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32" autoAdjust="0"/>
    <p:restoredTop sz="94280" autoAdjust="0"/>
  </p:normalViewPr>
  <p:slideViewPr>
    <p:cSldViewPr snapToGrid="0">
      <p:cViewPr>
        <p:scale>
          <a:sx n="50" d="100"/>
          <a:sy n="50" d="100"/>
        </p:scale>
        <p:origin x="1308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340D654-219B-445F-A291-E39CD4F4C4F7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0" y="2678406"/>
            <a:ext cx="8058150" cy="2522244"/>
          </a:xfrm>
          <a:custGeom>
            <a:avLst/>
            <a:gdLst>
              <a:gd name="connsiteX0" fmla="*/ 0 w 8058150"/>
              <a:gd name="connsiteY0" fmla="*/ 0 h 2522244"/>
              <a:gd name="connsiteX1" fmla="*/ 8058150 w 8058150"/>
              <a:gd name="connsiteY1" fmla="*/ 0 h 2522244"/>
              <a:gd name="connsiteX2" fmla="*/ 8058150 w 8058150"/>
              <a:gd name="connsiteY2" fmla="*/ 2522244 h 2522244"/>
              <a:gd name="connsiteX3" fmla="*/ 0 w 8058150"/>
              <a:gd name="connsiteY3" fmla="*/ 2522244 h 252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58150" h="2522244">
                <a:moveTo>
                  <a:pt x="0" y="0"/>
                </a:moveTo>
                <a:lnTo>
                  <a:pt x="8058150" y="0"/>
                </a:lnTo>
                <a:lnTo>
                  <a:pt x="8058150" y="2522244"/>
                </a:lnTo>
                <a:lnTo>
                  <a:pt x="0" y="25222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16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DC40AD6-4E43-456C-BB62-15DC1BCB6226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6000750" y="0"/>
            <a:ext cx="6191250" cy="6858000"/>
          </a:xfrm>
          <a:custGeom>
            <a:avLst/>
            <a:gdLst>
              <a:gd name="connsiteX0" fmla="*/ 0 w 6191250"/>
              <a:gd name="connsiteY0" fmla="*/ 0 h 6858000"/>
              <a:gd name="connsiteX1" fmla="*/ 6191250 w 6191250"/>
              <a:gd name="connsiteY1" fmla="*/ 0 h 6858000"/>
              <a:gd name="connsiteX2" fmla="*/ 6191250 w 6191250"/>
              <a:gd name="connsiteY2" fmla="*/ 6858000 h 6858000"/>
              <a:gd name="connsiteX3" fmla="*/ 0 w 61912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91250" h="6858000">
                <a:moveTo>
                  <a:pt x="0" y="0"/>
                </a:moveTo>
                <a:lnTo>
                  <a:pt x="6191250" y="0"/>
                </a:lnTo>
                <a:lnTo>
                  <a:pt x="619125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4049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F363272-92A4-4AF1-B654-150C36E4FE4A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0" y="1766480"/>
            <a:ext cx="12192000" cy="2762250"/>
          </a:xfrm>
          <a:custGeom>
            <a:avLst/>
            <a:gdLst>
              <a:gd name="connsiteX0" fmla="*/ 0 w 12192000"/>
              <a:gd name="connsiteY0" fmla="*/ 0 h 2762250"/>
              <a:gd name="connsiteX1" fmla="*/ 12192000 w 12192000"/>
              <a:gd name="connsiteY1" fmla="*/ 0 h 2762250"/>
              <a:gd name="connsiteX2" fmla="*/ 12192000 w 12192000"/>
              <a:gd name="connsiteY2" fmla="*/ 2762250 h 2762250"/>
              <a:gd name="connsiteX3" fmla="*/ 0 w 12192000"/>
              <a:gd name="connsiteY3" fmla="*/ 2762250 h 2762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762250">
                <a:moveTo>
                  <a:pt x="0" y="0"/>
                </a:moveTo>
                <a:lnTo>
                  <a:pt x="12192000" y="0"/>
                </a:lnTo>
                <a:lnTo>
                  <a:pt x="12192000" y="2762250"/>
                </a:lnTo>
                <a:lnTo>
                  <a:pt x="0" y="27622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452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7E89C24-767C-4EAF-B616-D7F05CE67B35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5114926" y="-3175"/>
            <a:ext cx="7077074" cy="6858000"/>
          </a:xfrm>
          <a:custGeom>
            <a:avLst/>
            <a:gdLst>
              <a:gd name="connsiteX0" fmla="*/ 0 w 7077074"/>
              <a:gd name="connsiteY0" fmla="*/ 0 h 6858000"/>
              <a:gd name="connsiteX1" fmla="*/ 7077074 w 7077074"/>
              <a:gd name="connsiteY1" fmla="*/ 0 h 6858000"/>
              <a:gd name="connsiteX2" fmla="*/ 7077074 w 7077074"/>
              <a:gd name="connsiteY2" fmla="*/ 6858000 h 6858000"/>
              <a:gd name="connsiteX3" fmla="*/ 3682999 w 707707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77074" h="6858000">
                <a:moveTo>
                  <a:pt x="0" y="0"/>
                </a:moveTo>
                <a:lnTo>
                  <a:pt x="7077074" y="0"/>
                </a:lnTo>
                <a:lnTo>
                  <a:pt x="7077074" y="6858000"/>
                </a:lnTo>
                <a:lnTo>
                  <a:pt x="3682999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8735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34C06018-894A-45F1-9682-ECFCF95CFB88}"/>
              </a:ext>
            </a:extLst>
          </p:cNvPr>
          <p:cNvSpPr>
            <a:spLocks noGrp="1"/>
          </p:cNvSpPr>
          <p:nvPr>
            <p:ph type="pic" sz="quarter" idx="95" hasCustomPrompt="1"/>
          </p:nvPr>
        </p:nvSpPr>
        <p:spPr>
          <a:xfrm>
            <a:off x="5132867" y="1959832"/>
            <a:ext cx="1865722" cy="1769875"/>
          </a:xfrm>
          <a:custGeom>
            <a:avLst/>
            <a:gdLst>
              <a:gd name="connsiteX0" fmla="*/ 0 w 1865722"/>
              <a:gd name="connsiteY0" fmla="*/ 0 h 1769875"/>
              <a:gd name="connsiteX1" fmla="*/ 1865722 w 1865722"/>
              <a:gd name="connsiteY1" fmla="*/ 0 h 1769875"/>
              <a:gd name="connsiteX2" fmla="*/ 1865722 w 1865722"/>
              <a:gd name="connsiteY2" fmla="*/ 1769875 h 1769875"/>
              <a:gd name="connsiteX3" fmla="*/ 0 w 1865722"/>
              <a:gd name="connsiteY3" fmla="*/ 1769875 h 1769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5722" h="1769875">
                <a:moveTo>
                  <a:pt x="0" y="0"/>
                </a:moveTo>
                <a:lnTo>
                  <a:pt x="1865722" y="0"/>
                </a:lnTo>
                <a:lnTo>
                  <a:pt x="1865722" y="1769875"/>
                </a:lnTo>
                <a:lnTo>
                  <a:pt x="0" y="17698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3A455ED-B678-462F-AD1C-61FD890D6A9C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8378673" y="1847980"/>
            <a:ext cx="1926265" cy="1926265"/>
          </a:xfrm>
          <a:custGeom>
            <a:avLst/>
            <a:gdLst>
              <a:gd name="connsiteX0" fmla="*/ 963133 w 1926265"/>
              <a:gd name="connsiteY0" fmla="*/ 0 h 1926265"/>
              <a:gd name="connsiteX1" fmla="*/ 1926265 w 1926265"/>
              <a:gd name="connsiteY1" fmla="*/ 963133 h 1926265"/>
              <a:gd name="connsiteX2" fmla="*/ 963133 w 1926265"/>
              <a:gd name="connsiteY2" fmla="*/ 1926265 h 1926265"/>
              <a:gd name="connsiteX3" fmla="*/ 0 w 1926265"/>
              <a:gd name="connsiteY3" fmla="*/ 963133 h 1926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6265" h="1926265">
                <a:moveTo>
                  <a:pt x="963133" y="0"/>
                </a:moveTo>
                <a:lnTo>
                  <a:pt x="1926265" y="963133"/>
                </a:lnTo>
                <a:lnTo>
                  <a:pt x="963133" y="1926265"/>
                </a:lnTo>
                <a:lnTo>
                  <a:pt x="0" y="9631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DA9FFE8-F8C7-442F-8441-F427B583DB57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1852638" y="1901689"/>
            <a:ext cx="1926265" cy="1926265"/>
          </a:xfrm>
          <a:custGeom>
            <a:avLst/>
            <a:gdLst>
              <a:gd name="connsiteX0" fmla="*/ 963133 w 1926265"/>
              <a:gd name="connsiteY0" fmla="*/ 0 h 1926265"/>
              <a:gd name="connsiteX1" fmla="*/ 1926265 w 1926265"/>
              <a:gd name="connsiteY1" fmla="*/ 963133 h 1926265"/>
              <a:gd name="connsiteX2" fmla="*/ 963133 w 1926265"/>
              <a:gd name="connsiteY2" fmla="*/ 1926265 h 1926265"/>
              <a:gd name="connsiteX3" fmla="*/ 0 w 1926265"/>
              <a:gd name="connsiteY3" fmla="*/ 963133 h 1926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6265" h="1926265">
                <a:moveTo>
                  <a:pt x="963133" y="0"/>
                </a:moveTo>
                <a:lnTo>
                  <a:pt x="1926265" y="963133"/>
                </a:lnTo>
                <a:lnTo>
                  <a:pt x="963133" y="1926265"/>
                </a:lnTo>
                <a:lnTo>
                  <a:pt x="0" y="9631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135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538059B-5D52-4753-A932-719A067A1DB1}"/>
              </a:ext>
            </a:extLst>
          </p:cNvPr>
          <p:cNvSpPr>
            <a:spLocks noGrp="1"/>
          </p:cNvSpPr>
          <p:nvPr>
            <p:ph type="pic" sz="quarter" idx="95" hasCustomPrompt="1"/>
          </p:nvPr>
        </p:nvSpPr>
        <p:spPr>
          <a:xfrm>
            <a:off x="1001939" y="4647974"/>
            <a:ext cx="6386286" cy="2210026"/>
          </a:xfrm>
          <a:custGeom>
            <a:avLst/>
            <a:gdLst>
              <a:gd name="connsiteX0" fmla="*/ 0 w 6386286"/>
              <a:gd name="connsiteY0" fmla="*/ 0 h 2210026"/>
              <a:gd name="connsiteX1" fmla="*/ 6386286 w 6386286"/>
              <a:gd name="connsiteY1" fmla="*/ 0 h 2210026"/>
              <a:gd name="connsiteX2" fmla="*/ 6386286 w 6386286"/>
              <a:gd name="connsiteY2" fmla="*/ 2210026 h 2210026"/>
              <a:gd name="connsiteX3" fmla="*/ 0 w 6386286"/>
              <a:gd name="connsiteY3" fmla="*/ 2210026 h 2210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86286" h="2210026">
                <a:moveTo>
                  <a:pt x="0" y="0"/>
                </a:moveTo>
                <a:lnTo>
                  <a:pt x="6386286" y="0"/>
                </a:lnTo>
                <a:lnTo>
                  <a:pt x="6386286" y="2210026"/>
                </a:lnTo>
                <a:lnTo>
                  <a:pt x="0" y="22100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4A0577C-51F6-4C57-80A7-1EB16A5F636A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5805714" y="1960108"/>
            <a:ext cx="6386286" cy="2467428"/>
          </a:xfrm>
          <a:custGeom>
            <a:avLst/>
            <a:gdLst>
              <a:gd name="connsiteX0" fmla="*/ 0 w 6386286"/>
              <a:gd name="connsiteY0" fmla="*/ 0 h 2467428"/>
              <a:gd name="connsiteX1" fmla="*/ 6386286 w 6386286"/>
              <a:gd name="connsiteY1" fmla="*/ 0 h 2467428"/>
              <a:gd name="connsiteX2" fmla="*/ 6386286 w 6386286"/>
              <a:gd name="connsiteY2" fmla="*/ 2467428 h 2467428"/>
              <a:gd name="connsiteX3" fmla="*/ 0 w 6386286"/>
              <a:gd name="connsiteY3" fmla="*/ 2467428 h 246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86286" h="2467428">
                <a:moveTo>
                  <a:pt x="0" y="0"/>
                </a:moveTo>
                <a:lnTo>
                  <a:pt x="6386286" y="0"/>
                </a:lnTo>
                <a:lnTo>
                  <a:pt x="6386286" y="2467428"/>
                </a:lnTo>
                <a:lnTo>
                  <a:pt x="0" y="24674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A6F13A16-E304-4AAB-B419-32BD91561272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7605939" y="4647974"/>
            <a:ext cx="4586061" cy="2210026"/>
          </a:xfrm>
          <a:custGeom>
            <a:avLst/>
            <a:gdLst>
              <a:gd name="connsiteX0" fmla="*/ 0 w 4586061"/>
              <a:gd name="connsiteY0" fmla="*/ 0 h 2210026"/>
              <a:gd name="connsiteX1" fmla="*/ 4586061 w 4586061"/>
              <a:gd name="connsiteY1" fmla="*/ 0 h 2210026"/>
              <a:gd name="connsiteX2" fmla="*/ 4586061 w 4586061"/>
              <a:gd name="connsiteY2" fmla="*/ 2210026 h 2210026"/>
              <a:gd name="connsiteX3" fmla="*/ 0 w 4586061"/>
              <a:gd name="connsiteY3" fmla="*/ 2210026 h 2210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86061" h="2210026">
                <a:moveTo>
                  <a:pt x="0" y="0"/>
                </a:moveTo>
                <a:lnTo>
                  <a:pt x="4586061" y="0"/>
                </a:lnTo>
                <a:lnTo>
                  <a:pt x="4586061" y="2210026"/>
                </a:lnTo>
                <a:lnTo>
                  <a:pt x="0" y="22100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659791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B246D4E-D7E7-4E7F-9A74-6264661CE80C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3771942" y="4391142"/>
            <a:ext cx="4399601" cy="1202672"/>
          </a:xfrm>
          <a:custGeom>
            <a:avLst/>
            <a:gdLst>
              <a:gd name="connsiteX0" fmla="*/ 0 w 4399601"/>
              <a:gd name="connsiteY0" fmla="*/ 0 h 1202672"/>
              <a:gd name="connsiteX1" fmla="*/ 4399601 w 4399601"/>
              <a:gd name="connsiteY1" fmla="*/ 0 h 1202672"/>
              <a:gd name="connsiteX2" fmla="*/ 4399601 w 4399601"/>
              <a:gd name="connsiteY2" fmla="*/ 1202672 h 1202672"/>
              <a:gd name="connsiteX3" fmla="*/ 0 w 4399601"/>
              <a:gd name="connsiteY3" fmla="*/ 1202672 h 120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99601" h="1202672">
                <a:moveTo>
                  <a:pt x="0" y="0"/>
                </a:moveTo>
                <a:lnTo>
                  <a:pt x="4399601" y="0"/>
                </a:lnTo>
                <a:lnTo>
                  <a:pt x="4399601" y="1202672"/>
                </a:lnTo>
                <a:lnTo>
                  <a:pt x="0" y="12026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575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5B9CFBB-1142-4C32-8082-A736BC3E9561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827995" y="5515430"/>
            <a:ext cx="4656856" cy="1099457"/>
          </a:xfrm>
          <a:custGeom>
            <a:avLst/>
            <a:gdLst>
              <a:gd name="connsiteX0" fmla="*/ 0 w 4656856"/>
              <a:gd name="connsiteY0" fmla="*/ 0 h 1099457"/>
              <a:gd name="connsiteX1" fmla="*/ 4656856 w 4656856"/>
              <a:gd name="connsiteY1" fmla="*/ 0 h 1099457"/>
              <a:gd name="connsiteX2" fmla="*/ 4656856 w 4656856"/>
              <a:gd name="connsiteY2" fmla="*/ 1099457 h 1099457"/>
              <a:gd name="connsiteX3" fmla="*/ 0 w 4656856"/>
              <a:gd name="connsiteY3" fmla="*/ 1099457 h 1099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6856" h="1099457">
                <a:moveTo>
                  <a:pt x="0" y="0"/>
                </a:moveTo>
                <a:lnTo>
                  <a:pt x="4656856" y="0"/>
                </a:lnTo>
                <a:lnTo>
                  <a:pt x="4656856" y="1099457"/>
                </a:lnTo>
                <a:lnTo>
                  <a:pt x="0" y="10994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405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4849326-6F36-464D-BA8A-274460728D6D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0" y="3889829"/>
            <a:ext cx="12192000" cy="2496457"/>
          </a:xfrm>
          <a:custGeom>
            <a:avLst/>
            <a:gdLst>
              <a:gd name="connsiteX0" fmla="*/ 0 w 12192000"/>
              <a:gd name="connsiteY0" fmla="*/ 0 h 2496457"/>
              <a:gd name="connsiteX1" fmla="*/ 12192000 w 12192000"/>
              <a:gd name="connsiteY1" fmla="*/ 0 h 2496457"/>
              <a:gd name="connsiteX2" fmla="*/ 12192000 w 12192000"/>
              <a:gd name="connsiteY2" fmla="*/ 2496457 h 2496457"/>
              <a:gd name="connsiteX3" fmla="*/ 0 w 12192000"/>
              <a:gd name="connsiteY3" fmla="*/ 2496457 h 2496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496457">
                <a:moveTo>
                  <a:pt x="0" y="0"/>
                </a:moveTo>
                <a:lnTo>
                  <a:pt x="12192000" y="0"/>
                </a:lnTo>
                <a:lnTo>
                  <a:pt x="12192000" y="2496457"/>
                </a:lnTo>
                <a:lnTo>
                  <a:pt x="0" y="24964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467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B909227-2360-4663-B9B4-009BF4FCD7CE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12192000"/>
              <a:gd name="connsiteY0" fmla="*/ 0 h 6856099"/>
              <a:gd name="connsiteX1" fmla="*/ 12192000 w 12192000"/>
              <a:gd name="connsiteY1" fmla="*/ 0 h 6856099"/>
              <a:gd name="connsiteX2" fmla="*/ 12192000 w 12192000"/>
              <a:gd name="connsiteY2" fmla="*/ 6856099 h 6856099"/>
              <a:gd name="connsiteX3" fmla="*/ 0 w 12192000"/>
              <a:gd name="connsiteY3" fmla="*/ 6856099 h 6856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6099">
                <a:moveTo>
                  <a:pt x="0" y="0"/>
                </a:moveTo>
                <a:lnTo>
                  <a:pt x="12192000" y="0"/>
                </a:lnTo>
                <a:lnTo>
                  <a:pt x="12192000" y="6856099"/>
                </a:lnTo>
                <a:lnTo>
                  <a:pt x="0" y="68560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AB3B58C-54C4-4BED-8F04-004CBE85DC12}"/>
              </a:ext>
            </a:extLst>
          </p:cNvPr>
          <p:cNvSpPr>
            <a:spLocks noGrp="1"/>
          </p:cNvSpPr>
          <p:nvPr>
            <p:ph type="pic" sz="quarter" idx="92" hasCustomPrompt="1"/>
          </p:nvPr>
        </p:nvSpPr>
        <p:spPr>
          <a:xfrm>
            <a:off x="6515100" y="2115174"/>
            <a:ext cx="4838701" cy="3356712"/>
          </a:xfrm>
          <a:custGeom>
            <a:avLst/>
            <a:gdLst>
              <a:gd name="connsiteX0" fmla="*/ 0 w 4838701"/>
              <a:gd name="connsiteY0" fmla="*/ 0 h 3356712"/>
              <a:gd name="connsiteX1" fmla="*/ 4838701 w 4838701"/>
              <a:gd name="connsiteY1" fmla="*/ 0 h 3356712"/>
              <a:gd name="connsiteX2" fmla="*/ 4838701 w 4838701"/>
              <a:gd name="connsiteY2" fmla="*/ 3356712 h 3356712"/>
              <a:gd name="connsiteX3" fmla="*/ 0 w 4838701"/>
              <a:gd name="connsiteY3" fmla="*/ 3356712 h 335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38701" h="3356712">
                <a:moveTo>
                  <a:pt x="0" y="0"/>
                </a:moveTo>
                <a:lnTo>
                  <a:pt x="4838701" y="0"/>
                </a:lnTo>
                <a:lnTo>
                  <a:pt x="4838701" y="3356712"/>
                </a:lnTo>
                <a:lnTo>
                  <a:pt x="0" y="33567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F329205-82B8-48CC-A8BA-DC759B9BE30C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4738007" y="3858531"/>
            <a:ext cx="1699590" cy="1613355"/>
          </a:xfrm>
          <a:custGeom>
            <a:avLst/>
            <a:gdLst>
              <a:gd name="connsiteX0" fmla="*/ 0 w 1699590"/>
              <a:gd name="connsiteY0" fmla="*/ 0 h 1613355"/>
              <a:gd name="connsiteX1" fmla="*/ 1699590 w 1699590"/>
              <a:gd name="connsiteY1" fmla="*/ 0 h 1613355"/>
              <a:gd name="connsiteX2" fmla="*/ 1699590 w 1699590"/>
              <a:gd name="connsiteY2" fmla="*/ 1613355 h 1613355"/>
              <a:gd name="connsiteX3" fmla="*/ 0 w 1699590"/>
              <a:gd name="connsiteY3" fmla="*/ 1613355 h 1613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9590" h="1613355">
                <a:moveTo>
                  <a:pt x="0" y="0"/>
                </a:moveTo>
                <a:lnTo>
                  <a:pt x="1699590" y="0"/>
                </a:lnTo>
                <a:lnTo>
                  <a:pt x="1699590" y="1613355"/>
                </a:lnTo>
                <a:lnTo>
                  <a:pt x="0" y="16133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A208FBB-E006-47B1-84BB-D301E2BB6D3E}"/>
              </a:ext>
            </a:extLst>
          </p:cNvPr>
          <p:cNvSpPr>
            <a:spLocks noGrp="1"/>
          </p:cNvSpPr>
          <p:nvPr>
            <p:ph type="pic" sz="quarter" idx="93" hasCustomPrompt="1"/>
          </p:nvPr>
        </p:nvSpPr>
        <p:spPr>
          <a:xfrm>
            <a:off x="838201" y="2115174"/>
            <a:ext cx="1699590" cy="1613355"/>
          </a:xfrm>
          <a:custGeom>
            <a:avLst/>
            <a:gdLst>
              <a:gd name="connsiteX0" fmla="*/ 0 w 1699590"/>
              <a:gd name="connsiteY0" fmla="*/ 0 h 1613355"/>
              <a:gd name="connsiteX1" fmla="*/ 1699590 w 1699590"/>
              <a:gd name="connsiteY1" fmla="*/ 0 h 1613355"/>
              <a:gd name="connsiteX2" fmla="*/ 1699590 w 1699590"/>
              <a:gd name="connsiteY2" fmla="*/ 1613355 h 1613355"/>
              <a:gd name="connsiteX3" fmla="*/ 0 w 1699590"/>
              <a:gd name="connsiteY3" fmla="*/ 1613355 h 1613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9590" h="1613355">
                <a:moveTo>
                  <a:pt x="0" y="0"/>
                </a:moveTo>
                <a:lnTo>
                  <a:pt x="1699590" y="0"/>
                </a:lnTo>
                <a:lnTo>
                  <a:pt x="1699590" y="1613355"/>
                </a:lnTo>
                <a:lnTo>
                  <a:pt x="0" y="16133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653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B909227-2360-4663-B9B4-009BF4FCD7CE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12192000"/>
              <a:gd name="connsiteY0" fmla="*/ 0 h 6856099"/>
              <a:gd name="connsiteX1" fmla="*/ 12192000 w 12192000"/>
              <a:gd name="connsiteY1" fmla="*/ 0 h 6856099"/>
              <a:gd name="connsiteX2" fmla="*/ 12192000 w 12192000"/>
              <a:gd name="connsiteY2" fmla="*/ 6856099 h 6856099"/>
              <a:gd name="connsiteX3" fmla="*/ 0 w 12192000"/>
              <a:gd name="connsiteY3" fmla="*/ 6856099 h 6856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6099">
                <a:moveTo>
                  <a:pt x="0" y="0"/>
                </a:moveTo>
                <a:lnTo>
                  <a:pt x="12192000" y="0"/>
                </a:lnTo>
                <a:lnTo>
                  <a:pt x="12192000" y="6856099"/>
                </a:lnTo>
                <a:lnTo>
                  <a:pt x="0" y="68560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4D3E950-145E-40B5-BE33-537A5CE7A646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7924800" y="2529682"/>
            <a:ext cx="4267200" cy="2741612"/>
          </a:xfrm>
          <a:custGeom>
            <a:avLst/>
            <a:gdLst>
              <a:gd name="connsiteX0" fmla="*/ 0 w 4267200"/>
              <a:gd name="connsiteY0" fmla="*/ 0 h 2741612"/>
              <a:gd name="connsiteX1" fmla="*/ 4267200 w 4267200"/>
              <a:gd name="connsiteY1" fmla="*/ 0 h 2741612"/>
              <a:gd name="connsiteX2" fmla="*/ 4267200 w 4267200"/>
              <a:gd name="connsiteY2" fmla="*/ 2741612 h 2741612"/>
              <a:gd name="connsiteX3" fmla="*/ 0 w 4267200"/>
              <a:gd name="connsiteY3" fmla="*/ 2741612 h 2741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7200" h="2741612">
                <a:moveTo>
                  <a:pt x="0" y="0"/>
                </a:moveTo>
                <a:lnTo>
                  <a:pt x="4267200" y="0"/>
                </a:lnTo>
                <a:lnTo>
                  <a:pt x="4267200" y="2741612"/>
                </a:lnTo>
                <a:lnTo>
                  <a:pt x="0" y="2741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46DE516-E758-495E-BCC3-268B90F7EC9A}"/>
              </a:ext>
            </a:extLst>
          </p:cNvPr>
          <p:cNvSpPr>
            <a:spLocks noGrp="1"/>
          </p:cNvSpPr>
          <p:nvPr>
            <p:ph type="pic" sz="quarter" idx="93" hasCustomPrompt="1"/>
          </p:nvPr>
        </p:nvSpPr>
        <p:spPr>
          <a:xfrm>
            <a:off x="0" y="2529682"/>
            <a:ext cx="7924800" cy="2741612"/>
          </a:xfrm>
          <a:custGeom>
            <a:avLst/>
            <a:gdLst>
              <a:gd name="connsiteX0" fmla="*/ 0 w 7924800"/>
              <a:gd name="connsiteY0" fmla="*/ 0 h 2741612"/>
              <a:gd name="connsiteX1" fmla="*/ 7924800 w 7924800"/>
              <a:gd name="connsiteY1" fmla="*/ 0 h 2741612"/>
              <a:gd name="connsiteX2" fmla="*/ 7924800 w 7924800"/>
              <a:gd name="connsiteY2" fmla="*/ 2741612 h 2741612"/>
              <a:gd name="connsiteX3" fmla="*/ 0 w 7924800"/>
              <a:gd name="connsiteY3" fmla="*/ 2741612 h 2741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24800" h="2741612">
                <a:moveTo>
                  <a:pt x="0" y="0"/>
                </a:moveTo>
                <a:lnTo>
                  <a:pt x="7924800" y="0"/>
                </a:lnTo>
                <a:lnTo>
                  <a:pt x="7924800" y="2741612"/>
                </a:lnTo>
                <a:lnTo>
                  <a:pt x="0" y="2741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986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00BF6DA-F4BB-47D8-AF4F-4DCD7BB377C5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0" y="4384836"/>
            <a:ext cx="12192000" cy="2473164"/>
          </a:xfrm>
          <a:custGeom>
            <a:avLst/>
            <a:gdLst>
              <a:gd name="connsiteX0" fmla="*/ 0 w 12192000"/>
              <a:gd name="connsiteY0" fmla="*/ 0 h 2473164"/>
              <a:gd name="connsiteX1" fmla="*/ 12192000 w 12192000"/>
              <a:gd name="connsiteY1" fmla="*/ 0 h 2473164"/>
              <a:gd name="connsiteX2" fmla="*/ 12192000 w 12192000"/>
              <a:gd name="connsiteY2" fmla="*/ 2473164 h 2473164"/>
              <a:gd name="connsiteX3" fmla="*/ 0 w 12192000"/>
              <a:gd name="connsiteY3" fmla="*/ 2473164 h 2473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473164">
                <a:moveTo>
                  <a:pt x="0" y="0"/>
                </a:moveTo>
                <a:lnTo>
                  <a:pt x="12192000" y="0"/>
                </a:lnTo>
                <a:lnTo>
                  <a:pt x="12192000" y="2473164"/>
                </a:lnTo>
                <a:lnTo>
                  <a:pt x="0" y="247316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330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942" r:id="rId7"/>
    <p:sldLayoutId id="2147483943" r:id="rId8"/>
    <p:sldLayoutId id="2147483944" r:id="rId9"/>
    <p:sldLayoutId id="2147483945" r:id="rId10"/>
    <p:sldLayoutId id="2147483946" r:id="rId11"/>
    <p:sldLayoutId id="2147483947" r:id="rId12"/>
    <p:sldLayoutId id="2147483948" r:id="rId13"/>
    <p:sldLayoutId id="2147483949" r:id="rId14"/>
    <p:sldLayoutId id="2147483950" r:id="rId15"/>
    <p:sldLayoutId id="2147483951" r:id="rId16"/>
    <p:sldLayoutId id="2147483952" r:id="rId17"/>
    <p:sldLayoutId id="2147483953" r:id="rId18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EC0A66B1-54B2-4B16-8D49-ABC615C880FC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2" b="7822"/>
          <a:stretch>
            <a:fillRect/>
          </a:stretch>
        </p:blipFill>
        <p:spPr>
          <a:xfrm>
            <a:off x="0" y="3175"/>
            <a:ext cx="12192000" cy="6856413"/>
          </a:xfrm>
        </p:spPr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1D14261-2D3D-4F1D-A619-C453C57E431D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accent6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grpSp>
        <p:nvGrpSpPr>
          <p:cNvPr id="1062" name="Group 1061">
            <a:extLst>
              <a:ext uri="{FF2B5EF4-FFF2-40B4-BE49-F238E27FC236}">
                <a16:creationId xmlns:a16="http://schemas.microsoft.com/office/drawing/2014/main" id="{C368F8D6-306A-4843-A293-5733B438919F}"/>
              </a:ext>
            </a:extLst>
          </p:cNvPr>
          <p:cNvGrpSpPr/>
          <p:nvPr/>
        </p:nvGrpSpPr>
        <p:grpSpPr>
          <a:xfrm>
            <a:off x="2972444" y="2150936"/>
            <a:ext cx="6247113" cy="2561205"/>
            <a:chOff x="2782888" y="2317750"/>
            <a:chExt cx="7124700" cy="2921000"/>
          </a:xfrm>
        </p:grpSpPr>
        <p:sp>
          <p:nvSpPr>
            <p:cNvPr id="1035" name="Oval 5">
              <a:extLst>
                <a:ext uri="{FF2B5EF4-FFF2-40B4-BE49-F238E27FC236}">
                  <a16:creationId xmlns:a16="http://schemas.microsoft.com/office/drawing/2014/main" id="{F7A7CAF4-F7CE-4E14-BA63-74B9BB973E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2888" y="2317750"/>
              <a:ext cx="2924175" cy="2921000"/>
            </a:xfrm>
            <a:prstGeom prst="ellipse">
              <a:avLst/>
            </a:prstGeom>
            <a:solidFill>
              <a:srgbClr val="364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6" name="Freeform 6">
              <a:extLst>
                <a:ext uri="{FF2B5EF4-FFF2-40B4-BE49-F238E27FC236}">
                  <a16:creationId xmlns:a16="http://schemas.microsoft.com/office/drawing/2014/main" id="{CC011445-CF4C-48A9-9E43-B928C22B5F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71800" y="2428875"/>
              <a:ext cx="2503488" cy="1736725"/>
            </a:xfrm>
            <a:custGeom>
              <a:avLst/>
              <a:gdLst>
                <a:gd name="T0" fmla="*/ 666 w 1310"/>
                <a:gd name="T1" fmla="*/ 0 h 910"/>
                <a:gd name="T2" fmla="*/ 0 w 1310"/>
                <a:gd name="T3" fmla="*/ 469 h 910"/>
                <a:gd name="T4" fmla="*/ 543 w 1310"/>
                <a:gd name="T5" fmla="*/ 687 h 910"/>
                <a:gd name="T6" fmla="*/ 620 w 1310"/>
                <a:gd name="T7" fmla="*/ 753 h 910"/>
                <a:gd name="T8" fmla="*/ 506 w 1310"/>
                <a:gd name="T9" fmla="*/ 757 h 910"/>
                <a:gd name="T10" fmla="*/ 406 w 1310"/>
                <a:gd name="T11" fmla="*/ 853 h 910"/>
                <a:gd name="T12" fmla="*/ 409 w 1310"/>
                <a:gd name="T13" fmla="*/ 890 h 910"/>
                <a:gd name="T14" fmla="*/ 413 w 1310"/>
                <a:gd name="T15" fmla="*/ 894 h 910"/>
                <a:gd name="T16" fmla="*/ 424 w 1310"/>
                <a:gd name="T17" fmla="*/ 865 h 910"/>
                <a:gd name="T18" fmla="*/ 510 w 1310"/>
                <a:gd name="T19" fmla="*/ 872 h 910"/>
                <a:gd name="T20" fmla="*/ 682 w 1310"/>
                <a:gd name="T21" fmla="*/ 852 h 910"/>
                <a:gd name="T22" fmla="*/ 969 w 1310"/>
                <a:gd name="T23" fmla="*/ 653 h 910"/>
                <a:gd name="T24" fmla="*/ 1310 w 1310"/>
                <a:gd name="T25" fmla="*/ 416 h 910"/>
                <a:gd name="T26" fmla="*/ 666 w 1310"/>
                <a:gd name="T27" fmla="*/ 0 h 910"/>
                <a:gd name="T28" fmla="*/ 513 w 1310"/>
                <a:gd name="T29" fmla="*/ 805 h 910"/>
                <a:gd name="T30" fmla="*/ 509 w 1310"/>
                <a:gd name="T31" fmla="*/ 828 h 910"/>
                <a:gd name="T32" fmla="*/ 467 w 1310"/>
                <a:gd name="T33" fmla="*/ 822 h 910"/>
                <a:gd name="T34" fmla="*/ 457 w 1310"/>
                <a:gd name="T35" fmla="*/ 820 h 910"/>
                <a:gd name="T36" fmla="*/ 520 w 1310"/>
                <a:gd name="T37" fmla="*/ 791 h 910"/>
                <a:gd name="T38" fmla="*/ 513 w 1310"/>
                <a:gd name="T39" fmla="*/ 805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10" h="910">
                  <a:moveTo>
                    <a:pt x="666" y="0"/>
                  </a:moveTo>
                  <a:cubicBezTo>
                    <a:pt x="359" y="0"/>
                    <a:pt x="98" y="196"/>
                    <a:pt x="0" y="469"/>
                  </a:cubicBezTo>
                  <a:cubicBezTo>
                    <a:pt x="121" y="595"/>
                    <a:pt x="352" y="665"/>
                    <a:pt x="543" y="687"/>
                  </a:cubicBezTo>
                  <a:cubicBezTo>
                    <a:pt x="618" y="698"/>
                    <a:pt x="636" y="729"/>
                    <a:pt x="620" y="753"/>
                  </a:cubicBezTo>
                  <a:cubicBezTo>
                    <a:pt x="605" y="777"/>
                    <a:pt x="564" y="753"/>
                    <a:pt x="506" y="757"/>
                  </a:cubicBezTo>
                  <a:cubicBezTo>
                    <a:pt x="451" y="761"/>
                    <a:pt x="407" y="790"/>
                    <a:pt x="406" y="853"/>
                  </a:cubicBezTo>
                  <a:cubicBezTo>
                    <a:pt x="406" y="861"/>
                    <a:pt x="410" y="881"/>
                    <a:pt x="409" y="890"/>
                  </a:cubicBezTo>
                  <a:cubicBezTo>
                    <a:pt x="413" y="894"/>
                    <a:pt x="413" y="894"/>
                    <a:pt x="413" y="894"/>
                  </a:cubicBezTo>
                  <a:cubicBezTo>
                    <a:pt x="424" y="865"/>
                    <a:pt x="424" y="865"/>
                    <a:pt x="424" y="865"/>
                  </a:cubicBezTo>
                  <a:cubicBezTo>
                    <a:pt x="426" y="845"/>
                    <a:pt x="481" y="854"/>
                    <a:pt x="510" y="872"/>
                  </a:cubicBezTo>
                  <a:cubicBezTo>
                    <a:pt x="539" y="890"/>
                    <a:pt x="587" y="910"/>
                    <a:pt x="682" y="852"/>
                  </a:cubicBezTo>
                  <a:cubicBezTo>
                    <a:pt x="777" y="795"/>
                    <a:pt x="784" y="698"/>
                    <a:pt x="969" y="653"/>
                  </a:cubicBezTo>
                  <a:cubicBezTo>
                    <a:pt x="1127" y="616"/>
                    <a:pt x="1229" y="493"/>
                    <a:pt x="1310" y="416"/>
                  </a:cubicBezTo>
                  <a:cubicBezTo>
                    <a:pt x="1199" y="171"/>
                    <a:pt x="953" y="0"/>
                    <a:pt x="666" y="0"/>
                  </a:cubicBezTo>
                  <a:moveTo>
                    <a:pt x="513" y="805"/>
                  </a:moveTo>
                  <a:cubicBezTo>
                    <a:pt x="510" y="806"/>
                    <a:pt x="520" y="815"/>
                    <a:pt x="509" y="828"/>
                  </a:cubicBezTo>
                  <a:cubicBezTo>
                    <a:pt x="497" y="841"/>
                    <a:pt x="470" y="835"/>
                    <a:pt x="467" y="822"/>
                  </a:cubicBezTo>
                  <a:cubicBezTo>
                    <a:pt x="461" y="825"/>
                    <a:pt x="454" y="825"/>
                    <a:pt x="457" y="820"/>
                  </a:cubicBezTo>
                  <a:cubicBezTo>
                    <a:pt x="462" y="814"/>
                    <a:pt x="468" y="795"/>
                    <a:pt x="520" y="791"/>
                  </a:cubicBezTo>
                  <a:cubicBezTo>
                    <a:pt x="547" y="791"/>
                    <a:pt x="533" y="797"/>
                    <a:pt x="513" y="80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7" name="Freeform 7">
              <a:extLst>
                <a:ext uri="{FF2B5EF4-FFF2-40B4-BE49-F238E27FC236}">
                  <a16:creationId xmlns:a16="http://schemas.microsoft.com/office/drawing/2014/main" id="{4655391C-1CDE-4FB8-9FC8-0FE4A4750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013" y="3300413"/>
              <a:ext cx="2701925" cy="1703388"/>
            </a:xfrm>
            <a:custGeom>
              <a:avLst/>
              <a:gdLst>
                <a:gd name="T0" fmla="*/ 1414 w 1414"/>
                <a:gd name="T1" fmla="*/ 250 h 892"/>
                <a:gd name="T2" fmla="*/ 1368 w 1414"/>
                <a:gd name="T3" fmla="*/ 0 h 892"/>
                <a:gd name="T4" fmla="*/ 1061 w 1414"/>
                <a:gd name="T5" fmla="*/ 298 h 892"/>
                <a:gd name="T6" fmla="*/ 1357 w 1414"/>
                <a:gd name="T7" fmla="*/ 238 h 892"/>
                <a:gd name="T8" fmla="*/ 1045 w 1414"/>
                <a:gd name="T9" fmla="*/ 422 h 892"/>
                <a:gd name="T10" fmla="*/ 1206 w 1414"/>
                <a:gd name="T11" fmla="*/ 468 h 892"/>
                <a:gd name="T12" fmla="*/ 844 w 1414"/>
                <a:gd name="T13" fmla="*/ 479 h 892"/>
                <a:gd name="T14" fmla="*/ 535 w 1414"/>
                <a:gd name="T15" fmla="*/ 481 h 892"/>
                <a:gd name="T16" fmla="*/ 182 w 1414"/>
                <a:gd name="T17" fmla="*/ 470 h 892"/>
                <a:gd name="T18" fmla="*/ 343 w 1414"/>
                <a:gd name="T19" fmla="*/ 424 h 892"/>
                <a:gd name="T20" fmla="*/ 74 w 1414"/>
                <a:gd name="T21" fmla="*/ 260 h 892"/>
                <a:gd name="T22" fmla="*/ 323 w 1414"/>
                <a:gd name="T23" fmla="*/ 300 h 892"/>
                <a:gd name="T24" fmla="*/ 35 w 1414"/>
                <a:gd name="T25" fmla="*/ 31 h 892"/>
                <a:gd name="T26" fmla="*/ 0 w 1414"/>
                <a:gd name="T27" fmla="*/ 250 h 892"/>
                <a:gd name="T28" fmla="*/ 410 w 1414"/>
                <a:gd name="T29" fmla="*/ 891 h 892"/>
                <a:gd name="T30" fmla="*/ 610 w 1414"/>
                <a:gd name="T31" fmla="*/ 634 h 892"/>
                <a:gd name="T32" fmla="*/ 627 w 1414"/>
                <a:gd name="T33" fmla="*/ 634 h 892"/>
                <a:gd name="T34" fmla="*/ 793 w 1414"/>
                <a:gd name="T35" fmla="*/ 848 h 892"/>
                <a:gd name="T36" fmla="*/ 872 w 1414"/>
                <a:gd name="T37" fmla="*/ 746 h 892"/>
                <a:gd name="T38" fmla="*/ 889 w 1414"/>
                <a:gd name="T39" fmla="*/ 746 h 892"/>
                <a:gd name="T40" fmla="*/ 1002 w 1414"/>
                <a:gd name="T41" fmla="*/ 892 h 892"/>
                <a:gd name="T42" fmla="*/ 1414 w 1414"/>
                <a:gd name="T43" fmla="*/ 25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14" h="892">
                  <a:moveTo>
                    <a:pt x="1414" y="250"/>
                  </a:moveTo>
                  <a:cubicBezTo>
                    <a:pt x="1414" y="162"/>
                    <a:pt x="1397" y="77"/>
                    <a:pt x="1368" y="0"/>
                  </a:cubicBezTo>
                  <a:cubicBezTo>
                    <a:pt x="1324" y="105"/>
                    <a:pt x="1222" y="238"/>
                    <a:pt x="1061" y="298"/>
                  </a:cubicBezTo>
                  <a:cubicBezTo>
                    <a:pt x="1195" y="320"/>
                    <a:pt x="1357" y="238"/>
                    <a:pt x="1357" y="238"/>
                  </a:cubicBezTo>
                  <a:cubicBezTo>
                    <a:pt x="1315" y="342"/>
                    <a:pt x="1220" y="415"/>
                    <a:pt x="1045" y="422"/>
                  </a:cubicBezTo>
                  <a:cubicBezTo>
                    <a:pt x="1180" y="472"/>
                    <a:pt x="1206" y="468"/>
                    <a:pt x="1206" y="468"/>
                  </a:cubicBezTo>
                  <a:cubicBezTo>
                    <a:pt x="1136" y="523"/>
                    <a:pt x="939" y="519"/>
                    <a:pt x="844" y="479"/>
                  </a:cubicBezTo>
                  <a:cubicBezTo>
                    <a:pt x="690" y="556"/>
                    <a:pt x="575" y="521"/>
                    <a:pt x="535" y="481"/>
                  </a:cubicBezTo>
                  <a:cubicBezTo>
                    <a:pt x="443" y="532"/>
                    <a:pt x="229" y="523"/>
                    <a:pt x="182" y="470"/>
                  </a:cubicBezTo>
                  <a:cubicBezTo>
                    <a:pt x="242" y="470"/>
                    <a:pt x="308" y="450"/>
                    <a:pt x="343" y="424"/>
                  </a:cubicBezTo>
                  <a:cubicBezTo>
                    <a:pt x="167" y="413"/>
                    <a:pt x="96" y="331"/>
                    <a:pt x="74" y="260"/>
                  </a:cubicBezTo>
                  <a:cubicBezTo>
                    <a:pt x="138" y="289"/>
                    <a:pt x="240" y="305"/>
                    <a:pt x="323" y="300"/>
                  </a:cubicBezTo>
                  <a:cubicBezTo>
                    <a:pt x="130" y="218"/>
                    <a:pt x="57" y="96"/>
                    <a:pt x="35" y="31"/>
                  </a:cubicBezTo>
                  <a:cubicBezTo>
                    <a:pt x="12" y="100"/>
                    <a:pt x="0" y="174"/>
                    <a:pt x="0" y="250"/>
                  </a:cubicBezTo>
                  <a:cubicBezTo>
                    <a:pt x="0" y="534"/>
                    <a:pt x="168" y="779"/>
                    <a:pt x="410" y="891"/>
                  </a:cubicBezTo>
                  <a:cubicBezTo>
                    <a:pt x="610" y="634"/>
                    <a:pt x="610" y="634"/>
                    <a:pt x="610" y="634"/>
                  </a:cubicBezTo>
                  <a:cubicBezTo>
                    <a:pt x="615" y="628"/>
                    <a:pt x="623" y="628"/>
                    <a:pt x="627" y="634"/>
                  </a:cubicBezTo>
                  <a:cubicBezTo>
                    <a:pt x="793" y="848"/>
                    <a:pt x="793" y="848"/>
                    <a:pt x="793" y="848"/>
                  </a:cubicBezTo>
                  <a:cubicBezTo>
                    <a:pt x="872" y="746"/>
                    <a:pt x="872" y="746"/>
                    <a:pt x="872" y="746"/>
                  </a:cubicBezTo>
                  <a:cubicBezTo>
                    <a:pt x="877" y="740"/>
                    <a:pt x="884" y="740"/>
                    <a:pt x="889" y="746"/>
                  </a:cubicBezTo>
                  <a:cubicBezTo>
                    <a:pt x="1002" y="892"/>
                    <a:pt x="1002" y="892"/>
                    <a:pt x="1002" y="892"/>
                  </a:cubicBezTo>
                  <a:cubicBezTo>
                    <a:pt x="1245" y="780"/>
                    <a:pt x="1414" y="535"/>
                    <a:pt x="1414" y="250"/>
                  </a:cubicBezTo>
                </a:path>
              </a:pathLst>
            </a:custGeom>
            <a:solidFill>
              <a:srgbClr val="B2D2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8" name="Freeform 8">
              <a:extLst>
                <a:ext uri="{FF2B5EF4-FFF2-40B4-BE49-F238E27FC236}">
                  <a16:creationId xmlns:a16="http://schemas.microsoft.com/office/drawing/2014/main" id="{4245AB22-294A-4B34-9F0A-98975BC60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6463" y="3049588"/>
              <a:ext cx="566738" cy="401638"/>
            </a:xfrm>
            <a:custGeom>
              <a:avLst/>
              <a:gdLst>
                <a:gd name="T0" fmla="*/ 7 w 297"/>
                <a:gd name="T1" fmla="*/ 6 h 211"/>
                <a:gd name="T2" fmla="*/ 38 w 297"/>
                <a:gd name="T3" fmla="*/ 7 h 211"/>
                <a:gd name="T4" fmla="*/ 62 w 297"/>
                <a:gd name="T5" fmla="*/ 6 h 211"/>
                <a:gd name="T6" fmla="*/ 66 w 297"/>
                <a:gd name="T7" fmla="*/ 9 h 211"/>
                <a:gd name="T8" fmla="*/ 54 w 297"/>
                <a:gd name="T9" fmla="*/ 22 h 211"/>
                <a:gd name="T10" fmla="*/ 93 w 297"/>
                <a:gd name="T11" fmla="*/ 116 h 211"/>
                <a:gd name="T12" fmla="*/ 117 w 297"/>
                <a:gd name="T13" fmla="*/ 168 h 211"/>
                <a:gd name="T14" fmla="*/ 140 w 297"/>
                <a:gd name="T15" fmla="*/ 118 h 211"/>
                <a:gd name="T16" fmla="*/ 146 w 297"/>
                <a:gd name="T17" fmla="*/ 103 h 211"/>
                <a:gd name="T18" fmla="*/ 108 w 297"/>
                <a:gd name="T19" fmla="*/ 20 h 211"/>
                <a:gd name="T20" fmla="*/ 95 w 297"/>
                <a:gd name="T21" fmla="*/ 14 h 211"/>
                <a:gd name="T22" fmla="*/ 84 w 297"/>
                <a:gd name="T23" fmla="*/ 9 h 211"/>
                <a:gd name="T24" fmla="*/ 92 w 297"/>
                <a:gd name="T25" fmla="*/ 6 h 211"/>
                <a:gd name="T26" fmla="*/ 123 w 297"/>
                <a:gd name="T27" fmla="*/ 7 h 211"/>
                <a:gd name="T28" fmla="*/ 141 w 297"/>
                <a:gd name="T29" fmla="*/ 6 h 211"/>
                <a:gd name="T30" fmla="*/ 149 w 297"/>
                <a:gd name="T31" fmla="*/ 8 h 211"/>
                <a:gd name="T32" fmla="*/ 137 w 297"/>
                <a:gd name="T33" fmla="*/ 22 h 211"/>
                <a:gd name="T34" fmla="*/ 146 w 297"/>
                <a:gd name="T35" fmla="*/ 47 h 211"/>
                <a:gd name="T36" fmla="*/ 159 w 297"/>
                <a:gd name="T37" fmla="*/ 75 h 211"/>
                <a:gd name="T38" fmla="*/ 179 w 297"/>
                <a:gd name="T39" fmla="*/ 22 h 211"/>
                <a:gd name="T40" fmla="*/ 162 w 297"/>
                <a:gd name="T41" fmla="*/ 8 h 211"/>
                <a:gd name="T42" fmla="*/ 168 w 297"/>
                <a:gd name="T43" fmla="*/ 5 h 211"/>
                <a:gd name="T44" fmla="*/ 186 w 297"/>
                <a:gd name="T45" fmla="*/ 6 h 211"/>
                <a:gd name="T46" fmla="*/ 191 w 297"/>
                <a:gd name="T47" fmla="*/ 6 h 211"/>
                <a:gd name="T48" fmla="*/ 206 w 297"/>
                <a:gd name="T49" fmla="*/ 5 h 211"/>
                <a:gd name="T50" fmla="*/ 208 w 297"/>
                <a:gd name="T51" fmla="*/ 5 h 211"/>
                <a:gd name="T52" fmla="*/ 212 w 297"/>
                <a:gd name="T53" fmla="*/ 8 h 211"/>
                <a:gd name="T54" fmla="*/ 199 w 297"/>
                <a:gd name="T55" fmla="*/ 16 h 211"/>
                <a:gd name="T56" fmla="*/ 191 w 297"/>
                <a:gd name="T57" fmla="*/ 29 h 211"/>
                <a:gd name="T58" fmla="*/ 167 w 297"/>
                <a:gd name="T59" fmla="*/ 92 h 211"/>
                <a:gd name="T60" fmla="*/ 203 w 297"/>
                <a:gd name="T61" fmla="*/ 170 h 211"/>
                <a:gd name="T62" fmla="*/ 265 w 297"/>
                <a:gd name="T63" fmla="*/ 22 h 211"/>
                <a:gd name="T64" fmla="*/ 244 w 297"/>
                <a:gd name="T65" fmla="*/ 8 h 211"/>
                <a:gd name="T66" fmla="*/ 250 w 297"/>
                <a:gd name="T67" fmla="*/ 6 h 211"/>
                <a:gd name="T68" fmla="*/ 267 w 297"/>
                <a:gd name="T69" fmla="*/ 6 h 211"/>
                <a:gd name="T70" fmla="*/ 292 w 297"/>
                <a:gd name="T71" fmla="*/ 5 h 211"/>
                <a:gd name="T72" fmla="*/ 297 w 297"/>
                <a:gd name="T73" fmla="*/ 9 h 211"/>
                <a:gd name="T74" fmla="*/ 286 w 297"/>
                <a:gd name="T75" fmla="*/ 19 h 211"/>
                <a:gd name="T76" fmla="*/ 275 w 297"/>
                <a:gd name="T77" fmla="*/ 39 h 211"/>
                <a:gd name="T78" fmla="*/ 196 w 297"/>
                <a:gd name="T79" fmla="*/ 210 h 211"/>
                <a:gd name="T80" fmla="*/ 183 w 297"/>
                <a:gd name="T81" fmla="*/ 185 h 211"/>
                <a:gd name="T82" fmla="*/ 153 w 297"/>
                <a:gd name="T83" fmla="*/ 119 h 211"/>
                <a:gd name="T84" fmla="*/ 117 w 297"/>
                <a:gd name="T85" fmla="*/ 200 h 211"/>
                <a:gd name="T86" fmla="*/ 112 w 297"/>
                <a:gd name="T87" fmla="*/ 211 h 211"/>
                <a:gd name="T88" fmla="*/ 73 w 297"/>
                <a:gd name="T89" fmla="*/ 127 h 211"/>
                <a:gd name="T90" fmla="*/ 39 w 297"/>
                <a:gd name="T91" fmla="*/ 48 h 211"/>
                <a:gd name="T92" fmla="*/ 0 w 297"/>
                <a:gd name="T93" fmla="*/ 10 h 211"/>
                <a:gd name="T94" fmla="*/ 7 w 297"/>
                <a:gd name="T95" fmla="*/ 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7" h="211">
                  <a:moveTo>
                    <a:pt x="7" y="6"/>
                  </a:moveTo>
                  <a:cubicBezTo>
                    <a:pt x="14" y="6"/>
                    <a:pt x="20" y="7"/>
                    <a:pt x="38" y="7"/>
                  </a:cubicBezTo>
                  <a:cubicBezTo>
                    <a:pt x="51" y="7"/>
                    <a:pt x="58" y="6"/>
                    <a:pt x="62" y="6"/>
                  </a:cubicBezTo>
                  <a:cubicBezTo>
                    <a:pt x="65" y="6"/>
                    <a:pt x="66" y="7"/>
                    <a:pt x="66" y="9"/>
                  </a:cubicBezTo>
                  <a:cubicBezTo>
                    <a:pt x="66" y="14"/>
                    <a:pt x="54" y="13"/>
                    <a:pt x="54" y="22"/>
                  </a:cubicBezTo>
                  <a:cubicBezTo>
                    <a:pt x="54" y="31"/>
                    <a:pt x="64" y="48"/>
                    <a:pt x="93" y="116"/>
                  </a:cubicBezTo>
                  <a:cubicBezTo>
                    <a:pt x="102" y="137"/>
                    <a:pt x="115" y="168"/>
                    <a:pt x="117" y="168"/>
                  </a:cubicBezTo>
                  <a:cubicBezTo>
                    <a:pt x="119" y="168"/>
                    <a:pt x="133" y="137"/>
                    <a:pt x="140" y="118"/>
                  </a:cubicBezTo>
                  <a:cubicBezTo>
                    <a:pt x="143" y="111"/>
                    <a:pt x="146" y="108"/>
                    <a:pt x="146" y="103"/>
                  </a:cubicBezTo>
                  <a:cubicBezTo>
                    <a:pt x="146" y="99"/>
                    <a:pt x="115" y="27"/>
                    <a:pt x="108" y="20"/>
                  </a:cubicBezTo>
                  <a:cubicBezTo>
                    <a:pt x="102" y="14"/>
                    <a:pt x="99" y="14"/>
                    <a:pt x="95" y="14"/>
                  </a:cubicBezTo>
                  <a:cubicBezTo>
                    <a:pt x="84" y="13"/>
                    <a:pt x="84" y="12"/>
                    <a:pt x="84" y="9"/>
                  </a:cubicBezTo>
                  <a:cubicBezTo>
                    <a:pt x="84" y="6"/>
                    <a:pt x="89" y="6"/>
                    <a:pt x="92" y="6"/>
                  </a:cubicBezTo>
                  <a:cubicBezTo>
                    <a:pt x="98" y="6"/>
                    <a:pt x="104" y="7"/>
                    <a:pt x="123" y="7"/>
                  </a:cubicBezTo>
                  <a:cubicBezTo>
                    <a:pt x="125" y="7"/>
                    <a:pt x="134" y="6"/>
                    <a:pt x="141" y="6"/>
                  </a:cubicBezTo>
                  <a:cubicBezTo>
                    <a:pt x="146" y="6"/>
                    <a:pt x="149" y="6"/>
                    <a:pt x="149" y="8"/>
                  </a:cubicBezTo>
                  <a:cubicBezTo>
                    <a:pt x="149" y="12"/>
                    <a:pt x="137" y="13"/>
                    <a:pt x="137" y="22"/>
                  </a:cubicBezTo>
                  <a:cubicBezTo>
                    <a:pt x="137" y="28"/>
                    <a:pt x="141" y="35"/>
                    <a:pt x="146" y="47"/>
                  </a:cubicBezTo>
                  <a:cubicBezTo>
                    <a:pt x="148" y="52"/>
                    <a:pt x="157" y="75"/>
                    <a:pt x="159" y="75"/>
                  </a:cubicBezTo>
                  <a:cubicBezTo>
                    <a:pt x="162" y="75"/>
                    <a:pt x="179" y="27"/>
                    <a:pt x="179" y="22"/>
                  </a:cubicBezTo>
                  <a:cubicBezTo>
                    <a:pt x="179" y="10"/>
                    <a:pt x="162" y="14"/>
                    <a:pt x="162" y="8"/>
                  </a:cubicBezTo>
                  <a:cubicBezTo>
                    <a:pt x="162" y="6"/>
                    <a:pt x="165" y="5"/>
                    <a:pt x="168" y="5"/>
                  </a:cubicBezTo>
                  <a:cubicBezTo>
                    <a:pt x="172" y="5"/>
                    <a:pt x="181" y="6"/>
                    <a:pt x="186" y="6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95" y="6"/>
                    <a:pt x="198" y="6"/>
                    <a:pt x="206" y="5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10" y="5"/>
                    <a:pt x="212" y="6"/>
                    <a:pt x="212" y="8"/>
                  </a:cubicBezTo>
                  <a:cubicBezTo>
                    <a:pt x="212" y="13"/>
                    <a:pt x="204" y="11"/>
                    <a:pt x="199" y="16"/>
                  </a:cubicBezTo>
                  <a:cubicBezTo>
                    <a:pt x="197" y="18"/>
                    <a:pt x="194" y="22"/>
                    <a:pt x="191" y="29"/>
                  </a:cubicBezTo>
                  <a:cubicBezTo>
                    <a:pt x="167" y="87"/>
                    <a:pt x="167" y="86"/>
                    <a:pt x="167" y="92"/>
                  </a:cubicBezTo>
                  <a:cubicBezTo>
                    <a:pt x="167" y="93"/>
                    <a:pt x="199" y="170"/>
                    <a:pt x="203" y="170"/>
                  </a:cubicBezTo>
                  <a:cubicBezTo>
                    <a:pt x="208" y="170"/>
                    <a:pt x="265" y="32"/>
                    <a:pt x="265" y="22"/>
                  </a:cubicBezTo>
                  <a:cubicBezTo>
                    <a:pt x="265" y="9"/>
                    <a:pt x="244" y="15"/>
                    <a:pt x="244" y="8"/>
                  </a:cubicBezTo>
                  <a:cubicBezTo>
                    <a:pt x="244" y="6"/>
                    <a:pt x="245" y="6"/>
                    <a:pt x="250" y="6"/>
                  </a:cubicBezTo>
                  <a:cubicBezTo>
                    <a:pt x="253" y="6"/>
                    <a:pt x="257" y="6"/>
                    <a:pt x="267" y="6"/>
                  </a:cubicBezTo>
                  <a:cubicBezTo>
                    <a:pt x="278" y="6"/>
                    <a:pt x="278" y="5"/>
                    <a:pt x="292" y="5"/>
                  </a:cubicBezTo>
                  <a:cubicBezTo>
                    <a:pt x="295" y="5"/>
                    <a:pt x="297" y="6"/>
                    <a:pt x="297" y="9"/>
                  </a:cubicBezTo>
                  <a:cubicBezTo>
                    <a:pt x="297" y="14"/>
                    <a:pt x="292" y="13"/>
                    <a:pt x="286" y="19"/>
                  </a:cubicBezTo>
                  <a:cubicBezTo>
                    <a:pt x="281" y="24"/>
                    <a:pt x="280" y="28"/>
                    <a:pt x="275" y="39"/>
                  </a:cubicBezTo>
                  <a:cubicBezTo>
                    <a:pt x="199" y="210"/>
                    <a:pt x="200" y="210"/>
                    <a:pt x="196" y="210"/>
                  </a:cubicBezTo>
                  <a:cubicBezTo>
                    <a:pt x="193" y="210"/>
                    <a:pt x="188" y="195"/>
                    <a:pt x="183" y="185"/>
                  </a:cubicBezTo>
                  <a:cubicBezTo>
                    <a:pt x="172" y="159"/>
                    <a:pt x="156" y="119"/>
                    <a:pt x="153" y="119"/>
                  </a:cubicBezTo>
                  <a:cubicBezTo>
                    <a:pt x="149" y="119"/>
                    <a:pt x="118" y="198"/>
                    <a:pt x="117" y="200"/>
                  </a:cubicBezTo>
                  <a:cubicBezTo>
                    <a:pt x="115" y="208"/>
                    <a:pt x="114" y="211"/>
                    <a:pt x="112" y="211"/>
                  </a:cubicBezTo>
                  <a:cubicBezTo>
                    <a:pt x="106" y="211"/>
                    <a:pt x="98" y="182"/>
                    <a:pt x="73" y="127"/>
                  </a:cubicBezTo>
                  <a:cubicBezTo>
                    <a:pt x="53" y="83"/>
                    <a:pt x="44" y="61"/>
                    <a:pt x="39" y="48"/>
                  </a:cubicBezTo>
                  <a:cubicBezTo>
                    <a:pt x="20" y="0"/>
                    <a:pt x="0" y="22"/>
                    <a:pt x="0" y="10"/>
                  </a:cubicBezTo>
                  <a:cubicBezTo>
                    <a:pt x="0" y="6"/>
                    <a:pt x="4" y="6"/>
                    <a:pt x="7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9" name="Freeform 9">
              <a:extLst>
                <a:ext uri="{FF2B5EF4-FFF2-40B4-BE49-F238E27FC236}">
                  <a16:creationId xmlns:a16="http://schemas.microsoft.com/office/drawing/2014/main" id="{1B3C37C6-9540-472E-B54A-B8FA0069B3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7813" y="3060700"/>
              <a:ext cx="153988" cy="376238"/>
            </a:xfrm>
            <a:custGeom>
              <a:avLst/>
              <a:gdLst>
                <a:gd name="T0" fmla="*/ 8 w 80"/>
                <a:gd name="T1" fmla="*/ 0 h 197"/>
                <a:gd name="T2" fmla="*/ 39 w 80"/>
                <a:gd name="T3" fmla="*/ 1 h 197"/>
                <a:gd name="T4" fmla="*/ 63 w 80"/>
                <a:gd name="T5" fmla="*/ 0 h 197"/>
                <a:gd name="T6" fmla="*/ 71 w 80"/>
                <a:gd name="T7" fmla="*/ 4 h 197"/>
                <a:gd name="T8" fmla="*/ 58 w 80"/>
                <a:gd name="T9" fmla="*/ 11 h 197"/>
                <a:gd name="T10" fmla="*/ 49 w 80"/>
                <a:gd name="T11" fmla="*/ 43 h 197"/>
                <a:gd name="T12" fmla="*/ 48 w 80"/>
                <a:gd name="T13" fmla="*/ 146 h 197"/>
                <a:gd name="T14" fmla="*/ 55 w 80"/>
                <a:gd name="T15" fmla="*/ 180 h 197"/>
                <a:gd name="T16" fmla="*/ 69 w 80"/>
                <a:gd name="T17" fmla="*/ 188 h 197"/>
                <a:gd name="T18" fmla="*/ 74 w 80"/>
                <a:gd name="T19" fmla="*/ 189 h 197"/>
                <a:gd name="T20" fmla="*/ 80 w 80"/>
                <a:gd name="T21" fmla="*/ 192 h 197"/>
                <a:gd name="T22" fmla="*/ 73 w 80"/>
                <a:gd name="T23" fmla="*/ 197 h 197"/>
                <a:gd name="T24" fmla="*/ 47 w 80"/>
                <a:gd name="T25" fmla="*/ 196 h 197"/>
                <a:gd name="T26" fmla="*/ 16 w 80"/>
                <a:gd name="T27" fmla="*/ 197 h 197"/>
                <a:gd name="T28" fmla="*/ 4 w 80"/>
                <a:gd name="T29" fmla="*/ 193 h 197"/>
                <a:gd name="T30" fmla="*/ 24 w 80"/>
                <a:gd name="T31" fmla="*/ 175 h 197"/>
                <a:gd name="T32" fmla="*/ 27 w 80"/>
                <a:gd name="T33" fmla="*/ 101 h 197"/>
                <a:gd name="T34" fmla="*/ 27 w 80"/>
                <a:gd name="T35" fmla="*/ 85 h 197"/>
                <a:gd name="T36" fmla="*/ 28 w 80"/>
                <a:gd name="T37" fmla="*/ 55 h 197"/>
                <a:gd name="T38" fmla="*/ 28 w 80"/>
                <a:gd name="T39" fmla="*/ 42 h 197"/>
                <a:gd name="T40" fmla="*/ 27 w 80"/>
                <a:gd name="T41" fmla="*/ 22 h 197"/>
                <a:gd name="T42" fmla="*/ 6 w 80"/>
                <a:gd name="T43" fmla="*/ 8 h 197"/>
                <a:gd name="T44" fmla="*/ 0 w 80"/>
                <a:gd name="T45" fmla="*/ 4 h 197"/>
                <a:gd name="T46" fmla="*/ 8 w 80"/>
                <a:gd name="T4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" h="197">
                  <a:moveTo>
                    <a:pt x="8" y="0"/>
                  </a:moveTo>
                  <a:cubicBezTo>
                    <a:pt x="15" y="0"/>
                    <a:pt x="23" y="1"/>
                    <a:pt x="39" y="1"/>
                  </a:cubicBezTo>
                  <a:cubicBezTo>
                    <a:pt x="51" y="1"/>
                    <a:pt x="46" y="0"/>
                    <a:pt x="63" y="0"/>
                  </a:cubicBezTo>
                  <a:cubicBezTo>
                    <a:pt x="65" y="0"/>
                    <a:pt x="71" y="0"/>
                    <a:pt x="71" y="4"/>
                  </a:cubicBezTo>
                  <a:cubicBezTo>
                    <a:pt x="71" y="6"/>
                    <a:pt x="66" y="8"/>
                    <a:pt x="58" y="11"/>
                  </a:cubicBezTo>
                  <a:cubicBezTo>
                    <a:pt x="50" y="15"/>
                    <a:pt x="49" y="33"/>
                    <a:pt x="49" y="43"/>
                  </a:cubicBezTo>
                  <a:cubicBezTo>
                    <a:pt x="49" y="109"/>
                    <a:pt x="48" y="121"/>
                    <a:pt x="48" y="146"/>
                  </a:cubicBezTo>
                  <a:cubicBezTo>
                    <a:pt x="48" y="163"/>
                    <a:pt x="50" y="172"/>
                    <a:pt x="55" y="180"/>
                  </a:cubicBezTo>
                  <a:cubicBezTo>
                    <a:pt x="61" y="188"/>
                    <a:pt x="66" y="188"/>
                    <a:pt x="69" y="188"/>
                  </a:cubicBezTo>
                  <a:cubicBezTo>
                    <a:pt x="70" y="188"/>
                    <a:pt x="73" y="189"/>
                    <a:pt x="74" y="189"/>
                  </a:cubicBezTo>
                  <a:cubicBezTo>
                    <a:pt x="77" y="189"/>
                    <a:pt x="80" y="190"/>
                    <a:pt x="80" y="192"/>
                  </a:cubicBezTo>
                  <a:cubicBezTo>
                    <a:pt x="80" y="196"/>
                    <a:pt x="78" y="197"/>
                    <a:pt x="73" y="197"/>
                  </a:cubicBezTo>
                  <a:cubicBezTo>
                    <a:pt x="58" y="197"/>
                    <a:pt x="56" y="196"/>
                    <a:pt x="47" y="196"/>
                  </a:cubicBezTo>
                  <a:cubicBezTo>
                    <a:pt x="32" y="196"/>
                    <a:pt x="26" y="197"/>
                    <a:pt x="16" y="197"/>
                  </a:cubicBezTo>
                  <a:cubicBezTo>
                    <a:pt x="5" y="197"/>
                    <a:pt x="4" y="195"/>
                    <a:pt x="4" y="193"/>
                  </a:cubicBezTo>
                  <a:cubicBezTo>
                    <a:pt x="4" y="185"/>
                    <a:pt x="20" y="193"/>
                    <a:pt x="24" y="175"/>
                  </a:cubicBezTo>
                  <a:cubicBezTo>
                    <a:pt x="25" y="173"/>
                    <a:pt x="27" y="120"/>
                    <a:pt x="27" y="101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77"/>
                    <a:pt x="28" y="66"/>
                    <a:pt x="28" y="55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35"/>
                    <a:pt x="27" y="28"/>
                    <a:pt x="27" y="22"/>
                  </a:cubicBezTo>
                  <a:cubicBezTo>
                    <a:pt x="25" y="12"/>
                    <a:pt x="13" y="8"/>
                    <a:pt x="6" y="8"/>
                  </a:cubicBezTo>
                  <a:cubicBezTo>
                    <a:pt x="0" y="8"/>
                    <a:pt x="0" y="5"/>
                    <a:pt x="0" y="4"/>
                  </a:cubicBezTo>
                  <a:cubicBezTo>
                    <a:pt x="0" y="2"/>
                    <a:pt x="1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0" name="Freeform 10">
              <a:extLst>
                <a:ext uri="{FF2B5EF4-FFF2-40B4-BE49-F238E27FC236}">
                  <a16:creationId xmlns:a16="http://schemas.microsoft.com/office/drawing/2014/main" id="{6EEEA8F3-31FF-4DCB-9CB7-4C1A5FD67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6413" y="3055938"/>
              <a:ext cx="296863" cy="382588"/>
            </a:xfrm>
            <a:custGeom>
              <a:avLst/>
              <a:gdLst>
                <a:gd name="T0" fmla="*/ 7 w 156"/>
                <a:gd name="T1" fmla="*/ 1 h 200"/>
                <a:gd name="T2" fmla="*/ 15 w 156"/>
                <a:gd name="T3" fmla="*/ 1 h 200"/>
                <a:gd name="T4" fmla="*/ 39 w 156"/>
                <a:gd name="T5" fmla="*/ 2 h 200"/>
                <a:gd name="T6" fmla="*/ 68 w 156"/>
                <a:gd name="T7" fmla="*/ 1 h 200"/>
                <a:gd name="T8" fmla="*/ 73 w 156"/>
                <a:gd name="T9" fmla="*/ 4 h 200"/>
                <a:gd name="T10" fmla="*/ 50 w 156"/>
                <a:gd name="T11" fmla="*/ 34 h 200"/>
                <a:gd name="T12" fmla="*/ 48 w 156"/>
                <a:gd name="T13" fmla="*/ 150 h 200"/>
                <a:gd name="T14" fmla="*/ 48 w 156"/>
                <a:gd name="T15" fmla="*/ 161 h 200"/>
                <a:gd name="T16" fmla="*/ 54 w 156"/>
                <a:gd name="T17" fmla="*/ 183 h 200"/>
                <a:gd name="T18" fmla="*/ 66 w 156"/>
                <a:gd name="T19" fmla="*/ 185 h 200"/>
                <a:gd name="T20" fmla="*/ 153 w 156"/>
                <a:gd name="T21" fmla="*/ 159 h 200"/>
                <a:gd name="T22" fmla="*/ 156 w 156"/>
                <a:gd name="T23" fmla="*/ 164 h 200"/>
                <a:gd name="T24" fmla="*/ 123 w 156"/>
                <a:gd name="T25" fmla="*/ 200 h 200"/>
                <a:gd name="T26" fmla="*/ 47 w 156"/>
                <a:gd name="T27" fmla="*/ 197 h 200"/>
                <a:gd name="T28" fmla="*/ 12 w 156"/>
                <a:gd name="T29" fmla="*/ 199 h 200"/>
                <a:gd name="T30" fmla="*/ 4 w 156"/>
                <a:gd name="T31" fmla="*/ 196 h 200"/>
                <a:gd name="T32" fmla="*/ 9 w 156"/>
                <a:gd name="T33" fmla="*/ 192 h 200"/>
                <a:gd name="T34" fmla="*/ 17 w 156"/>
                <a:gd name="T35" fmla="*/ 189 h 200"/>
                <a:gd name="T36" fmla="*/ 26 w 156"/>
                <a:gd name="T37" fmla="*/ 135 h 200"/>
                <a:gd name="T38" fmla="*/ 26 w 156"/>
                <a:gd name="T39" fmla="*/ 100 h 200"/>
                <a:gd name="T40" fmla="*/ 27 w 156"/>
                <a:gd name="T41" fmla="*/ 52 h 200"/>
                <a:gd name="T42" fmla="*/ 26 w 156"/>
                <a:gd name="T43" fmla="*/ 27 h 200"/>
                <a:gd name="T44" fmla="*/ 4 w 156"/>
                <a:gd name="T45" fmla="*/ 10 h 200"/>
                <a:gd name="T46" fmla="*/ 0 w 156"/>
                <a:gd name="T47" fmla="*/ 6 h 200"/>
                <a:gd name="T48" fmla="*/ 7 w 156"/>
                <a:gd name="T49" fmla="*/ 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6" h="200">
                  <a:moveTo>
                    <a:pt x="7" y="1"/>
                  </a:moveTo>
                  <a:cubicBezTo>
                    <a:pt x="9" y="1"/>
                    <a:pt x="12" y="1"/>
                    <a:pt x="15" y="1"/>
                  </a:cubicBezTo>
                  <a:cubicBezTo>
                    <a:pt x="21" y="1"/>
                    <a:pt x="28" y="2"/>
                    <a:pt x="39" y="2"/>
                  </a:cubicBezTo>
                  <a:cubicBezTo>
                    <a:pt x="54" y="2"/>
                    <a:pt x="63" y="1"/>
                    <a:pt x="68" y="1"/>
                  </a:cubicBezTo>
                  <a:cubicBezTo>
                    <a:pt x="72" y="1"/>
                    <a:pt x="73" y="2"/>
                    <a:pt x="73" y="4"/>
                  </a:cubicBezTo>
                  <a:cubicBezTo>
                    <a:pt x="73" y="16"/>
                    <a:pt x="52" y="0"/>
                    <a:pt x="50" y="34"/>
                  </a:cubicBezTo>
                  <a:cubicBezTo>
                    <a:pt x="49" y="51"/>
                    <a:pt x="48" y="147"/>
                    <a:pt x="48" y="150"/>
                  </a:cubicBezTo>
                  <a:cubicBezTo>
                    <a:pt x="48" y="161"/>
                    <a:pt x="48" y="161"/>
                    <a:pt x="48" y="161"/>
                  </a:cubicBezTo>
                  <a:cubicBezTo>
                    <a:pt x="48" y="170"/>
                    <a:pt x="50" y="182"/>
                    <a:pt x="54" y="183"/>
                  </a:cubicBezTo>
                  <a:cubicBezTo>
                    <a:pt x="61" y="185"/>
                    <a:pt x="62" y="185"/>
                    <a:pt x="66" y="185"/>
                  </a:cubicBezTo>
                  <a:cubicBezTo>
                    <a:pt x="155" y="185"/>
                    <a:pt x="145" y="159"/>
                    <a:pt x="153" y="159"/>
                  </a:cubicBezTo>
                  <a:cubicBezTo>
                    <a:pt x="154" y="159"/>
                    <a:pt x="156" y="160"/>
                    <a:pt x="156" y="164"/>
                  </a:cubicBezTo>
                  <a:cubicBezTo>
                    <a:pt x="156" y="180"/>
                    <a:pt x="134" y="200"/>
                    <a:pt x="123" y="200"/>
                  </a:cubicBezTo>
                  <a:cubicBezTo>
                    <a:pt x="88" y="200"/>
                    <a:pt x="64" y="197"/>
                    <a:pt x="47" y="197"/>
                  </a:cubicBezTo>
                  <a:cubicBezTo>
                    <a:pt x="32" y="197"/>
                    <a:pt x="26" y="199"/>
                    <a:pt x="12" y="199"/>
                  </a:cubicBezTo>
                  <a:cubicBezTo>
                    <a:pt x="7" y="199"/>
                    <a:pt x="4" y="198"/>
                    <a:pt x="4" y="196"/>
                  </a:cubicBezTo>
                  <a:cubicBezTo>
                    <a:pt x="4" y="193"/>
                    <a:pt x="7" y="192"/>
                    <a:pt x="9" y="192"/>
                  </a:cubicBezTo>
                  <a:cubicBezTo>
                    <a:pt x="10" y="192"/>
                    <a:pt x="13" y="192"/>
                    <a:pt x="17" y="189"/>
                  </a:cubicBezTo>
                  <a:cubicBezTo>
                    <a:pt x="23" y="184"/>
                    <a:pt x="26" y="177"/>
                    <a:pt x="26" y="135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6" y="85"/>
                    <a:pt x="27" y="69"/>
                    <a:pt x="27" y="52"/>
                  </a:cubicBezTo>
                  <a:cubicBezTo>
                    <a:pt x="27" y="44"/>
                    <a:pt x="27" y="36"/>
                    <a:pt x="26" y="27"/>
                  </a:cubicBezTo>
                  <a:cubicBezTo>
                    <a:pt x="26" y="15"/>
                    <a:pt x="15" y="10"/>
                    <a:pt x="4" y="10"/>
                  </a:cubicBezTo>
                  <a:cubicBezTo>
                    <a:pt x="0" y="10"/>
                    <a:pt x="0" y="8"/>
                    <a:pt x="0" y="6"/>
                  </a:cubicBezTo>
                  <a:cubicBezTo>
                    <a:pt x="0" y="2"/>
                    <a:pt x="5" y="1"/>
                    <a:pt x="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1" name="Freeform 11">
              <a:extLst>
                <a:ext uri="{FF2B5EF4-FFF2-40B4-BE49-F238E27FC236}">
                  <a16:creationId xmlns:a16="http://schemas.microsoft.com/office/drawing/2014/main" id="{AA06BF2B-CE6F-4037-B5EF-D9CA70653B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27888" y="3055938"/>
              <a:ext cx="385763" cy="381000"/>
            </a:xfrm>
            <a:custGeom>
              <a:avLst/>
              <a:gdLst>
                <a:gd name="T0" fmla="*/ 14 w 202"/>
                <a:gd name="T1" fmla="*/ 1 h 199"/>
                <a:gd name="T2" fmla="*/ 38 w 202"/>
                <a:gd name="T3" fmla="*/ 1 h 199"/>
                <a:gd name="T4" fmla="*/ 92 w 202"/>
                <a:gd name="T5" fmla="*/ 0 h 199"/>
                <a:gd name="T6" fmla="*/ 202 w 202"/>
                <a:gd name="T7" fmla="*/ 90 h 199"/>
                <a:gd name="T8" fmla="*/ 162 w 202"/>
                <a:gd name="T9" fmla="*/ 181 h 199"/>
                <a:gd name="T10" fmla="*/ 105 w 202"/>
                <a:gd name="T11" fmla="*/ 199 h 199"/>
                <a:gd name="T12" fmla="*/ 39 w 202"/>
                <a:gd name="T13" fmla="*/ 198 h 199"/>
                <a:gd name="T14" fmla="*/ 11 w 202"/>
                <a:gd name="T15" fmla="*/ 199 h 199"/>
                <a:gd name="T16" fmla="*/ 4 w 202"/>
                <a:gd name="T17" fmla="*/ 196 h 199"/>
                <a:gd name="T18" fmla="*/ 14 w 202"/>
                <a:gd name="T19" fmla="*/ 189 h 199"/>
                <a:gd name="T20" fmla="*/ 26 w 202"/>
                <a:gd name="T21" fmla="*/ 171 h 199"/>
                <a:gd name="T22" fmla="*/ 26 w 202"/>
                <a:gd name="T23" fmla="*/ 96 h 199"/>
                <a:gd name="T24" fmla="*/ 26 w 202"/>
                <a:gd name="T25" fmla="*/ 26 h 199"/>
                <a:gd name="T26" fmla="*/ 11 w 202"/>
                <a:gd name="T27" fmla="*/ 11 h 199"/>
                <a:gd name="T28" fmla="*/ 0 w 202"/>
                <a:gd name="T29" fmla="*/ 4 h 199"/>
                <a:gd name="T30" fmla="*/ 14 w 202"/>
                <a:gd name="T31" fmla="*/ 1 h 199"/>
                <a:gd name="T32" fmla="*/ 74 w 202"/>
                <a:gd name="T33" fmla="*/ 186 h 199"/>
                <a:gd name="T34" fmla="*/ 95 w 202"/>
                <a:gd name="T35" fmla="*/ 189 h 199"/>
                <a:gd name="T36" fmla="*/ 100 w 202"/>
                <a:gd name="T37" fmla="*/ 189 h 199"/>
                <a:gd name="T38" fmla="*/ 158 w 202"/>
                <a:gd name="T39" fmla="*/ 167 h 199"/>
                <a:gd name="T40" fmla="*/ 178 w 202"/>
                <a:gd name="T41" fmla="*/ 103 h 199"/>
                <a:gd name="T42" fmla="*/ 83 w 202"/>
                <a:gd name="T43" fmla="*/ 12 h 199"/>
                <a:gd name="T44" fmla="*/ 50 w 202"/>
                <a:gd name="T45" fmla="*/ 47 h 199"/>
                <a:gd name="T46" fmla="*/ 49 w 202"/>
                <a:gd name="T47" fmla="*/ 100 h 199"/>
                <a:gd name="T48" fmla="*/ 49 w 202"/>
                <a:gd name="T49" fmla="*/ 160 h 199"/>
                <a:gd name="T50" fmla="*/ 74 w 202"/>
                <a:gd name="T51" fmla="*/ 186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2" h="199">
                  <a:moveTo>
                    <a:pt x="14" y="1"/>
                  </a:moveTo>
                  <a:cubicBezTo>
                    <a:pt x="38" y="1"/>
                    <a:pt x="38" y="1"/>
                    <a:pt x="38" y="1"/>
                  </a:cubicBezTo>
                  <a:cubicBezTo>
                    <a:pt x="53" y="1"/>
                    <a:pt x="73" y="0"/>
                    <a:pt x="92" y="0"/>
                  </a:cubicBezTo>
                  <a:cubicBezTo>
                    <a:pt x="142" y="0"/>
                    <a:pt x="202" y="30"/>
                    <a:pt x="202" y="90"/>
                  </a:cubicBezTo>
                  <a:cubicBezTo>
                    <a:pt x="202" y="144"/>
                    <a:pt x="186" y="161"/>
                    <a:pt x="162" y="181"/>
                  </a:cubicBezTo>
                  <a:cubicBezTo>
                    <a:pt x="153" y="189"/>
                    <a:pt x="130" y="199"/>
                    <a:pt x="105" y="199"/>
                  </a:cubicBezTo>
                  <a:cubicBezTo>
                    <a:pt x="98" y="199"/>
                    <a:pt x="58" y="198"/>
                    <a:pt x="39" y="198"/>
                  </a:cubicBezTo>
                  <a:cubicBezTo>
                    <a:pt x="22" y="198"/>
                    <a:pt x="16" y="199"/>
                    <a:pt x="11" y="199"/>
                  </a:cubicBezTo>
                  <a:cubicBezTo>
                    <a:pt x="5" y="199"/>
                    <a:pt x="4" y="198"/>
                    <a:pt x="4" y="196"/>
                  </a:cubicBezTo>
                  <a:cubicBezTo>
                    <a:pt x="4" y="191"/>
                    <a:pt x="8" y="192"/>
                    <a:pt x="14" y="189"/>
                  </a:cubicBezTo>
                  <a:cubicBezTo>
                    <a:pt x="20" y="187"/>
                    <a:pt x="26" y="179"/>
                    <a:pt x="26" y="171"/>
                  </a:cubicBezTo>
                  <a:cubicBezTo>
                    <a:pt x="26" y="142"/>
                    <a:pt x="26" y="120"/>
                    <a:pt x="26" y="96"/>
                  </a:cubicBezTo>
                  <a:cubicBezTo>
                    <a:pt x="26" y="74"/>
                    <a:pt x="26" y="59"/>
                    <a:pt x="26" y="26"/>
                  </a:cubicBezTo>
                  <a:cubicBezTo>
                    <a:pt x="26" y="20"/>
                    <a:pt x="19" y="12"/>
                    <a:pt x="11" y="11"/>
                  </a:cubicBezTo>
                  <a:cubicBezTo>
                    <a:pt x="5" y="11"/>
                    <a:pt x="0" y="10"/>
                    <a:pt x="0" y="4"/>
                  </a:cubicBezTo>
                  <a:cubicBezTo>
                    <a:pt x="0" y="1"/>
                    <a:pt x="2" y="1"/>
                    <a:pt x="14" y="1"/>
                  </a:cubicBezTo>
                  <a:close/>
                  <a:moveTo>
                    <a:pt x="74" y="186"/>
                  </a:moveTo>
                  <a:cubicBezTo>
                    <a:pt x="80" y="188"/>
                    <a:pt x="87" y="189"/>
                    <a:pt x="95" y="189"/>
                  </a:cubicBezTo>
                  <a:cubicBezTo>
                    <a:pt x="100" y="189"/>
                    <a:pt x="100" y="189"/>
                    <a:pt x="100" y="189"/>
                  </a:cubicBezTo>
                  <a:cubicBezTo>
                    <a:pt x="126" y="189"/>
                    <a:pt x="142" y="182"/>
                    <a:pt x="158" y="167"/>
                  </a:cubicBezTo>
                  <a:cubicBezTo>
                    <a:pt x="173" y="152"/>
                    <a:pt x="178" y="125"/>
                    <a:pt x="178" y="103"/>
                  </a:cubicBezTo>
                  <a:cubicBezTo>
                    <a:pt x="178" y="41"/>
                    <a:pt x="126" y="12"/>
                    <a:pt x="83" y="12"/>
                  </a:cubicBezTo>
                  <a:cubicBezTo>
                    <a:pt x="50" y="12"/>
                    <a:pt x="50" y="12"/>
                    <a:pt x="50" y="47"/>
                  </a:cubicBezTo>
                  <a:cubicBezTo>
                    <a:pt x="50" y="58"/>
                    <a:pt x="49" y="95"/>
                    <a:pt x="49" y="100"/>
                  </a:cubicBezTo>
                  <a:cubicBezTo>
                    <a:pt x="49" y="129"/>
                    <a:pt x="49" y="148"/>
                    <a:pt x="49" y="160"/>
                  </a:cubicBezTo>
                  <a:cubicBezTo>
                    <a:pt x="49" y="183"/>
                    <a:pt x="52" y="180"/>
                    <a:pt x="74" y="18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2" name="Freeform 12">
              <a:extLst>
                <a:ext uri="{FF2B5EF4-FFF2-40B4-BE49-F238E27FC236}">
                  <a16:creationId xmlns:a16="http://schemas.microsoft.com/office/drawing/2014/main" id="{123277AA-FDA1-448E-850B-7269D4FD8A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2550" y="3055938"/>
              <a:ext cx="298450" cy="382588"/>
            </a:xfrm>
            <a:custGeom>
              <a:avLst/>
              <a:gdLst>
                <a:gd name="T0" fmla="*/ 7 w 156"/>
                <a:gd name="T1" fmla="*/ 1 h 200"/>
                <a:gd name="T2" fmla="*/ 15 w 156"/>
                <a:gd name="T3" fmla="*/ 1 h 200"/>
                <a:gd name="T4" fmla="*/ 39 w 156"/>
                <a:gd name="T5" fmla="*/ 2 h 200"/>
                <a:gd name="T6" fmla="*/ 68 w 156"/>
                <a:gd name="T7" fmla="*/ 1 h 200"/>
                <a:gd name="T8" fmla="*/ 73 w 156"/>
                <a:gd name="T9" fmla="*/ 4 h 200"/>
                <a:gd name="T10" fmla="*/ 50 w 156"/>
                <a:gd name="T11" fmla="*/ 34 h 200"/>
                <a:gd name="T12" fmla="*/ 48 w 156"/>
                <a:gd name="T13" fmla="*/ 150 h 200"/>
                <a:gd name="T14" fmla="*/ 48 w 156"/>
                <a:gd name="T15" fmla="*/ 161 h 200"/>
                <a:gd name="T16" fmla="*/ 54 w 156"/>
                <a:gd name="T17" fmla="*/ 183 h 200"/>
                <a:gd name="T18" fmla="*/ 66 w 156"/>
                <a:gd name="T19" fmla="*/ 185 h 200"/>
                <a:gd name="T20" fmla="*/ 153 w 156"/>
                <a:gd name="T21" fmla="*/ 159 h 200"/>
                <a:gd name="T22" fmla="*/ 156 w 156"/>
                <a:gd name="T23" fmla="*/ 164 h 200"/>
                <a:gd name="T24" fmla="*/ 123 w 156"/>
                <a:gd name="T25" fmla="*/ 200 h 200"/>
                <a:gd name="T26" fmla="*/ 47 w 156"/>
                <a:gd name="T27" fmla="*/ 197 h 200"/>
                <a:gd name="T28" fmla="*/ 12 w 156"/>
                <a:gd name="T29" fmla="*/ 199 h 200"/>
                <a:gd name="T30" fmla="*/ 4 w 156"/>
                <a:gd name="T31" fmla="*/ 196 h 200"/>
                <a:gd name="T32" fmla="*/ 8 w 156"/>
                <a:gd name="T33" fmla="*/ 192 h 200"/>
                <a:gd name="T34" fmla="*/ 17 w 156"/>
                <a:gd name="T35" fmla="*/ 189 h 200"/>
                <a:gd name="T36" fmla="*/ 26 w 156"/>
                <a:gd name="T37" fmla="*/ 135 h 200"/>
                <a:gd name="T38" fmla="*/ 26 w 156"/>
                <a:gd name="T39" fmla="*/ 100 h 200"/>
                <a:gd name="T40" fmla="*/ 27 w 156"/>
                <a:gd name="T41" fmla="*/ 52 h 200"/>
                <a:gd name="T42" fmla="*/ 26 w 156"/>
                <a:gd name="T43" fmla="*/ 27 h 200"/>
                <a:gd name="T44" fmla="*/ 4 w 156"/>
                <a:gd name="T45" fmla="*/ 10 h 200"/>
                <a:gd name="T46" fmla="*/ 0 w 156"/>
                <a:gd name="T47" fmla="*/ 6 h 200"/>
                <a:gd name="T48" fmla="*/ 7 w 156"/>
                <a:gd name="T49" fmla="*/ 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6" h="200">
                  <a:moveTo>
                    <a:pt x="7" y="1"/>
                  </a:moveTo>
                  <a:cubicBezTo>
                    <a:pt x="9" y="1"/>
                    <a:pt x="12" y="1"/>
                    <a:pt x="15" y="1"/>
                  </a:cubicBezTo>
                  <a:cubicBezTo>
                    <a:pt x="21" y="1"/>
                    <a:pt x="28" y="2"/>
                    <a:pt x="39" y="2"/>
                  </a:cubicBezTo>
                  <a:cubicBezTo>
                    <a:pt x="54" y="2"/>
                    <a:pt x="63" y="1"/>
                    <a:pt x="68" y="1"/>
                  </a:cubicBezTo>
                  <a:cubicBezTo>
                    <a:pt x="71" y="1"/>
                    <a:pt x="73" y="2"/>
                    <a:pt x="73" y="4"/>
                  </a:cubicBezTo>
                  <a:cubicBezTo>
                    <a:pt x="73" y="16"/>
                    <a:pt x="52" y="0"/>
                    <a:pt x="50" y="34"/>
                  </a:cubicBezTo>
                  <a:cubicBezTo>
                    <a:pt x="49" y="51"/>
                    <a:pt x="48" y="147"/>
                    <a:pt x="48" y="150"/>
                  </a:cubicBezTo>
                  <a:cubicBezTo>
                    <a:pt x="48" y="161"/>
                    <a:pt x="48" y="161"/>
                    <a:pt x="48" y="161"/>
                  </a:cubicBezTo>
                  <a:cubicBezTo>
                    <a:pt x="48" y="170"/>
                    <a:pt x="50" y="182"/>
                    <a:pt x="54" y="183"/>
                  </a:cubicBezTo>
                  <a:cubicBezTo>
                    <a:pt x="60" y="185"/>
                    <a:pt x="62" y="185"/>
                    <a:pt x="66" y="185"/>
                  </a:cubicBezTo>
                  <a:cubicBezTo>
                    <a:pt x="155" y="185"/>
                    <a:pt x="145" y="159"/>
                    <a:pt x="153" y="159"/>
                  </a:cubicBezTo>
                  <a:cubicBezTo>
                    <a:pt x="154" y="159"/>
                    <a:pt x="156" y="160"/>
                    <a:pt x="156" y="164"/>
                  </a:cubicBezTo>
                  <a:cubicBezTo>
                    <a:pt x="156" y="180"/>
                    <a:pt x="134" y="200"/>
                    <a:pt x="123" y="200"/>
                  </a:cubicBezTo>
                  <a:cubicBezTo>
                    <a:pt x="88" y="200"/>
                    <a:pt x="64" y="197"/>
                    <a:pt x="47" y="197"/>
                  </a:cubicBezTo>
                  <a:cubicBezTo>
                    <a:pt x="32" y="197"/>
                    <a:pt x="26" y="199"/>
                    <a:pt x="12" y="199"/>
                  </a:cubicBezTo>
                  <a:cubicBezTo>
                    <a:pt x="7" y="199"/>
                    <a:pt x="4" y="198"/>
                    <a:pt x="4" y="196"/>
                  </a:cubicBezTo>
                  <a:cubicBezTo>
                    <a:pt x="4" y="193"/>
                    <a:pt x="7" y="192"/>
                    <a:pt x="8" y="192"/>
                  </a:cubicBezTo>
                  <a:cubicBezTo>
                    <a:pt x="10" y="192"/>
                    <a:pt x="13" y="192"/>
                    <a:pt x="17" y="189"/>
                  </a:cubicBezTo>
                  <a:cubicBezTo>
                    <a:pt x="23" y="184"/>
                    <a:pt x="26" y="177"/>
                    <a:pt x="26" y="135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6" y="85"/>
                    <a:pt x="27" y="69"/>
                    <a:pt x="27" y="52"/>
                  </a:cubicBezTo>
                  <a:cubicBezTo>
                    <a:pt x="27" y="44"/>
                    <a:pt x="27" y="36"/>
                    <a:pt x="26" y="27"/>
                  </a:cubicBezTo>
                  <a:cubicBezTo>
                    <a:pt x="26" y="15"/>
                    <a:pt x="15" y="10"/>
                    <a:pt x="4" y="10"/>
                  </a:cubicBezTo>
                  <a:cubicBezTo>
                    <a:pt x="0" y="10"/>
                    <a:pt x="0" y="8"/>
                    <a:pt x="0" y="6"/>
                  </a:cubicBezTo>
                  <a:cubicBezTo>
                    <a:pt x="0" y="2"/>
                    <a:pt x="5" y="1"/>
                    <a:pt x="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3" name="Freeform 13">
              <a:extLst>
                <a:ext uri="{FF2B5EF4-FFF2-40B4-BE49-F238E27FC236}">
                  <a16:creationId xmlns:a16="http://schemas.microsoft.com/office/drawing/2014/main" id="{D70D01B6-7CF2-4E63-A6EC-E74BE44560D9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5613" y="3060700"/>
              <a:ext cx="152400" cy="376238"/>
            </a:xfrm>
            <a:custGeom>
              <a:avLst/>
              <a:gdLst>
                <a:gd name="T0" fmla="*/ 7 w 80"/>
                <a:gd name="T1" fmla="*/ 0 h 197"/>
                <a:gd name="T2" fmla="*/ 39 w 80"/>
                <a:gd name="T3" fmla="*/ 1 h 197"/>
                <a:gd name="T4" fmla="*/ 63 w 80"/>
                <a:gd name="T5" fmla="*/ 0 h 197"/>
                <a:gd name="T6" fmla="*/ 71 w 80"/>
                <a:gd name="T7" fmla="*/ 4 h 197"/>
                <a:gd name="T8" fmla="*/ 58 w 80"/>
                <a:gd name="T9" fmla="*/ 11 h 197"/>
                <a:gd name="T10" fmla="*/ 49 w 80"/>
                <a:gd name="T11" fmla="*/ 43 h 197"/>
                <a:gd name="T12" fmla="*/ 48 w 80"/>
                <a:gd name="T13" fmla="*/ 146 h 197"/>
                <a:gd name="T14" fmla="*/ 55 w 80"/>
                <a:gd name="T15" fmla="*/ 180 h 197"/>
                <a:gd name="T16" fmla="*/ 68 w 80"/>
                <a:gd name="T17" fmla="*/ 188 h 197"/>
                <a:gd name="T18" fmla="*/ 74 w 80"/>
                <a:gd name="T19" fmla="*/ 189 h 197"/>
                <a:gd name="T20" fmla="*/ 80 w 80"/>
                <a:gd name="T21" fmla="*/ 192 h 197"/>
                <a:gd name="T22" fmla="*/ 73 w 80"/>
                <a:gd name="T23" fmla="*/ 197 h 197"/>
                <a:gd name="T24" fmla="*/ 46 w 80"/>
                <a:gd name="T25" fmla="*/ 196 h 197"/>
                <a:gd name="T26" fmla="*/ 16 w 80"/>
                <a:gd name="T27" fmla="*/ 197 h 197"/>
                <a:gd name="T28" fmla="*/ 3 w 80"/>
                <a:gd name="T29" fmla="*/ 193 h 197"/>
                <a:gd name="T30" fmla="*/ 24 w 80"/>
                <a:gd name="T31" fmla="*/ 175 h 197"/>
                <a:gd name="T32" fmla="*/ 27 w 80"/>
                <a:gd name="T33" fmla="*/ 101 h 197"/>
                <a:gd name="T34" fmla="*/ 27 w 80"/>
                <a:gd name="T35" fmla="*/ 85 h 197"/>
                <a:gd name="T36" fmla="*/ 27 w 80"/>
                <a:gd name="T37" fmla="*/ 55 h 197"/>
                <a:gd name="T38" fmla="*/ 27 w 80"/>
                <a:gd name="T39" fmla="*/ 42 h 197"/>
                <a:gd name="T40" fmla="*/ 26 w 80"/>
                <a:gd name="T41" fmla="*/ 22 h 197"/>
                <a:gd name="T42" fmla="*/ 5 w 80"/>
                <a:gd name="T43" fmla="*/ 8 h 197"/>
                <a:gd name="T44" fmla="*/ 0 w 80"/>
                <a:gd name="T45" fmla="*/ 4 h 197"/>
                <a:gd name="T46" fmla="*/ 7 w 80"/>
                <a:gd name="T4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" h="197">
                  <a:moveTo>
                    <a:pt x="7" y="0"/>
                  </a:moveTo>
                  <a:cubicBezTo>
                    <a:pt x="15" y="0"/>
                    <a:pt x="23" y="1"/>
                    <a:pt x="39" y="1"/>
                  </a:cubicBezTo>
                  <a:cubicBezTo>
                    <a:pt x="51" y="1"/>
                    <a:pt x="46" y="0"/>
                    <a:pt x="63" y="0"/>
                  </a:cubicBezTo>
                  <a:cubicBezTo>
                    <a:pt x="65" y="0"/>
                    <a:pt x="71" y="0"/>
                    <a:pt x="71" y="4"/>
                  </a:cubicBezTo>
                  <a:cubicBezTo>
                    <a:pt x="71" y="6"/>
                    <a:pt x="66" y="8"/>
                    <a:pt x="58" y="11"/>
                  </a:cubicBezTo>
                  <a:cubicBezTo>
                    <a:pt x="50" y="15"/>
                    <a:pt x="49" y="33"/>
                    <a:pt x="49" y="43"/>
                  </a:cubicBezTo>
                  <a:cubicBezTo>
                    <a:pt x="49" y="109"/>
                    <a:pt x="48" y="121"/>
                    <a:pt x="48" y="146"/>
                  </a:cubicBezTo>
                  <a:cubicBezTo>
                    <a:pt x="48" y="163"/>
                    <a:pt x="50" y="172"/>
                    <a:pt x="55" y="180"/>
                  </a:cubicBezTo>
                  <a:cubicBezTo>
                    <a:pt x="61" y="188"/>
                    <a:pt x="66" y="188"/>
                    <a:pt x="68" y="188"/>
                  </a:cubicBezTo>
                  <a:cubicBezTo>
                    <a:pt x="69" y="188"/>
                    <a:pt x="73" y="189"/>
                    <a:pt x="74" y="189"/>
                  </a:cubicBezTo>
                  <a:cubicBezTo>
                    <a:pt x="77" y="189"/>
                    <a:pt x="80" y="190"/>
                    <a:pt x="80" y="192"/>
                  </a:cubicBezTo>
                  <a:cubicBezTo>
                    <a:pt x="80" y="196"/>
                    <a:pt x="78" y="197"/>
                    <a:pt x="73" y="197"/>
                  </a:cubicBezTo>
                  <a:cubicBezTo>
                    <a:pt x="58" y="197"/>
                    <a:pt x="56" y="196"/>
                    <a:pt x="46" y="196"/>
                  </a:cubicBezTo>
                  <a:cubicBezTo>
                    <a:pt x="32" y="196"/>
                    <a:pt x="26" y="197"/>
                    <a:pt x="16" y="197"/>
                  </a:cubicBezTo>
                  <a:cubicBezTo>
                    <a:pt x="5" y="197"/>
                    <a:pt x="3" y="195"/>
                    <a:pt x="3" y="193"/>
                  </a:cubicBezTo>
                  <a:cubicBezTo>
                    <a:pt x="3" y="185"/>
                    <a:pt x="20" y="193"/>
                    <a:pt x="24" y="175"/>
                  </a:cubicBezTo>
                  <a:cubicBezTo>
                    <a:pt x="24" y="173"/>
                    <a:pt x="27" y="120"/>
                    <a:pt x="27" y="101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77"/>
                    <a:pt x="27" y="66"/>
                    <a:pt x="27" y="55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35"/>
                    <a:pt x="27" y="28"/>
                    <a:pt x="26" y="22"/>
                  </a:cubicBezTo>
                  <a:cubicBezTo>
                    <a:pt x="25" y="12"/>
                    <a:pt x="13" y="8"/>
                    <a:pt x="5" y="8"/>
                  </a:cubicBezTo>
                  <a:cubicBezTo>
                    <a:pt x="0" y="8"/>
                    <a:pt x="0" y="5"/>
                    <a:pt x="0" y="4"/>
                  </a:cubicBezTo>
                  <a:cubicBezTo>
                    <a:pt x="0" y="2"/>
                    <a:pt x="1" y="0"/>
                    <a:pt x="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4" name="Freeform 14">
              <a:extLst>
                <a:ext uri="{FF2B5EF4-FFF2-40B4-BE49-F238E27FC236}">
                  <a16:creationId xmlns:a16="http://schemas.microsoft.com/office/drawing/2014/main" id="{369DF870-A03E-47EC-9B07-7313A608F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1038" y="3055938"/>
              <a:ext cx="273050" cy="382588"/>
            </a:xfrm>
            <a:custGeom>
              <a:avLst/>
              <a:gdLst>
                <a:gd name="T0" fmla="*/ 8 w 143"/>
                <a:gd name="T1" fmla="*/ 0 h 200"/>
                <a:gd name="T2" fmla="*/ 15 w 143"/>
                <a:gd name="T3" fmla="*/ 0 h 200"/>
                <a:gd name="T4" fmla="*/ 75 w 143"/>
                <a:gd name="T5" fmla="*/ 2 h 200"/>
                <a:gd name="T6" fmla="*/ 138 w 143"/>
                <a:gd name="T7" fmla="*/ 1 h 200"/>
                <a:gd name="T8" fmla="*/ 143 w 143"/>
                <a:gd name="T9" fmla="*/ 7 h 200"/>
                <a:gd name="T10" fmla="*/ 139 w 143"/>
                <a:gd name="T11" fmla="*/ 36 h 200"/>
                <a:gd name="T12" fmla="*/ 135 w 143"/>
                <a:gd name="T13" fmla="*/ 41 h 200"/>
                <a:gd name="T14" fmla="*/ 131 w 143"/>
                <a:gd name="T15" fmla="*/ 36 h 200"/>
                <a:gd name="T16" fmla="*/ 118 w 143"/>
                <a:gd name="T17" fmla="*/ 17 h 200"/>
                <a:gd name="T18" fmla="*/ 68 w 143"/>
                <a:gd name="T19" fmla="*/ 13 h 200"/>
                <a:gd name="T20" fmla="*/ 50 w 143"/>
                <a:gd name="T21" fmla="*/ 31 h 200"/>
                <a:gd name="T22" fmla="*/ 49 w 143"/>
                <a:gd name="T23" fmla="*/ 77 h 200"/>
                <a:gd name="T24" fmla="*/ 54 w 143"/>
                <a:gd name="T25" fmla="*/ 91 h 200"/>
                <a:gd name="T26" fmla="*/ 61 w 143"/>
                <a:gd name="T27" fmla="*/ 91 h 200"/>
                <a:gd name="T28" fmla="*/ 73 w 143"/>
                <a:gd name="T29" fmla="*/ 91 h 200"/>
                <a:gd name="T30" fmla="*/ 81 w 143"/>
                <a:gd name="T31" fmla="*/ 91 h 200"/>
                <a:gd name="T32" fmla="*/ 113 w 143"/>
                <a:gd name="T33" fmla="*/ 86 h 200"/>
                <a:gd name="T34" fmla="*/ 117 w 143"/>
                <a:gd name="T35" fmla="*/ 82 h 200"/>
                <a:gd name="T36" fmla="*/ 124 w 143"/>
                <a:gd name="T37" fmla="*/ 71 h 200"/>
                <a:gd name="T38" fmla="*/ 128 w 143"/>
                <a:gd name="T39" fmla="*/ 76 h 200"/>
                <a:gd name="T40" fmla="*/ 125 w 143"/>
                <a:gd name="T41" fmla="*/ 99 h 200"/>
                <a:gd name="T42" fmla="*/ 127 w 143"/>
                <a:gd name="T43" fmla="*/ 121 h 200"/>
                <a:gd name="T44" fmla="*/ 123 w 143"/>
                <a:gd name="T45" fmla="*/ 128 h 200"/>
                <a:gd name="T46" fmla="*/ 117 w 143"/>
                <a:gd name="T47" fmla="*/ 121 h 200"/>
                <a:gd name="T48" fmla="*/ 111 w 143"/>
                <a:gd name="T49" fmla="*/ 108 h 200"/>
                <a:gd name="T50" fmla="*/ 84 w 143"/>
                <a:gd name="T51" fmla="*/ 104 h 200"/>
                <a:gd name="T52" fmla="*/ 60 w 143"/>
                <a:gd name="T53" fmla="*/ 104 h 200"/>
                <a:gd name="T54" fmla="*/ 49 w 143"/>
                <a:gd name="T55" fmla="*/ 110 h 200"/>
                <a:gd name="T56" fmla="*/ 48 w 143"/>
                <a:gd name="T57" fmla="*/ 150 h 200"/>
                <a:gd name="T58" fmla="*/ 48 w 143"/>
                <a:gd name="T59" fmla="*/ 161 h 200"/>
                <a:gd name="T60" fmla="*/ 70 w 143"/>
                <a:gd name="T61" fmla="*/ 189 h 200"/>
                <a:gd name="T62" fmla="*/ 78 w 143"/>
                <a:gd name="T63" fmla="*/ 194 h 200"/>
                <a:gd name="T64" fmla="*/ 70 w 143"/>
                <a:gd name="T65" fmla="*/ 200 h 200"/>
                <a:gd name="T66" fmla="*/ 43 w 143"/>
                <a:gd name="T67" fmla="*/ 198 h 200"/>
                <a:gd name="T68" fmla="*/ 9 w 143"/>
                <a:gd name="T69" fmla="*/ 199 h 200"/>
                <a:gd name="T70" fmla="*/ 4 w 143"/>
                <a:gd name="T71" fmla="*/ 196 h 200"/>
                <a:gd name="T72" fmla="*/ 16 w 143"/>
                <a:gd name="T73" fmla="*/ 188 h 200"/>
                <a:gd name="T74" fmla="*/ 26 w 143"/>
                <a:gd name="T75" fmla="*/ 100 h 200"/>
                <a:gd name="T76" fmla="*/ 27 w 143"/>
                <a:gd name="T77" fmla="*/ 51 h 200"/>
                <a:gd name="T78" fmla="*/ 27 w 143"/>
                <a:gd name="T79" fmla="*/ 35 h 200"/>
                <a:gd name="T80" fmla="*/ 14 w 143"/>
                <a:gd name="T81" fmla="*/ 11 h 200"/>
                <a:gd name="T82" fmla="*/ 0 w 143"/>
                <a:gd name="T83" fmla="*/ 5 h 200"/>
                <a:gd name="T84" fmla="*/ 8 w 143"/>
                <a:gd name="T85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3" h="200">
                  <a:moveTo>
                    <a:pt x="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34" y="0"/>
                    <a:pt x="33" y="2"/>
                    <a:pt x="75" y="2"/>
                  </a:cubicBezTo>
                  <a:cubicBezTo>
                    <a:pt x="112" y="2"/>
                    <a:pt x="111" y="1"/>
                    <a:pt x="138" y="1"/>
                  </a:cubicBezTo>
                  <a:cubicBezTo>
                    <a:pt x="140" y="1"/>
                    <a:pt x="143" y="2"/>
                    <a:pt x="143" y="7"/>
                  </a:cubicBezTo>
                  <a:cubicBezTo>
                    <a:pt x="143" y="13"/>
                    <a:pt x="141" y="22"/>
                    <a:pt x="139" y="36"/>
                  </a:cubicBezTo>
                  <a:cubicBezTo>
                    <a:pt x="139" y="39"/>
                    <a:pt x="137" y="41"/>
                    <a:pt x="135" y="41"/>
                  </a:cubicBezTo>
                  <a:cubicBezTo>
                    <a:pt x="133" y="41"/>
                    <a:pt x="131" y="40"/>
                    <a:pt x="131" y="36"/>
                  </a:cubicBezTo>
                  <a:cubicBezTo>
                    <a:pt x="131" y="26"/>
                    <a:pt x="128" y="17"/>
                    <a:pt x="118" y="17"/>
                  </a:cubicBezTo>
                  <a:cubicBezTo>
                    <a:pt x="94" y="15"/>
                    <a:pt x="78" y="13"/>
                    <a:pt x="68" y="13"/>
                  </a:cubicBezTo>
                  <a:cubicBezTo>
                    <a:pt x="49" y="13"/>
                    <a:pt x="50" y="18"/>
                    <a:pt x="50" y="31"/>
                  </a:cubicBezTo>
                  <a:cubicBezTo>
                    <a:pt x="49" y="41"/>
                    <a:pt x="49" y="65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56" y="91"/>
                    <a:pt x="59" y="91"/>
                    <a:pt x="61" y="91"/>
                  </a:cubicBezTo>
                  <a:cubicBezTo>
                    <a:pt x="65" y="91"/>
                    <a:pt x="68" y="91"/>
                    <a:pt x="73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105" y="91"/>
                    <a:pt x="108" y="90"/>
                    <a:pt x="113" y="86"/>
                  </a:cubicBezTo>
                  <a:cubicBezTo>
                    <a:pt x="115" y="85"/>
                    <a:pt x="116" y="84"/>
                    <a:pt x="117" y="82"/>
                  </a:cubicBezTo>
                  <a:cubicBezTo>
                    <a:pt x="121" y="77"/>
                    <a:pt x="118" y="71"/>
                    <a:pt x="124" y="71"/>
                  </a:cubicBezTo>
                  <a:cubicBezTo>
                    <a:pt x="127" y="71"/>
                    <a:pt x="128" y="72"/>
                    <a:pt x="128" y="76"/>
                  </a:cubicBezTo>
                  <a:cubicBezTo>
                    <a:pt x="128" y="81"/>
                    <a:pt x="125" y="89"/>
                    <a:pt x="125" y="99"/>
                  </a:cubicBezTo>
                  <a:cubicBezTo>
                    <a:pt x="125" y="108"/>
                    <a:pt x="127" y="116"/>
                    <a:pt x="127" y="121"/>
                  </a:cubicBezTo>
                  <a:cubicBezTo>
                    <a:pt x="127" y="128"/>
                    <a:pt x="125" y="128"/>
                    <a:pt x="123" y="128"/>
                  </a:cubicBezTo>
                  <a:cubicBezTo>
                    <a:pt x="119" y="128"/>
                    <a:pt x="118" y="125"/>
                    <a:pt x="117" y="121"/>
                  </a:cubicBezTo>
                  <a:cubicBezTo>
                    <a:pt x="116" y="116"/>
                    <a:pt x="116" y="110"/>
                    <a:pt x="111" y="108"/>
                  </a:cubicBezTo>
                  <a:cubicBezTo>
                    <a:pt x="105" y="105"/>
                    <a:pt x="85" y="104"/>
                    <a:pt x="84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54" y="104"/>
                    <a:pt x="49" y="105"/>
                    <a:pt x="49" y="110"/>
                  </a:cubicBezTo>
                  <a:cubicBezTo>
                    <a:pt x="49" y="125"/>
                    <a:pt x="48" y="134"/>
                    <a:pt x="48" y="150"/>
                  </a:cubicBezTo>
                  <a:cubicBezTo>
                    <a:pt x="48" y="153"/>
                    <a:pt x="48" y="157"/>
                    <a:pt x="48" y="161"/>
                  </a:cubicBezTo>
                  <a:cubicBezTo>
                    <a:pt x="48" y="168"/>
                    <a:pt x="50" y="189"/>
                    <a:pt x="70" y="189"/>
                  </a:cubicBezTo>
                  <a:cubicBezTo>
                    <a:pt x="76" y="189"/>
                    <a:pt x="78" y="193"/>
                    <a:pt x="78" y="194"/>
                  </a:cubicBezTo>
                  <a:cubicBezTo>
                    <a:pt x="78" y="196"/>
                    <a:pt x="77" y="200"/>
                    <a:pt x="70" y="200"/>
                  </a:cubicBezTo>
                  <a:cubicBezTo>
                    <a:pt x="61" y="200"/>
                    <a:pt x="50" y="198"/>
                    <a:pt x="43" y="198"/>
                  </a:cubicBezTo>
                  <a:cubicBezTo>
                    <a:pt x="28" y="198"/>
                    <a:pt x="23" y="199"/>
                    <a:pt x="9" y="199"/>
                  </a:cubicBezTo>
                  <a:cubicBezTo>
                    <a:pt x="6" y="199"/>
                    <a:pt x="4" y="199"/>
                    <a:pt x="4" y="196"/>
                  </a:cubicBezTo>
                  <a:cubicBezTo>
                    <a:pt x="4" y="191"/>
                    <a:pt x="4" y="192"/>
                    <a:pt x="16" y="188"/>
                  </a:cubicBezTo>
                  <a:cubicBezTo>
                    <a:pt x="28" y="183"/>
                    <a:pt x="26" y="165"/>
                    <a:pt x="26" y="100"/>
                  </a:cubicBezTo>
                  <a:cubicBezTo>
                    <a:pt x="26" y="84"/>
                    <a:pt x="27" y="68"/>
                    <a:pt x="27" y="51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26"/>
                    <a:pt x="26" y="16"/>
                    <a:pt x="14" y="11"/>
                  </a:cubicBezTo>
                  <a:cubicBezTo>
                    <a:pt x="8" y="8"/>
                    <a:pt x="0" y="11"/>
                    <a:pt x="0" y="5"/>
                  </a:cubicBezTo>
                  <a:cubicBezTo>
                    <a:pt x="0" y="4"/>
                    <a:pt x="1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5" name="Freeform 15">
              <a:extLst>
                <a:ext uri="{FF2B5EF4-FFF2-40B4-BE49-F238E27FC236}">
                  <a16:creationId xmlns:a16="http://schemas.microsoft.com/office/drawing/2014/main" id="{478CB842-080B-4DE8-80A3-32504476C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8700" y="3059113"/>
              <a:ext cx="300038" cy="379413"/>
            </a:xfrm>
            <a:custGeom>
              <a:avLst/>
              <a:gdLst>
                <a:gd name="T0" fmla="*/ 8 w 157"/>
                <a:gd name="T1" fmla="*/ 0 h 199"/>
                <a:gd name="T2" fmla="*/ 15 w 157"/>
                <a:gd name="T3" fmla="*/ 0 h 199"/>
                <a:gd name="T4" fmla="*/ 83 w 157"/>
                <a:gd name="T5" fmla="*/ 2 h 199"/>
                <a:gd name="T6" fmla="*/ 138 w 157"/>
                <a:gd name="T7" fmla="*/ 1 h 199"/>
                <a:gd name="T8" fmla="*/ 144 w 157"/>
                <a:gd name="T9" fmla="*/ 7 h 199"/>
                <a:gd name="T10" fmla="*/ 140 w 157"/>
                <a:gd name="T11" fmla="*/ 35 h 199"/>
                <a:gd name="T12" fmla="*/ 136 w 157"/>
                <a:gd name="T13" fmla="*/ 41 h 199"/>
                <a:gd name="T14" fmla="*/ 132 w 157"/>
                <a:gd name="T15" fmla="*/ 36 h 199"/>
                <a:gd name="T16" fmla="*/ 115 w 157"/>
                <a:gd name="T17" fmla="*/ 16 h 199"/>
                <a:gd name="T18" fmla="*/ 77 w 157"/>
                <a:gd name="T19" fmla="*/ 14 h 199"/>
                <a:gd name="T20" fmla="*/ 70 w 157"/>
                <a:gd name="T21" fmla="*/ 14 h 199"/>
                <a:gd name="T22" fmla="*/ 50 w 157"/>
                <a:gd name="T23" fmla="*/ 31 h 199"/>
                <a:gd name="T24" fmla="*/ 49 w 157"/>
                <a:gd name="T25" fmla="*/ 77 h 199"/>
                <a:gd name="T26" fmla="*/ 54 w 157"/>
                <a:gd name="T27" fmla="*/ 91 h 199"/>
                <a:gd name="T28" fmla="*/ 61 w 157"/>
                <a:gd name="T29" fmla="*/ 91 h 199"/>
                <a:gd name="T30" fmla="*/ 73 w 157"/>
                <a:gd name="T31" fmla="*/ 91 h 199"/>
                <a:gd name="T32" fmla="*/ 82 w 157"/>
                <a:gd name="T33" fmla="*/ 91 h 199"/>
                <a:gd name="T34" fmla="*/ 114 w 157"/>
                <a:gd name="T35" fmla="*/ 86 h 199"/>
                <a:gd name="T36" fmla="*/ 120 w 157"/>
                <a:gd name="T37" fmla="*/ 75 h 199"/>
                <a:gd name="T38" fmla="*/ 124 w 157"/>
                <a:gd name="T39" fmla="*/ 71 h 199"/>
                <a:gd name="T40" fmla="*/ 128 w 157"/>
                <a:gd name="T41" fmla="*/ 75 h 199"/>
                <a:gd name="T42" fmla="*/ 125 w 157"/>
                <a:gd name="T43" fmla="*/ 104 h 199"/>
                <a:gd name="T44" fmla="*/ 126 w 157"/>
                <a:gd name="T45" fmla="*/ 121 h 199"/>
                <a:gd name="T46" fmla="*/ 124 w 157"/>
                <a:gd name="T47" fmla="*/ 128 h 199"/>
                <a:gd name="T48" fmla="*/ 118 w 157"/>
                <a:gd name="T49" fmla="*/ 122 h 199"/>
                <a:gd name="T50" fmla="*/ 111 w 157"/>
                <a:gd name="T51" fmla="*/ 108 h 199"/>
                <a:gd name="T52" fmla="*/ 85 w 157"/>
                <a:gd name="T53" fmla="*/ 104 h 199"/>
                <a:gd name="T54" fmla="*/ 60 w 157"/>
                <a:gd name="T55" fmla="*/ 104 h 199"/>
                <a:gd name="T56" fmla="*/ 49 w 157"/>
                <a:gd name="T57" fmla="*/ 109 h 199"/>
                <a:gd name="T58" fmla="*/ 48 w 157"/>
                <a:gd name="T59" fmla="*/ 149 h 199"/>
                <a:gd name="T60" fmla="*/ 48 w 157"/>
                <a:gd name="T61" fmla="*/ 160 h 199"/>
                <a:gd name="T62" fmla="*/ 55 w 157"/>
                <a:gd name="T63" fmla="*/ 182 h 199"/>
                <a:gd name="T64" fmla="*/ 67 w 157"/>
                <a:gd name="T65" fmla="*/ 184 h 199"/>
                <a:gd name="T66" fmla="*/ 153 w 157"/>
                <a:gd name="T67" fmla="*/ 158 h 199"/>
                <a:gd name="T68" fmla="*/ 157 w 157"/>
                <a:gd name="T69" fmla="*/ 163 h 199"/>
                <a:gd name="T70" fmla="*/ 124 w 157"/>
                <a:gd name="T71" fmla="*/ 199 h 199"/>
                <a:gd name="T72" fmla="*/ 47 w 157"/>
                <a:gd name="T73" fmla="*/ 196 h 199"/>
                <a:gd name="T74" fmla="*/ 10 w 157"/>
                <a:gd name="T75" fmla="*/ 199 h 199"/>
                <a:gd name="T76" fmla="*/ 4 w 157"/>
                <a:gd name="T77" fmla="*/ 196 h 199"/>
                <a:gd name="T78" fmla="*/ 16 w 157"/>
                <a:gd name="T79" fmla="*/ 187 h 199"/>
                <a:gd name="T80" fmla="*/ 27 w 157"/>
                <a:gd name="T81" fmla="*/ 134 h 199"/>
                <a:gd name="T82" fmla="*/ 27 w 157"/>
                <a:gd name="T83" fmla="*/ 99 h 199"/>
                <a:gd name="T84" fmla="*/ 27 w 157"/>
                <a:gd name="T85" fmla="*/ 51 h 199"/>
                <a:gd name="T86" fmla="*/ 27 w 157"/>
                <a:gd name="T87" fmla="*/ 26 h 199"/>
                <a:gd name="T88" fmla="*/ 4 w 157"/>
                <a:gd name="T89" fmla="*/ 9 h 199"/>
                <a:gd name="T90" fmla="*/ 0 w 157"/>
                <a:gd name="T91" fmla="*/ 4 h 199"/>
                <a:gd name="T92" fmla="*/ 8 w 157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7" h="199">
                  <a:moveTo>
                    <a:pt x="8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2" y="0"/>
                    <a:pt x="55" y="2"/>
                    <a:pt x="83" y="2"/>
                  </a:cubicBezTo>
                  <a:cubicBezTo>
                    <a:pt x="94" y="2"/>
                    <a:pt x="130" y="1"/>
                    <a:pt x="138" y="1"/>
                  </a:cubicBezTo>
                  <a:cubicBezTo>
                    <a:pt x="140" y="1"/>
                    <a:pt x="144" y="1"/>
                    <a:pt x="144" y="7"/>
                  </a:cubicBezTo>
                  <a:cubicBezTo>
                    <a:pt x="144" y="12"/>
                    <a:pt x="140" y="21"/>
                    <a:pt x="140" y="35"/>
                  </a:cubicBezTo>
                  <a:cubicBezTo>
                    <a:pt x="140" y="39"/>
                    <a:pt x="138" y="41"/>
                    <a:pt x="136" y="41"/>
                  </a:cubicBezTo>
                  <a:cubicBezTo>
                    <a:pt x="134" y="41"/>
                    <a:pt x="132" y="39"/>
                    <a:pt x="132" y="36"/>
                  </a:cubicBezTo>
                  <a:cubicBezTo>
                    <a:pt x="132" y="26"/>
                    <a:pt x="125" y="16"/>
                    <a:pt x="115" y="16"/>
                  </a:cubicBezTo>
                  <a:cubicBezTo>
                    <a:pt x="98" y="14"/>
                    <a:pt x="92" y="14"/>
                    <a:pt x="77" y="14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50" y="14"/>
                    <a:pt x="51" y="14"/>
                    <a:pt x="50" y="31"/>
                  </a:cubicBezTo>
                  <a:cubicBezTo>
                    <a:pt x="50" y="41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105" y="91"/>
                    <a:pt x="108" y="89"/>
                    <a:pt x="114" y="86"/>
                  </a:cubicBezTo>
                  <a:cubicBezTo>
                    <a:pt x="118" y="82"/>
                    <a:pt x="120" y="79"/>
                    <a:pt x="120" y="75"/>
                  </a:cubicBezTo>
                  <a:cubicBezTo>
                    <a:pt x="121" y="73"/>
                    <a:pt x="121" y="71"/>
                    <a:pt x="124" y="71"/>
                  </a:cubicBezTo>
                  <a:cubicBezTo>
                    <a:pt x="127" y="71"/>
                    <a:pt x="128" y="72"/>
                    <a:pt x="128" y="75"/>
                  </a:cubicBezTo>
                  <a:cubicBezTo>
                    <a:pt x="128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2"/>
                  </a:cubicBezTo>
                  <a:cubicBezTo>
                    <a:pt x="117" y="117"/>
                    <a:pt x="115" y="111"/>
                    <a:pt x="111" y="108"/>
                  </a:cubicBezTo>
                  <a:cubicBezTo>
                    <a:pt x="105" y="104"/>
                    <a:pt x="86" y="104"/>
                    <a:pt x="85" y="104"/>
                  </a:cubicBezTo>
                  <a:cubicBezTo>
                    <a:pt x="60" y="104"/>
                    <a:pt x="63" y="104"/>
                    <a:pt x="60" y="104"/>
                  </a:cubicBezTo>
                  <a:cubicBezTo>
                    <a:pt x="54" y="104"/>
                    <a:pt x="49" y="105"/>
                    <a:pt x="49" y="109"/>
                  </a:cubicBezTo>
                  <a:cubicBezTo>
                    <a:pt x="49" y="125"/>
                    <a:pt x="48" y="134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5" y="182"/>
                  </a:cubicBezTo>
                  <a:cubicBezTo>
                    <a:pt x="61" y="184"/>
                    <a:pt x="63" y="184"/>
                    <a:pt x="67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5" y="158"/>
                    <a:pt x="157" y="159"/>
                    <a:pt x="157" y="163"/>
                  </a:cubicBezTo>
                  <a:cubicBezTo>
                    <a:pt x="157" y="179"/>
                    <a:pt x="135" y="199"/>
                    <a:pt x="124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10" y="199"/>
                  </a:cubicBezTo>
                  <a:cubicBezTo>
                    <a:pt x="7" y="199"/>
                    <a:pt x="4" y="199"/>
                    <a:pt x="4" y="196"/>
                  </a:cubicBezTo>
                  <a:cubicBezTo>
                    <a:pt x="4" y="188"/>
                    <a:pt x="4" y="193"/>
                    <a:pt x="16" y="187"/>
                  </a:cubicBezTo>
                  <a:cubicBezTo>
                    <a:pt x="24" y="183"/>
                    <a:pt x="27" y="176"/>
                    <a:pt x="27" y="134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7" y="84"/>
                    <a:pt x="27" y="68"/>
                    <a:pt x="27" y="51"/>
                  </a:cubicBezTo>
                  <a:cubicBezTo>
                    <a:pt x="27" y="43"/>
                    <a:pt x="27" y="35"/>
                    <a:pt x="27" y="26"/>
                  </a:cubicBezTo>
                  <a:cubicBezTo>
                    <a:pt x="26" y="14"/>
                    <a:pt x="15" y="9"/>
                    <a:pt x="4" y="9"/>
                  </a:cubicBezTo>
                  <a:cubicBezTo>
                    <a:pt x="0" y="9"/>
                    <a:pt x="0" y="6"/>
                    <a:pt x="0" y="4"/>
                  </a:cubicBezTo>
                  <a:cubicBezTo>
                    <a:pt x="0" y="0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6" name="Freeform 16">
              <a:extLst>
                <a:ext uri="{FF2B5EF4-FFF2-40B4-BE49-F238E27FC236}">
                  <a16:creationId xmlns:a16="http://schemas.microsoft.com/office/drawing/2014/main" id="{18D83C3B-35FC-4AFB-8E55-825D319BC2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86463" y="3582988"/>
              <a:ext cx="407988" cy="385763"/>
            </a:xfrm>
            <a:custGeom>
              <a:avLst/>
              <a:gdLst>
                <a:gd name="T0" fmla="*/ 4 w 214"/>
                <a:gd name="T1" fmla="*/ 193 h 202"/>
                <a:gd name="T2" fmla="*/ 101 w 214"/>
                <a:gd name="T3" fmla="*/ 6 h 202"/>
                <a:gd name="T4" fmla="*/ 109 w 214"/>
                <a:gd name="T5" fmla="*/ 0 h 202"/>
                <a:gd name="T6" fmla="*/ 129 w 214"/>
                <a:gd name="T7" fmla="*/ 44 h 202"/>
                <a:gd name="T8" fmla="*/ 183 w 214"/>
                <a:gd name="T9" fmla="*/ 172 h 202"/>
                <a:gd name="T10" fmla="*/ 214 w 214"/>
                <a:gd name="T11" fmla="*/ 197 h 202"/>
                <a:gd name="T12" fmla="*/ 207 w 214"/>
                <a:gd name="T13" fmla="*/ 201 h 202"/>
                <a:gd name="T14" fmla="*/ 182 w 214"/>
                <a:gd name="T15" fmla="*/ 199 h 202"/>
                <a:gd name="T16" fmla="*/ 156 w 214"/>
                <a:gd name="T17" fmla="*/ 201 h 202"/>
                <a:gd name="T18" fmla="*/ 143 w 214"/>
                <a:gd name="T19" fmla="*/ 197 h 202"/>
                <a:gd name="T20" fmla="*/ 157 w 214"/>
                <a:gd name="T21" fmla="*/ 184 h 202"/>
                <a:gd name="T22" fmla="*/ 138 w 214"/>
                <a:gd name="T23" fmla="*/ 131 h 202"/>
                <a:gd name="T24" fmla="*/ 127 w 214"/>
                <a:gd name="T25" fmla="*/ 126 h 202"/>
                <a:gd name="T26" fmla="*/ 93 w 214"/>
                <a:gd name="T27" fmla="*/ 127 h 202"/>
                <a:gd name="T28" fmla="*/ 78 w 214"/>
                <a:gd name="T29" fmla="*/ 127 h 202"/>
                <a:gd name="T30" fmla="*/ 57 w 214"/>
                <a:gd name="T31" fmla="*/ 135 h 202"/>
                <a:gd name="T32" fmla="*/ 39 w 214"/>
                <a:gd name="T33" fmla="*/ 178 h 202"/>
                <a:gd name="T34" fmla="*/ 60 w 214"/>
                <a:gd name="T35" fmla="*/ 197 h 202"/>
                <a:gd name="T36" fmla="*/ 55 w 214"/>
                <a:gd name="T37" fmla="*/ 201 h 202"/>
                <a:gd name="T38" fmla="*/ 32 w 214"/>
                <a:gd name="T39" fmla="*/ 201 h 202"/>
                <a:gd name="T40" fmla="*/ 8 w 214"/>
                <a:gd name="T41" fmla="*/ 202 h 202"/>
                <a:gd name="T42" fmla="*/ 0 w 214"/>
                <a:gd name="T43" fmla="*/ 198 h 202"/>
                <a:gd name="T44" fmla="*/ 4 w 214"/>
                <a:gd name="T45" fmla="*/ 193 h 202"/>
                <a:gd name="T46" fmla="*/ 84 w 214"/>
                <a:gd name="T47" fmla="*/ 112 h 202"/>
                <a:gd name="T48" fmla="*/ 92 w 214"/>
                <a:gd name="T49" fmla="*/ 112 h 202"/>
                <a:gd name="T50" fmla="*/ 119 w 214"/>
                <a:gd name="T51" fmla="*/ 112 h 202"/>
                <a:gd name="T52" fmla="*/ 130 w 214"/>
                <a:gd name="T53" fmla="*/ 107 h 202"/>
                <a:gd name="T54" fmla="*/ 99 w 214"/>
                <a:gd name="T55" fmla="*/ 42 h 202"/>
                <a:gd name="T56" fmla="*/ 70 w 214"/>
                <a:gd name="T57" fmla="*/ 107 h 202"/>
                <a:gd name="T58" fmla="*/ 84 w 214"/>
                <a:gd name="T59" fmla="*/ 11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4" h="202">
                  <a:moveTo>
                    <a:pt x="4" y="193"/>
                  </a:moveTo>
                  <a:cubicBezTo>
                    <a:pt x="20" y="187"/>
                    <a:pt x="18" y="181"/>
                    <a:pt x="101" y="6"/>
                  </a:cubicBezTo>
                  <a:cubicBezTo>
                    <a:pt x="103" y="0"/>
                    <a:pt x="105" y="0"/>
                    <a:pt x="109" y="0"/>
                  </a:cubicBezTo>
                  <a:cubicBezTo>
                    <a:pt x="115" y="0"/>
                    <a:pt x="111" y="0"/>
                    <a:pt x="129" y="44"/>
                  </a:cubicBezTo>
                  <a:cubicBezTo>
                    <a:pt x="142" y="76"/>
                    <a:pt x="181" y="167"/>
                    <a:pt x="183" y="172"/>
                  </a:cubicBezTo>
                  <a:cubicBezTo>
                    <a:pt x="197" y="200"/>
                    <a:pt x="214" y="187"/>
                    <a:pt x="214" y="197"/>
                  </a:cubicBezTo>
                  <a:cubicBezTo>
                    <a:pt x="214" y="198"/>
                    <a:pt x="214" y="201"/>
                    <a:pt x="207" y="201"/>
                  </a:cubicBezTo>
                  <a:cubicBezTo>
                    <a:pt x="200" y="201"/>
                    <a:pt x="190" y="199"/>
                    <a:pt x="182" y="199"/>
                  </a:cubicBezTo>
                  <a:cubicBezTo>
                    <a:pt x="172" y="199"/>
                    <a:pt x="164" y="201"/>
                    <a:pt x="156" y="201"/>
                  </a:cubicBezTo>
                  <a:cubicBezTo>
                    <a:pt x="144" y="201"/>
                    <a:pt x="143" y="200"/>
                    <a:pt x="143" y="197"/>
                  </a:cubicBezTo>
                  <a:cubicBezTo>
                    <a:pt x="143" y="191"/>
                    <a:pt x="157" y="194"/>
                    <a:pt x="157" y="184"/>
                  </a:cubicBezTo>
                  <a:cubicBezTo>
                    <a:pt x="157" y="175"/>
                    <a:pt x="144" y="141"/>
                    <a:pt x="138" y="131"/>
                  </a:cubicBezTo>
                  <a:cubicBezTo>
                    <a:pt x="137" y="129"/>
                    <a:pt x="136" y="126"/>
                    <a:pt x="127" y="126"/>
                  </a:cubicBezTo>
                  <a:cubicBezTo>
                    <a:pt x="121" y="126"/>
                    <a:pt x="111" y="127"/>
                    <a:pt x="93" y="127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61" y="127"/>
                    <a:pt x="60" y="128"/>
                    <a:pt x="57" y="135"/>
                  </a:cubicBezTo>
                  <a:cubicBezTo>
                    <a:pt x="47" y="156"/>
                    <a:pt x="39" y="170"/>
                    <a:pt x="39" y="178"/>
                  </a:cubicBezTo>
                  <a:cubicBezTo>
                    <a:pt x="39" y="197"/>
                    <a:pt x="60" y="188"/>
                    <a:pt x="60" y="197"/>
                  </a:cubicBezTo>
                  <a:cubicBezTo>
                    <a:pt x="60" y="199"/>
                    <a:pt x="59" y="201"/>
                    <a:pt x="55" y="201"/>
                  </a:cubicBezTo>
                  <a:cubicBezTo>
                    <a:pt x="50" y="201"/>
                    <a:pt x="42" y="201"/>
                    <a:pt x="32" y="201"/>
                  </a:cubicBezTo>
                  <a:cubicBezTo>
                    <a:pt x="21" y="201"/>
                    <a:pt x="14" y="202"/>
                    <a:pt x="8" y="202"/>
                  </a:cubicBezTo>
                  <a:cubicBezTo>
                    <a:pt x="3" y="202"/>
                    <a:pt x="0" y="201"/>
                    <a:pt x="0" y="198"/>
                  </a:cubicBezTo>
                  <a:cubicBezTo>
                    <a:pt x="0" y="196"/>
                    <a:pt x="2" y="194"/>
                    <a:pt x="4" y="193"/>
                  </a:cubicBezTo>
                  <a:close/>
                  <a:moveTo>
                    <a:pt x="84" y="112"/>
                  </a:moveTo>
                  <a:cubicBezTo>
                    <a:pt x="92" y="112"/>
                    <a:pt x="92" y="112"/>
                    <a:pt x="92" y="112"/>
                  </a:cubicBezTo>
                  <a:cubicBezTo>
                    <a:pt x="105" y="112"/>
                    <a:pt x="119" y="112"/>
                    <a:pt x="119" y="112"/>
                  </a:cubicBezTo>
                  <a:cubicBezTo>
                    <a:pt x="126" y="112"/>
                    <a:pt x="130" y="110"/>
                    <a:pt x="130" y="107"/>
                  </a:cubicBezTo>
                  <a:cubicBezTo>
                    <a:pt x="130" y="104"/>
                    <a:pt x="104" y="42"/>
                    <a:pt x="99" y="42"/>
                  </a:cubicBezTo>
                  <a:cubicBezTo>
                    <a:pt x="95" y="42"/>
                    <a:pt x="70" y="103"/>
                    <a:pt x="70" y="107"/>
                  </a:cubicBezTo>
                  <a:cubicBezTo>
                    <a:pt x="70" y="112"/>
                    <a:pt x="72" y="112"/>
                    <a:pt x="84" y="1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7" name="Freeform 17">
              <a:extLst>
                <a:ext uri="{FF2B5EF4-FFF2-40B4-BE49-F238E27FC236}">
                  <a16:creationId xmlns:a16="http://schemas.microsoft.com/office/drawing/2014/main" id="{9A28ADC6-E85E-482E-80F0-133F10A061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9063" y="3587750"/>
              <a:ext cx="387350" cy="379413"/>
            </a:xfrm>
            <a:custGeom>
              <a:avLst/>
              <a:gdLst>
                <a:gd name="T0" fmla="*/ 14 w 202"/>
                <a:gd name="T1" fmla="*/ 1 h 199"/>
                <a:gd name="T2" fmla="*/ 38 w 202"/>
                <a:gd name="T3" fmla="*/ 1 h 199"/>
                <a:gd name="T4" fmla="*/ 93 w 202"/>
                <a:gd name="T5" fmla="*/ 0 h 199"/>
                <a:gd name="T6" fmla="*/ 202 w 202"/>
                <a:gd name="T7" fmla="*/ 90 h 199"/>
                <a:gd name="T8" fmla="*/ 162 w 202"/>
                <a:gd name="T9" fmla="*/ 181 h 199"/>
                <a:gd name="T10" fmla="*/ 105 w 202"/>
                <a:gd name="T11" fmla="*/ 199 h 199"/>
                <a:gd name="T12" fmla="*/ 39 w 202"/>
                <a:gd name="T13" fmla="*/ 198 h 199"/>
                <a:gd name="T14" fmla="*/ 11 w 202"/>
                <a:gd name="T15" fmla="*/ 199 h 199"/>
                <a:gd name="T16" fmla="*/ 4 w 202"/>
                <a:gd name="T17" fmla="*/ 196 h 199"/>
                <a:gd name="T18" fmla="*/ 14 w 202"/>
                <a:gd name="T19" fmla="*/ 189 h 199"/>
                <a:gd name="T20" fmla="*/ 26 w 202"/>
                <a:gd name="T21" fmla="*/ 171 h 199"/>
                <a:gd name="T22" fmla="*/ 26 w 202"/>
                <a:gd name="T23" fmla="*/ 96 h 199"/>
                <a:gd name="T24" fmla="*/ 26 w 202"/>
                <a:gd name="T25" fmla="*/ 26 h 199"/>
                <a:gd name="T26" fmla="*/ 11 w 202"/>
                <a:gd name="T27" fmla="*/ 11 h 199"/>
                <a:gd name="T28" fmla="*/ 0 w 202"/>
                <a:gd name="T29" fmla="*/ 4 h 199"/>
                <a:gd name="T30" fmla="*/ 14 w 202"/>
                <a:gd name="T31" fmla="*/ 1 h 199"/>
                <a:gd name="T32" fmla="*/ 75 w 202"/>
                <a:gd name="T33" fmla="*/ 186 h 199"/>
                <a:gd name="T34" fmla="*/ 95 w 202"/>
                <a:gd name="T35" fmla="*/ 189 h 199"/>
                <a:gd name="T36" fmla="*/ 100 w 202"/>
                <a:gd name="T37" fmla="*/ 189 h 199"/>
                <a:gd name="T38" fmla="*/ 158 w 202"/>
                <a:gd name="T39" fmla="*/ 167 h 199"/>
                <a:gd name="T40" fmla="*/ 179 w 202"/>
                <a:gd name="T41" fmla="*/ 103 h 199"/>
                <a:gd name="T42" fmla="*/ 83 w 202"/>
                <a:gd name="T43" fmla="*/ 12 h 199"/>
                <a:gd name="T44" fmla="*/ 50 w 202"/>
                <a:gd name="T45" fmla="*/ 47 h 199"/>
                <a:gd name="T46" fmla="*/ 50 w 202"/>
                <a:gd name="T47" fmla="*/ 100 h 199"/>
                <a:gd name="T48" fmla="*/ 49 w 202"/>
                <a:gd name="T49" fmla="*/ 159 h 199"/>
                <a:gd name="T50" fmla="*/ 75 w 202"/>
                <a:gd name="T51" fmla="*/ 186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2" h="199">
                  <a:moveTo>
                    <a:pt x="14" y="1"/>
                  </a:moveTo>
                  <a:cubicBezTo>
                    <a:pt x="38" y="1"/>
                    <a:pt x="38" y="1"/>
                    <a:pt x="38" y="1"/>
                  </a:cubicBezTo>
                  <a:cubicBezTo>
                    <a:pt x="53" y="1"/>
                    <a:pt x="74" y="0"/>
                    <a:pt x="93" y="0"/>
                  </a:cubicBezTo>
                  <a:cubicBezTo>
                    <a:pt x="143" y="0"/>
                    <a:pt x="202" y="30"/>
                    <a:pt x="202" y="90"/>
                  </a:cubicBezTo>
                  <a:cubicBezTo>
                    <a:pt x="202" y="144"/>
                    <a:pt x="186" y="161"/>
                    <a:pt x="162" y="181"/>
                  </a:cubicBezTo>
                  <a:cubicBezTo>
                    <a:pt x="153" y="189"/>
                    <a:pt x="130" y="199"/>
                    <a:pt x="105" y="199"/>
                  </a:cubicBezTo>
                  <a:cubicBezTo>
                    <a:pt x="99" y="199"/>
                    <a:pt x="59" y="198"/>
                    <a:pt x="39" y="198"/>
                  </a:cubicBezTo>
                  <a:cubicBezTo>
                    <a:pt x="22" y="198"/>
                    <a:pt x="17" y="199"/>
                    <a:pt x="11" y="199"/>
                  </a:cubicBezTo>
                  <a:cubicBezTo>
                    <a:pt x="5" y="199"/>
                    <a:pt x="4" y="198"/>
                    <a:pt x="4" y="196"/>
                  </a:cubicBezTo>
                  <a:cubicBezTo>
                    <a:pt x="4" y="191"/>
                    <a:pt x="8" y="192"/>
                    <a:pt x="14" y="189"/>
                  </a:cubicBezTo>
                  <a:cubicBezTo>
                    <a:pt x="20" y="187"/>
                    <a:pt x="26" y="179"/>
                    <a:pt x="26" y="171"/>
                  </a:cubicBezTo>
                  <a:cubicBezTo>
                    <a:pt x="26" y="142"/>
                    <a:pt x="26" y="120"/>
                    <a:pt x="26" y="96"/>
                  </a:cubicBezTo>
                  <a:cubicBezTo>
                    <a:pt x="26" y="74"/>
                    <a:pt x="26" y="59"/>
                    <a:pt x="26" y="26"/>
                  </a:cubicBezTo>
                  <a:cubicBezTo>
                    <a:pt x="26" y="20"/>
                    <a:pt x="19" y="11"/>
                    <a:pt x="11" y="11"/>
                  </a:cubicBezTo>
                  <a:cubicBezTo>
                    <a:pt x="5" y="11"/>
                    <a:pt x="0" y="10"/>
                    <a:pt x="0" y="4"/>
                  </a:cubicBezTo>
                  <a:cubicBezTo>
                    <a:pt x="0" y="1"/>
                    <a:pt x="3" y="1"/>
                    <a:pt x="14" y="1"/>
                  </a:cubicBezTo>
                  <a:close/>
                  <a:moveTo>
                    <a:pt x="75" y="186"/>
                  </a:moveTo>
                  <a:cubicBezTo>
                    <a:pt x="80" y="188"/>
                    <a:pt x="88" y="189"/>
                    <a:pt x="95" y="189"/>
                  </a:cubicBezTo>
                  <a:cubicBezTo>
                    <a:pt x="100" y="189"/>
                    <a:pt x="100" y="189"/>
                    <a:pt x="100" y="189"/>
                  </a:cubicBezTo>
                  <a:cubicBezTo>
                    <a:pt x="126" y="189"/>
                    <a:pt x="142" y="182"/>
                    <a:pt x="158" y="167"/>
                  </a:cubicBezTo>
                  <a:cubicBezTo>
                    <a:pt x="174" y="152"/>
                    <a:pt x="179" y="124"/>
                    <a:pt x="179" y="103"/>
                  </a:cubicBezTo>
                  <a:cubicBezTo>
                    <a:pt x="179" y="41"/>
                    <a:pt x="126" y="12"/>
                    <a:pt x="83" y="12"/>
                  </a:cubicBezTo>
                  <a:cubicBezTo>
                    <a:pt x="50" y="12"/>
                    <a:pt x="50" y="12"/>
                    <a:pt x="50" y="47"/>
                  </a:cubicBezTo>
                  <a:cubicBezTo>
                    <a:pt x="50" y="58"/>
                    <a:pt x="50" y="95"/>
                    <a:pt x="50" y="100"/>
                  </a:cubicBezTo>
                  <a:cubicBezTo>
                    <a:pt x="50" y="129"/>
                    <a:pt x="49" y="148"/>
                    <a:pt x="49" y="159"/>
                  </a:cubicBezTo>
                  <a:cubicBezTo>
                    <a:pt x="49" y="183"/>
                    <a:pt x="52" y="180"/>
                    <a:pt x="75" y="18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8" name="Freeform 18">
              <a:extLst>
                <a:ext uri="{FF2B5EF4-FFF2-40B4-BE49-F238E27FC236}">
                  <a16:creationId xmlns:a16="http://schemas.microsoft.com/office/drawing/2014/main" id="{303E476C-1247-4BBA-93B3-ED789C0544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438" y="3589338"/>
              <a:ext cx="407988" cy="393700"/>
            </a:xfrm>
            <a:custGeom>
              <a:avLst/>
              <a:gdLst>
                <a:gd name="T0" fmla="*/ 8 w 213"/>
                <a:gd name="T1" fmla="*/ 0 h 206"/>
                <a:gd name="T2" fmla="*/ 38 w 213"/>
                <a:gd name="T3" fmla="*/ 2 h 206"/>
                <a:gd name="T4" fmla="*/ 57 w 213"/>
                <a:gd name="T5" fmla="*/ 1 h 206"/>
                <a:gd name="T6" fmla="*/ 66 w 213"/>
                <a:gd name="T7" fmla="*/ 4 h 206"/>
                <a:gd name="T8" fmla="*/ 54 w 213"/>
                <a:gd name="T9" fmla="*/ 17 h 206"/>
                <a:gd name="T10" fmla="*/ 93 w 213"/>
                <a:gd name="T11" fmla="*/ 111 h 206"/>
                <a:gd name="T12" fmla="*/ 121 w 213"/>
                <a:gd name="T13" fmla="*/ 165 h 206"/>
                <a:gd name="T14" fmla="*/ 180 w 213"/>
                <a:gd name="T15" fmla="*/ 17 h 206"/>
                <a:gd name="T16" fmla="*/ 160 w 213"/>
                <a:gd name="T17" fmla="*/ 3 h 206"/>
                <a:gd name="T18" fmla="*/ 166 w 213"/>
                <a:gd name="T19" fmla="*/ 0 h 206"/>
                <a:gd name="T20" fmla="*/ 183 w 213"/>
                <a:gd name="T21" fmla="*/ 1 h 206"/>
                <a:gd name="T22" fmla="*/ 208 w 213"/>
                <a:gd name="T23" fmla="*/ 0 h 206"/>
                <a:gd name="T24" fmla="*/ 213 w 213"/>
                <a:gd name="T25" fmla="*/ 4 h 206"/>
                <a:gd name="T26" fmla="*/ 195 w 213"/>
                <a:gd name="T27" fmla="*/ 24 h 206"/>
                <a:gd name="T28" fmla="*/ 133 w 213"/>
                <a:gd name="T29" fmla="*/ 165 h 206"/>
                <a:gd name="T30" fmla="*/ 114 w 213"/>
                <a:gd name="T31" fmla="*/ 206 h 206"/>
                <a:gd name="T32" fmla="*/ 102 w 213"/>
                <a:gd name="T33" fmla="*/ 187 h 206"/>
                <a:gd name="T34" fmla="*/ 73 w 213"/>
                <a:gd name="T35" fmla="*/ 122 h 206"/>
                <a:gd name="T36" fmla="*/ 26 w 213"/>
                <a:gd name="T37" fmla="*/ 19 h 206"/>
                <a:gd name="T38" fmla="*/ 0 w 213"/>
                <a:gd name="T39" fmla="*/ 4 h 206"/>
                <a:gd name="T40" fmla="*/ 8 w 213"/>
                <a:gd name="T41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3" h="206">
                  <a:moveTo>
                    <a:pt x="8" y="0"/>
                  </a:moveTo>
                  <a:cubicBezTo>
                    <a:pt x="14" y="0"/>
                    <a:pt x="20" y="2"/>
                    <a:pt x="38" y="2"/>
                  </a:cubicBezTo>
                  <a:cubicBezTo>
                    <a:pt x="43" y="2"/>
                    <a:pt x="51" y="1"/>
                    <a:pt x="57" y="1"/>
                  </a:cubicBezTo>
                  <a:cubicBezTo>
                    <a:pt x="65" y="1"/>
                    <a:pt x="66" y="1"/>
                    <a:pt x="66" y="4"/>
                  </a:cubicBezTo>
                  <a:cubicBezTo>
                    <a:pt x="66" y="8"/>
                    <a:pt x="54" y="8"/>
                    <a:pt x="54" y="17"/>
                  </a:cubicBezTo>
                  <a:cubicBezTo>
                    <a:pt x="54" y="29"/>
                    <a:pt x="63" y="43"/>
                    <a:pt x="93" y="111"/>
                  </a:cubicBezTo>
                  <a:cubicBezTo>
                    <a:pt x="102" y="132"/>
                    <a:pt x="117" y="165"/>
                    <a:pt x="121" y="165"/>
                  </a:cubicBezTo>
                  <a:cubicBezTo>
                    <a:pt x="124" y="165"/>
                    <a:pt x="180" y="32"/>
                    <a:pt x="180" y="17"/>
                  </a:cubicBezTo>
                  <a:cubicBezTo>
                    <a:pt x="180" y="4"/>
                    <a:pt x="160" y="10"/>
                    <a:pt x="160" y="3"/>
                  </a:cubicBezTo>
                  <a:cubicBezTo>
                    <a:pt x="160" y="1"/>
                    <a:pt x="161" y="0"/>
                    <a:pt x="166" y="0"/>
                  </a:cubicBezTo>
                  <a:cubicBezTo>
                    <a:pt x="169" y="0"/>
                    <a:pt x="173" y="1"/>
                    <a:pt x="183" y="1"/>
                  </a:cubicBezTo>
                  <a:cubicBezTo>
                    <a:pt x="194" y="1"/>
                    <a:pt x="194" y="0"/>
                    <a:pt x="208" y="0"/>
                  </a:cubicBezTo>
                  <a:cubicBezTo>
                    <a:pt x="211" y="0"/>
                    <a:pt x="213" y="1"/>
                    <a:pt x="213" y="4"/>
                  </a:cubicBezTo>
                  <a:cubicBezTo>
                    <a:pt x="213" y="10"/>
                    <a:pt x="203" y="7"/>
                    <a:pt x="195" y="24"/>
                  </a:cubicBezTo>
                  <a:cubicBezTo>
                    <a:pt x="133" y="165"/>
                    <a:pt x="133" y="165"/>
                    <a:pt x="133" y="165"/>
                  </a:cubicBezTo>
                  <a:cubicBezTo>
                    <a:pt x="116" y="206"/>
                    <a:pt x="117" y="206"/>
                    <a:pt x="114" y="206"/>
                  </a:cubicBezTo>
                  <a:cubicBezTo>
                    <a:pt x="113" y="206"/>
                    <a:pt x="109" y="204"/>
                    <a:pt x="102" y="187"/>
                  </a:cubicBezTo>
                  <a:cubicBezTo>
                    <a:pt x="93" y="165"/>
                    <a:pt x="86" y="150"/>
                    <a:pt x="73" y="122"/>
                  </a:cubicBezTo>
                  <a:cubicBezTo>
                    <a:pt x="34" y="37"/>
                    <a:pt x="34" y="28"/>
                    <a:pt x="26" y="19"/>
                  </a:cubicBezTo>
                  <a:cubicBezTo>
                    <a:pt x="12" y="4"/>
                    <a:pt x="0" y="14"/>
                    <a:pt x="0" y="4"/>
                  </a:cubicBezTo>
                  <a:cubicBezTo>
                    <a:pt x="0" y="1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9" name="Freeform 19">
              <a:extLst>
                <a:ext uri="{FF2B5EF4-FFF2-40B4-BE49-F238E27FC236}">
                  <a16:creationId xmlns:a16="http://schemas.microsoft.com/office/drawing/2014/main" id="{AB58E088-FB8A-493B-A292-ACED1F6754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2038" y="3589338"/>
              <a:ext cx="300038" cy="379413"/>
            </a:xfrm>
            <a:custGeom>
              <a:avLst/>
              <a:gdLst>
                <a:gd name="T0" fmla="*/ 8 w 157"/>
                <a:gd name="T1" fmla="*/ 0 h 199"/>
                <a:gd name="T2" fmla="*/ 15 w 157"/>
                <a:gd name="T3" fmla="*/ 0 h 199"/>
                <a:gd name="T4" fmla="*/ 83 w 157"/>
                <a:gd name="T5" fmla="*/ 2 h 199"/>
                <a:gd name="T6" fmla="*/ 139 w 157"/>
                <a:gd name="T7" fmla="*/ 0 h 199"/>
                <a:gd name="T8" fmla="*/ 144 w 157"/>
                <a:gd name="T9" fmla="*/ 7 h 199"/>
                <a:gd name="T10" fmla="*/ 140 w 157"/>
                <a:gd name="T11" fmla="*/ 35 h 199"/>
                <a:gd name="T12" fmla="*/ 136 w 157"/>
                <a:gd name="T13" fmla="*/ 41 h 199"/>
                <a:gd name="T14" fmla="*/ 132 w 157"/>
                <a:gd name="T15" fmla="*/ 35 h 199"/>
                <a:gd name="T16" fmla="*/ 115 w 157"/>
                <a:gd name="T17" fmla="*/ 15 h 199"/>
                <a:gd name="T18" fmla="*/ 77 w 157"/>
                <a:gd name="T19" fmla="*/ 14 h 199"/>
                <a:gd name="T20" fmla="*/ 70 w 157"/>
                <a:gd name="T21" fmla="*/ 14 h 199"/>
                <a:gd name="T22" fmla="*/ 50 w 157"/>
                <a:gd name="T23" fmla="*/ 30 h 199"/>
                <a:gd name="T24" fmla="*/ 49 w 157"/>
                <a:gd name="T25" fmla="*/ 77 h 199"/>
                <a:gd name="T26" fmla="*/ 54 w 157"/>
                <a:gd name="T27" fmla="*/ 91 h 199"/>
                <a:gd name="T28" fmla="*/ 61 w 157"/>
                <a:gd name="T29" fmla="*/ 91 h 199"/>
                <a:gd name="T30" fmla="*/ 73 w 157"/>
                <a:gd name="T31" fmla="*/ 91 h 199"/>
                <a:gd name="T32" fmla="*/ 82 w 157"/>
                <a:gd name="T33" fmla="*/ 91 h 199"/>
                <a:gd name="T34" fmla="*/ 114 w 157"/>
                <a:gd name="T35" fmla="*/ 86 h 199"/>
                <a:gd name="T36" fmla="*/ 120 w 157"/>
                <a:gd name="T37" fmla="*/ 75 h 199"/>
                <a:gd name="T38" fmla="*/ 124 w 157"/>
                <a:gd name="T39" fmla="*/ 71 h 199"/>
                <a:gd name="T40" fmla="*/ 128 w 157"/>
                <a:gd name="T41" fmla="*/ 75 h 199"/>
                <a:gd name="T42" fmla="*/ 125 w 157"/>
                <a:gd name="T43" fmla="*/ 104 h 199"/>
                <a:gd name="T44" fmla="*/ 126 w 157"/>
                <a:gd name="T45" fmla="*/ 121 h 199"/>
                <a:gd name="T46" fmla="*/ 124 w 157"/>
                <a:gd name="T47" fmla="*/ 128 h 199"/>
                <a:gd name="T48" fmla="*/ 118 w 157"/>
                <a:gd name="T49" fmla="*/ 122 h 199"/>
                <a:gd name="T50" fmla="*/ 111 w 157"/>
                <a:gd name="T51" fmla="*/ 108 h 199"/>
                <a:gd name="T52" fmla="*/ 85 w 157"/>
                <a:gd name="T53" fmla="*/ 104 h 199"/>
                <a:gd name="T54" fmla="*/ 60 w 157"/>
                <a:gd name="T55" fmla="*/ 104 h 199"/>
                <a:gd name="T56" fmla="*/ 49 w 157"/>
                <a:gd name="T57" fmla="*/ 109 h 199"/>
                <a:gd name="T58" fmla="*/ 48 w 157"/>
                <a:gd name="T59" fmla="*/ 149 h 199"/>
                <a:gd name="T60" fmla="*/ 48 w 157"/>
                <a:gd name="T61" fmla="*/ 160 h 199"/>
                <a:gd name="T62" fmla="*/ 55 w 157"/>
                <a:gd name="T63" fmla="*/ 182 h 199"/>
                <a:gd name="T64" fmla="*/ 67 w 157"/>
                <a:gd name="T65" fmla="*/ 184 h 199"/>
                <a:gd name="T66" fmla="*/ 153 w 157"/>
                <a:gd name="T67" fmla="*/ 158 h 199"/>
                <a:gd name="T68" fmla="*/ 157 w 157"/>
                <a:gd name="T69" fmla="*/ 163 h 199"/>
                <a:gd name="T70" fmla="*/ 124 w 157"/>
                <a:gd name="T71" fmla="*/ 199 h 199"/>
                <a:gd name="T72" fmla="*/ 47 w 157"/>
                <a:gd name="T73" fmla="*/ 196 h 199"/>
                <a:gd name="T74" fmla="*/ 10 w 157"/>
                <a:gd name="T75" fmla="*/ 199 h 199"/>
                <a:gd name="T76" fmla="*/ 4 w 157"/>
                <a:gd name="T77" fmla="*/ 196 h 199"/>
                <a:gd name="T78" fmla="*/ 16 w 157"/>
                <a:gd name="T79" fmla="*/ 187 h 199"/>
                <a:gd name="T80" fmla="*/ 27 w 157"/>
                <a:gd name="T81" fmla="*/ 133 h 199"/>
                <a:gd name="T82" fmla="*/ 27 w 157"/>
                <a:gd name="T83" fmla="*/ 99 h 199"/>
                <a:gd name="T84" fmla="*/ 27 w 157"/>
                <a:gd name="T85" fmla="*/ 51 h 199"/>
                <a:gd name="T86" fmla="*/ 27 w 157"/>
                <a:gd name="T87" fmla="*/ 26 h 199"/>
                <a:gd name="T88" fmla="*/ 4 w 157"/>
                <a:gd name="T89" fmla="*/ 9 h 199"/>
                <a:gd name="T90" fmla="*/ 0 w 157"/>
                <a:gd name="T91" fmla="*/ 4 h 199"/>
                <a:gd name="T92" fmla="*/ 8 w 157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7" h="199">
                  <a:moveTo>
                    <a:pt x="8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2" y="0"/>
                    <a:pt x="56" y="2"/>
                    <a:pt x="83" y="2"/>
                  </a:cubicBezTo>
                  <a:cubicBezTo>
                    <a:pt x="94" y="2"/>
                    <a:pt x="130" y="0"/>
                    <a:pt x="139" y="0"/>
                  </a:cubicBezTo>
                  <a:cubicBezTo>
                    <a:pt x="140" y="0"/>
                    <a:pt x="144" y="1"/>
                    <a:pt x="144" y="7"/>
                  </a:cubicBezTo>
                  <a:cubicBezTo>
                    <a:pt x="144" y="12"/>
                    <a:pt x="140" y="21"/>
                    <a:pt x="140" y="35"/>
                  </a:cubicBezTo>
                  <a:cubicBezTo>
                    <a:pt x="140" y="39"/>
                    <a:pt x="138" y="41"/>
                    <a:pt x="136" y="41"/>
                  </a:cubicBezTo>
                  <a:cubicBezTo>
                    <a:pt x="134" y="41"/>
                    <a:pt x="132" y="39"/>
                    <a:pt x="132" y="35"/>
                  </a:cubicBezTo>
                  <a:cubicBezTo>
                    <a:pt x="132" y="26"/>
                    <a:pt x="125" y="16"/>
                    <a:pt x="115" y="15"/>
                  </a:cubicBezTo>
                  <a:cubicBezTo>
                    <a:pt x="98" y="14"/>
                    <a:pt x="92" y="14"/>
                    <a:pt x="77" y="14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51" y="14"/>
                    <a:pt x="51" y="14"/>
                    <a:pt x="50" y="30"/>
                  </a:cubicBezTo>
                  <a:cubicBezTo>
                    <a:pt x="50" y="40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105" y="91"/>
                    <a:pt x="109" y="89"/>
                    <a:pt x="114" y="86"/>
                  </a:cubicBezTo>
                  <a:cubicBezTo>
                    <a:pt x="119" y="82"/>
                    <a:pt x="120" y="78"/>
                    <a:pt x="120" y="75"/>
                  </a:cubicBezTo>
                  <a:cubicBezTo>
                    <a:pt x="121" y="73"/>
                    <a:pt x="121" y="71"/>
                    <a:pt x="124" y="71"/>
                  </a:cubicBezTo>
                  <a:cubicBezTo>
                    <a:pt x="127" y="71"/>
                    <a:pt x="128" y="72"/>
                    <a:pt x="128" y="75"/>
                  </a:cubicBezTo>
                  <a:cubicBezTo>
                    <a:pt x="128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2"/>
                  </a:cubicBezTo>
                  <a:cubicBezTo>
                    <a:pt x="117" y="117"/>
                    <a:pt x="115" y="111"/>
                    <a:pt x="111" y="108"/>
                  </a:cubicBezTo>
                  <a:cubicBezTo>
                    <a:pt x="105" y="104"/>
                    <a:pt x="86" y="104"/>
                    <a:pt x="85" y="104"/>
                  </a:cubicBezTo>
                  <a:cubicBezTo>
                    <a:pt x="61" y="104"/>
                    <a:pt x="63" y="104"/>
                    <a:pt x="60" y="104"/>
                  </a:cubicBezTo>
                  <a:cubicBezTo>
                    <a:pt x="54" y="104"/>
                    <a:pt x="49" y="105"/>
                    <a:pt x="49" y="109"/>
                  </a:cubicBezTo>
                  <a:cubicBezTo>
                    <a:pt x="49" y="125"/>
                    <a:pt x="48" y="133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5" y="182"/>
                  </a:cubicBezTo>
                  <a:cubicBezTo>
                    <a:pt x="61" y="184"/>
                    <a:pt x="63" y="184"/>
                    <a:pt x="67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5" y="158"/>
                    <a:pt x="157" y="159"/>
                    <a:pt x="157" y="163"/>
                  </a:cubicBezTo>
                  <a:cubicBezTo>
                    <a:pt x="157" y="179"/>
                    <a:pt x="135" y="199"/>
                    <a:pt x="124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10" y="199"/>
                  </a:cubicBezTo>
                  <a:cubicBezTo>
                    <a:pt x="7" y="199"/>
                    <a:pt x="4" y="199"/>
                    <a:pt x="4" y="196"/>
                  </a:cubicBezTo>
                  <a:cubicBezTo>
                    <a:pt x="4" y="188"/>
                    <a:pt x="4" y="193"/>
                    <a:pt x="16" y="187"/>
                  </a:cubicBezTo>
                  <a:cubicBezTo>
                    <a:pt x="24" y="183"/>
                    <a:pt x="27" y="176"/>
                    <a:pt x="27" y="133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7" y="84"/>
                    <a:pt x="27" y="68"/>
                    <a:pt x="27" y="51"/>
                  </a:cubicBezTo>
                  <a:cubicBezTo>
                    <a:pt x="27" y="43"/>
                    <a:pt x="27" y="35"/>
                    <a:pt x="27" y="26"/>
                  </a:cubicBezTo>
                  <a:cubicBezTo>
                    <a:pt x="26" y="14"/>
                    <a:pt x="15" y="9"/>
                    <a:pt x="4" y="9"/>
                  </a:cubicBezTo>
                  <a:cubicBezTo>
                    <a:pt x="0" y="9"/>
                    <a:pt x="0" y="6"/>
                    <a:pt x="0" y="4"/>
                  </a:cubicBezTo>
                  <a:cubicBezTo>
                    <a:pt x="0" y="0"/>
                    <a:pt x="6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0" name="Freeform 20">
              <a:extLst>
                <a:ext uri="{FF2B5EF4-FFF2-40B4-BE49-F238E27FC236}">
                  <a16:creationId xmlns:a16="http://schemas.microsoft.com/office/drawing/2014/main" id="{E04F3234-F97D-4538-A03F-03DEFF17A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5100" y="3590925"/>
              <a:ext cx="395288" cy="384175"/>
            </a:xfrm>
            <a:custGeom>
              <a:avLst/>
              <a:gdLst>
                <a:gd name="T0" fmla="*/ 7 w 207"/>
                <a:gd name="T1" fmla="*/ 0 h 201"/>
                <a:gd name="T2" fmla="*/ 18 w 207"/>
                <a:gd name="T3" fmla="*/ 0 h 201"/>
                <a:gd name="T4" fmla="*/ 32 w 207"/>
                <a:gd name="T5" fmla="*/ 0 h 201"/>
                <a:gd name="T6" fmla="*/ 41 w 207"/>
                <a:gd name="T7" fmla="*/ 4 h 201"/>
                <a:gd name="T8" fmla="*/ 58 w 207"/>
                <a:gd name="T9" fmla="*/ 25 h 201"/>
                <a:gd name="T10" fmla="*/ 160 w 207"/>
                <a:gd name="T11" fmla="*/ 144 h 201"/>
                <a:gd name="T12" fmla="*/ 172 w 207"/>
                <a:gd name="T13" fmla="*/ 156 h 201"/>
                <a:gd name="T14" fmla="*/ 175 w 207"/>
                <a:gd name="T15" fmla="*/ 139 h 201"/>
                <a:gd name="T16" fmla="*/ 175 w 207"/>
                <a:gd name="T17" fmla="*/ 106 h 201"/>
                <a:gd name="T18" fmla="*/ 174 w 207"/>
                <a:gd name="T19" fmla="*/ 49 h 201"/>
                <a:gd name="T20" fmla="*/ 174 w 207"/>
                <a:gd name="T21" fmla="*/ 47 h 201"/>
                <a:gd name="T22" fmla="*/ 148 w 207"/>
                <a:gd name="T23" fmla="*/ 9 h 201"/>
                <a:gd name="T24" fmla="*/ 142 w 207"/>
                <a:gd name="T25" fmla="*/ 4 h 201"/>
                <a:gd name="T26" fmla="*/ 147 w 207"/>
                <a:gd name="T27" fmla="*/ 0 h 201"/>
                <a:gd name="T28" fmla="*/ 174 w 207"/>
                <a:gd name="T29" fmla="*/ 0 h 201"/>
                <a:gd name="T30" fmla="*/ 199 w 207"/>
                <a:gd name="T31" fmla="*/ 0 h 201"/>
                <a:gd name="T32" fmla="*/ 207 w 207"/>
                <a:gd name="T33" fmla="*/ 4 h 201"/>
                <a:gd name="T34" fmla="*/ 197 w 207"/>
                <a:gd name="T35" fmla="*/ 10 h 201"/>
                <a:gd name="T36" fmla="*/ 188 w 207"/>
                <a:gd name="T37" fmla="*/ 41 h 201"/>
                <a:gd name="T38" fmla="*/ 188 w 207"/>
                <a:gd name="T39" fmla="*/ 52 h 201"/>
                <a:gd name="T40" fmla="*/ 185 w 207"/>
                <a:gd name="T41" fmla="*/ 189 h 201"/>
                <a:gd name="T42" fmla="*/ 185 w 207"/>
                <a:gd name="T43" fmla="*/ 195 h 201"/>
                <a:gd name="T44" fmla="*/ 181 w 207"/>
                <a:gd name="T45" fmla="*/ 201 h 201"/>
                <a:gd name="T46" fmla="*/ 177 w 207"/>
                <a:gd name="T47" fmla="*/ 199 h 201"/>
                <a:gd name="T48" fmla="*/ 47 w 207"/>
                <a:gd name="T49" fmla="*/ 52 h 201"/>
                <a:gd name="T50" fmla="*/ 44 w 207"/>
                <a:gd name="T51" fmla="*/ 71 h 201"/>
                <a:gd name="T52" fmla="*/ 42 w 207"/>
                <a:gd name="T53" fmla="*/ 161 h 201"/>
                <a:gd name="T54" fmla="*/ 69 w 207"/>
                <a:gd name="T55" fmla="*/ 193 h 201"/>
                <a:gd name="T56" fmla="*/ 65 w 207"/>
                <a:gd name="T57" fmla="*/ 198 h 201"/>
                <a:gd name="T58" fmla="*/ 35 w 207"/>
                <a:gd name="T59" fmla="*/ 197 h 201"/>
                <a:gd name="T60" fmla="*/ 11 w 207"/>
                <a:gd name="T61" fmla="*/ 198 h 201"/>
                <a:gd name="T62" fmla="*/ 5 w 207"/>
                <a:gd name="T63" fmla="*/ 193 h 201"/>
                <a:gd name="T64" fmla="*/ 26 w 207"/>
                <a:gd name="T65" fmla="*/ 172 h 201"/>
                <a:gd name="T66" fmla="*/ 32 w 207"/>
                <a:gd name="T67" fmla="*/ 58 h 201"/>
                <a:gd name="T68" fmla="*/ 4 w 207"/>
                <a:gd name="T69" fmla="*/ 9 h 201"/>
                <a:gd name="T70" fmla="*/ 0 w 207"/>
                <a:gd name="T71" fmla="*/ 5 h 201"/>
                <a:gd name="T72" fmla="*/ 7 w 207"/>
                <a:gd name="T73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7" h="201">
                  <a:moveTo>
                    <a:pt x="7" y="0"/>
                  </a:moveTo>
                  <a:cubicBezTo>
                    <a:pt x="10" y="0"/>
                    <a:pt x="15" y="0"/>
                    <a:pt x="18" y="0"/>
                  </a:cubicBezTo>
                  <a:cubicBezTo>
                    <a:pt x="25" y="0"/>
                    <a:pt x="26" y="0"/>
                    <a:pt x="32" y="0"/>
                  </a:cubicBezTo>
                  <a:cubicBezTo>
                    <a:pt x="35" y="0"/>
                    <a:pt x="40" y="2"/>
                    <a:pt x="41" y="4"/>
                  </a:cubicBezTo>
                  <a:cubicBezTo>
                    <a:pt x="42" y="7"/>
                    <a:pt x="51" y="15"/>
                    <a:pt x="58" y="25"/>
                  </a:cubicBezTo>
                  <a:cubicBezTo>
                    <a:pt x="87" y="62"/>
                    <a:pt x="142" y="125"/>
                    <a:pt x="160" y="144"/>
                  </a:cubicBezTo>
                  <a:cubicBezTo>
                    <a:pt x="167" y="152"/>
                    <a:pt x="170" y="156"/>
                    <a:pt x="172" y="156"/>
                  </a:cubicBezTo>
                  <a:cubicBezTo>
                    <a:pt x="175" y="156"/>
                    <a:pt x="175" y="148"/>
                    <a:pt x="175" y="139"/>
                  </a:cubicBezTo>
                  <a:cubicBezTo>
                    <a:pt x="175" y="106"/>
                    <a:pt x="175" y="106"/>
                    <a:pt x="175" y="106"/>
                  </a:cubicBezTo>
                  <a:cubicBezTo>
                    <a:pt x="175" y="64"/>
                    <a:pt x="174" y="55"/>
                    <a:pt x="174" y="49"/>
                  </a:cubicBezTo>
                  <a:cubicBezTo>
                    <a:pt x="174" y="47"/>
                    <a:pt x="174" y="47"/>
                    <a:pt x="174" y="47"/>
                  </a:cubicBezTo>
                  <a:cubicBezTo>
                    <a:pt x="174" y="9"/>
                    <a:pt x="159" y="13"/>
                    <a:pt x="148" y="9"/>
                  </a:cubicBezTo>
                  <a:cubicBezTo>
                    <a:pt x="144" y="8"/>
                    <a:pt x="142" y="6"/>
                    <a:pt x="142" y="4"/>
                  </a:cubicBezTo>
                  <a:cubicBezTo>
                    <a:pt x="142" y="2"/>
                    <a:pt x="143" y="0"/>
                    <a:pt x="147" y="0"/>
                  </a:cubicBezTo>
                  <a:cubicBezTo>
                    <a:pt x="151" y="0"/>
                    <a:pt x="171" y="0"/>
                    <a:pt x="174" y="0"/>
                  </a:cubicBezTo>
                  <a:cubicBezTo>
                    <a:pt x="185" y="0"/>
                    <a:pt x="193" y="0"/>
                    <a:pt x="199" y="0"/>
                  </a:cubicBezTo>
                  <a:cubicBezTo>
                    <a:pt x="205" y="0"/>
                    <a:pt x="207" y="1"/>
                    <a:pt x="207" y="4"/>
                  </a:cubicBezTo>
                  <a:cubicBezTo>
                    <a:pt x="207" y="8"/>
                    <a:pt x="198" y="10"/>
                    <a:pt x="197" y="10"/>
                  </a:cubicBezTo>
                  <a:cubicBezTo>
                    <a:pt x="195" y="11"/>
                    <a:pt x="188" y="18"/>
                    <a:pt x="188" y="41"/>
                  </a:cubicBezTo>
                  <a:cubicBezTo>
                    <a:pt x="188" y="52"/>
                    <a:pt x="188" y="52"/>
                    <a:pt x="188" y="52"/>
                  </a:cubicBezTo>
                  <a:cubicBezTo>
                    <a:pt x="188" y="91"/>
                    <a:pt x="185" y="162"/>
                    <a:pt x="185" y="189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5" y="199"/>
                    <a:pt x="185" y="201"/>
                    <a:pt x="181" y="201"/>
                  </a:cubicBezTo>
                  <a:cubicBezTo>
                    <a:pt x="180" y="201"/>
                    <a:pt x="178" y="200"/>
                    <a:pt x="177" y="199"/>
                  </a:cubicBezTo>
                  <a:cubicBezTo>
                    <a:pt x="54" y="57"/>
                    <a:pt x="50" y="52"/>
                    <a:pt x="47" y="52"/>
                  </a:cubicBezTo>
                  <a:cubicBezTo>
                    <a:pt x="45" y="52"/>
                    <a:pt x="44" y="60"/>
                    <a:pt x="44" y="71"/>
                  </a:cubicBezTo>
                  <a:cubicBezTo>
                    <a:pt x="44" y="116"/>
                    <a:pt x="42" y="148"/>
                    <a:pt x="42" y="161"/>
                  </a:cubicBezTo>
                  <a:cubicBezTo>
                    <a:pt x="42" y="198"/>
                    <a:pt x="69" y="184"/>
                    <a:pt x="69" y="193"/>
                  </a:cubicBezTo>
                  <a:cubicBezTo>
                    <a:pt x="69" y="197"/>
                    <a:pt x="68" y="198"/>
                    <a:pt x="65" y="198"/>
                  </a:cubicBezTo>
                  <a:cubicBezTo>
                    <a:pt x="57" y="198"/>
                    <a:pt x="59" y="197"/>
                    <a:pt x="35" y="197"/>
                  </a:cubicBezTo>
                  <a:cubicBezTo>
                    <a:pt x="29" y="197"/>
                    <a:pt x="21" y="198"/>
                    <a:pt x="11" y="198"/>
                  </a:cubicBezTo>
                  <a:cubicBezTo>
                    <a:pt x="8" y="198"/>
                    <a:pt x="5" y="197"/>
                    <a:pt x="5" y="193"/>
                  </a:cubicBezTo>
                  <a:cubicBezTo>
                    <a:pt x="5" y="186"/>
                    <a:pt x="19" y="195"/>
                    <a:pt x="26" y="172"/>
                  </a:cubicBezTo>
                  <a:cubicBezTo>
                    <a:pt x="28" y="163"/>
                    <a:pt x="32" y="78"/>
                    <a:pt x="32" y="58"/>
                  </a:cubicBezTo>
                  <a:cubicBezTo>
                    <a:pt x="32" y="26"/>
                    <a:pt x="24" y="11"/>
                    <a:pt x="4" y="9"/>
                  </a:cubicBezTo>
                  <a:cubicBezTo>
                    <a:pt x="0" y="9"/>
                    <a:pt x="0" y="6"/>
                    <a:pt x="0" y="5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1" name="Freeform 21">
              <a:extLst>
                <a:ext uri="{FF2B5EF4-FFF2-40B4-BE49-F238E27FC236}">
                  <a16:creationId xmlns:a16="http://schemas.microsoft.com/office/drawing/2014/main" id="{57B13B83-EE41-467C-AD76-2CE516EEAB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2938" y="3586163"/>
              <a:ext cx="350838" cy="382588"/>
            </a:xfrm>
            <a:custGeom>
              <a:avLst/>
              <a:gdLst>
                <a:gd name="T0" fmla="*/ 3 w 184"/>
                <a:gd name="T1" fmla="*/ 10 h 201"/>
                <a:gd name="T2" fmla="*/ 11 w 184"/>
                <a:gd name="T3" fmla="*/ 0 h 201"/>
                <a:gd name="T4" fmla="*/ 89 w 184"/>
                <a:gd name="T5" fmla="*/ 2 h 201"/>
                <a:gd name="T6" fmla="*/ 175 w 184"/>
                <a:gd name="T7" fmla="*/ 1 h 201"/>
                <a:gd name="T8" fmla="*/ 177 w 184"/>
                <a:gd name="T9" fmla="*/ 1 h 201"/>
                <a:gd name="T10" fmla="*/ 182 w 184"/>
                <a:gd name="T11" fmla="*/ 6 h 201"/>
                <a:gd name="T12" fmla="*/ 184 w 184"/>
                <a:gd name="T13" fmla="*/ 28 h 201"/>
                <a:gd name="T14" fmla="*/ 179 w 184"/>
                <a:gd name="T15" fmla="*/ 39 h 201"/>
                <a:gd name="T16" fmla="*/ 176 w 184"/>
                <a:gd name="T17" fmla="*/ 35 h 201"/>
                <a:gd name="T18" fmla="*/ 148 w 184"/>
                <a:gd name="T19" fmla="*/ 17 h 201"/>
                <a:gd name="T20" fmla="*/ 112 w 184"/>
                <a:gd name="T21" fmla="*/ 17 h 201"/>
                <a:gd name="T22" fmla="*/ 103 w 184"/>
                <a:gd name="T23" fmla="*/ 35 h 201"/>
                <a:gd name="T24" fmla="*/ 103 w 184"/>
                <a:gd name="T25" fmla="*/ 48 h 201"/>
                <a:gd name="T26" fmla="*/ 102 w 184"/>
                <a:gd name="T27" fmla="*/ 150 h 201"/>
                <a:gd name="T28" fmla="*/ 101 w 184"/>
                <a:gd name="T29" fmla="*/ 168 h 201"/>
                <a:gd name="T30" fmla="*/ 105 w 184"/>
                <a:gd name="T31" fmla="*/ 184 h 201"/>
                <a:gd name="T32" fmla="*/ 129 w 184"/>
                <a:gd name="T33" fmla="*/ 196 h 201"/>
                <a:gd name="T34" fmla="*/ 122 w 184"/>
                <a:gd name="T35" fmla="*/ 201 h 201"/>
                <a:gd name="T36" fmla="*/ 91 w 184"/>
                <a:gd name="T37" fmla="*/ 198 h 201"/>
                <a:gd name="T38" fmla="*/ 63 w 184"/>
                <a:gd name="T39" fmla="*/ 200 h 201"/>
                <a:gd name="T40" fmla="*/ 53 w 184"/>
                <a:gd name="T41" fmla="*/ 196 h 201"/>
                <a:gd name="T42" fmla="*/ 67 w 184"/>
                <a:gd name="T43" fmla="*/ 190 h 201"/>
                <a:gd name="T44" fmla="*/ 78 w 184"/>
                <a:gd name="T45" fmla="*/ 178 h 201"/>
                <a:gd name="T46" fmla="*/ 80 w 184"/>
                <a:gd name="T47" fmla="*/ 74 h 201"/>
                <a:gd name="T48" fmla="*/ 80 w 184"/>
                <a:gd name="T49" fmla="*/ 24 h 201"/>
                <a:gd name="T50" fmla="*/ 59 w 184"/>
                <a:gd name="T51" fmla="*/ 16 h 201"/>
                <a:gd name="T52" fmla="*/ 14 w 184"/>
                <a:gd name="T53" fmla="*/ 23 h 201"/>
                <a:gd name="T54" fmla="*/ 3 w 184"/>
                <a:gd name="T55" fmla="*/ 43 h 201"/>
                <a:gd name="T56" fmla="*/ 0 w 184"/>
                <a:gd name="T57" fmla="*/ 39 h 201"/>
                <a:gd name="T58" fmla="*/ 3 w 184"/>
                <a:gd name="T59" fmla="*/ 1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4" h="201">
                  <a:moveTo>
                    <a:pt x="3" y="10"/>
                  </a:moveTo>
                  <a:cubicBezTo>
                    <a:pt x="3" y="4"/>
                    <a:pt x="3" y="0"/>
                    <a:pt x="11" y="0"/>
                  </a:cubicBezTo>
                  <a:cubicBezTo>
                    <a:pt x="31" y="0"/>
                    <a:pt x="28" y="2"/>
                    <a:pt x="89" y="2"/>
                  </a:cubicBezTo>
                  <a:cubicBezTo>
                    <a:pt x="131" y="2"/>
                    <a:pt x="160" y="2"/>
                    <a:pt x="175" y="1"/>
                  </a:cubicBezTo>
                  <a:cubicBezTo>
                    <a:pt x="176" y="1"/>
                    <a:pt x="176" y="1"/>
                    <a:pt x="177" y="1"/>
                  </a:cubicBezTo>
                  <a:cubicBezTo>
                    <a:pt x="182" y="1"/>
                    <a:pt x="182" y="5"/>
                    <a:pt x="182" y="6"/>
                  </a:cubicBezTo>
                  <a:cubicBezTo>
                    <a:pt x="182" y="9"/>
                    <a:pt x="184" y="26"/>
                    <a:pt x="184" y="28"/>
                  </a:cubicBezTo>
                  <a:cubicBezTo>
                    <a:pt x="184" y="38"/>
                    <a:pt x="183" y="39"/>
                    <a:pt x="179" y="39"/>
                  </a:cubicBezTo>
                  <a:cubicBezTo>
                    <a:pt x="179" y="39"/>
                    <a:pt x="177" y="38"/>
                    <a:pt x="176" y="35"/>
                  </a:cubicBezTo>
                  <a:cubicBezTo>
                    <a:pt x="173" y="22"/>
                    <a:pt x="172" y="17"/>
                    <a:pt x="148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03" y="17"/>
                    <a:pt x="103" y="18"/>
                    <a:pt x="103" y="35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113"/>
                    <a:pt x="102" y="125"/>
                    <a:pt x="102" y="150"/>
                  </a:cubicBezTo>
                  <a:cubicBezTo>
                    <a:pt x="102" y="157"/>
                    <a:pt x="101" y="163"/>
                    <a:pt x="101" y="168"/>
                  </a:cubicBezTo>
                  <a:cubicBezTo>
                    <a:pt x="101" y="175"/>
                    <a:pt x="102" y="180"/>
                    <a:pt x="105" y="184"/>
                  </a:cubicBezTo>
                  <a:cubicBezTo>
                    <a:pt x="116" y="194"/>
                    <a:pt x="129" y="189"/>
                    <a:pt x="129" y="196"/>
                  </a:cubicBezTo>
                  <a:cubicBezTo>
                    <a:pt x="129" y="200"/>
                    <a:pt x="127" y="201"/>
                    <a:pt x="122" y="201"/>
                  </a:cubicBezTo>
                  <a:cubicBezTo>
                    <a:pt x="115" y="201"/>
                    <a:pt x="100" y="198"/>
                    <a:pt x="91" y="198"/>
                  </a:cubicBezTo>
                  <a:cubicBezTo>
                    <a:pt x="84" y="198"/>
                    <a:pt x="72" y="200"/>
                    <a:pt x="63" y="200"/>
                  </a:cubicBezTo>
                  <a:cubicBezTo>
                    <a:pt x="57" y="200"/>
                    <a:pt x="53" y="199"/>
                    <a:pt x="53" y="196"/>
                  </a:cubicBezTo>
                  <a:cubicBezTo>
                    <a:pt x="53" y="190"/>
                    <a:pt x="60" y="191"/>
                    <a:pt x="67" y="190"/>
                  </a:cubicBezTo>
                  <a:cubicBezTo>
                    <a:pt x="72" y="188"/>
                    <a:pt x="77" y="186"/>
                    <a:pt x="78" y="178"/>
                  </a:cubicBezTo>
                  <a:cubicBezTo>
                    <a:pt x="80" y="159"/>
                    <a:pt x="80" y="85"/>
                    <a:pt x="80" y="74"/>
                  </a:cubicBezTo>
                  <a:cubicBezTo>
                    <a:pt x="80" y="44"/>
                    <a:pt x="80" y="24"/>
                    <a:pt x="80" y="24"/>
                  </a:cubicBezTo>
                  <a:cubicBezTo>
                    <a:pt x="80" y="17"/>
                    <a:pt x="79" y="16"/>
                    <a:pt x="59" y="16"/>
                  </a:cubicBezTo>
                  <a:cubicBezTo>
                    <a:pt x="18" y="16"/>
                    <a:pt x="17" y="19"/>
                    <a:pt x="14" y="23"/>
                  </a:cubicBezTo>
                  <a:cubicBezTo>
                    <a:pt x="7" y="33"/>
                    <a:pt x="10" y="43"/>
                    <a:pt x="3" y="43"/>
                  </a:cubicBezTo>
                  <a:cubicBezTo>
                    <a:pt x="1" y="43"/>
                    <a:pt x="0" y="42"/>
                    <a:pt x="0" y="39"/>
                  </a:cubicBezTo>
                  <a:cubicBezTo>
                    <a:pt x="0" y="31"/>
                    <a:pt x="1" y="17"/>
                    <a:pt x="3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2" name="Freeform 22">
              <a:extLst>
                <a:ext uri="{FF2B5EF4-FFF2-40B4-BE49-F238E27FC236}">
                  <a16:creationId xmlns:a16="http://schemas.microsoft.com/office/drawing/2014/main" id="{1B9877D1-2D4A-422B-8D25-A80DBB7D5D1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388" y="3582988"/>
              <a:ext cx="411163" cy="393700"/>
            </a:xfrm>
            <a:custGeom>
              <a:avLst/>
              <a:gdLst>
                <a:gd name="T0" fmla="*/ 6 w 215"/>
                <a:gd name="T1" fmla="*/ 3 h 206"/>
                <a:gd name="T2" fmla="*/ 38 w 215"/>
                <a:gd name="T3" fmla="*/ 5 h 206"/>
                <a:gd name="T4" fmla="*/ 64 w 215"/>
                <a:gd name="T5" fmla="*/ 4 h 206"/>
                <a:gd name="T6" fmla="*/ 69 w 215"/>
                <a:gd name="T7" fmla="*/ 8 h 206"/>
                <a:gd name="T8" fmla="*/ 50 w 215"/>
                <a:gd name="T9" fmla="*/ 40 h 206"/>
                <a:gd name="T10" fmla="*/ 50 w 215"/>
                <a:gd name="T11" fmla="*/ 47 h 206"/>
                <a:gd name="T12" fmla="*/ 50 w 215"/>
                <a:gd name="T13" fmla="*/ 107 h 206"/>
                <a:gd name="T14" fmla="*/ 114 w 215"/>
                <a:gd name="T15" fmla="*/ 193 h 206"/>
                <a:gd name="T16" fmla="*/ 186 w 215"/>
                <a:gd name="T17" fmla="*/ 111 h 206"/>
                <a:gd name="T18" fmla="*/ 186 w 215"/>
                <a:gd name="T19" fmla="*/ 52 h 206"/>
                <a:gd name="T20" fmla="*/ 176 w 215"/>
                <a:gd name="T21" fmla="*/ 15 h 206"/>
                <a:gd name="T22" fmla="*/ 159 w 215"/>
                <a:gd name="T23" fmla="*/ 8 h 206"/>
                <a:gd name="T24" fmla="*/ 164 w 215"/>
                <a:gd name="T25" fmla="*/ 4 h 206"/>
                <a:gd name="T26" fmla="*/ 186 w 215"/>
                <a:gd name="T27" fmla="*/ 5 h 206"/>
                <a:gd name="T28" fmla="*/ 209 w 215"/>
                <a:gd name="T29" fmla="*/ 4 h 206"/>
                <a:gd name="T30" fmla="*/ 215 w 215"/>
                <a:gd name="T31" fmla="*/ 7 h 206"/>
                <a:gd name="T32" fmla="*/ 202 w 215"/>
                <a:gd name="T33" fmla="*/ 19 h 206"/>
                <a:gd name="T34" fmla="*/ 199 w 215"/>
                <a:gd name="T35" fmla="*/ 38 h 206"/>
                <a:gd name="T36" fmla="*/ 199 w 215"/>
                <a:gd name="T37" fmla="*/ 56 h 206"/>
                <a:gd name="T38" fmla="*/ 154 w 215"/>
                <a:gd name="T39" fmla="*/ 200 h 206"/>
                <a:gd name="T40" fmla="*/ 114 w 215"/>
                <a:gd name="T41" fmla="*/ 206 h 206"/>
                <a:gd name="T42" fmla="*/ 48 w 215"/>
                <a:gd name="T43" fmla="*/ 188 h 206"/>
                <a:gd name="T44" fmla="*/ 26 w 215"/>
                <a:gd name="T45" fmla="*/ 86 h 206"/>
                <a:gd name="T46" fmla="*/ 26 w 215"/>
                <a:gd name="T47" fmla="*/ 81 h 206"/>
                <a:gd name="T48" fmla="*/ 26 w 215"/>
                <a:gd name="T49" fmla="*/ 41 h 206"/>
                <a:gd name="T50" fmla="*/ 6 w 215"/>
                <a:gd name="T51" fmla="*/ 12 h 206"/>
                <a:gd name="T52" fmla="*/ 0 w 215"/>
                <a:gd name="T53" fmla="*/ 7 h 206"/>
                <a:gd name="T54" fmla="*/ 6 w 215"/>
                <a:gd name="T55" fmla="*/ 3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5" h="206">
                  <a:moveTo>
                    <a:pt x="6" y="3"/>
                  </a:moveTo>
                  <a:cubicBezTo>
                    <a:pt x="14" y="3"/>
                    <a:pt x="22" y="5"/>
                    <a:pt x="38" y="5"/>
                  </a:cubicBezTo>
                  <a:cubicBezTo>
                    <a:pt x="51" y="5"/>
                    <a:pt x="43" y="4"/>
                    <a:pt x="64" y="4"/>
                  </a:cubicBezTo>
                  <a:cubicBezTo>
                    <a:pt x="66" y="4"/>
                    <a:pt x="69" y="4"/>
                    <a:pt x="69" y="8"/>
                  </a:cubicBezTo>
                  <a:cubicBezTo>
                    <a:pt x="69" y="17"/>
                    <a:pt x="50" y="0"/>
                    <a:pt x="50" y="40"/>
                  </a:cubicBezTo>
                  <a:cubicBezTo>
                    <a:pt x="50" y="47"/>
                    <a:pt x="50" y="47"/>
                    <a:pt x="50" y="47"/>
                  </a:cubicBezTo>
                  <a:cubicBezTo>
                    <a:pt x="50" y="71"/>
                    <a:pt x="50" y="91"/>
                    <a:pt x="50" y="107"/>
                  </a:cubicBezTo>
                  <a:cubicBezTo>
                    <a:pt x="50" y="145"/>
                    <a:pt x="50" y="193"/>
                    <a:pt x="114" y="193"/>
                  </a:cubicBezTo>
                  <a:cubicBezTo>
                    <a:pt x="145" y="193"/>
                    <a:pt x="186" y="193"/>
                    <a:pt x="186" y="111"/>
                  </a:cubicBezTo>
                  <a:cubicBezTo>
                    <a:pt x="186" y="63"/>
                    <a:pt x="186" y="63"/>
                    <a:pt x="186" y="52"/>
                  </a:cubicBezTo>
                  <a:cubicBezTo>
                    <a:pt x="186" y="37"/>
                    <a:pt x="186" y="21"/>
                    <a:pt x="176" y="15"/>
                  </a:cubicBezTo>
                  <a:cubicBezTo>
                    <a:pt x="169" y="10"/>
                    <a:pt x="159" y="13"/>
                    <a:pt x="159" y="8"/>
                  </a:cubicBezTo>
                  <a:cubicBezTo>
                    <a:pt x="159" y="6"/>
                    <a:pt x="160" y="4"/>
                    <a:pt x="164" y="4"/>
                  </a:cubicBezTo>
                  <a:cubicBezTo>
                    <a:pt x="167" y="4"/>
                    <a:pt x="182" y="5"/>
                    <a:pt x="186" y="5"/>
                  </a:cubicBezTo>
                  <a:cubicBezTo>
                    <a:pt x="197" y="5"/>
                    <a:pt x="204" y="4"/>
                    <a:pt x="209" y="4"/>
                  </a:cubicBezTo>
                  <a:cubicBezTo>
                    <a:pt x="215" y="4"/>
                    <a:pt x="215" y="6"/>
                    <a:pt x="215" y="7"/>
                  </a:cubicBezTo>
                  <a:cubicBezTo>
                    <a:pt x="215" y="12"/>
                    <a:pt x="205" y="13"/>
                    <a:pt x="202" y="19"/>
                  </a:cubicBezTo>
                  <a:cubicBezTo>
                    <a:pt x="199" y="24"/>
                    <a:pt x="199" y="27"/>
                    <a:pt x="199" y="38"/>
                  </a:cubicBezTo>
                  <a:cubicBezTo>
                    <a:pt x="199" y="42"/>
                    <a:pt x="199" y="48"/>
                    <a:pt x="199" y="56"/>
                  </a:cubicBezTo>
                  <a:cubicBezTo>
                    <a:pt x="199" y="162"/>
                    <a:pt x="188" y="185"/>
                    <a:pt x="154" y="200"/>
                  </a:cubicBezTo>
                  <a:cubicBezTo>
                    <a:pt x="144" y="204"/>
                    <a:pt x="124" y="206"/>
                    <a:pt x="114" y="206"/>
                  </a:cubicBezTo>
                  <a:cubicBezTo>
                    <a:pt x="80" y="206"/>
                    <a:pt x="62" y="200"/>
                    <a:pt x="48" y="188"/>
                  </a:cubicBezTo>
                  <a:cubicBezTo>
                    <a:pt x="26" y="168"/>
                    <a:pt x="26" y="143"/>
                    <a:pt x="26" y="86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26" y="62"/>
                    <a:pt x="26" y="50"/>
                    <a:pt x="26" y="41"/>
                  </a:cubicBezTo>
                  <a:cubicBezTo>
                    <a:pt x="26" y="22"/>
                    <a:pt x="25" y="15"/>
                    <a:pt x="6" y="12"/>
                  </a:cubicBezTo>
                  <a:cubicBezTo>
                    <a:pt x="0" y="12"/>
                    <a:pt x="0" y="8"/>
                    <a:pt x="0" y="7"/>
                  </a:cubicBezTo>
                  <a:cubicBezTo>
                    <a:pt x="0" y="5"/>
                    <a:pt x="0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3" name="Freeform 23">
              <a:extLst>
                <a:ext uri="{FF2B5EF4-FFF2-40B4-BE49-F238E27FC236}">
                  <a16:creationId xmlns:a16="http://schemas.microsoft.com/office/drawing/2014/main" id="{B1F4395C-A44A-4817-830A-BC1A9D1ADB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74163" y="3587750"/>
              <a:ext cx="366713" cy="382588"/>
            </a:xfrm>
            <a:custGeom>
              <a:avLst/>
              <a:gdLst>
                <a:gd name="T0" fmla="*/ 8 w 192"/>
                <a:gd name="T1" fmla="*/ 1 h 201"/>
                <a:gd name="T2" fmla="*/ 54 w 192"/>
                <a:gd name="T3" fmla="*/ 1 h 201"/>
                <a:gd name="T4" fmla="*/ 82 w 192"/>
                <a:gd name="T5" fmla="*/ 0 h 201"/>
                <a:gd name="T6" fmla="*/ 142 w 192"/>
                <a:gd name="T7" fmla="*/ 47 h 201"/>
                <a:gd name="T8" fmla="*/ 108 w 192"/>
                <a:gd name="T9" fmla="*/ 100 h 201"/>
                <a:gd name="T10" fmla="*/ 163 w 192"/>
                <a:gd name="T11" fmla="*/ 177 h 201"/>
                <a:gd name="T12" fmla="*/ 188 w 192"/>
                <a:gd name="T13" fmla="*/ 191 h 201"/>
                <a:gd name="T14" fmla="*/ 192 w 192"/>
                <a:gd name="T15" fmla="*/ 194 h 201"/>
                <a:gd name="T16" fmla="*/ 172 w 192"/>
                <a:gd name="T17" fmla="*/ 201 h 201"/>
                <a:gd name="T18" fmla="*/ 148 w 192"/>
                <a:gd name="T19" fmla="*/ 194 h 201"/>
                <a:gd name="T20" fmla="*/ 98 w 192"/>
                <a:gd name="T21" fmla="*/ 128 h 201"/>
                <a:gd name="T22" fmla="*/ 78 w 192"/>
                <a:gd name="T23" fmla="*/ 106 h 201"/>
                <a:gd name="T24" fmla="*/ 72 w 192"/>
                <a:gd name="T25" fmla="*/ 106 h 201"/>
                <a:gd name="T26" fmla="*/ 55 w 192"/>
                <a:gd name="T27" fmla="*/ 106 h 201"/>
                <a:gd name="T28" fmla="*/ 50 w 192"/>
                <a:gd name="T29" fmla="*/ 126 h 201"/>
                <a:gd name="T30" fmla="*/ 50 w 192"/>
                <a:gd name="T31" fmla="*/ 165 h 201"/>
                <a:gd name="T32" fmla="*/ 84 w 192"/>
                <a:gd name="T33" fmla="*/ 196 h 201"/>
                <a:gd name="T34" fmla="*/ 79 w 192"/>
                <a:gd name="T35" fmla="*/ 201 h 201"/>
                <a:gd name="T36" fmla="*/ 40 w 192"/>
                <a:gd name="T37" fmla="*/ 199 h 201"/>
                <a:gd name="T38" fmla="*/ 9 w 192"/>
                <a:gd name="T39" fmla="*/ 200 h 201"/>
                <a:gd name="T40" fmla="*/ 3 w 192"/>
                <a:gd name="T41" fmla="*/ 195 h 201"/>
                <a:gd name="T42" fmla="*/ 27 w 192"/>
                <a:gd name="T43" fmla="*/ 167 h 201"/>
                <a:gd name="T44" fmla="*/ 27 w 192"/>
                <a:gd name="T45" fmla="*/ 80 h 201"/>
                <a:gd name="T46" fmla="*/ 27 w 192"/>
                <a:gd name="T47" fmla="*/ 33 h 201"/>
                <a:gd name="T48" fmla="*/ 0 w 192"/>
                <a:gd name="T49" fmla="*/ 5 h 201"/>
                <a:gd name="T50" fmla="*/ 8 w 192"/>
                <a:gd name="T51" fmla="*/ 1 h 201"/>
                <a:gd name="T52" fmla="*/ 52 w 192"/>
                <a:gd name="T53" fmla="*/ 93 h 201"/>
                <a:gd name="T54" fmla="*/ 64 w 192"/>
                <a:gd name="T55" fmla="*/ 96 h 201"/>
                <a:gd name="T56" fmla="*/ 67 w 192"/>
                <a:gd name="T57" fmla="*/ 96 h 201"/>
                <a:gd name="T58" fmla="*/ 75 w 192"/>
                <a:gd name="T59" fmla="*/ 96 h 201"/>
                <a:gd name="T60" fmla="*/ 119 w 192"/>
                <a:gd name="T61" fmla="*/ 57 h 201"/>
                <a:gd name="T62" fmla="*/ 65 w 192"/>
                <a:gd name="T63" fmla="*/ 11 h 201"/>
                <a:gd name="T64" fmla="*/ 50 w 192"/>
                <a:gd name="T65" fmla="*/ 42 h 201"/>
                <a:gd name="T66" fmla="*/ 50 w 192"/>
                <a:gd name="T67" fmla="*/ 50 h 201"/>
                <a:gd name="T68" fmla="*/ 52 w 192"/>
                <a:gd name="T69" fmla="*/ 93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2" h="201">
                  <a:moveTo>
                    <a:pt x="8" y="1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66" y="1"/>
                    <a:pt x="72" y="0"/>
                    <a:pt x="82" y="0"/>
                  </a:cubicBezTo>
                  <a:cubicBezTo>
                    <a:pt x="113" y="0"/>
                    <a:pt x="142" y="17"/>
                    <a:pt x="142" y="47"/>
                  </a:cubicBezTo>
                  <a:cubicBezTo>
                    <a:pt x="142" y="88"/>
                    <a:pt x="108" y="95"/>
                    <a:pt x="108" y="100"/>
                  </a:cubicBezTo>
                  <a:cubicBezTo>
                    <a:pt x="108" y="104"/>
                    <a:pt x="151" y="166"/>
                    <a:pt x="163" y="177"/>
                  </a:cubicBezTo>
                  <a:cubicBezTo>
                    <a:pt x="164" y="179"/>
                    <a:pt x="174" y="191"/>
                    <a:pt x="188" y="191"/>
                  </a:cubicBezTo>
                  <a:cubicBezTo>
                    <a:pt x="190" y="191"/>
                    <a:pt x="192" y="192"/>
                    <a:pt x="192" y="194"/>
                  </a:cubicBezTo>
                  <a:cubicBezTo>
                    <a:pt x="192" y="199"/>
                    <a:pt x="192" y="201"/>
                    <a:pt x="172" y="201"/>
                  </a:cubicBezTo>
                  <a:cubicBezTo>
                    <a:pt x="171" y="201"/>
                    <a:pt x="158" y="200"/>
                    <a:pt x="148" y="194"/>
                  </a:cubicBezTo>
                  <a:cubicBezTo>
                    <a:pt x="133" y="186"/>
                    <a:pt x="112" y="151"/>
                    <a:pt x="98" y="128"/>
                  </a:cubicBezTo>
                  <a:cubicBezTo>
                    <a:pt x="86" y="109"/>
                    <a:pt x="81" y="106"/>
                    <a:pt x="78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1" y="106"/>
                    <a:pt x="50" y="106"/>
                    <a:pt x="50" y="126"/>
                  </a:cubicBezTo>
                  <a:cubicBezTo>
                    <a:pt x="50" y="165"/>
                    <a:pt x="50" y="161"/>
                    <a:pt x="50" y="165"/>
                  </a:cubicBezTo>
                  <a:cubicBezTo>
                    <a:pt x="50" y="199"/>
                    <a:pt x="84" y="187"/>
                    <a:pt x="84" y="196"/>
                  </a:cubicBezTo>
                  <a:cubicBezTo>
                    <a:pt x="84" y="199"/>
                    <a:pt x="83" y="201"/>
                    <a:pt x="79" y="201"/>
                  </a:cubicBezTo>
                  <a:cubicBezTo>
                    <a:pt x="78" y="201"/>
                    <a:pt x="43" y="199"/>
                    <a:pt x="40" y="199"/>
                  </a:cubicBezTo>
                  <a:cubicBezTo>
                    <a:pt x="26" y="199"/>
                    <a:pt x="12" y="200"/>
                    <a:pt x="9" y="200"/>
                  </a:cubicBezTo>
                  <a:cubicBezTo>
                    <a:pt x="6" y="200"/>
                    <a:pt x="3" y="199"/>
                    <a:pt x="3" y="195"/>
                  </a:cubicBezTo>
                  <a:cubicBezTo>
                    <a:pt x="3" y="186"/>
                    <a:pt x="27" y="198"/>
                    <a:pt x="27" y="167"/>
                  </a:cubicBezTo>
                  <a:cubicBezTo>
                    <a:pt x="27" y="149"/>
                    <a:pt x="27" y="111"/>
                    <a:pt x="27" y="80"/>
                  </a:cubicBezTo>
                  <a:cubicBezTo>
                    <a:pt x="27" y="51"/>
                    <a:pt x="27" y="40"/>
                    <a:pt x="27" y="33"/>
                  </a:cubicBezTo>
                  <a:cubicBezTo>
                    <a:pt x="27" y="3"/>
                    <a:pt x="0" y="14"/>
                    <a:pt x="0" y="5"/>
                  </a:cubicBezTo>
                  <a:cubicBezTo>
                    <a:pt x="0" y="2"/>
                    <a:pt x="2" y="1"/>
                    <a:pt x="8" y="1"/>
                  </a:cubicBezTo>
                  <a:close/>
                  <a:moveTo>
                    <a:pt x="52" y="93"/>
                  </a:moveTo>
                  <a:cubicBezTo>
                    <a:pt x="56" y="95"/>
                    <a:pt x="59" y="96"/>
                    <a:pt x="64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109" y="96"/>
                    <a:pt x="119" y="77"/>
                    <a:pt x="119" y="57"/>
                  </a:cubicBezTo>
                  <a:cubicBezTo>
                    <a:pt x="119" y="38"/>
                    <a:pt x="105" y="11"/>
                    <a:pt x="65" y="11"/>
                  </a:cubicBezTo>
                  <a:cubicBezTo>
                    <a:pt x="51" y="11"/>
                    <a:pt x="50" y="17"/>
                    <a:pt x="50" y="42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86"/>
                    <a:pt x="50" y="92"/>
                    <a:pt x="52" y="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" name="Freeform 24">
              <a:extLst>
                <a:ext uri="{FF2B5EF4-FFF2-40B4-BE49-F238E27FC236}">
                  <a16:creationId xmlns:a16="http://schemas.microsoft.com/office/drawing/2014/main" id="{D1C44FC5-37F6-46A7-BE68-C08B3B00B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7550" y="3589338"/>
              <a:ext cx="300038" cy="379413"/>
            </a:xfrm>
            <a:custGeom>
              <a:avLst/>
              <a:gdLst>
                <a:gd name="T0" fmla="*/ 8 w 157"/>
                <a:gd name="T1" fmla="*/ 0 h 199"/>
                <a:gd name="T2" fmla="*/ 15 w 157"/>
                <a:gd name="T3" fmla="*/ 0 h 199"/>
                <a:gd name="T4" fmla="*/ 83 w 157"/>
                <a:gd name="T5" fmla="*/ 2 h 199"/>
                <a:gd name="T6" fmla="*/ 138 w 157"/>
                <a:gd name="T7" fmla="*/ 0 h 199"/>
                <a:gd name="T8" fmla="*/ 144 w 157"/>
                <a:gd name="T9" fmla="*/ 7 h 199"/>
                <a:gd name="T10" fmla="*/ 140 w 157"/>
                <a:gd name="T11" fmla="*/ 35 h 199"/>
                <a:gd name="T12" fmla="*/ 136 w 157"/>
                <a:gd name="T13" fmla="*/ 41 h 199"/>
                <a:gd name="T14" fmla="*/ 132 w 157"/>
                <a:gd name="T15" fmla="*/ 35 h 199"/>
                <a:gd name="T16" fmla="*/ 115 w 157"/>
                <a:gd name="T17" fmla="*/ 15 h 199"/>
                <a:gd name="T18" fmla="*/ 77 w 157"/>
                <a:gd name="T19" fmla="*/ 14 h 199"/>
                <a:gd name="T20" fmla="*/ 70 w 157"/>
                <a:gd name="T21" fmla="*/ 14 h 199"/>
                <a:gd name="T22" fmla="*/ 50 w 157"/>
                <a:gd name="T23" fmla="*/ 30 h 199"/>
                <a:gd name="T24" fmla="*/ 49 w 157"/>
                <a:gd name="T25" fmla="*/ 77 h 199"/>
                <a:gd name="T26" fmla="*/ 54 w 157"/>
                <a:gd name="T27" fmla="*/ 91 h 199"/>
                <a:gd name="T28" fmla="*/ 61 w 157"/>
                <a:gd name="T29" fmla="*/ 91 h 199"/>
                <a:gd name="T30" fmla="*/ 73 w 157"/>
                <a:gd name="T31" fmla="*/ 91 h 199"/>
                <a:gd name="T32" fmla="*/ 82 w 157"/>
                <a:gd name="T33" fmla="*/ 91 h 199"/>
                <a:gd name="T34" fmla="*/ 114 w 157"/>
                <a:gd name="T35" fmla="*/ 86 h 199"/>
                <a:gd name="T36" fmla="*/ 120 w 157"/>
                <a:gd name="T37" fmla="*/ 75 h 199"/>
                <a:gd name="T38" fmla="*/ 124 w 157"/>
                <a:gd name="T39" fmla="*/ 71 h 199"/>
                <a:gd name="T40" fmla="*/ 128 w 157"/>
                <a:gd name="T41" fmla="*/ 75 h 199"/>
                <a:gd name="T42" fmla="*/ 125 w 157"/>
                <a:gd name="T43" fmla="*/ 104 h 199"/>
                <a:gd name="T44" fmla="*/ 126 w 157"/>
                <a:gd name="T45" fmla="*/ 121 h 199"/>
                <a:gd name="T46" fmla="*/ 124 w 157"/>
                <a:gd name="T47" fmla="*/ 128 h 199"/>
                <a:gd name="T48" fmla="*/ 118 w 157"/>
                <a:gd name="T49" fmla="*/ 122 h 199"/>
                <a:gd name="T50" fmla="*/ 111 w 157"/>
                <a:gd name="T51" fmla="*/ 108 h 199"/>
                <a:gd name="T52" fmla="*/ 85 w 157"/>
                <a:gd name="T53" fmla="*/ 104 h 199"/>
                <a:gd name="T54" fmla="*/ 60 w 157"/>
                <a:gd name="T55" fmla="*/ 104 h 199"/>
                <a:gd name="T56" fmla="*/ 49 w 157"/>
                <a:gd name="T57" fmla="*/ 109 h 199"/>
                <a:gd name="T58" fmla="*/ 48 w 157"/>
                <a:gd name="T59" fmla="*/ 149 h 199"/>
                <a:gd name="T60" fmla="*/ 48 w 157"/>
                <a:gd name="T61" fmla="*/ 160 h 199"/>
                <a:gd name="T62" fmla="*/ 55 w 157"/>
                <a:gd name="T63" fmla="*/ 182 h 199"/>
                <a:gd name="T64" fmla="*/ 67 w 157"/>
                <a:gd name="T65" fmla="*/ 184 h 199"/>
                <a:gd name="T66" fmla="*/ 153 w 157"/>
                <a:gd name="T67" fmla="*/ 158 h 199"/>
                <a:gd name="T68" fmla="*/ 157 w 157"/>
                <a:gd name="T69" fmla="*/ 163 h 199"/>
                <a:gd name="T70" fmla="*/ 124 w 157"/>
                <a:gd name="T71" fmla="*/ 199 h 199"/>
                <a:gd name="T72" fmla="*/ 47 w 157"/>
                <a:gd name="T73" fmla="*/ 196 h 199"/>
                <a:gd name="T74" fmla="*/ 10 w 157"/>
                <a:gd name="T75" fmla="*/ 199 h 199"/>
                <a:gd name="T76" fmla="*/ 4 w 157"/>
                <a:gd name="T77" fmla="*/ 196 h 199"/>
                <a:gd name="T78" fmla="*/ 16 w 157"/>
                <a:gd name="T79" fmla="*/ 187 h 199"/>
                <a:gd name="T80" fmla="*/ 27 w 157"/>
                <a:gd name="T81" fmla="*/ 133 h 199"/>
                <a:gd name="T82" fmla="*/ 27 w 157"/>
                <a:gd name="T83" fmla="*/ 99 h 199"/>
                <a:gd name="T84" fmla="*/ 27 w 157"/>
                <a:gd name="T85" fmla="*/ 51 h 199"/>
                <a:gd name="T86" fmla="*/ 27 w 157"/>
                <a:gd name="T87" fmla="*/ 26 h 199"/>
                <a:gd name="T88" fmla="*/ 4 w 157"/>
                <a:gd name="T89" fmla="*/ 9 h 199"/>
                <a:gd name="T90" fmla="*/ 0 w 157"/>
                <a:gd name="T91" fmla="*/ 4 h 199"/>
                <a:gd name="T92" fmla="*/ 8 w 157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7" h="199">
                  <a:moveTo>
                    <a:pt x="8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2" y="0"/>
                    <a:pt x="55" y="2"/>
                    <a:pt x="83" y="2"/>
                  </a:cubicBezTo>
                  <a:cubicBezTo>
                    <a:pt x="94" y="2"/>
                    <a:pt x="130" y="0"/>
                    <a:pt x="138" y="0"/>
                  </a:cubicBezTo>
                  <a:cubicBezTo>
                    <a:pt x="140" y="0"/>
                    <a:pt x="144" y="1"/>
                    <a:pt x="144" y="7"/>
                  </a:cubicBezTo>
                  <a:cubicBezTo>
                    <a:pt x="144" y="12"/>
                    <a:pt x="140" y="21"/>
                    <a:pt x="140" y="35"/>
                  </a:cubicBezTo>
                  <a:cubicBezTo>
                    <a:pt x="140" y="39"/>
                    <a:pt x="138" y="41"/>
                    <a:pt x="136" y="41"/>
                  </a:cubicBezTo>
                  <a:cubicBezTo>
                    <a:pt x="134" y="41"/>
                    <a:pt x="132" y="39"/>
                    <a:pt x="132" y="35"/>
                  </a:cubicBezTo>
                  <a:cubicBezTo>
                    <a:pt x="132" y="26"/>
                    <a:pt x="125" y="16"/>
                    <a:pt x="115" y="15"/>
                  </a:cubicBezTo>
                  <a:cubicBezTo>
                    <a:pt x="98" y="14"/>
                    <a:pt x="92" y="14"/>
                    <a:pt x="77" y="14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50" y="14"/>
                    <a:pt x="51" y="14"/>
                    <a:pt x="50" y="30"/>
                  </a:cubicBezTo>
                  <a:cubicBezTo>
                    <a:pt x="50" y="40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105" y="91"/>
                    <a:pt x="108" y="89"/>
                    <a:pt x="114" y="86"/>
                  </a:cubicBezTo>
                  <a:cubicBezTo>
                    <a:pt x="118" y="82"/>
                    <a:pt x="120" y="78"/>
                    <a:pt x="120" y="75"/>
                  </a:cubicBezTo>
                  <a:cubicBezTo>
                    <a:pt x="121" y="73"/>
                    <a:pt x="121" y="71"/>
                    <a:pt x="124" y="71"/>
                  </a:cubicBezTo>
                  <a:cubicBezTo>
                    <a:pt x="127" y="71"/>
                    <a:pt x="128" y="72"/>
                    <a:pt x="128" y="75"/>
                  </a:cubicBezTo>
                  <a:cubicBezTo>
                    <a:pt x="128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2"/>
                  </a:cubicBezTo>
                  <a:cubicBezTo>
                    <a:pt x="117" y="117"/>
                    <a:pt x="115" y="111"/>
                    <a:pt x="111" y="108"/>
                  </a:cubicBezTo>
                  <a:cubicBezTo>
                    <a:pt x="105" y="104"/>
                    <a:pt x="86" y="104"/>
                    <a:pt x="85" y="104"/>
                  </a:cubicBezTo>
                  <a:cubicBezTo>
                    <a:pt x="60" y="104"/>
                    <a:pt x="63" y="104"/>
                    <a:pt x="60" y="104"/>
                  </a:cubicBezTo>
                  <a:cubicBezTo>
                    <a:pt x="54" y="104"/>
                    <a:pt x="49" y="105"/>
                    <a:pt x="49" y="109"/>
                  </a:cubicBezTo>
                  <a:cubicBezTo>
                    <a:pt x="49" y="125"/>
                    <a:pt x="48" y="133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5" y="182"/>
                  </a:cubicBezTo>
                  <a:cubicBezTo>
                    <a:pt x="61" y="184"/>
                    <a:pt x="63" y="184"/>
                    <a:pt x="67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5" y="158"/>
                    <a:pt x="157" y="159"/>
                    <a:pt x="157" y="163"/>
                  </a:cubicBezTo>
                  <a:cubicBezTo>
                    <a:pt x="157" y="179"/>
                    <a:pt x="135" y="199"/>
                    <a:pt x="124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10" y="199"/>
                  </a:cubicBezTo>
                  <a:cubicBezTo>
                    <a:pt x="7" y="199"/>
                    <a:pt x="4" y="199"/>
                    <a:pt x="4" y="196"/>
                  </a:cubicBezTo>
                  <a:cubicBezTo>
                    <a:pt x="4" y="188"/>
                    <a:pt x="4" y="193"/>
                    <a:pt x="16" y="187"/>
                  </a:cubicBezTo>
                  <a:cubicBezTo>
                    <a:pt x="24" y="183"/>
                    <a:pt x="27" y="176"/>
                    <a:pt x="27" y="133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7" y="84"/>
                    <a:pt x="27" y="68"/>
                    <a:pt x="27" y="51"/>
                  </a:cubicBezTo>
                  <a:cubicBezTo>
                    <a:pt x="27" y="43"/>
                    <a:pt x="27" y="35"/>
                    <a:pt x="27" y="26"/>
                  </a:cubicBezTo>
                  <a:cubicBezTo>
                    <a:pt x="26" y="14"/>
                    <a:pt x="15" y="9"/>
                    <a:pt x="4" y="9"/>
                  </a:cubicBezTo>
                  <a:cubicBezTo>
                    <a:pt x="0" y="9"/>
                    <a:pt x="0" y="6"/>
                    <a:pt x="0" y="4"/>
                  </a:cubicBezTo>
                  <a:cubicBezTo>
                    <a:pt x="0" y="0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5" name="Freeform 25">
              <a:extLst>
                <a:ext uri="{FF2B5EF4-FFF2-40B4-BE49-F238E27FC236}">
                  <a16:creationId xmlns:a16="http://schemas.microsoft.com/office/drawing/2014/main" id="{F8517416-F0C5-48B6-8AB0-6F472FC43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9163" y="4117975"/>
              <a:ext cx="366713" cy="388938"/>
            </a:xfrm>
            <a:custGeom>
              <a:avLst/>
              <a:gdLst>
                <a:gd name="T0" fmla="*/ 105 w 192"/>
                <a:gd name="T1" fmla="*/ 0 h 204"/>
                <a:gd name="T2" fmla="*/ 177 w 192"/>
                <a:gd name="T3" fmla="*/ 21 h 204"/>
                <a:gd name="T4" fmla="*/ 183 w 192"/>
                <a:gd name="T5" fmla="*/ 18 h 204"/>
                <a:gd name="T6" fmla="*/ 187 w 192"/>
                <a:gd name="T7" fmla="*/ 22 h 204"/>
                <a:gd name="T8" fmla="*/ 191 w 192"/>
                <a:gd name="T9" fmla="*/ 61 h 204"/>
                <a:gd name="T10" fmla="*/ 187 w 192"/>
                <a:gd name="T11" fmla="*/ 66 h 204"/>
                <a:gd name="T12" fmla="*/ 183 w 192"/>
                <a:gd name="T13" fmla="*/ 62 h 204"/>
                <a:gd name="T14" fmla="*/ 105 w 192"/>
                <a:gd name="T15" fmla="*/ 12 h 204"/>
                <a:gd name="T16" fmla="*/ 26 w 192"/>
                <a:gd name="T17" fmla="*/ 92 h 204"/>
                <a:gd name="T18" fmla="*/ 118 w 192"/>
                <a:gd name="T19" fmla="*/ 191 h 204"/>
                <a:gd name="T20" fmla="*/ 185 w 192"/>
                <a:gd name="T21" fmla="*/ 150 h 204"/>
                <a:gd name="T22" fmla="*/ 189 w 192"/>
                <a:gd name="T23" fmla="*/ 148 h 204"/>
                <a:gd name="T24" fmla="*/ 192 w 192"/>
                <a:gd name="T25" fmla="*/ 152 h 204"/>
                <a:gd name="T26" fmla="*/ 187 w 192"/>
                <a:gd name="T27" fmla="*/ 179 h 204"/>
                <a:gd name="T28" fmla="*/ 182 w 192"/>
                <a:gd name="T29" fmla="*/ 184 h 204"/>
                <a:gd name="T30" fmla="*/ 111 w 192"/>
                <a:gd name="T31" fmla="*/ 204 h 204"/>
                <a:gd name="T32" fmla="*/ 0 w 192"/>
                <a:gd name="T33" fmla="*/ 109 h 204"/>
                <a:gd name="T34" fmla="*/ 105 w 192"/>
                <a:gd name="T3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" h="204">
                  <a:moveTo>
                    <a:pt x="105" y="0"/>
                  </a:moveTo>
                  <a:cubicBezTo>
                    <a:pt x="143" y="0"/>
                    <a:pt x="174" y="21"/>
                    <a:pt x="177" y="21"/>
                  </a:cubicBezTo>
                  <a:cubicBezTo>
                    <a:pt x="179" y="21"/>
                    <a:pt x="180" y="18"/>
                    <a:pt x="183" y="18"/>
                  </a:cubicBezTo>
                  <a:cubicBezTo>
                    <a:pt x="184" y="18"/>
                    <a:pt x="187" y="19"/>
                    <a:pt x="187" y="22"/>
                  </a:cubicBezTo>
                  <a:cubicBezTo>
                    <a:pt x="187" y="41"/>
                    <a:pt x="191" y="58"/>
                    <a:pt x="191" y="61"/>
                  </a:cubicBezTo>
                  <a:cubicBezTo>
                    <a:pt x="191" y="66"/>
                    <a:pt x="188" y="66"/>
                    <a:pt x="187" y="66"/>
                  </a:cubicBezTo>
                  <a:cubicBezTo>
                    <a:pt x="186" y="66"/>
                    <a:pt x="184" y="64"/>
                    <a:pt x="183" y="62"/>
                  </a:cubicBezTo>
                  <a:cubicBezTo>
                    <a:pt x="166" y="32"/>
                    <a:pt x="141" y="12"/>
                    <a:pt x="105" y="12"/>
                  </a:cubicBezTo>
                  <a:cubicBezTo>
                    <a:pt x="59" y="12"/>
                    <a:pt x="26" y="44"/>
                    <a:pt x="26" y="92"/>
                  </a:cubicBezTo>
                  <a:cubicBezTo>
                    <a:pt x="26" y="142"/>
                    <a:pt x="50" y="191"/>
                    <a:pt x="118" y="191"/>
                  </a:cubicBezTo>
                  <a:cubicBezTo>
                    <a:pt x="152" y="191"/>
                    <a:pt x="174" y="167"/>
                    <a:pt x="185" y="150"/>
                  </a:cubicBezTo>
                  <a:cubicBezTo>
                    <a:pt x="186" y="148"/>
                    <a:pt x="187" y="148"/>
                    <a:pt x="189" y="148"/>
                  </a:cubicBezTo>
                  <a:cubicBezTo>
                    <a:pt x="191" y="148"/>
                    <a:pt x="192" y="150"/>
                    <a:pt x="192" y="152"/>
                  </a:cubicBezTo>
                  <a:cubicBezTo>
                    <a:pt x="192" y="158"/>
                    <a:pt x="188" y="173"/>
                    <a:pt x="187" y="179"/>
                  </a:cubicBezTo>
                  <a:cubicBezTo>
                    <a:pt x="186" y="181"/>
                    <a:pt x="184" y="183"/>
                    <a:pt x="182" y="184"/>
                  </a:cubicBezTo>
                  <a:cubicBezTo>
                    <a:pt x="158" y="195"/>
                    <a:pt x="140" y="204"/>
                    <a:pt x="111" y="204"/>
                  </a:cubicBezTo>
                  <a:cubicBezTo>
                    <a:pt x="27" y="204"/>
                    <a:pt x="0" y="152"/>
                    <a:pt x="0" y="109"/>
                  </a:cubicBezTo>
                  <a:cubicBezTo>
                    <a:pt x="0" y="49"/>
                    <a:pt x="36" y="0"/>
                    <a:pt x="10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6" name="Freeform 26">
              <a:extLst>
                <a:ext uri="{FF2B5EF4-FFF2-40B4-BE49-F238E27FC236}">
                  <a16:creationId xmlns:a16="http://schemas.microsoft.com/office/drawing/2014/main" id="{19F1EAE5-8B6D-46A4-9715-7E6E28588A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7475" y="4119563"/>
              <a:ext cx="298450" cy="381000"/>
            </a:xfrm>
            <a:custGeom>
              <a:avLst/>
              <a:gdLst>
                <a:gd name="T0" fmla="*/ 8 w 156"/>
                <a:gd name="T1" fmla="*/ 0 h 199"/>
                <a:gd name="T2" fmla="*/ 15 w 156"/>
                <a:gd name="T3" fmla="*/ 0 h 199"/>
                <a:gd name="T4" fmla="*/ 83 w 156"/>
                <a:gd name="T5" fmla="*/ 2 h 199"/>
                <a:gd name="T6" fmla="*/ 138 w 156"/>
                <a:gd name="T7" fmla="*/ 0 h 199"/>
                <a:gd name="T8" fmla="*/ 144 w 156"/>
                <a:gd name="T9" fmla="*/ 7 h 199"/>
                <a:gd name="T10" fmla="*/ 140 w 156"/>
                <a:gd name="T11" fmla="*/ 35 h 199"/>
                <a:gd name="T12" fmla="*/ 136 w 156"/>
                <a:gd name="T13" fmla="*/ 41 h 199"/>
                <a:gd name="T14" fmla="*/ 132 w 156"/>
                <a:gd name="T15" fmla="*/ 35 h 199"/>
                <a:gd name="T16" fmla="*/ 115 w 156"/>
                <a:gd name="T17" fmla="*/ 15 h 199"/>
                <a:gd name="T18" fmla="*/ 77 w 156"/>
                <a:gd name="T19" fmla="*/ 13 h 199"/>
                <a:gd name="T20" fmla="*/ 70 w 156"/>
                <a:gd name="T21" fmla="*/ 13 h 199"/>
                <a:gd name="T22" fmla="*/ 50 w 156"/>
                <a:gd name="T23" fmla="*/ 30 h 199"/>
                <a:gd name="T24" fmla="*/ 49 w 156"/>
                <a:gd name="T25" fmla="*/ 77 h 199"/>
                <a:gd name="T26" fmla="*/ 54 w 156"/>
                <a:gd name="T27" fmla="*/ 91 h 199"/>
                <a:gd name="T28" fmla="*/ 61 w 156"/>
                <a:gd name="T29" fmla="*/ 91 h 199"/>
                <a:gd name="T30" fmla="*/ 73 w 156"/>
                <a:gd name="T31" fmla="*/ 91 h 199"/>
                <a:gd name="T32" fmla="*/ 81 w 156"/>
                <a:gd name="T33" fmla="*/ 91 h 199"/>
                <a:gd name="T34" fmla="*/ 114 w 156"/>
                <a:gd name="T35" fmla="*/ 86 h 199"/>
                <a:gd name="T36" fmla="*/ 120 w 156"/>
                <a:gd name="T37" fmla="*/ 75 h 199"/>
                <a:gd name="T38" fmla="*/ 124 w 156"/>
                <a:gd name="T39" fmla="*/ 71 h 199"/>
                <a:gd name="T40" fmla="*/ 127 w 156"/>
                <a:gd name="T41" fmla="*/ 75 h 199"/>
                <a:gd name="T42" fmla="*/ 125 w 156"/>
                <a:gd name="T43" fmla="*/ 104 h 199"/>
                <a:gd name="T44" fmla="*/ 126 w 156"/>
                <a:gd name="T45" fmla="*/ 121 h 199"/>
                <a:gd name="T46" fmla="*/ 124 w 156"/>
                <a:gd name="T47" fmla="*/ 128 h 199"/>
                <a:gd name="T48" fmla="*/ 118 w 156"/>
                <a:gd name="T49" fmla="*/ 121 h 199"/>
                <a:gd name="T50" fmla="*/ 111 w 156"/>
                <a:gd name="T51" fmla="*/ 108 h 199"/>
                <a:gd name="T52" fmla="*/ 84 w 156"/>
                <a:gd name="T53" fmla="*/ 104 h 199"/>
                <a:gd name="T54" fmla="*/ 60 w 156"/>
                <a:gd name="T55" fmla="*/ 104 h 199"/>
                <a:gd name="T56" fmla="*/ 49 w 156"/>
                <a:gd name="T57" fmla="*/ 109 h 199"/>
                <a:gd name="T58" fmla="*/ 48 w 156"/>
                <a:gd name="T59" fmla="*/ 149 h 199"/>
                <a:gd name="T60" fmla="*/ 48 w 156"/>
                <a:gd name="T61" fmla="*/ 160 h 199"/>
                <a:gd name="T62" fmla="*/ 55 w 156"/>
                <a:gd name="T63" fmla="*/ 182 h 199"/>
                <a:gd name="T64" fmla="*/ 67 w 156"/>
                <a:gd name="T65" fmla="*/ 184 h 199"/>
                <a:gd name="T66" fmla="*/ 153 w 156"/>
                <a:gd name="T67" fmla="*/ 158 h 199"/>
                <a:gd name="T68" fmla="*/ 156 w 156"/>
                <a:gd name="T69" fmla="*/ 163 h 199"/>
                <a:gd name="T70" fmla="*/ 124 w 156"/>
                <a:gd name="T71" fmla="*/ 199 h 199"/>
                <a:gd name="T72" fmla="*/ 47 w 156"/>
                <a:gd name="T73" fmla="*/ 196 h 199"/>
                <a:gd name="T74" fmla="*/ 9 w 156"/>
                <a:gd name="T75" fmla="*/ 199 h 199"/>
                <a:gd name="T76" fmla="*/ 4 w 156"/>
                <a:gd name="T77" fmla="*/ 196 h 199"/>
                <a:gd name="T78" fmla="*/ 16 w 156"/>
                <a:gd name="T79" fmla="*/ 187 h 199"/>
                <a:gd name="T80" fmla="*/ 26 w 156"/>
                <a:gd name="T81" fmla="*/ 133 h 199"/>
                <a:gd name="T82" fmla="*/ 26 w 156"/>
                <a:gd name="T83" fmla="*/ 99 h 199"/>
                <a:gd name="T84" fmla="*/ 27 w 156"/>
                <a:gd name="T85" fmla="*/ 51 h 199"/>
                <a:gd name="T86" fmla="*/ 27 w 156"/>
                <a:gd name="T87" fmla="*/ 26 h 199"/>
                <a:gd name="T88" fmla="*/ 4 w 156"/>
                <a:gd name="T89" fmla="*/ 8 h 199"/>
                <a:gd name="T90" fmla="*/ 0 w 156"/>
                <a:gd name="T91" fmla="*/ 3 h 199"/>
                <a:gd name="T92" fmla="*/ 8 w 156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6" h="199">
                  <a:moveTo>
                    <a:pt x="8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2" y="0"/>
                    <a:pt x="55" y="2"/>
                    <a:pt x="83" y="2"/>
                  </a:cubicBezTo>
                  <a:cubicBezTo>
                    <a:pt x="94" y="2"/>
                    <a:pt x="130" y="0"/>
                    <a:pt x="138" y="0"/>
                  </a:cubicBezTo>
                  <a:cubicBezTo>
                    <a:pt x="140" y="0"/>
                    <a:pt x="144" y="1"/>
                    <a:pt x="144" y="7"/>
                  </a:cubicBezTo>
                  <a:cubicBezTo>
                    <a:pt x="144" y="12"/>
                    <a:pt x="140" y="21"/>
                    <a:pt x="140" y="35"/>
                  </a:cubicBezTo>
                  <a:cubicBezTo>
                    <a:pt x="140" y="38"/>
                    <a:pt x="138" y="41"/>
                    <a:pt x="136" y="41"/>
                  </a:cubicBezTo>
                  <a:cubicBezTo>
                    <a:pt x="134" y="41"/>
                    <a:pt x="132" y="39"/>
                    <a:pt x="132" y="35"/>
                  </a:cubicBezTo>
                  <a:cubicBezTo>
                    <a:pt x="132" y="26"/>
                    <a:pt x="125" y="16"/>
                    <a:pt x="115" y="15"/>
                  </a:cubicBezTo>
                  <a:cubicBezTo>
                    <a:pt x="97" y="14"/>
                    <a:pt x="92" y="13"/>
                    <a:pt x="77" y="13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50" y="13"/>
                    <a:pt x="51" y="14"/>
                    <a:pt x="50" y="30"/>
                  </a:cubicBezTo>
                  <a:cubicBezTo>
                    <a:pt x="49" y="40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105" y="91"/>
                    <a:pt x="108" y="89"/>
                    <a:pt x="114" y="86"/>
                  </a:cubicBezTo>
                  <a:cubicBezTo>
                    <a:pt x="118" y="82"/>
                    <a:pt x="119" y="78"/>
                    <a:pt x="120" y="75"/>
                  </a:cubicBezTo>
                  <a:cubicBezTo>
                    <a:pt x="121" y="73"/>
                    <a:pt x="121" y="71"/>
                    <a:pt x="124" y="71"/>
                  </a:cubicBezTo>
                  <a:cubicBezTo>
                    <a:pt x="127" y="71"/>
                    <a:pt x="127" y="72"/>
                    <a:pt x="127" y="75"/>
                  </a:cubicBezTo>
                  <a:cubicBezTo>
                    <a:pt x="127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1"/>
                  </a:cubicBezTo>
                  <a:cubicBezTo>
                    <a:pt x="116" y="116"/>
                    <a:pt x="115" y="111"/>
                    <a:pt x="111" y="108"/>
                  </a:cubicBezTo>
                  <a:cubicBezTo>
                    <a:pt x="105" y="104"/>
                    <a:pt x="86" y="104"/>
                    <a:pt x="84" y="104"/>
                  </a:cubicBezTo>
                  <a:cubicBezTo>
                    <a:pt x="60" y="104"/>
                    <a:pt x="63" y="104"/>
                    <a:pt x="60" y="104"/>
                  </a:cubicBezTo>
                  <a:cubicBezTo>
                    <a:pt x="54" y="104"/>
                    <a:pt x="49" y="105"/>
                    <a:pt x="49" y="109"/>
                  </a:cubicBezTo>
                  <a:cubicBezTo>
                    <a:pt x="49" y="125"/>
                    <a:pt x="48" y="133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5" y="182"/>
                  </a:cubicBezTo>
                  <a:cubicBezTo>
                    <a:pt x="61" y="184"/>
                    <a:pt x="63" y="184"/>
                    <a:pt x="67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5" y="158"/>
                    <a:pt x="156" y="159"/>
                    <a:pt x="156" y="163"/>
                  </a:cubicBezTo>
                  <a:cubicBezTo>
                    <a:pt x="156" y="179"/>
                    <a:pt x="135" y="199"/>
                    <a:pt x="124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9" y="199"/>
                  </a:cubicBezTo>
                  <a:cubicBezTo>
                    <a:pt x="7" y="199"/>
                    <a:pt x="4" y="199"/>
                    <a:pt x="4" y="196"/>
                  </a:cubicBezTo>
                  <a:cubicBezTo>
                    <a:pt x="4" y="188"/>
                    <a:pt x="4" y="193"/>
                    <a:pt x="16" y="187"/>
                  </a:cubicBezTo>
                  <a:cubicBezTo>
                    <a:pt x="24" y="183"/>
                    <a:pt x="26" y="176"/>
                    <a:pt x="26" y="133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26" y="84"/>
                    <a:pt x="27" y="68"/>
                    <a:pt x="27" y="51"/>
                  </a:cubicBezTo>
                  <a:cubicBezTo>
                    <a:pt x="27" y="43"/>
                    <a:pt x="27" y="35"/>
                    <a:pt x="27" y="26"/>
                  </a:cubicBezTo>
                  <a:cubicBezTo>
                    <a:pt x="26" y="14"/>
                    <a:pt x="15" y="9"/>
                    <a:pt x="4" y="8"/>
                  </a:cubicBezTo>
                  <a:cubicBezTo>
                    <a:pt x="0" y="8"/>
                    <a:pt x="0" y="6"/>
                    <a:pt x="0" y="3"/>
                  </a:cubicBezTo>
                  <a:cubicBezTo>
                    <a:pt x="0" y="0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7" name="Freeform 27">
              <a:extLst>
                <a:ext uri="{FF2B5EF4-FFF2-40B4-BE49-F238E27FC236}">
                  <a16:creationId xmlns:a16="http://schemas.microsoft.com/office/drawing/2014/main" id="{99C393D1-6726-4680-AD8E-7E37AFF422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0538" y="4122738"/>
              <a:ext cx="395288" cy="382588"/>
            </a:xfrm>
            <a:custGeom>
              <a:avLst/>
              <a:gdLst>
                <a:gd name="T0" fmla="*/ 7 w 207"/>
                <a:gd name="T1" fmla="*/ 0 h 201"/>
                <a:gd name="T2" fmla="*/ 18 w 207"/>
                <a:gd name="T3" fmla="*/ 0 h 201"/>
                <a:gd name="T4" fmla="*/ 31 w 207"/>
                <a:gd name="T5" fmla="*/ 0 h 201"/>
                <a:gd name="T6" fmla="*/ 41 w 207"/>
                <a:gd name="T7" fmla="*/ 4 h 201"/>
                <a:gd name="T8" fmla="*/ 58 w 207"/>
                <a:gd name="T9" fmla="*/ 25 h 201"/>
                <a:gd name="T10" fmla="*/ 159 w 207"/>
                <a:gd name="T11" fmla="*/ 144 h 201"/>
                <a:gd name="T12" fmla="*/ 172 w 207"/>
                <a:gd name="T13" fmla="*/ 156 h 201"/>
                <a:gd name="T14" fmla="*/ 175 w 207"/>
                <a:gd name="T15" fmla="*/ 139 h 201"/>
                <a:gd name="T16" fmla="*/ 175 w 207"/>
                <a:gd name="T17" fmla="*/ 106 h 201"/>
                <a:gd name="T18" fmla="*/ 174 w 207"/>
                <a:gd name="T19" fmla="*/ 49 h 201"/>
                <a:gd name="T20" fmla="*/ 174 w 207"/>
                <a:gd name="T21" fmla="*/ 47 h 201"/>
                <a:gd name="T22" fmla="*/ 147 w 207"/>
                <a:gd name="T23" fmla="*/ 9 h 201"/>
                <a:gd name="T24" fmla="*/ 142 w 207"/>
                <a:gd name="T25" fmla="*/ 4 h 201"/>
                <a:gd name="T26" fmla="*/ 147 w 207"/>
                <a:gd name="T27" fmla="*/ 0 h 201"/>
                <a:gd name="T28" fmla="*/ 173 w 207"/>
                <a:gd name="T29" fmla="*/ 0 h 201"/>
                <a:gd name="T30" fmla="*/ 198 w 207"/>
                <a:gd name="T31" fmla="*/ 0 h 201"/>
                <a:gd name="T32" fmla="*/ 207 w 207"/>
                <a:gd name="T33" fmla="*/ 4 h 201"/>
                <a:gd name="T34" fmla="*/ 197 w 207"/>
                <a:gd name="T35" fmla="*/ 10 h 201"/>
                <a:gd name="T36" fmla="*/ 188 w 207"/>
                <a:gd name="T37" fmla="*/ 41 h 201"/>
                <a:gd name="T38" fmla="*/ 188 w 207"/>
                <a:gd name="T39" fmla="*/ 52 h 201"/>
                <a:gd name="T40" fmla="*/ 185 w 207"/>
                <a:gd name="T41" fmla="*/ 189 h 201"/>
                <a:gd name="T42" fmla="*/ 185 w 207"/>
                <a:gd name="T43" fmla="*/ 195 h 201"/>
                <a:gd name="T44" fmla="*/ 181 w 207"/>
                <a:gd name="T45" fmla="*/ 201 h 201"/>
                <a:gd name="T46" fmla="*/ 177 w 207"/>
                <a:gd name="T47" fmla="*/ 199 h 201"/>
                <a:gd name="T48" fmla="*/ 47 w 207"/>
                <a:gd name="T49" fmla="*/ 52 h 201"/>
                <a:gd name="T50" fmla="*/ 44 w 207"/>
                <a:gd name="T51" fmla="*/ 71 h 201"/>
                <a:gd name="T52" fmla="*/ 42 w 207"/>
                <a:gd name="T53" fmla="*/ 161 h 201"/>
                <a:gd name="T54" fmla="*/ 69 w 207"/>
                <a:gd name="T55" fmla="*/ 193 h 201"/>
                <a:gd name="T56" fmla="*/ 64 w 207"/>
                <a:gd name="T57" fmla="*/ 198 h 201"/>
                <a:gd name="T58" fmla="*/ 35 w 207"/>
                <a:gd name="T59" fmla="*/ 197 h 201"/>
                <a:gd name="T60" fmla="*/ 11 w 207"/>
                <a:gd name="T61" fmla="*/ 198 h 201"/>
                <a:gd name="T62" fmla="*/ 5 w 207"/>
                <a:gd name="T63" fmla="*/ 193 h 201"/>
                <a:gd name="T64" fmla="*/ 25 w 207"/>
                <a:gd name="T65" fmla="*/ 172 h 201"/>
                <a:gd name="T66" fmla="*/ 32 w 207"/>
                <a:gd name="T67" fmla="*/ 58 h 201"/>
                <a:gd name="T68" fmla="*/ 4 w 207"/>
                <a:gd name="T69" fmla="*/ 9 h 201"/>
                <a:gd name="T70" fmla="*/ 0 w 207"/>
                <a:gd name="T71" fmla="*/ 5 h 201"/>
                <a:gd name="T72" fmla="*/ 7 w 207"/>
                <a:gd name="T73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7" h="201">
                  <a:moveTo>
                    <a:pt x="7" y="0"/>
                  </a:moveTo>
                  <a:cubicBezTo>
                    <a:pt x="10" y="0"/>
                    <a:pt x="15" y="0"/>
                    <a:pt x="18" y="0"/>
                  </a:cubicBezTo>
                  <a:cubicBezTo>
                    <a:pt x="25" y="0"/>
                    <a:pt x="26" y="0"/>
                    <a:pt x="31" y="0"/>
                  </a:cubicBezTo>
                  <a:cubicBezTo>
                    <a:pt x="35" y="0"/>
                    <a:pt x="40" y="2"/>
                    <a:pt x="41" y="4"/>
                  </a:cubicBezTo>
                  <a:cubicBezTo>
                    <a:pt x="42" y="7"/>
                    <a:pt x="50" y="15"/>
                    <a:pt x="58" y="25"/>
                  </a:cubicBezTo>
                  <a:cubicBezTo>
                    <a:pt x="87" y="62"/>
                    <a:pt x="142" y="125"/>
                    <a:pt x="159" y="144"/>
                  </a:cubicBezTo>
                  <a:cubicBezTo>
                    <a:pt x="167" y="152"/>
                    <a:pt x="170" y="156"/>
                    <a:pt x="172" y="156"/>
                  </a:cubicBezTo>
                  <a:cubicBezTo>
                    <a:pt x="174" y="156"/>
                    <a:pt x="175" y="148"/>
                    <a:pt x="175" y="139"/>
                  </a:cubicBezTo>
                  <a:cubicBezTo>
                    <a:pt x="175" y="106"/>
                    <a:pt x="175" y="106"/>
                    <a:pt x="175" y="106"/>
                  </a:cubicBezTo>
                  <a:cubicBezTo>
                    <a:pt x="175" y="64"/>
                    <a:pt x="174" y="55"/>
                    <a:pt x="174" y="49"/>
                  </a:cubicBezTo>
                  <a:cubicBezTo>
                    <a:pt x="174" y="47"/>
                    <a:pt x="174" y="47"/>
                    <a:pt x="174" y="47"/>
                  </a:cubicBezTo>
                  <a:cubicBezTo>
                    <a:pt x="174" y="9"/>
                    <a:pt x="159" y="12"/>
                    <a:pt x="147" y="9"/>
                  </a:cubicBezTo>
                  <a:cubicBezTo>
                    <a:pt x="143" y="8"/>
                    <a:pt x="142" y="6"/>
                    <a:pt x="142" y="4"/>
                  </a:cubicBezTo>
                  <a:cubicBezTo>
                    <a:pt x="142" y="2"/>
                    <a:pt x="143" y="0"/>
                    <a:pt x="147" y="0"/>
                  </a:cubicBezTo>
                  <a:cubicBezTo>
                    <a:pt x="150" y="0"/>
                    <a:pt x="170" y="0"/>
                    <a:pt x="173" y="0"/>
                  </a:cubicBezTo>
                  <a:cubicBezTo>
                    <a:pt x="185" y="0"/>
                    <a:pt x="193" y="0"/>
                    <a:pt x="198" y="0"/>
                  </a:cubicBezTo>
                  <a:cubicBezTo>
                    <a:pt x="205" y="0"/>
                    <a:pt x="207" y="1"/>
                    <a:pt x="207" y="4"/>
                  </a:cubicBezTo>
                  <a:cubicBezTo>
                    <a:pt x="207" y="7"/>
                    <a:pt x="198" y="10"/>
                    <a:pt x="197" y="10"/>
                  </a:cubicBezTo>
                  <a:cubicBezTo>
                    <a:pt x="195" y="11"/>
                    <a:pt x="188" y="18"/>
                    <a:pt x="188" y="41"/>
                  </a:cubicBezTo>
                  <a:cubicBezTo>
                    <a:pt x="188" y="52"/>
                    <a:pt x="188" y="52"/>
                    <a:pt x="188" y="52"/>
                  </a:cubicBezTo>
                  <a:cubicBezTo>
                    <a:pt x="188" y="91"/>
                    <a:pt x="185" y="162"/>
                    <a:pt x="185" y="189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5" y="198"/>
                    <a:pt x="184" y="201"/>
                    <a:pt x="181" y="201"/>
                  </a:cubicBezTo>
                  <a:cubicBezTo>
                    <a:pt x="179" y="201"/>
                    <a:pt x="177" y="200"/>
                    <a:pt x="177" y="199"/>
                  </a:cubicBezTo>
                  <a:cubicBezTo>
                    <a:pt x="54" y="57"/>
                    <a:pt x="49" y="52"/>
                    <a:pt x="47" y="52"/>
                  </a:cubicBezTo>
                  <a:cubicBezTo>
                    <a:pt x="45" y="52"/>
                    <a:pt x="44" y="60"/>
                    <a:pt x="44" y="71"/>
                  </a:cubicBezTo>
                  <a:cubicBezTo>
                    <a:pt x="44" y="116"/>
                    <a:pt x="42" y="148"/>
                    <a:pt x="42" y="161"/>
                  </a:cubicBezTo>
                  <a:cubicBezTo>
                    <a:pt x="42" y="198"/>
                    <a:pt x="69" y="184"/>
                    <a:pt x="69" y="193"/>
                  </a:cubicBezTo>
                  <a:cubicBezTo>
                    <a:pt x="69" y="197"/>
                    <a:pt x="67" y="198"/>
                    <a:pt x="64" y="198"/>
                  </a:cubicBezTo>
                  <a:cubicBezTo>
                    <a:pt x="56" y="198"/>
                    <a:pt x="59" y="197"/>
                    <a:pt x="35" y="197"/>
                  </a:cubicBezTo>
                  <a:cubicBezTo>
                    <a:pt x="29" y="197"/>
                    <a:pt x="21" y="198"/>
                    <a:pt x="11" y="198"/>
                  </a:cubicBezTo>
                  <a:cubicBezTo>
                    <a:pt x="7" y="198"/>
                    <a:pt x="5" y="197"/>
                    <a:pt x="5" y="193"/>
                  </a:cubicBezTo>
                  <a:cubicBezTo>
                    <a:pt x="5" y="186"/>
                    <a:pt x="19" y="195"/>
                    <a:pt x="25" y="172"/>
                  </a:cubicBezTo>
                  <a:cubicBezTo>
                    <a:pt x="28" y="163"/>
                    <a:pt x="32" y="78"/>
                    <a:pt x="32" y="58"/>
                  </a:cubicBezTo>
                  <a:cubicBezTo>
                    <a:pt x="32" y="26"/>
                    <a:pt x="24" y="11"/>
                    <a:pt x="4" y="9"/>
                  </a:cubicBezTo>
                  <a:cubicBezTo>
                    <a:pt x="0" y="9"/>
                    <a:pt x="0" y="6"/>
                    <a:pt x="0" y="5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8" name="Freeform 28">
              <a:extLst>
                <a:ext uri="{FF2B5EF4-FFF2-40B4-BE49-F238E27FC236}">
                  <a16:creationId xmlns:a16="http://schemas.microsoft.com/office/drawing/2014/main" id="{DFC5FEAD-E6B1-466B-9A7B-8BA4D2825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8375" y="4116388"/>
              <a:ext cx="350838" cy="384175"/>
            </a:xfrm>
            <a:custGeom>
              <a:avLst/>
              <a:gdLst>
                <a:gd name="T0" fmla="*/ 2 w 184"/>
                <a:gd name="T1" fmla="*/ 10 h 201"/>
                <a:gd name="T2" fmla="*/ 11 w 184"/>
                <a:gd name="T3" fmla="*/ 0 h 201"/>
                <a:gd name="T4" fmla="*/ 89 w 184"/>
                <a:gd name="T5" fmla="*/ 2 h 201"/>
                <a:gd name="T6" fmla="*/ 175 w 184"/>
                <a:gd name="T7" fmla="*/ 1 h 201"/>
                <a:gd name="T8" fmla="*/ 177 w 184"/>
                <a:gd name="T9" fmla="*/ 1 h 201"/>
                <a:gd name="T10" fmla="*/ 182 w 184"/>
                <a:gd name="T11" fmla="*/ 5 h 201"/>
                <a:gd name="T12" fmla="*/ 184 w 184"/>
                <a:gd name="T13" fmla="*/ 28 h 201"/>
                <a:gd name="T14" fmla="*/ 179 w 184"/>
                <a:gd name="T15" fmla="*/ 38 h 201"/>
                <a:gd name="T16" fmla="*/ 176 w 184"/>
                <a:gd name="T17" fmla="*/ 35 h 201"/>
                <a:gd name="T18" fmla="*/ 148 w 184"/>
                <a:gd name="T19" fmla="*/ 17 h 201"/>
                <a:gd name="T20" fmla="*/ 112 w 184"/>
                <a:gd name="T21" fmla="*/ 17 h 201"/>
                <a:gd name="T22" fmla="*/ 102 w 184"/>
                <a:gd name="T23" fmla="*/ 35 h 201"/>
                <a:gd name="T24" fmla="*/ 102 w 184"/>
                <a:gd name="T25" fmla="*/ 48 h 201"/>
                <a:gd name="T26" fmla="*/ 101 w 184"/>
                <a:gd name="T27" fmla="*/ 150 h 201"/>
                <a:gd name="T28" fmla="*/ 101 w 184"/>
                <a:gd name="T29" fmla="*/ 168 h 201"/>
                <a:gd name="T30" fmla="*/ 105 w 184"/>
                <a:gd name="T31" fmla="*/ 184 h 201"/>
                <a:gd name="T32" fmla="*/ 128 w 184"/>
                <a:gd name="T33" fmla="*/ 196 h 201"/>
                <a:gd name="T34" fmla="*/ 122 w 184"/>
                <a:gd name="T35" fmla="*/ 201 h 201"/>
                <a:gd name="T36" fmla="*/ 91 w 184"/>
                <a:gd name="T37" fmla="*/ 198 h 201"/>
                <a:gd name="T38" fmla="*/ 63 w 184"/>
                <a:gd name="T39" fmla="*/ 200 h 201"/>
                <a:gd name="T40" fmla="*/ 52 w 184"/>
                <a:gd name="T41" fmla="*/ 196 h 201"/>
                <a:gd name="T42" fmla="*/ 67 w 184"/>
                <a:gd name="T43" fmla="*/ 190 h 201"/>
                <a:gd name="T44" fmla="*/ 77 w 184"/>
                <a:gd name="T45" fmla="*/ 178 h 201"/>
                <a:gd name="T46" fmla="*/ 80 w 184"/>
                <a:gd name="T47" fmla="*/ 73 h 201"/>
                <a:gd name="T48" fmla="*/ 80 w 184"/>
                <a:gd name="T49" fmla="*/ 24 h 201"/>
                <a:gd name="T50" fmla="*/ 59 w 184"/>
                <a:gd name="T51" fmla="*/ 16 h 201"/>
                <a:gd name="T52" fmla="*/ 14 w 184"/>
                <a:gd name="T53" fmla="*/ 23 h 201"/>
                <a:gd name="T54" fmla="*/ 3 w 184"/>
                <a:gd name="T55" fmla="*/ 43 h 201"/>
                <a:gd name="T56" fmla="*/ 0 w 184"/>
                <a:gd name="T57" fmla="*/ 38 h 201"/>
                <a:gd name="T58" fmla="*/ 2 w 184"/>
                <a:gd name="T59" fmla="*/ 1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4" h="201">
                  <a:moveTo>
                    <a:pt x="2" y="10"/>
                  </a:moveTo>
                  <a:cubicBezTo>
                    <a:pt x="3" y="4"/>
                    <a:pt x="3" y="0"/>
                    <a:pt x="11" y="0"/>
                  </a:cubicBezTo>
                  <a:cubicBezTo>
                    <a:pt x="30" y="0"/>
                    <a:pt x="28" y="2"/>
                    <a:pt x="89" y="2"/>
                  </a:cubicBezTo>
                  <a:cubicBezTo>
                    <a:pt x="130" y="2"/>
                    <a:pt x="160" y="2"/>
                    <a:pt x="175" y="1"/>
                  </a:cubicBezTo>
                  <a:cubicBezTo>
                    <a:pt x="175" y="1"/>
                    <a:pt x="176" y="1"/>
                    <a:pt x="177" y="1"/>
                  </a:cubicBezTo>
                  <a:cubicBezTo>
                    <a:pt x="181" y="1"/>
                    <a:pt x="182" y="5"/>
                    <a:pt x="182" y="5"/>
                  </a:cubicBezTo>
                  <a:cubicBezTo>
                    <a:pt x="182" y="9"/>
                    <a:pt x="184" y="26"/>
                    <a:pt x="184" y="28"/>
                  </a:cubicBezTo>
                  <a:cubicBezTo>
                    <a:pt x="184" y="38"/>
                    <a:pt x="183" y="38"/>
                    <a:pt x="179" y="38"/>
                  </a:cubicBezTo>
                  <a:cubicBezTo>
                    <a:pt x="179" y="38"/>
                    <a:pt x="177" y="38"/>
                    <a:pt x="176" y="35"/>
                  </a:cubicBezTo>
                  <a:cubicBezTo>
                    <a:pt x="173" y="22"/>
                    <a:pt x="171" y="17"/>
                    <a:pt x="148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03" y="17"/>
                    <a:pt x="102" y="18"/>
                    <a:pt x="102" y="35"/>
                  </a:cubicBezTo>
                  <a:cubicBezTo>
                    <a:pt x="102" y="48"/>
                    <a:pt x="102" y="48"/>
                    <a:pt x="102" y="48"/>
                  </a:cubicBezTo>
                  <a:cubicBezTo>
                    <a:pt x="102" y="113"/>
                    <a:pt x="101" y="125"/>
                    <a:pt x="101" y="150"/>
                  </a:cubicBezTo>
                  <a:cubicBezTo>
                    <a:pt x="101" y="157"/>
                    <a:pt x="101" y="163"/>
                    <a:pt x="101" y="168"/>
                  </a:cubicBezTo>
                  <a:cubicBezTo>
                    <a:pt x="101" y="175"/>
                    <a:pt x="102" y="180"/>
                    <a:pt x="105" y="184"/>
                  </a:cubicBezTo>
                  <a:cubicBezTo>
                    <a:pt x="116" y="194"/>
                    <a:pt x="128" y="189"/>
                    <a:pt x="128" y="196"/>
                  </a:cubicBezTo>
                  <a:cubicBezTo>
                    <a:pt x="128" y="200"/>
                    <a:pt x="126" y="201"/>
                    <a:pt x="122" y="201"/>
                  </a:cubicBezTo>
                  <a:cubicBezTo>
                    <a:pt x="115" y="201"/>
                    <a:pt x="100" y="198"/>
                    <a:pt x="91" y="198"/>
                  </a:cubicBezTo>
                  <a:cubicBezTo>
                    <a:pt x="84" y="198"/>
                    <a:pt x="71" y="200"/>
                    <a:pt x="63" y="200"/>
                  </a:cubicBezTo>
                  <a:cubicBezTo>
                    <a:pt x="57" y="200"/>
                    <a:pt x="52" y="199"/>
                    <a:pt x="52" y="196"/>
                  </a:cubicBezTo>
                  <a:cubicBezTo>
                    <a:pt x="52" y="190"/>
                    <a:pt x="60" y="191"/>
                    <a:pt x="67" y="190"/>
                  </a:cubicBezTo>
                  <a:cubicBezTo>
                    <a:pt x="72" y="188"/>
                    <a:pt x="76" y="186"/>
                    <a:pt x="77" y="178"/>
                  </a:cubicBezTo>
                  <a:cubicBezTo>
                    <a:pt x="80" y="159"/>
                    <a:pt x="80" y="85"/>
                    <a:pt x="80" y="73"/>
                  </a:cubicBezTo>
                  <a:cubicBezTo>
                    <a:pt x="80" y="44"/>
                    <a:pt x="80" y="24"/>
                    <a:pt x="80" y="24"/>
                  </a:cubicBezTo>
                  <a:cubicBezTo>
                    <a:pt x="80" y="17"/>
                    <a:pt x="79" y="16"/>
                    <a:pt x="59" y="16"/>
                  </a:cubicBezTo>
                  <a:cubicBezTo>
                    <a:pt x="18" y="16"/>
                    <a:pt x="17" y="19"/>
                    <a:pt x="14" y="23"/>
                  </a:cubicBezTo>
                  <a:cubicBezTo>
                    <a:pt x="7" y="33"/>
                    <a:pt x="10" y="43"/>
                    <a:pt x="3" y="43"/>
                  </a:cubicBezTo>
                  <a:cubicBezTo>
                    <a:pt x="1" y="43"/>
                    <a:pt x="0" y="42"/>
                    <a:pt x="0" y="38"/>
                  </a:cubicBezTo>
                  <a:cubicBezTo>
                    <a:pt x="0" y="30"/>
                    <a:pt x="1" y="17"/>
                    <a:pt x="2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9" name="Freeform 29">
              <a:extLst>
                <a:ext uri="{FF2B5EF4-FFF2-40B4-BE49-F238E27FC236}">
                  <a16:creationId xmlns:a16="http://schemas.microsoft.com/office/drawing/2014/main" id="{230B18DF-013A-4564-BC75-5DB5EEE82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3825" y="4119563"/>
              <a:ext cx="298450" cy="381000"/>
            </a:xfrm>
            <a:custGeom>
              <a:avLst/>
              <a:gdLst>
                <a:gd name="T0" fmla="*/ 7 w 156"/>
                <a:gd name="T1" fmla="*/ 0 h 199"/>
                <a:gd name="T2" fmla="*/ 15 w 156"/>
                <a:gd name="T3" fmla="*/ 0 h 199"/>
                <a:gd name="T4" fmla="*/ 83 w 156"/>
                <a:gd name="T5" fmla="*/ 2 h 199"/>
                <a:gd name="T6" fmla="*/ 138 w 156"/>
                <a:gd name="T7" fmla="*/ 0 h 199"/>
                <a:gd name="T8" fmla="*/ 143 w 156"/>
                <a:gd name="T9" fmla="*/ 7 h 199"/>
                <a:gd name="T10" fmla="*/ 140 w 156"/>
                <a:gd name="T11" fmla="*/ 35 h 199"/>
                <a:gd name="T12" fmla="*/ 136 w 156"/>
                <a:gd name="T13" fmla="*/ 41 h 199"/>
                <a:gd name="T14" fmla="*/ 131 w 156"/>
                <a:gd name="T15" fmla="*/ 35 h 199"/>
                <a:gd name="T16" fmla="*/ 115 w 156"/>
                <a:gd name="T17" fmla="*/ 15 h 199"/>
                <a:gd name="T18" fmla="*/ 77 w 156"/>
                <a:gd name="T19" fmla="*/ 13 h 199"/>
                <a:gd name="T20" fmla="*/ 69 w 156"/>
                <a:gd name="T21" fmla="*/ 13 h 199"/>
                <a:gd name="T22" fmla="*/ 50 w 156"/>
                <a:gd name="T23" fmla="*/ 30 h 199"/>
                <a:gd name="T24" fmla="*/ 49 w 156"/>
                <a:gd name="T25" fmla="*/ 77 h 199"/>
                <a:gd name="T26" fmla="*/ 54 w 156"/>
                <a:gd name="T27" fmla="*/ 91 h 199"/>
                <a:gd name="T28" fmla="*/ 61 w 156"/>
                <a:gd name="T29" fmla="*/ 91 h 199"/>
                <a:gd name="T30" fmla="*/ 73 w 156"/>
                <a:gd name="T31" fmla="*/ 91 h 199"/>
                <a:gd name="T32" fmla="*/ 81 w 156"/>
                <a:gd name="T33" fmla="*/ 91 h 199"/>
                <a:gd name="T34" fmla="*/ 113 w 156"/>
                <a:gd name="T35" fmla="*/ 86 h 199"/>
                <a:gd name="T36" fmla="*/ 120 w 156"/>
                <a:gd name="T37" fmla="*/ 75 h 199"/>
                <a:gd name="T38" fmla="*/ 124 w 156"/>
                <a:gd name="T39" fmla="*/ 71 h 199"/>
                <a:gd name="T40" fmla="*/ 127 w 156"/>
                <a:gd name="T41" fmla="*/ 75 h 199"/>
                <a:gd name="T42" fmla="*/ 125 w 156"/>
                <a:gd name="T43" fmla="*/ 104 h 199"/>
                <a:gd name="T44" fmla="*/ 126 w 156"/>
                <a:gd name="T45" fmla="*/ 121 h 199"/>
                <a:gd name="T46" fmla="*/ 124 w 156"/>
                <a:gd name="T47" fmla="*/ 128 h 199"/>
                <a:gd name="T48" fmla="*/ 118 w 156"/>
                <a:gd name="T49" fmla="*/ 121 h 199"/>
                <a:gd name="T50" fmla="*/ 111 w 156"/>
                <a:gd name="T51" fmla="*/ 108 h 199"/>
                <a:gd name="T52" fmla="*/ 84 w 156"/>
                <a:gd name="T53" fmla="*/ 104 h 199"/>
                <a:gd name="T54" fmla="*/ 60 w 156"/>
                <a:gd name="T55" fmla="*/ 104 h 199"/>
                <a:gd name="T56" fmla="*/ 48 w 156"/>
                <a:gd name="T57" fmla="*/ 109 h 199"/>
                <a:gd name="T58" fmla="*/ 48 w 156"/>
                <a:gd name="T59" fmla="*/ 149 h 199"/>
                <a:gd name="T60" fmla="*/ 48 w 156"/>
                <a:gd name="T61" fmla="*/ 160 h 199"/>
                <a:gd name="T62" fmla="*/ 54 w 156"/>
                <a:gd name="T63" fmla="*/ 182 h 199"/>
                <a:gd name="T64" fmla="*/ 66 w 156"/>
                <a:gd name="T65" fmla="*/ 184 h 199"/>
                <a:gd name="T66" fmla="*/ 153 w 156"/>
                <a:gd name="T67" fmla="*/ 158 h 199"/>
                <a:gd name="T68" fmla="*/ 156 w 156"/>
                <a:gd name="T69" fmla="*/ 163 h 199"/>
                <a:gd name="T70" fmla="*/ 123 w 156"/>
                <a:gd name="T71" fmla="*/ 199 h 199"/>
                <a:gd name="T72" fmla="*/ 47 w 156"/>
                <a:gd name="T73" fmla="*/ 196 h 199"/>
                <a:gd name="T74" fmla="*/ 9 w 156"/>
                <a:gd name="T75" fmla="*/ 199 h 199"/>
                <a:gd name="T76" fmla="*/ 3 w 156"/>
                <a:gd name="T77" fmla="*/ 196 h 199"/>
                <a:gd name="T78" fmla="*/ 15 w 156"/>
                <a:gd name="T79" fmla="*/ 187 h 199"/>
                <a:gd name="T80" fmla="*/ 26 w 156"/>
                <a:gd name="T81" fmla="*/ 133 h 199"/>
                <a:gd name="T82" fmla="*/ 26 w 156"/>
                <a:gd name="T83" fmla="*/ 99 h 199"/>
                <a:gd name="T84" fmla="*/ 27 w 156"/>
                <a:gd name="T85" fmla="*/ 51 h 199"/>
                <a:gd name="T86" fmla="*/ 26 w 156"/>
                <a:gd name="T87" fmla="*/ 26 h 199"/>
                <a:gd name="T88" fmla="*/ 4 w 156"/>
                <a:gd name="T89" fmla="*/ 8 h 199"/>
                <a:gd name="T90" fmla="*/ 0 w 156"/>
                <a:gd name="T91" fmla="*/ 3 h 199"/>
                <a:gd name="T92" fmla="*/ 7 w 156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6" h="199">
                  <a:moveTo>
                    <a:pt x="7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1" y="0"/>
                    <a:pt x="55" y="2"/>
                    <a:pt x="83" y="2"/>
                  </a:cubicBezTo>
                  <a:cubicBezTo>
                    <a:pt x="94" y="2"/>
                    <a:pt x="130" y="0"/>
                    <a:pt x="138" y="0"/>
                  </a:cubicBezTo>
                  <a:cubicBezTo>
                    <a:pt x="140" y="0"/>
                    <a:pt x="143" y="1"/>
                    <a:pt x="143" y="7"/>
                  </a:cubicBezTo>
                  <a:cubicBezTo>
                    <a:pt x="143" y="12"/>
                    <a:pt x="140" y="21"/>
                    <a:pt x="140" y="35"/>
                  </a:cubicBezTo>
                  <a:cubicBezTo>
                    <a:pt x="140" y="38"/>
                    <a:pt x="138" y="41"/>
                    <a:pt x="136" y="41"/>
                  </a:cubicBezTo>
                  <a:cubicBezTo>
                    <a:pt x="133" y="41"/>
                    <a:pt x="131" y="39"/>
                    <a:pt x="131" y="35"/>
                  </a:cubicBezTo>
                  <a:cubicBezTo>
                    <a:pt x="131" y="26"/>
                    <a:pt x="124" y="16"/>
                    <a:pt x="115" y="15"/>
                  </a:cubicBezTo>
                  <a:cubicBezTo>
                    <a:pt x="97" y="14"/>
                    <a:pt x="92" y="13"/>
                    <a:pt x="77" y="13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0" y="13"/>
                    <a:pt x="51" y="14"/>
                    <a:pt x="50" y="30"/>
                  </a:cubicBezTo>
                  <a:cubicBezTo>
                    <a:pt x="49" y="40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105" y="91"/>
                    <a:pt x="108" y="89"/>
                    <a:pt x="113" y="86"/>
                  </a:cubicBezTo>
                  <a:cubicBezTo>
                    <a:pt x="118" y="82"/>
                    <a:pt x="119" y="78"/>
                    <a:pt x="120" y="75"/>
                  </a:cubicBezTo>
                  <a:cubicBezTo>
                    <a:pt x="120" y="73"/>
                    <a:pt x="121" y="71"/>
                    <a:pt x="124" y="71"/>
                  </a:cubicBezTo>
                  <a:cubicBezTo>
                    <a:pt x="127" y="71"/>
                    <a:pt x="127" y="72"/>
                    <a:pt x="127" y="75"/>
                  </a:cubicBezTo>
                  <a:cubicBezTo>
                    <a:pt x="127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1"/>
                  </a:cubicBezTo>
                  <a:cubicBezTo>
                    <a:pt x="116" y="116"/>
                    <a:pt x="115" y="111"/>
                    <a:pt x="111" y="108"/>
                  </a:cubicBezTo>
                  <a:cubicBezTo>
                    <a:pt x="105" y="104"/>
                    <a:pt x="85" y="104"/>
                    <a:pt x="84" y="104"/>
                  </a:cubicBezTo>
                  <a:cubicBezTo>
                    <a:pt x="60" y="104"/>
                    <a:pt x="63" y="104"/>
                    <a:pt x="60" y="104"/>
                  </a:cubicBezTo>
                  <a:cubicBezTo>
                    <a:pt x="54" y="104"/>
                    <a:pt x="48" y="105"/>
                    <a:pt x="48" y="109"/>
                  </a:cubicBezTo>
                  <a:cubicBezTo>
                    <a:pt x="48" y="125"/>
                    <a:pt x="48" y="133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4" y="182"/>
                  </a:cubicBezTo>
                  <a:cubicBezTo>
                    <a:pt x="61" y="184"/>
                    <a:pt x="62" y="184"/>
                    <a:pt x="66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4" y="158"/>
                    <a:pt x="156" y="159"/>
                    <a:pt x="156" y="163"/>
                  </a:cubicBezTo>
                  <a:cubicBezTo>
                    <a:pt x="156" y="179"/>
                    <a:pt x="134" y="199"/>
                    <a:pt x="123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9" y="199"/>
                  </a:cubicBezTo>
                  <a:cubicBezTo>
                    <a:pt x="6" y="199"/>
                    <a:pt x="3" y="199"/>
                    <a:pt x="3" y="196"/>
                  </a:cubicBezTo>
                  <a:cubicBezTo>
                    <a:pt x="3" y="188"/>
                    <a:pt x="4" y="193"/>
                    <a:pt x="15" y="187"/>
                  </a:cubicBezTo>
                  <a:cubicBezTo>
                    <a:pt x="24" y="183"/>
                    <a:pt x="26" y="176"/>
                    <a:pt x="26" y="133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26" y="84"/>
                    <a:pt x="27" y="68"/>
                    <a:pt x="27" y="51"/>
                  </a:cubicBezTo>
                  <a:cubicBezTo>
                    <a:pt x="27" y="43"/>
                    <a:pt x="27" y="35"/>
                    <a:pt x="26" y="26"/>
                  </a:cubicBezTo>
                  <a:cubicBezTo>
                    <a:pt x="26" y="14"/>
                    <a:pt x="15" y="9"/>
                    <a:pt x="4" y="8"/>
                  </a:cubicBezTo>
                  <a:cubicBezTo>
                    <a:pt x="0" y="8"/>
                    <a:pt x="0" y="6"/>
                    <a:pt x="0" y="3"/>
                  </a:cubicBezTo>
                  <a:cubicBezTo>
                    <a:pt x="0" y="0"/>
                    <a:pt x="5" y="0"/>
                    <a:pt x="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0" name="Freeform 30">
              <a:extLst>
                <a:ext uri="{FF2B5EF4-FFF2-40B4-BE49-F238E27FC236}">
                  <a16:creationId xmlns:a16="http://schemas.microsoft.com/office/drawing/2014/main" id="{96FF10A4-55F1-4D7D-B4D0-F35FBB906D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6888" y="4117975"/>
              <a:ext cx="366713" cy="384175"/>
            </a:xfrm>
            <a:custGeom>
              <a:avLst/>
              <a:gdLst>
                <a:gd name="T0" fmla="*/ 8 w 192"/>
                <a:gd name="T1" fmla="*/ 1 h 201"/>
                <a:gd name="T2" fmla="*/ 54 w 192"/>
                <a:gd name="T3" fmla="*/ 1 h 201"/>
                <a:gd name="T4" fmla="*/ 82 w 192"/>
                <a:gd name="T5" fmla="*/ 0 h 201"/>
                <a:gd name="T6" fmla="*/ 142 w 192"/>
                <a:gd name="T7" fmla="*/ 47 h 201"/>
                <a:gd name="T8" fmla="*/ 108 w 192"/>
                <a:gd name="T9" fmla="*/ 100 h 201"/>
                <a:gd name="T10" fmla="*/ 163 w 192"/>
                <a:gd name="T11" fmla="*/ 177 h 201"/>
                <a:gd name="T12" fmla="*/ 189 w 192"/>
                <a:gd name="T13" fmla="*/ 190 h 201"/>
                <a:gd name="T14" fmla="*/ 192 w 192"/>
                <a:gd name="T15" fmla="*/ 194 h 201"/>
                <a:gd name="T16" fmla="*/ 172 w 192"/>
                <a:gd name="T17" fmla="*/ 201 h 201"/>
                <a:gd name="T18" fmla="*/ 148 w 192"/>
                <a:gd name="T19" fmla="*/ 194 h 201"/>
                <a:gd name="T20" fmla="*/ 98 w 192"/>
                <a:gd name="T21" fmla="*/ 128 h 201"/>
                <a:gd name="T22" fmla="*/ 78 w 192"/>
                <a:gd name="T23" fmla="*/ 106 h 201"/>
                <a:gd name="T24" fmla="*/ 72 w 192"/>
                <a:gd name="T25" fmla="*/ 106 h 201"/>
                <a:gd name="T26" fmla="*/ 55 w 192"/>
                <a:gd name="T27" fmla="*/ 106 h 201"/>
                <a:gd name="T28" fmla="*/ 50 w 192"/>
                <a:gd name="T29" fmla="*/ 126 h 201"/>
                <a:gd name="T30" fmla="*/ 51 w 192"/>
                <a:gd name="T31" fmla="*/ 165 h 201"/>
                <a:gd name="T32" fmla="*/ 85 w 192"/>
                <a:gd name="T33" fmla="*/ 196 h 201"/>
                <a:gd name="T34" fmla="*/ 80 w 192"/>
                <a:gd name="T35" fmla="*/ 200 h 201"/>
                <a:gd name="T36" fmla="*/ 40 w 192"/>
                <a:gd name="T37" fmla="*/ 199 h 201"/>
                <a:gd name="T38" fmla="*/ 9 w 192"/>
                <a:gd name="T39" fmla="*/ 200 h 201"/>
                <a:gd name="T40" fmla="*/ 4 w 192"/>
                <a:gd name="T41" fmla="*/ 195 h 201"/>
                <a:gd name="T42" fmla="*/ 27 w 192"/>
                <a:gd name="T43" fmla="*/ 167 h 201"/>
                <a:gd name="T44" fmla="*/ 27 w 192"/>
                <a:gd name="T45" fmla="*/ 80 h 201"/>
                <a:gd name="T46" fmla="*/ 27 w 192"/>
                <a:gd name="T47" fmla="*/ 33 h 201"/>
                <a:gd name="T48" fmla="*/ 0 w 192"/>
                <a:gd name="T49" fmla="*/ 5 h 201"/>
                <a:gd name="T50" fmla="*/ 8 w 192"/>
                <a:gd name="T51" fmla="*/ 1 h 201"/>
                <a:gd name="T52" fmla="*/ 52 w 192"/>
                <a:gd name="T53" fmla="*/ 93 h 201"/>
                <a:gd name="T54" fmla="*/ 64 w 192"/>
                <a:gd name="T55" fmla="*/ 96 h 201"/>
                <a:gd name="T56" fmla="*/ 67 w 192"/>
                <a:gd name="T57" fmla="*/ 96 h 201"/>
                <a:gd name="T58" fmla="*/ 75 w 192"/>
                <a:gd name="T59" fmla="*/ 96 h 201"/>
                <a:gd name="T60" fmla="*/ 119 w 192"/>
                <a:gd name="T61" fmla="*/ 57 h 201"/>
                <a:gd name="T62" fmla="*/ 65 w 192"/>
                <a:gd name="T63" fmla="*/ 11 h 201"/>
                <a:gd name="T64" fmla="*/ 50 w 192"/>
                <a:gd name="T65" fmla="*/ 42 h 201"/>
                <a:gd name="T66" fmla="*/ 50 w 192"/>
                <a:gd name="T67" fmla="*/ 50 h 201"/>
                <a:gd name="T68" fmla="*/ 52 w 192"/>
                <a:gd name="T69" fmla="*/ 93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2" h="201">
                  <a:moveTo>
                    <a:pt x="8" y="1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66" y="1"/>
                    <a:pt x="72" y="0"/>
                    <a:pt x="82" y="0"/>
                  </a:cubicBezTo>
                  <a:cubicBezTo>
                    <a:pt x="114" y="0"/>
                    <a:pt x="142" y="17"/>
                    <a:pt x="142" y="47"/>
                  </a:cubicBezTo>
                  <a:cubicBezTo>
                    <a:pt x="142" y="88"/>
                    <a:pt x="108" y="95"/>
                    <a:pt x="108" y="100"/>
                  </a:cubicBezTo>
                  <a:cubicBezTo>
                    <a:pt x="108" y="104"/>
                    <a:pt x="152" y="165"/>
                    <a:pt x="163" y="177"/>
                  </a:cubicBezTo>
                  <a:cubicBezTo>
                    <a:pt x="164" y="179"/>
                    <a:pt x="174" y="190"/>
                    <a:pt x="189" y="190"/>
                  </a:cubicBezTo>
                  <a:cubicBezTo>
                    <a:pt x="190" y="190"/>
                    <a:pt x="192" y="192"/>
                    <a:pt x="192" y="194"/>
                  </a:cubicBezTo>
                  <a:cubicBezTo>
                    <a:pt x="192" y="199"/>
                    <a:pt x="192" y="201"/>
                    <a:pt x="172" y="201"/>
                  </a:cubicBezTo>
                  <a:cubicBezTo>
                    <a:pt x="171" y="201"/>
                    <a:pt x="158" y="200"/>
                    <a:pt x="148" y="194"/>
                  </a:cubicBezTo>
                  <a:cubicBezTo>
                    <a:pt x="133" y="186"/>
                    <a:pt x="112" y="151"/>
                    <a:pt x="98" y="128"/>
                  </a:cubicBezTo>
                  <a:cubicBezTo>
                    <a:pt x="87" y="109"/>
                    <a:pt x="81" y="106"/>
                    <a:pt x="78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1" y="106"/>
                    <a:pt x="50" y="106"/>
                    <a:pt x="50" y="126"/>
                  </a:cubicBezTo>
                  <a:cubicBezTo>
                    <a:pt x="50" y="165"/>
                    <a:pt x="51" y="161"/>
                    <a:pt x="51" y="165"/>
                  </a:cubicBezTo>
                  <a:cubicBezTo>
                    <a:pt x="51" y="199"/>
                    <a:pt x="85" y="187"/>
                    <a:pt x="85" y="196"/>
                  </a:cubicBezTo>
                  <a:cubicBezTo>
                    <a:pt x="85" y="199"/>
                    <a:pt x="84" y="200"/>
                    <a:pt x="80" y="200"/>
                  </a:cubicBezTo>
                  <a:cubicBezTo>
                    <a:pt x="79" y="200"/>
                    <a:pt x="43" y="199"/>
                    <a:pt x="40" y="199"/>
                  </a:cubicBezTo>
                  <a:cubicBezTo>
                    <a:pt x="27" y="199"/>
                    <a:pt x="12" y="200"/>
                    <a:pt x="9" y="200"/>
                  </a:cubicBezTo>
                  <a:cubicBezTo>
                    <a:pt x="7" y="200"/>
                    <a:pt x="4" y="199"/>
                    <a:pt x="4" y="195"/>
                  </a:cubicBezTo>
                  <a:cubicBezTo>
                    <a:pt x="4" y="185"/>
                    <a:pt x="27" y="198"/>
                    <a:pt x="27" y="167"/>
                  </a:cubicBezTo>
                  <a:cubicBezTo>
                    <a:pt x="27" y="149"/>
                    <a:pt x="27" y="111"/>
                    <a:pt x="27" y="80"/>
                  </a:cubicBezTo>
                  <a:cubicBezTo>
                    <a:pt x="27" y="51"/>
                    <a:pt x="27" y="40"/>
                    <a:pt x="27" y="33"/>
                  </a:cubicBezTo>
                  <a:cubicBezTo>
                    <a:pt x="27" y="3"/>
                    <a:pt x="0" y="14"/>
                    <a:pt x="0" y="5"/>
                  </a:cubicBezTo>
                  <a:cubicBezTo>
                    <a:pt x="0" y="2"/>
                    <a:pt x="2" y="1"/>
                    <a:pt x="8" y="1"/>
                  </a:cubicBezTo>
                  <a:close/>
                  <a:moveTo>
                    <a:pt x="52" y="93"/>
                  </a:moveTo>
                  <a:cubicBezTo>
                    <a:pt x="56" y="95"/>
                    <a:pt x="59" y="96"/>
                    <a:pt x="64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109" y="96"/>
                    <a:pt x="119" y="77"/>
                    <a:pt x="119" y="57"/>
                  </a:cubicBezTo>
                  <a:cubicBezTo>
                    <a:pt x="119" y="38"/>
                    <a:pt x="105" y="11"/>
                    <a:pt x="65" y="11"/>
                  </a:cubicBezTo>
                  <a:cubicBezTo>
                    <a:pt x="51" y="11"/>
                    <a:pt x="50" y="17"/>
                    <a:pt x="50" y="42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86"/>
                    <a:pt x="50" y="92"/>
                    <a:pt x="52" y="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1" name="Freeform 31">
              <a:extLst>
                <a:ext uri="{FF2B5EF4-FFF2-40B4-BE49-F238E27FC236}">
                  <a16:creationId xmlns:a16="http://schemas.microsoft.com/office/drawing/2014/main" id="{0012E84F-B22E-4AC4-9739-AF5C958E4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64563" y="4114800"/>
              <a:ext cx="254000" cy="388938"/>
            </a:xfrm>
            <a:custGeom>
              <a:avLst/>
              <a:gdLst>
                <a:gd name="T0" fmla="*/ 4 w 133"/>
                <a:gd name="T1" fmla="*/ 143 h 204"/>
                <a:gd name="T2" fmla="*/ 8 w 133"/>
                <a:gd name="T3" fmla="*/ 146 h 204"/>
                <a:gd name="T4" fmla="*/ 69 w 133"/>
                <a:gd name="T5" fmla="*/ 192 h 204"/>
                <a:gd name="T6" fmla="*/ 115 w 133"/>
                <a:gd name="T7" fmla="*/ 152 h 204"/>
                <a:gd name="T8" fmla="*/ 31 w 133"/>
                <a:gd name="T9" fmla="*/ 95 h 204"/>
                <a:gd name="T10" fmla="*/ 5 w 133"/>
                <a:gd name="T11" fmla="*/ 54 h 204"/>
                <a:gd name="T12" fmla="*/ 70 w 133"/>
                <a:gd name="T13" fmla="*/ 0 h 204"/>
                <a:gd name="T14" fmla="*/ 110 w 133"/>
                <a:gd name="T15" fmla="*/ 9 h 204"/>
                <a:gd name="T16" fmla="*/ 116 w 133"/>
                <a:gd name="T17" fmla="*/ 7 h 204"/>
                <a:gd name="T18" fmla="*/ 120 w 133"/>
                <a:gd name="T19" fmla="*/ 9 h 204"/>
                <a:gd name="T20" fmla="*/ 126 w 133"/>
                <a:gd name="T21" fmla="*/ 47 h 204"/>
                <a:gd name="T22" fmla="*/ 122 w 133"/>
                <a:gd name="T23" fmla="*/ 55 h 204"/>
                <a:gd name="T24" fmla="*/ 118 w 133"/>
                <a:gd name="T25" fmla="*/ 51 h 204"/>
                <a:gd name="T26" fmla="*/ 100 w 133"/>
                <a:gd name="T27" fmla="*/ 25 h 204"/>
                <a:gd name="T28" fmla="*/ 64 w 133"/>
                <a:gd name="T29" fmla="*/ 11 h 204"/>
                <a:gd name="T30" fmla="*/ 23 w 133"/>
                <a:gd name="T31" fmla="*/ 42 h 204"/>
                <a:gd name="T32" fmla="*/ 122 w 133"/>
                <a:gd name="T33" fmla="*/ 111 h 204"/>
                <a:gd name="T34" fmla="*/ 133 w 133"/>
                <a:gd name="T35" fmla="*/ 141 h 204"/>
                <a:gd name="T36" fmla="*/ 68 w 133"/>
                <a:gd name="T37" fmla="*/ 204 h 204"/>
                <a:gd name="T38" fmla="*/ 13 w 133"/>
                <a:gd name="T39" fmla="*/ 194 h 204"/>
                <a:gd name="T40" fmla="*/ 0 w 133"/>
                <a:gd name="T41" fmla="*/ 149 h 204"/>
                <a:gd name="T42" fmla="*/ 4 w 133"/>
                <a:gd name="T43" fmla="*/ 143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3" h="204">
                  <a:moveTo>
                    <a:pt x="4" y="143"/>
                  </a:moveTo>
                  <a:cubicBezTo>
                    <a:pt x="5" y="143"/>
                    <a:pt x="8" y="144"/>
                    <a:pt x="8" y="146"/>
                  </a:cubicBezTo>
                  <a:cubicBezTo>
                    <a:pt x="15" y="162"/>
                    <a:pt x="29" y="192"/>
                    <a:pt x="69" y="192"/>
                  </a:cubicBezTo>
                  <a:cubicBezTo>
                    <a:pt x="97" y="192"/>
                    <a:pt x="115" y="176"/>
                    <a:pt x="115" y="152"/>
                  </a:cubicBezTo>
                  <a:cubicBezTo>
                    <a:pt x="115" y="115"/>
                    <a:pt x="67" y="117"/>
                    <a:pt x="31" y="95"/>
                  </a:cubicBezTo>
                  <a:cubicBezTo>
                    <a:pt x="15" y="86"/>
                    <a:pt x="5" y="73"/>
                    <a:pt x="5" y="54"/>
                  </a:cubicBezTo>
                  <a:cubicBezTo>
                    <a:pt x="5" y="21"/>
                    <a:pt x="32" y="0"/>
                    <a:pt x="70" y="0"/>
                  </a:cubicBezTo>
                  <a:cubicBezTo>
                    <a:pt x="88" y="0"/>
                    <a:pt x="106" y="9"/>
                    <a:pt x="110" y="9"/>
                  </a:cubicBezTo>
                  <a:cubicBezTo>
                    <a:pt x="111" y="9"/>
                    <a:pt x="114" y="7"/>
                    <a:pt x="116" y="7"/>
                  </a:cubicBezTo>
                  <a:cubicBezTo>
                    <a:pt x="118" y="7"/>
                    <a:pt x="120" y="8"/>
                    <a:pt x="120" y="9"/>
                  </a:cubicBezTo>
                  <a:cubicBezTo>
                    <a:pt x="122" y="22"/>
                    <a:pt x="126" y="43"/>
                    <a:pt x="126" y="47"/>
                  </a:cubicBezTo>
                  <a:cubicBezTo>
                    <a:pt x="126" y="53"/>
                    <a:pt x="124" y="55"/>
                    <a:pt x="122" y="55"/>
                  </a:cubicBezTo>
                  <a:cubicBezTo>
                    <a:pt x="120" y="55"/>
                    <a:pt x="119" y="53"/>
                    <a:pt x="118" y="51"/>
                  </a:cubicBezTo>
                  <a:cubicBezTo>
                    <a:pt x="111" y="34"/>
                    <a:pt x="108" y="32"/>
                    <a:pt x="100" y="25"/>
                  </a:cubicBezTo>
                  <a:cubicBezTo>
                    <a:pt x="90" y="16"/>
                    <a:pt x="76" y="11"/>
                    <a:pt x="64" y="11"/>
                  </a:cubicBezTo>
                  <a:cubicBezTo>
                    <a:pt x="42" y="11"/>
                    <a:pt x="23" y="23"/>
                    <a:pt x="23" y="42"/>
                  </a:cubicBezTo>
                  <a:cubicBezTo>
                    <a:pt x="23" y="87"/>
                    <a:pt x="88" y="74"/>
                    <a:pt x="122" y="111"/>
                  </a:cubicBezTo>
                  <a:cubicBezTo>
                    <a:pt x="128" y="118"/>
                    <a:pt x="133" y="128"/>
                    <a:pt x="133" y="141"/>
                  </a:cubicBezTo>
                  <a:cubicBezTo>
                    <a:pt x="133" y="181"/>
                    <a:pt x="103" y="204"/>
                    <a:pt x="68" y="204"/>
                  </a:cubicBezTo>
                  <a:cubicBezTo>
                    <a:pt x="44" y="204"/>
                    <a:pt x="31" y="203"/>
                    <a:pt x="13" y="194"/>
                  </a:cubicBezTo>
                  <a:cubicBezTo>
                    <a:pt x="8" y="190"/>
                    <a:pt x="0" y="151"/>
                    <a:pt x="0" y="149"/>
                  </a:cubicBezTo>
                  <a:cubicBezTo>
                    <a:pt x="0" y="144"/>
                    <a:pt x="2" y="143"/>
                    <a:pt x="4" y="1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717BCBF2-A1B1-40B4-9897-60D3CF3EA0DD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9" r="2429"/>
          <a:stretch>
            <a:fillRect/>
          </a:stretch>
        </p:blipFill>
        <p:spPr/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18793AE-58B8-4007-BC05-E411D4C010B5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accent6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82A5154-8A23-4F9D-B88E-74B0CAC271B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B3808D-89F9-4912-BFE7-7B6DB8A87498}"/>
              </a:ext>
            </a:extLst>
          </p:cNvPr>
          <p:cNvSpPr txBox="1"/>
          <p:nvPr/>
        </p:nvSpPr>
        <p:spPr>
          <a:xfrm>
            <a:off x="4857750" y="2998113"/>
            <a:ext cx="24765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Picture Placeholder 83">
            <a:extLst>
              <a:ext uri="{FF2B5EF4-FFF2-40B4-BE49-F238E27FC236}">
                <a16:creationId xmlns:a16="http://schemas.microsoft.com/office/drawing/2014/main" id="{2C4305B2-4C1E-40E7-98D9-0BCEB2285E4B}"/>
              </a:ext>
            </a:extLst>
          </p:cNvPr>
          <p:cNvPicPr>
            <a:picLocks noGrp="1" noChangeAspect="1"/>
          </p:cNvPicPr>
          <p:nvPr>
            <p:ph type="pic" sz="quarter" idx="9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51" t="25844" r="22137"/>
          <a:stretch/>
        </p:blipFill>
        <p:spPr>
          <a:xfrm>
            <a:off x="6000750" y="0"/>
            <a:ext cx="6191250" cy="6858000"/>
          </a:xfr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523FE9B9-E87F-406C-8953-A1897EF1C89F}"/>
              </a:ext>
            </a:extLst>
          </p:cNvPr>
          <p:cNvSpPr/>
          <p:nvPr/>
        </p:nvSpPr>
        <p:spPr>
          <a:xfrm>
            <a:off x="6000750" y="3790950"/>
            <a:ext cx="6191250" cy="3067050"/>
          </a:xfrm>
          <a:prstGeom prst="rect">
            <a:avLst/>
          </a:prstGeom>
          <a:solidFill>
            <a:schemeClr val="accent3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45CB389-EFC2-477C-9AAE-5991D1F0BE04}"/>
              </a:ext>
            </a:extLst>
          </p:cNvPr>
          <p:cNvGrpSpPr/>
          <p:nvPr/>
        </p:nvGrpSpPr>
        <p:grpSpPr>
          <a:xfrm>
            <a:off x="6770047" y="4334108"/>
            <a:ext cx="4652656" cy="1980735"/>
            <a:chOff x="3629792" y="2672035"/>
            <a:chExt cx="4652656" cy="1980735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F258A1C-16CF-4A66-9942-7E430CD39AB0}"/>
                </a:ext>
              </a:extLst>
            </p:cNvPr>
            <p:cNvSpPr/>
            <p:nvPr/>
          </p:nvSpPr>
          <p:spPr>
            <a:xfrm>
              <a:off x="3629792" y="4078830"/>
              <a:ext cx="4652656" cy="573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7C065C9-A54B-483F-9B2C-7CC9798B91A3}"/>
                </a:ext>
              </a:extLst>
            </p:cNvPr>
            <p:cNvSpPr/>
            <p:nvPr/>
          </p:nvSpPr>
          <p:spPr>
            <a:xfrm>
              <a:off x="4290440" y="2672035"/>
              <a:ext cx="3331361" cy="14067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ts val="5000"/>
                </a:lnSpc>
              </a:pPr>
              <a:r>
                <a:rPr lang="en-US" sz="3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Welcome </a:t>
              </a:r>
            </a:p>
            <a:p>
              <a:pPr algn="ctr">
                <a:lnSpc>
                  <a:spcPts val="5000"/>
                </a:lnSpc>
              </a:pPr>
              <a:r>
                <a:rPr lang="en-US" sz="6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Message</a:t>
              </a:r>
              <a:endParaRPr lang="en-US" sz="6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C973DBA1-1433-42E9-BE47-06B17F345A50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7C322330-DF9F-4C67-8839-DC42E26225F3}"/>
              </a:ext>
            </a:extLst>
          </p:cNvPr>
          <p:cNvGrpSpPr/>
          <p:nvPr/>
        </p:nvGrpSpPr>
        <p:grpSpPr>
          <a:xfrm>
            <a:off x="729116" y="775605"/>
            <a:ext cx="4149725" cy="1701800"/>
            <a:chOff x="801688" y="1117600"/>
            <a:chExt cx="4149725" cy="1701800"/>
          </a:xfrm>
        </p:grpSpPr>
        <p:sp>
          <p:nvSpPr>
            <p:cNvPr id="44" name="Oval 5">
              <a:extLst>
                <a:ext uri="{FF2B5EF4-FFF2-40B4-BE49-F238E27FC236}">
                  <a16:creationId xmlns:a16="http://schemas.microsoft.com/office/drawing/2014/main" id="{2140E312-48B3-483A-9412-D5408D41EB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688" y="1117600"/>
              <a:ext cx="1703388" cy="1701800"/>
            </a:xfrm>
            <a:prstGeom prst="ellipse">
              <a:avLst/>
            </a:prstGeom>
            <a:solidFill>
              <a:srgbClr val="364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6">
              <a:extLst>
                <a:ext uri="{FF2B5EF4-FFF2-40B4-BE49-F238E27FC236}">
                  <a16:creationId xmlns:a16="http://schemas.microsoft.com/office/drawing/2014/main" id="{CAC7EEB8-5092-4504-A4C8-EBFCA38A6D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1225" y="1182688"/>
              <a:ext cx="1458913" cy="1011238"/>
            </a:xfrm>
            <a:custGeom>
              <a:avLst/>
              <a:gdLst>
                <a:gd name="T0" fmla="*/ 666 w 1310"/>
                <a:gd name="T1" fmla="*/ 0 h 910"/>
                <a:gd name="T2" fmla="*/ 0 w 1310"/>
                <a:gd name="T3" fmla="*/ 469 h 910"/>
                <a:gd name="T4" fmla="*/ 543 w 1310"/>
                <a:gd name="T5" fmla="*/ 687 h 910"/>
                <a:gd name="T6" fmla="*/ 620 w 1310"/>
                <a:gd name="T7" fmla="*/ 753 h 910"/>
                <a:gd name="T8" fmla="*/ 506 w 1310"/>
                <a:gd name="T9" fmla="*/ 757 h 910"/>
                <a:gd name="T10" fmla="*/ 406 w 1310"/>
                <a:gd name="T11" fmla="*/ 853 h 910"/>
                <a:gd name="T12" fmla="*/ 409 w 1310"/>
                <a:gd name="T13" fmla="*/ 890 h 910"/>
                <a:gd name="T14" fmla="*/ 413 w 1310"/>
                <a:gd name="T15" fmla="*/ 894 h 910"/>
                <a:gd name="T16" fmla="*/ 424 w 1310"/>
                <a:gd name="T17" fmla="*/ 865 h 910"/>
                <a:gd name="T18" fmla="*/ 510 w 1310"/>
                <a:gd name="T19" fmla="*/ 872 h 910"/>
                <a:gd name="T20" fmla="*/ 682 w 1310"/>
                <a:gd name="T21" fmla="*/ 852 h 910"/>
                <a:gd name="T22" fmla="*/ 969 w 1310"/>
                <a:gd name="T23" fmla="*/ 653 h 910"/>
                <a:gd name="T24" fmla="*/ 1310 w 1310"/>
                <a:gd name="T25" fmla="*/ 416 h 910"/>
                <a:gd name="T26" fmla="*/ 666 w 1310"/>
                <a:gd name="T27" fmla="*/ 0 h 910"/>
                <a:gd name="T28" fmla="*/ 513 w 1310"/>
                <a:gd name="T29" fmla="*/ 805 h 910"/>
                <a:gd name="T30" fmla="*/ 509 w 1310"/>
                <a:gd name="T31" fmla="*/ 828 h 910"/>
                <a:gd name="T32" fmla="*/ 467 w 1310"/>
                <a:gd name="T33" fmla="*/ 822 h 910"/>
                <a:gd name="T34" fmla="*/ 457 w 1310"/>
                <a:gd name="T35" fmla="*/ 820 h 910"/>
                <a:gd name="T36" fmla="*/ 520 w 1310"/>
                <a:gd name="T37" fmla="*/ 791 h 910"/>
                <a:gd name="T38" fmla="*/ 513 w 1310"/>
                <a:gd name="T39" fmla="*/ 805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10" h="910">
                  <a:moveTo>
                    <a:pt x="666" y="0"/>
                  </a:moveTo>
                  <a:cubicBezTo>
                    <a:pt x="359" y="0"/>
                    <a:pt x="98" y="196"/>
                    <a:pt x="0" y="469"/>
                  </a:cubicBezTo>
                  <a:cubicBezTo>
                    <a:pt x="121" y="595"/>
                    <a:pt x="352" y="665"/>
                    <a:pt x="543" y="687"/>
                  </a:cubicBezTo>
                  <a:cubicBezTo>
                    <a:pt x="618" y="698"/>
                    <a:pt x="636" y="729"/>
                    <a:pt x="620" y="753"/>
                  </a:cubicBezTo>
                  <a:cubicBezTo>
                    <a:pt x="605" y="777"/>
                    <a:pt x="564" y="753"/>
                    <a:pt x="506" y="757"/>
                  </a:cubicBezTo>
                  <a:cubicBezTo>
                    <a:pt x="451" y="761"/>
                    <a:pt x="407" y="790"/>
                    <a:pt x="406" y="853"/>
                  </a:cubicBezTo>
                  <a:cubicBezTo>
                    <a:pt x="406" y="861"/>
                    <a:pt x="410" y="881"/>
                    <a:pt x="409" y="890"/>
                  </a:cubicBezTo>
                  <a:cubicBezTo>
                    <a:pt x="413" y="894"/>
                    <a:pt x="413" y="894"/>
                    <a:pt x="413" y="894"/>
                  </a:cubicBezTo>
                  <a:cubicBezTo>
                    <a:pt x="424" y="865"/>
                    <a:pt x="424" y="865"/>
                    <a:pt x="424" y="865"/>
                  </a:cubicBezTo>
                  <a:cubicBezTo>
                    <a:pt x="426" y="845"/>
                    <a:pt x="481" y="854"/>
                    <a:pt x="510" y="872"/>
                  </a:cubicBezTo>
                  <a:cubicBezTo>
                    <a:pt x="539" y="890"/>
                    <a:pt x="587" y="910"/>
                    <a:pt x="682" y="852"/>
                  </a:cubicBezTo>
                  <a:cubicBezTo>
                    <a:pt x="777" y="795"/>
                    <a:pt x="784" y="698"/>
                    <a:pt x="969" y="653"/>
                  </a:cubicBezTo>
                  <a:cubicBezTo>
                    <a:pt x="1127" y="616"/>
                    <a:pt x="1229" y="493"/>
                    <a:pt x="1310" y="416"/>
                  </a:cubicBezTo>
                  <a:cubicBezTo>
                    <a:pt x="1199" y="171"/>
                    <a:pt x="953" y="0"/>
                    <a:pt x="666" y="0"/>
                  </a:cubicBezTo>
                  <a:moveTo>
                    <a:pt x="513" y="805"/>
                  </a:moveTo>
                  <a:cubicBezTo>
                    <a:pt x="510" y="806"/>
                    <a:pt x="520" y="815"/>
                    <a:pt x="509" y="828"/>
                  </a:cubicBezTo>
                  <a:cubicBezTo>
                    <a:pt x="497" y="841"/>
                    <a:pt x="470" y="835"/>
                    <a:pt x="467" y="822"/>
                  </a:cubicBezTo>
                  <a:cubicBezTo>
                    <a:pt x="461" y="825"/>
                    <a:pt x="454" y="825"/>
                    <a:pt x="457" y="820"/>
                  </a:cubicBezTo>
                  <a:cubicBezTo>
                    <a:pt x="462" y="814"/>
                    <a:pt x="468" y="795"/>
                    <a:pt x="520" y="791"/>
                  </a:cubicBezTo>
                  <a:cubicBezTo>
                    <a:pt x="547" y="791"/>
                    <a:pt x="533" y="797"/>
                    <a:pt x="513" y="80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7">
              <a:extLst>
                <a:ext uri="{FF2B5EF4-FFF2-40B4-BE49-F238E27FC236}">
                  <a16:creationId xmlns:a16="http://schemas.microsoft.com/office/drawing/2014/main" id="{1FF05027-62F3-4267-95CE-69EB93AC5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188" y="1690688"/>
              <a:ext cx="1574800" cy="992188"/>
            </a:xfrm>
            <a:custGeom>
              <a:avLst/>
              <a:gdLst>
                <a:gd name="T0" fmla="*/ 1414 w 1414"/>
                <a:gd name="T1" fmla="*/ 250 h 892"/>
                <a:gd name="T2" fmla="*/ 1368 w 1414"/>
                <a:gd name="T3" fmla="*/ 0 h 892"/>
                <a:gd name="T4" fmla="*/ 1061 w 1414"/>
                <a:gd name="T5" fmla="*/ 298 h 892"/>
                <a:gd name="T6" fmla="*/ 1357 w 1414"/>
                <a:gd name="T7" fmla="*/ 238 h 892"/>
                <a:gd name="T8" fmla="*/ 1045 w 1414"/>
                <a:gd name="T9" fmla="*/ 422 h 892"/>
                <a:gd name="T10" fmla="*/ 1206 w 1414"/>
                <a:gd name="T11" fmla="*/ 468 h 892"/>
                <a:gd name="T12" fmla="*/ 844 w 1414"/>
                <a:gd name="T13" fmla="*/ 479 h 892"/>
                <a:gd name="T14" fmla="*/ 535 w 1414"/>
                <a:gd name="T15" fmla="*/ 481 h 892"/>
                <a:gd name="T16" fmla="*/ 182 w 1414"/>
                <a:gd name="T17" fmla="*/ 470 h 892"/>
                <a:gd name="T18" fmla="*/ 343 w 1414"/>
                <a:gd name="T19" fmla="*/ 424 h 892"/>
                <a:gd name="T20" fmla="*/ 74 w 1414"/>
                <a:gd name="T21" fmla="*/ 260 h 892"/>
                <a:gd name="T22" fmla="*/ 323 w 1414"/>
                <a:gd name="T23" fmla="*/ 300 h 892"/>
                <a:gd name="T24" fmla="*/ 35 w 1414"/>
                <a:gd name="T25" fmla="*/ 31 h 892"/>
                <a:gd name="T26" fmla="*/ 0 w 1414"/>
                <a:gd name="T27" fmla="*/ 250 h 892"/>
                <a:gd name="T28" fmla="*/ 410 w 1414"/>
                <a:gd name="T29" fmla="*/ 891 h 892"/>
                <a:gd name="T30" fmla="*/ 610 w 1414"/>
                <a:gd name="T31" fmla="*/ 634 h 892"/>
                <a:gd name="T32" fmla="*/ 627 w 1414"/>
                <a:gd name="T33" fmla="*/ 634 h 892"/>
                <a:gd name="T34" fmla="*/ 793 w 1414"/>
                <a:gd name="T35" fmla="*/ 848 h 892"/>
                <a:gd name="T36" fmla="*/ 872 w 1414"/>
                <a:gd name="T37" fmla="*/ 746 h 892"/>
                <a:gd name="T38" fmla="*/ 889 w 1414"/>
                <a:gd name="T39" fmla="*/ 746 h 892"/>
                <a:gd name="T40" fmla="*/ 1002 w 1414"/>
                <a:gd name="T41" fmla="*/ 892 h 892"/>
                <a:gd name="T42" fmla="*/ 1414 w 1414"/>
                <a:gd name="T43" fmla="*/ 25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14" h="892">
                  <a:moveTo>
                    <a:pt x="1414" y="250"/>
                  </a:moveTo>
                  <a:cubicBezTo>
                    <a:pt x="1414" y="162"/>
                    <a:pt x="1397" y="77"/>
                    <a:pt x="1368" y="0"/>
                  </a:cubicBezTo>
                  <a:cubicBezTo>
                    <a:pt x="1324" y="105"/>
                    <a:pt x="1222" y="238"/>
                    <a:pt x="1061" y="298"/>
                  </a:cubicBezTo>
                  <a:cubicBezTo>
                    <a:pt x="1195" y="320"/>
                    <a:pt x="1357" y="238"/>
                    <a:pt x="1357" y="238"/>
                  </a:cubicBezTo>
                  <a:cubicBezTo>
                    <a:pt x="1315" y="342"/>
                    <a:pt x="1220" y="415"/>
                    <a:pt x="1045" y="422"/>
                  </a:cubicBezTo>
                  <a:cubicBezTo>
                    <a:pt x="1180" y="472"/>
                    <a:pt x="1206" y="468"/>
                    <a:pt x="1206" y="468"/>
                  </a:cubicBezTo>
                  <a:cubicBezTo>
                    <a:pt x="1136" y="523"/>
                    <a:pt x="939" y="519"/>
                    <a:pt x="844" y="479"/>
                  </a:cubicBezTo>
                  <a:cubicBezTo>
                    <a:pt x="690" y="556"/>
                    <a:pt x="575" y="521"/>
                    <a:pt x="535" y="481"/>
                  </a:cubicBezTo>
                  <a:cubicBezTo>
                    <a:pt x="443" y="532"/>
                    <a:pt x="229" y="523"/>
                    <a:pt x="182" y="470"/>
                  </a:cubicBezTo>
                  <a:cubicBezTo>
                    <a:pt x="242" y="470"/>
                    <a:pt x="308" y="450"/>
                    <a:pt x="343" y="424"/>
                  </a:cubicBezTo>
                  <a:cubicBezTo>
                    <a:pt x="167" y="413"/>
                    <a:pt x="96" y="331"/>
                    <a:pt x="74" y="260"/>
                  </a:cubicBezTo>
                  <a:cubicBezTo>
                    <a:pt x="138" y="289"/>
                    <a:pt x="240" y="305"/>
                    <a:pt x="323" y="300"/>
                  </a:cubicBezTo>
                  <a:cubicBezTo>
                    <a:pt x="130" y="218"/>
                    <a:pt x="57" y="96"/>
                    <a:pt x="35" y="31"/>
                  </a:cubicBezTo>
                  <a:cubicBezTo>
                    <a:pt x="12" y="100"/>
                    <a:pt x="0" y="174"/>
                    <a:pt x="0" y="250"/>
                  </a:cubicBezTo>
                  <a:cubicBezTo>
                    <a:pt x="0" y="534"/>
                    <a:pt x="168" y="779"/>
                    <a:pt x="410" y="891"/>
                  </a:cubicBezTo>
                  <a:cubicBezTo>
                    <a:pt x="610" y="634"/>
                    <a:pt x="610" y="634"/>
                    <a:pt x="610" y="634"/>
                  </a:cubicBezTo>
                  <a:cubicBezTo>
                    <a:pt x="615" y="628"/>
                    <a:pt x="623" y="628"/>
                    <a:pt x="627" y="634"/>
                  </a:cubicBezTo>
                  <a:cubicBezTo>
                    <a:pt x="793" y="848"/>
                    <a:pt x="793" y="848"/>
                    <a:pt x="793" y="848"/>
                  </a:cubicBezTo>
                  <a:cubicBezTo>
                    <a:pt x="872" y="746"/>
                    <a:pt x="872" y="746"/>
                    <a:pt x="872" y="746"/>
                  </a:cubicBezTo>
                  <a:cubicBezTo>
                    <a:pt x="877" y="740"/>
                    <a:pt x="884" y="740"/>
                    <a:pt x="889" y="746"/>
                  </a:cubicBezTo>
                  <a:cubicBezTo>
                    <a:pt x="1002" y="892"/>
                    <a:pt x="1002" y="892"/>
                    <a:pt x="1002" y="892"/>
                  </a:cubicBezTo>
                  <a:cubicBezTo>
                    <a:pt x="1245" y="780"/>
                    <a:pt x="1414" y="535"/>
                    <a:pt x="1414" y="250"/>
                  </a:cubicBezTo>
                </a:path>
              </a:pathLst>
            </a:custGeom>
            <a:solidFill>
              <a:srgbClr val="B2D2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8">
              <a:extLst>
                <a:ext uri="{FF2B5EF4-FFF2-40B4-BE49-F238E27FC236}">
                  <a16:creationId xmlns:a16="http://schemas.microsoft.com/office/drawing/2014/main" id="{800F69D0-66C3-4C6C-95C9-7BD95A04E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000" y="1543050"/>
              <a:ext cx="330200" cy="234950"/>
            </a:xfrm>
            <a:custGeom>
              <a:avLst/>
              <a:gdLst>
                <a:gd name="T0" fmla="*/ 7 w 297"/>
                <a:gd name="T1" fmla="*/ 6 h 211"/>
                <a:gd name="T2" fmla="*/ 38 w 297"/>
                <a:gd name="T3" fmla="*/ 7 h 211"/>
                <a:gd name="T4" fmla="*/ 62 w 297"/>
                <a:gd name="T5" fmla="*/ 6 h 211"/>
                <a:gd name="T6" fmla="*/ 66 w 297"/>
                <a:gd name="T7" fmla="*/ 9 h 211"/>
                <a:gd name="T8" fmla="*/ 54 w 297"/>
                <a:gd name="T9" fmla="*/ 22 h 211"/>
                <a:gd name="T10" fmla="*/ 93 w 297"/>
                <a:gd name="T11" fmla="*/ 116 h 211"/>
                <a:gd name="T12" fmla="*/ 117 w 297"/>
                <a:gd name="T13" fmla="*/ 168 h 211"/>
                <a:gd name="T14" fmla="*/ 140 w 297"/>
                <a:gd name="T15" fmla="*/ 118 h 211"/>
                <a:gd name="T16" fmla="*/ 146 w 297"/>
                <a:gd name="T17" fmla="*/ 103 h 211"/>
                <a:gd name="T18" fmla="*/ 108 w 297"/>
                <a:gd name="T19" fmla="*/ 20 h 211"/>
                <a:gd name="T20" fmla="*/ 95 w 297"/>
                <a:gd name="T21" fmla="*/ 14 h 211"/>
                <a:gd name="T22" fmla="*/ 84 w 297"/>
                <a:gd name="T23" fmla="*/ 9 h 211"/>
                <a:gd name="T24" fmla="*/ 92 w 297"/>
                <a:gd name="T25" fmla="*/ 6 h 211"/>
                <a:gd name="T26" fmla="*/ 123 w 297"/>
                <a:gd name="T27" fmla="*/ 7 h 211"/>
                <a:gd name="T28" fmla="*/ 141 w 297"/>
                <a:gd name="T29" fmla="*/ 6 h 211"/>
                <a:gd name="T30" fmla="*/ 149 w 297"/>
                <a:gd name="T31" fmla="*/ 8 h 211"/>
                <a:gd name="T32" fmla="*/ 137 w 297"/>
                <a:gd name="T33" fmla="*/ 22 h 211"/>
                <a:gd name="T34" fmla="*/ 146 w 297"/>
                <a:gd name="T35" fmla="*/ 47 h 211"/>
                <a:gd name="T36" fmla="*/ 159 w 297"/>
                <a:gd name="T37" fmla="*/ 75 h 211"/>
                <a:gd name="T38" fmla="*/ 179 w 297"/>
                <a:gd name="T39" fmla="*/ 22 h 211"/>
                <a:gd name="T40" fmla="*/ 162 w 297"/>
                <a:gd name="T41" fmla="*/ 8 h 211"/>
                <a:gd name="T42" fmla="*/ 168 w 297"/>
                <a:gd name="T43" fmla="*/ 5 h 211"/>
                <a:gd name="T44" fmla="*/ 186 w 297"/>
                <a:gd name="T45" fmla="*/ 6 h 211"/>
                <a:gd name="T46" fmla="*/ 191 w 297"/>
                <a:gd name="T47" fmla="*/ 6 h 211"/>
                <a:gd name="T48" fmla="*/ 206 w 297"/>
                <a:gd name="T49" fmla="*/ 5 h 211"/>
                <a:gd name="T50" fmla="*/ 208 w 297"/>
                <a:gd name="T51" fmla="*/ 5 h 211"/>
                <a:gd name="T52" fmla="*/ 212 w 297"/>
                <a:gd name="T53" fmla="*/ 8 h 211"/>
                <a:gd name="T54" fmla="*/ 199 w 297"/>
                <a:gd name="T55" fmla="*/ 16 h 211"/>
                <a:gd name="T56" fmla="*/ 191 w 297"/>
                <a:gd name="T57" fmla="*/ 29 h 211"/>
                <a:gd name="T58" fmla="*/ 167 w 297"/>
                <a:gd name="T59" fmla="*/ 92 h 211"/>
                <a:gd name="T60" fmla="*/ 203 w 297"/>
                <a:gd name="T61" fmla="*/ 170 h 211"/>
                <a:gd name="T62" fmla="*/ 265 w 297"/>
                <a:gd name="T63" fmla="*/ 22 h 211"/>
                <a:gd name="T64" fmla="*/ 244 w 297"/>
                <a:gd name="T65" fmla="*/ 8 h 211"/>
                <a:gd name="T66" fmla="*/ 250 w 297"/>
                <a:gd name="T67" fmla="*/ 6 h 211"/>
                <a:gd name="T68" fmla="*/ 267 w 297"/>
                <a:gd name="T69" fmla="*/ 6 h 211"/>
                <a:gd name="T70" fmla="*/ 292 w 297"/>
                <a:gd name="T71" fmla="*/ 5 h 211"/>
                <a:gd name="T72" fmla="*/ 297 w 297"/>
                <a:gd name="T73" fmla="*/ 9 h 211"/>
                <a:gd name="T74" fmla="*/ 286 w 297"/>
                <a:gd name="T75" fmla="*/ 19 h 211"/>
                <a:gd name="T76" fmla="*/ 275 w 297"/>
                <a:gd name="T77" fmla="*/ 39 h 211"/>
                <a:gd name="T78" fmla="*/ 196 w 297"/>
                <a:gd name="T79" fmla="*/ 210 h 211"/>
                <a:gd name="T80" fmla="*/ 183 w 297"/>
                <a:gd name="T81" fmla="*/ 185 h 211"/>
                <a:gd name="T82" fmla="*/ 153 w 297"/>
                <a:gd name="T83" fmla="*/ 119 h 211"/>
                <a:gd name="T84" fmla="*/ 117 w 297"/>
                <a:gd name="T85" fmla="*/ 200 h 211"/>
                <a:gd name="T86" fmla="*/ 112 w 297"/>
                <a:gd name="T87" fmla="*/ 211 h 211"/>
                <a:gd name="T88" fmla="*/ 73 w 297"/>
                <a:gd name="T89" fmla="*/ 127 h 211"/>
                <a:gd name="T90" fmla="*/ 39 w 297"/>
                <a:gd name="T91" fmla="*/ 48 h 211"/>
                <a:gd name="T92" fmla="*/ 0 w 297"/>
                <a:gd name="T93" fmla="*/ 10 h 211"/>
                <a:gd name="T94" fmla="*/ 7 w 297"/>
                <a:gd name="T95" fmla="*/ 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7" h="211">
                  <a:moveTo>
                    <a:pt x="7" y="6"/>
                  </a:moveTo>
                  <a:cubicBezTo>
                    <a:pt x="14" y="6"/>
                    <a:pt x="20" y="7"/>
                    <a:pt x="38" y="7"/>
                  </a:cubicBezTo>
                  <a:cubicBezTo>
                    <a:pt x="51" y="7"/>
                    <a:pt x="58" y="6"/>
                    <a:pt x="62" y="6"/>
                  </a:cubicBezTo>
                  <a:cubicBezTo>
                    <a:pt x="65" y="6"/>
                    <a:pt x="66" y="7"/>
                    <a:pt x="66" y="9"/>
                  </a:cubicBezTo>
                  <a:cubicBezTo>
                    <a:pt x="66" y="14"/>
                    <a:pt x="54" y="13"/>
                    <a:pt x="54" y="22"/>
                  </a:cubicBezTo>
                  <a:cubicBezTo>
                    <a:pt x="54" y="31"/>
                    <a:pt x="64" y="48"/>
                    <a:pt x="93" y="116"/>
                  </a:cubicBezTo>
                  <a:cubicBezTo>
                    <a:pt x="102" y="137"/>
                    <a:pt x="115" y="168"/>
                    <a:pt x="117" y="168"/>
                  </a:cubicBezTo>
                  <a:cubicBezTo>
                    <a:pt x="119" y="168"/>
                    <a:pt x="133" y="137"/>
                    <a:pt x="140" y="118"/>
                  </a:cubicBezTo>
                  <a:cubicBezTo>
                    <a:pt x="143" y="111"/>
                    <a:pt x="146" y="108"/>
                    <a:pt x="146" y="103"/>
                  </a:cubicBezTo>
                  <a:cubicBezTo>
                    <a:pt x="146" y="99"/>
                    <a:pt x="115" y="27"/>
                    <a:pt x="108" y="20"/>
                  </a:cubicBezTo>
                  <a:cubicBezTo>
                    <a:pt x="102" y="14"/>
                    <a:pt x="99" y="14"/>
                    <a:pt x="95" y="14"/>
                  </a:cubicBezTo>
                  <a:cubicBezTo>
                    <a:pt x="84" y="13"/>
                    <a:pt x="84" y="12"/>
                    <a:pt x="84" y="9"/>
                  </a:cubicBezTo>
                  <a:cubicBezTo>
                    <a:pt x="84" y="6"/>
                    <a:pt x="89" y="6"/>
                    <a:pt x="92" y="6"/>
                  </a:cubicBezTo>
                  <a:cubicBezTo>
                    <a:pt x="98" y="6"/>
                    <a:pt x="104" y="7"/>
                    <a:pt x="123" y="7"/>
                  </a:cubicBezTo>
                  <a:cubicBezTo>
                    <a:pt x="125" y="7"/>
                    <a:pt x="134" y="6"/>
                    <a:pt x="141" y="6"/>
                  </a:cubicBezTo>
                  <a:cubicBezTo>
                    <a:pt x="146" y="6"/>
                    <a:pt x="149" y="6"/>
                    <a:pt x="149" y="8"/>
                  </a:cubicBezTo>
                  <a:cubicBezTo>
                    <a:pt x="149" y="12"/>
                    <a:pt x="137" y="13"/>
                    <a:pt x="137" y="22"/>
                  </a:cubicBezTo>
                  <a:cubicBezTo>
                    <a:pt x="137" y="28"/>
                    <a:pt x="141" y="35"/>
                    <a:pt x="146" y="47"/>
                  </a:cubicBezTo>
                  <a:cubicBezTo>
                    <a:pt x="148" y="52"/>
                    <a:pt x="157" y="75"/>
                    <a:pt x="159" y="75"/>
                  </a:cubicBezTo>
                  <a:cubicBezTo>
                    <a:pt x="162" y="75"/>
                    <a:pt x="179" y="27"/>
                    <a:pt x="179" y="22"/>
                  </a:cubicBezTo>
                  <a:cubicBezTo>
                    <a:pt x="179" y="10"/>
                    <a:pt x="162" y="14"/>
                    <a:pt x="162" y="8"/>
                  </a:cubicBezTo>
                  <a:cubicBezTo>
                    <a:pt x="162" y="6"/>
                    <a:pt x="165" y="5"/>
                    <a:pt x="168" y="5"/>
                  </a:cubicBezTo>
                  <a:cubicBezTo>
                    <a:pt x="172" y="5"/>
                    <a:pt x="181" y="6"/>
                    <a:pt x="186" y="6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95" y="6"/>
                    <a:pt x="198" y="6"/>
                    <a:pt x="206" y="5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10" y="5"/>
                    <a:pt x="212" y="6"/>
                    <a:pt x="212" y="8"/>
                  </a:cubicBezTo>
                  <a:cubicBezTo>
                    <a:pt x="212" y="13"/>
                    <a:pt x="204" y="11"/>
                    <a:pt x="199" y="16"/>
                  </a:cubicBezTo>
                  <a:cubicBezTo>
                    <a:pt x="197" y="18"/>
                    <a:pt x="194" y="22"/>
                    <a:pt x="191" y="29"/>
                  </a:cubicBezTo>
                  <a:cubicBezTo>
                    <a:pt x="167" y="87"/>
                    <a:pt x="167" y="86"/>
                    <a:pt x="167" y="92"/>
                  </a:cubicBezTo>
                  <a:cubicBezTo>
                    <a:pt x="167" y="93"/>
                    <a:pt x="199" y="170"/>
                    <a:pt x="203" y="170"/>
                  </a:cubicBezTo>
                  <a:cubicBezTo>
                    <a:pt x="208" y="170"/>
                    <a:pt x="265" y="32"/>
                    <a:pt x="265" y="22"/>
                  </a:cubicBezTo>
                  <a:cubicBezTo>
                    <a:pt x="265" y="9"/>
                    <a:pt x="244" y="15"/>
                    <a:pt x="244" y="8"/>
                  </a:cubicBezTo>
                  <a:cubicBezTo>
                    <a:pt x="244" y="6"/>
                    <a:pt x="245" y="6"/>
                    <a:pt x="250" y="6"/>
                  </a:cubicBezTo>
                  <a:cubicBezTo>
                    <a:pt x="253" y="6"/>
                    <a:pt x="257" y="6"/>
                    <a:pt x="267" y="6"/>
                  </a:cubicBezTo>
                  <a:cubicBezTo>
                    <a:pt x="278" y="6"/>
                    <a:pt x="278" y="5"/>
                    <a:pt x="292" y="5"/>
                  </a:cubicBezTo>
                  <a:cubicBezTo>
                    <a:pt x="295" y="5"/>
                    <a:pt x="297" y="6"/>
                    <a:pt x="297" y="9"/>
                  </a:cubicBezTo>
                  <a:cubicBezTo>
                    <a:pt x="297" y="14"/>
                    <a:pt x="292" y="13"/>
                    <a:pt x="286" y="19"/>
                  </a:cubicBezTo>
                  <a:cubicBezTo>
                    <a:pt x="281" y="24"/>
                    <a:pt x="280" y="28"/>
                    <a:pt x="275" y="39"/>
                  </a:cubicBezTo>
                  <a:cubicBezTo>
                    <a:pt x="199" y="210"/>
                    <a:pt x="200" y="210"/>
                    <a:pt x="196" y="210"/>
                  </a:cubicBezTo>
                  <a:cubicBezTo>
                    <a:pt x="193" y="210"/>
                    <a:pt x="188" y="195"/>
                    <a:pt x="183" y="185"/>
                  </a:cubicBezTo>
                  <a:cubicBezTo>
                    <a:pt x="172" y="159"/>
                    <a:pt x="156" y="119"/>
                    <a:pt x="153" y="119"/>
                  </a:cubicBezTo>
                  <a:cubicBezTo>
                    <a:pt x="149" y="119"/>
                    <a:pt x="118" y="198"/>
                    <a:pt x="117" y="200"/>
                  </a:cubicBezTo>
                  <a:cubicBezTo>
                    <a:pt x="115" y="208"/>
                    <a:pt x="114" y="211"/>
                    <a:pt x="112" y="211"/>
                  </a:cubicBezTo>
                  <a:cubicBezTo>
                    <a:pt x="106" y="211"/>
                    <a:pt x="98" y="182"/>
                    <a:pt x="73" y="127"/>
                  </a:cubicBezTo>
                  <a:cubicBezTo>
                    <a:pt x="53" y="83"/>
                    <a:pt x="44" y="61"/>
                    <a:pt x="39" y="48"/>
                  </a:cubicBezTo>
                  <a:cubicBezTo>
                    <a:pt x="20" y="0"/>
                    <a:pt x="0" y="22"/>
                    <a:pt x="0" y="10"/>
                  </a:cubicBezTo>
                  <a:cubicBezTo>
                    <a:pt x="0" y="6"/>
                    <a:pt x="4" y="6"/>
                    <a:pt x="7" y="6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9">
              <a:extLst>
                <a:ext uri="{FF2B5EF4-FFF2-40B4-BE49-F238E27FC236}">
                  <a16:creationId xmlns:a16="http://schemas.microsoft.com/office/drawing/2014/main" id="{265F3C9F-4555-44E4-9B05-5AE1F58A5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1650" y="1550988"/>
              <a:ext cx="88900" cy="219075"/>
            </a:xfrm>
            <a:custGeom>
              <a:avLst/>
              <a:gdLst>
                <a:gd name="T0" fmla="*/ 8 w 80"/>
                <a:gd name="T1" fmla="*/ 0 h 197"/>
                <a:gd name="T2" fmla="*/ 39 w 80"/>
                <a:gd name="T3" fmla="*/ 1 h 197"/>
                <a:gd name="T4" fmla="*/ 63 w 80"/>
                <a:gd name="T5" fmla="*/ 0 h 197"/>
                <a:gd name="T6" fmla="*/ 71 w 80"/>
                <a:gd name="T7" fmla="*/ 4 h 197"/>
                <a:gd name="T8" fmla="*/ 58 w 80"/>
                <a:gd name="T9" fmla="*/ 11 h 197"/>
                <a:gd name="T10" fmla="*/ 49 w 80"/>
                <a:gd name="T11" fmla="*/ 43 h 197"/>
                <a:gd name="T12" fmla="*/ 48 w 80"/>
                <a:gd name="T13" fmla="*/ 146 h 197"/>
                <a:gd name="T14" fmla="*/ 55 w 80"/>
                <a:gd name="T15" fmla="*/ 180 h 197"/>
                <a:gd name="T16" fmla="*/ 69 w 80"/>
                <a:gd name="T17" fmla="*/ 188 h 197"/>
                <a:gd name="T18" fmla="*/ 74 w 80"/>
                <a:gd name="T19" fmla="*/ 189 h 197"/>
                <a:gd name="T20" fmla="*/ 80 w 80"/>
                <a:gd name="T21" fmla="*/ 192 h 197"/>
                <a:gd name="T22" fmla="*/ 73 w 80"/>
                <a:gd name="T23" fmla="*/ 197 h 197"/>
                <a:gd name="T24" fmla="*/ 47 w 80"/>
                <a:gd name="T25" fmla="*/ 196 h 197"/>
                <a:gd name="T26" fmla="*/ 16 w 80"/>
                <a:gd name="T27" fmla="*/ 197 h 197"/>
                <a:gd name="T28" fmla="*/ 4 w 80"/>
                <a:gd name="T29" fmla="*/ 193 h 197"/>
                <a:gd name="T30" fmla="*/ 24 w 80"/>
                <a:gd name="T31" fmla="*/ 175 h 197"/>
                <a:gd name="T32" fmla="*/ 27 w 80"/>
                <a:gd name="T33" fmla="*/ 101 h 197"/>
                <a:gd name="T34" fmla="*/ 27 w 80"/>
                <a:gd name="T35" fmla="*/ 85 h 197"/>
                <a:gd name="T36" fmla="*/ 28 w 80"/>
                <a:gd name="T37" fmla="*/ 55 h 197"/>
                <a:gd name="T38" fmla="*/ 28 w 80"/>
                <a:gd name="T39" fmla="*/ 42 h 197"/>
                <a:gd name="T40" fmla="*/ 27 w 80"/>
                <a:gd name="T41" fmla="*/ 22 h 197"/>
                <a:gd name="T42" fmla="*/ 6 w 80"/>
                <a:gd name="T43" fmla="*/ 8 h 197"/>
                <a:gd name="T44" fmla="*/ 0 w 80"/>
                <a:gd name="T45" fmla="*/ 4 h 197"/>
                <a:gd name="T46" fmla="*/ 8 w 80"/>
                <a:gd name="T4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" h="197">
                  <a:moveTo>
                    <a:pt x="8" y="0"/>
                  </a:moveTo>
                  <a:cubicBezTo>
                    <a:pt x="15" y="0"/>
                    <a:pt x="23" y="1"/>
                    <a:pt x="39" y="1"/>
                  </a:cubicBezTo>
                  <a:cubicBezTo>
                    <a:pt x="51" y="1"/>
                    <a:pt x="46" y="0"/>
                    <a:pt x="63" y="0"/>
                  </a:cubicBezTo>
                  <a:cubicBezTo>
                    <a:pt x="65" y="0"/>
                    <a:pt x="71" y="0"/>
                    <a:pt x="71" y="4"/>
                  </a:cubicBezTo>
                  <a:cubicBezTo>
                    <a:pt x="71" y="6"/>
                    <a:pt x="66" y="8"/>
                    <a:pt x="58" y="11"/>
                  </a:cubicBezTo>
                  <a:cubicBezTo>
                    <a:pt x="50" y="15"/>
                    <a:pt x="49" y="33"/>
                    <a:pt x="49" y="43"/>
                  </a:cubicBezTo>
                  <a:cubicBezTo>
                    <a:pt x="49" y="109"/>
                    <a:pt x="48" y="121"/>
                    <a:pt x="48" y="146"/>
                  </a:cubicBezTo>
                  <a:cubicBezTo>
                    <a:pt x="48" y="163"/>
                    <a:pt x="50" y="172"/>
                    <a:pt x="55" y="180"/>
                  </a:cubicBezTo>
                  <a:cubicBezTo>
                    <a:pt x="61" y="188"/>
                    <a:pt x="66" y="188"/>
                    <a:pt x="69" y="188"/>
                  </a:cubicBezTo>
                  <a:cubicBezTo>
                    <a:pt x="70" y="188"/>
                    <a:pt x="73" y="189"/>
                    <a:pt x="74" y="189"/>
                  </a:cubicBezTo>
                  <a:cubicBezTo>
                    <a:pt x="77" y="189"/>
                    <a:pt x="80" y="190"/>
                    <a:pt x="80" y="192"/>
                  </a:cubicBezTo>
                  <a:cubicBezTo>
                    <a:pt x="80" y="196"/>
                    <a:pt x="78" y="197"/>
                    <a:pt x="73" y="197"/>
                  </a:cubicBezTo>
                  <a:cubicBezTo>
                    <a:pt x="58" y="197"/>
                    <a:pt x="56" y="196"/>
                    <a:pt x="47" y="196"/>
                  </a:cubicBezTo>
                  <a:cubicBezTo>
                    <a:pt x="32" y="196"/>
                    <a:pt x="26" y="197"/>
                    <a:pt x="16" y="197"/>
                  </a:cubicBezTo>
                  <a:cubicBezTo>
                    <a:pt x="5" y="197"/>
                    <a:pt x="4" y="195"/>
                    <a:pt x="4" y="193"/>
                  </a:cubicBezTo>
                  <a:cubicBezTo>
                    <a:pt x="4" y="185"/>
                    <a:pt x="20" y="193"/>
                    <a:pt x="24" y="175"/>
                  </a:cubicBezTo>
                  <a:cubicBezTo>
                    <a:pt x="25" y="173"/>
                    <a:pt x="27" y="120"/>
                    <a:pt x="27" y="101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77"/>
                    <a:pt x="28" y="66"/>
                    <a:pt x="28" y="55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35"/>
                    <a:pt x="27" y="28"/>
                    <a:pt x="27" y="22"/>
                  </a:cubicBezTo>
                  <a:cubicBezTo>
                    <a:pt x="25" y="12"/>
                    <a:pt x="13" y="8"/>
                    <a:pt x="6" y="8"/>
                  </a:cubicBezTo>
                  <a:cubicBezTo>
                    <a:pt x="0" y="8"/>
                    <a:pt x="0" y="5"/>
                    <a:pt x="0" y="4"/>
                  </a:cubicBezTo>
                  <a:cubicBezTo>
                    <a:pt x="0" y="2"/>
                    <a:pt x="1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10">
              <a:extLst>
                <a:ext uri="{FF2B5EF4-FFF2-40B4-BE49-F238E27FC236}">
                  <a16:creationId xmlns:a16="http://schemas.microsoft.com/office/drawing/2014/main" id="{D0D087AC-DCC8-46DB-8AD0-0E6020B80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3413" y="1547813"/>
              <a:ext cx="173038" cy="222250"/>
            </a:xfrm>
            <a:custGeom>
              <a:avLst/>
              <a:gdLst>
                <a:gd name="T0" fmla="*/ 7 w 156"/>
                <a:gd name="T1" fmla="*/ 1 h 200"/>
                <a:gd name="T2" fmla="*/ 15 w 156"/>
                <a:gd name="T3" fmla="*/ 1 h 200"/>
                <a:gd name="T4" fmla="*/ 39 w 156"/>
                <a:gd name="T5" fmla="*/ 2 h 200"/>
                <a:gd name="T6" fmla="*/ 68 w 156"/>
                <a:gd name="T7" fmla="*/ 1 h 200"/>
                <a:gd name="T8" fmla="*/ 73 w 156"/>
                <a:gd name="T9" fmla="*/ 4 h 200"/>
                <a:gd name="T10" fmla="*/ 50 w 156"/>
                <a:gd name="T11" fmla="*/ 34 h 200"/>
                <a:gd name="T12" fmla="*/ 48 w 156"/>
                <a:gd name="T13" fmla="*/ 150 h 200"/>
                <a:gd name="T14" fmla="*/ 48 w 156"/>
                <a:gd name="T15" fmla="*/ 161 h 200"/>
                <a:gd name="T16" fmla="*/ 54 w 156"/>
                <a:gd name="T17" fmla="*/ 183 h 200"/>
                <a:gd name="T18" fmla="*/ 66 w 156"/>
                <a:gd name="T19" fmla="*/ 185 h 200"/>
                <a:gd name="T20" fmla="*/ 153 w 156"/>
                <a:gd name="T21" fmla="*/ 159 h 200"/>
                <a:gd name="T22" fmla="*/ 156 w 156"/>
                <a:gd name="T23" fmla="*/ 164 h 200"/>
                <a:gd name="T24" fmla="*/ 123 w 156"/>
                <a:gd name="T25" fmla="*/ 200 h 200"/>
                <a:gd name="T26" fmla="*/ 47 w 156"/>
                <a:gd name="T27" fmla="*/ 197 h 200"/>
                <a:gd name="T28" fmla="*/ 12 w 156"/>
                <a:gd name="T29" fmla="*/ 199 h 200"/>
                <a:gd name="T30" fmla="*/ 4 w 156"/>
                <a:gd name="T31" fmla="*/ 196 h 200"/>
                <a:gd name="T32" fmla="*/ 9 w 156"/>
                <a:gd name="T33" fmla="*/ 192 h 200"/>
                <a:gd name="T34" fmla="*/ 17 w 156"/>
                <a:gd name="T35" fmla="*/ 189 h 200"/>
                <a:gd name="T36" fmla="*/ 26 w 156"/>
                <a:gd name="T37" fmla="*/ 135 h 200"/>
                <a:gd name="T38" fmla="*/ 26 w 156"/>
                <a:gd name="T39" fmla="*/ 100 h 200"/>
                <a:gd name="T40" fmla="*/ 27 w 156"/>
                <a:gd name="T41" fmla="*/ 52 h 200"/>
                <a:gd name="T42" fmla="*/ 26 w 156"/>
                <a:gd name="T43" fmla="*/ 27 h 200"/>
                <a:gd name="T44" fmla="*/ 4 w 156"/>
                <a:gd name="T45" fmla="*/ 10 h 200"/>
                <a:gd name="T46" fmla="*/ 0 w 156"/>
                <a:gd name="T47" fmla="*/ 6 h 200"/>
                <a:gd name="T48" fmla="*/ 7 w 156"/>
                <a:gd name="T49" fmla="*/ 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6" h="200">
                  <a:moveTo>
                    <a:pt x="7" y="1"/>
                  </a:moveTo>
                  <a:cubicBezTo>
                    <a:pt x="9" y="1"/>
                    <a:pt x="12" y="1"/>
                    <a:pt x="15" y="1"/>
                  </a:cubicBezTo>
                  <a:cubicBezTo>
                    <a:pt x="21" y="1"/>
                    <a:pt x="28" y="2"/>
                    <a:pt x="39" y="2"/>
                  </a:cubicBezTo>
                  <a:cubicBezTo>
                    <a:pt x="54" y="2"/>
                    <a:pt x="63" y="1"/>
                    <a:pt x="68" y="1"/>
                  </a:cubicBezTo>
                  <a:cubicBezTo>
                    <a:pt x="72" y="1"/>
                    <a:pt x="73" y="2"/>
                    <a:pt x="73" y="4"/>
                  </a:cubicBezTo>
                  <a:cubicBezTo>
                    <a:pt x="73" y="16"/>
                    <a:pt x="52" y="0"/>
                    <a:pt x="50" y="34"/>
                  </a:cubicBezTo>
                  <a:cubicBezTo>
                    <a:pt x="49" y="51"/>
                    <a:pt x="48" y="147"/>
                    <a:pt x="48" y="150"/>
                  </a:cubicBezTo>
                  <a:cubicBezTo>
                    <a:pt x="48" y="161"/>
                    <a:pt x="48" y="161"/>
                    <a:pt x="48" y="161"/>
                  </a:cubicBezTo>
                  <a:cubicBezTo>
                    <a:pt x="48" y="170"/>
                    <a:pt x="50" y="182"/>
                    <a:pt x="54" y="183"/>
                  </a:cubicBezTo>
                  <a:cubicBezTo>
                    <a:pt x="61" y="185"/>
                    <a:pt x="62" y="185"/>
                    <a:pt x="66" y="185"/>
                  </a:cubicBezTo>
                  <a:cubicBezTo>
                    <a:pt x="155" y="185"/>
                    <a:pt x="145" y="159"/>
                    <a:pt x="153" y="159"/>
                  </a:cubicBezTo>
                  <a:cubicBezTo>
                    <a:pt x="154" y="159"/>
                    <a:pt x="156" y="160"/>
                    <a:pt x="156" y="164"/>
                  </a:cubicBezTo>
                  <a:cubicBezTo>
                    <a:pt x="156" y="180"/>
                    <a:pt x="134" y="200"/>
                    <a:pt x="123" y="200"/>
                  </a:cubicBezTo>
                  <a:cubicBezTo>
                    <a:pt x="88" y="200"/>
                    <a:pt x="64" y="197"/>
                    <a:pt x="47" y="197"/>
                  </a:cubicBezTo>
                  <a:cubicBezTo>
                    <a:pt x="32" y="197"/>
                    <a:pt x="26" y="199"/>
                    <a:pt x="12" y="199"/>
                  </a:cubicBezTo>
                  <a:cubicBezTo>
                    <a:pt x="7" y="199"/>
                    <a:pt x="4" y="198"/>
                    <a:pt x="4" y="196"/>
                  </a:cubicBezTo>
                  <a:cubicBezTo>
                    <a:pt x="4" y="193"/>
                    <a:pt x="7" y="192"/>
                    <a:pt x="9" y="192"/>
                  </a:cubicBezTo>
                  <a:cubicBezTo>
                    <a:pt x="10" y="192"/>
                    <a:pt x="13" y="192"/>
                    <a:pt x="17" y="189"/>
                  </a:cubicBezTo>
                  <a:cubicBezTo>
                    <a:pt x="23" y="184"/>
                    <a:pt x="26" y="177"/>
                    <a:pt x="26" y="135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6" y="85"/>
                    <a:pt x="27" y="69"/>
                    <a:pt x="27" y="52"/>
                  </a:cubicBezTo>
                  <a:cubicBezTo>
                    <a:pt x="27" y="44"/>
                    <a:pt x="27" y="36"/>
                    <a:pt x="26" y="27"/>
                  </a:cubicBezTo>
                  <a:cubicBezTo>
                    <a:pt x="26" y="15"/>
                    <a:pt x="15" y="10"/>
                    <a:pt x="4" y="10"/>
                  </a:cubicBezTo>
                  <a:cubicBezTo>
                    <a:pt x="0" y="10"/>
                    <a:pt x="0" y="8"/>
                    <a:pt x="0" y="6"/>
                  </a:cubicBezTo>
                  <a:cubicBezTo>
                    <a:pt x="0" y="2"/>
                    <a:pt x="5" y="1"/>
                    <a:pt x="7" y="1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11">
              <a:extLst>
                <a:ext uri="{FF2B5EF4-FFF2-40B4-BE49-F238E27FC236}">
                  <a16:creationId xmlns:a16="http://schemas.microsoft.com/office/drawing/2014/main" id="{DEC7E891-8F93-41D4-9764-6C61C9750B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90900" y="1547813"/>
              <a:ext cx="223838" cy="222250"/>
            </a:xfrm>
            <a:custGeom>
              <a:avLst/>
              <a:gdLst>
                <a:gd name="T0" fmla="*/ 14 w 202"/>
                <a:gd name="T1" fmla="*/ 1 h 199"/>
                <a:gd name="T2" fmla="*/ 38 w 202"/>
                <a:gd name="T3" fmla="*/ 1 h 199"/>
                <a:gd name="T4" fmla="*/ 92 w 202"/>
                <a:gd name="T5" fmla="*/ 0 h 199"/>
                <a:gd name="T6" fmla="*/ 202 w 202"/>
                <a:gd name="T7" fmla="*/ 90 h 199"/>
                <a:gd name="T8" fmla="*/ 162 w 202"/>
                <a:gd name="T9" fmla="*/ 181 h 199"/>
                <a:gd name="T10" fmla="*/ 105 w 202"/>
                <a:gd name="T11" fmla="*/ 199 h 199"/>
                <a:gd name="T12" fmla="*/ 39 w 202"/>
                <a:gd name="T13" fmla="*/ 198 h 199"/>
                <a:gd name="T14" fmla="*/ 11 w 202"/>
                <a:gd name="T15" fmla="*/ 199 h 199"/>
                <a:gd name="T16" fmla="*/ 4 w 202"/>
                <a:gd name="T17" fmla="*/ 196 h 199"/>
                <a:gd name="T18" fmla="*/ 14 w 202"/>
                <a:gd name="T19" fmla="*/ 189 h 199"/>
                <a:gd name="T20" fmla="*/ 26 w 202"/>
                <a:gd name="T21" fmla="*/ 171 h 199"/>
                <a:gd name="T22" fmla="*/ 26 w 202"/>
                <a:gd name="T23" fmla="*/ 96 h 199"/>
                <a:gd name="T24" fmla="*/ 26 w 202"/>
                <a:gd name="T25" fmla="*/ 26 h 199"/>
                <a:gd name="T26" fmla="*/ 11 w 202"/>
                <a:gd name="T27" fmla="*/ 11 h 199"/>
                <a:gd name="T28" fmla="*/ 0 w 202"/>
                <a:gd name="T29" fmla="*/ 4 h 199"/>
                <a:gd name="T30" fmla="*/ 14 w 202"/>
                <a:gd name="T31" fmla="*/ 1 h 199"/>
                <a:gd name="T32" fmla="*/ 74 w 202"/>
                <a:gd name="T33" fmla="*/ 186 h 199"/>
                <a:gd name="T34" fmla="*/ 95 w 202"/>
                <a:gd name="T35" fmla="*/ 189 h 199"/>
                <a:gd name="T36" fmla="*/ 100 w 202"/>
                <a:gd name="T37" fmla="*/ 189 h 199"/>
                <a:gd name="T38" fmla="*/ 158 w 202"/>
                <a:gd name="T39" fmla="*/ 167 h 199"/>
                <a:gd name="T40" fmla="*/ 178 w 202"/>
                <a:gd name="T41" fmla="*/ 103 h 199"/>
                <a:gd name="T42" fmla="*/ 83 w 202"/>
                <a:gd name="T43" fmla="*/ 12 h 199"/>
                <a:gd name="T44" fmla="*/ 50 w 202"/>
                <a:gd name="T45" fmla="*/ 47 h 199"/>
                <a:gd name="T46" fmla="*/ 49 w 202"/>
                <a:gd name="T47" fmla="*/ 100 h 199"/>
                <a:gd name="T48" fmla="*/ 49 w 202"/>
                <a:gd name="T49" fmla="*/ 160 h 199"/>
                <a:gd name="T50" fmla="*/ 74 w 202"/>
                <a:gd name="T51" fmla="*/ 186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2" h="199">
                  <a:moveTo>
                    <a:pt x="14" y="1"/>
                  </a:moveTo>
                  <a:cubicBezTo>
                    <a:pt x="38" y="1"/>
                    <a:pt x="38" y="1"/>
                    <a:pt x="38" y="1"/>
                  </a:cubicBezTo>
                  <a:cubicBezTo>
                    <a:pt x="53" y="1"/>
                    <a:pt x="73" y="0"/>
                    <a:pt x="92" y="0"/>
                  </a:cubicBezTo>
                  <a:cubicBezTo>
                    <a:pt x="142" y="0"/>
                    <a:pt x="202" y="30"/>
                    <a:pt x="202" y="90"/>
                  </a:cubicBezTo>
                  <a:cubicBezTo>
                    <a:pt x="202" y="144"/>
                    <a:pt x="186" y="161"/>
                    <a:pt x="162" y="181"/>
                  </a:cubicBezTo>
                  <a:cubicBezTo>
                    <a:pt x="153" y="189"/>
                    <a:pt x="130" y="199"/>
                    <a:pt x="105" y="199"/>
                  </a:cubicBezTo>
                  <a:cubicBezTo>
                    <a:pt x="98" y="199"/>
                    <a:pt x="58" y="198"/>
                    <a:pt x="39" y="198"/>
                  </a:cubicBezTo>
                  <a:cubicBezTo>
                    <a:pt x="22" y="198"/>
                    <a:pt x="16" y="199"/>
                    <a:pt x="11" y="199"/>
                  </a:cubicBezTo>
                  <a:cubicBezTo>
                    <a:pt x="5" y="199"/>
                    <a:pt x="4" y="198"/>
                    <a:pt x="4" y="196"/>
                  </a:cubicBezTo>
                  <a:cubicBezTo>
                    <a:pt x="4" y="191"/>
                    <a:pt x="8" y="192"/>
                    <a:pt x="14" y="189"/>
                  </a:cubicBezTo>
                  <a:cubicBezTo>
                    <a:pt x="20" y="187"/>
                    <a:pt x="26" y="179"/>
                    <a:pt x="26" y="171"/>
                  </a:cubicBezTo>
                  <a:cubicBezTo>
                    <a:pt x="26" y="142"/>
                    <a:pt x="26" y="120"/>
                    <a:pt x="26" y="96"/>
                  </a:cubicBezTo>
                  <a:cubicBezTo>
                    <a:pt x="26" y="74"/>
                    <a:pt x="26" y="59"/>
                    <a:pt x="26" y="26"/>
                  </a:cubicBezTo>
                  <a:cubicBezTo>
                    <a:pt x="26" y="20"/>
                    <a:pt x="19" y="12"/>
                    <a:pt x="11" y="11"/>
                  </a:cubicBezTo>
                  <a:cubicBezTo>
                    <a:pt x="5" y="11"/>
                    <a:pt x="0" y="10"/>
                    <a:pt x="0" y="4"/>
                  </a:cubicBezTo>
                  <a:cubicBezTo>
                    <a:pt x="0" y="1"/>
                    <a:pt x="2" y="1"/>
                    <a:pt x="14" y="1"/>
                  </a:cubicBezTo>
                  <a:close/>
                  <a:moveTo>
                    <a:pt x="74" y="186"/>
                  </a:moveTo>
                  <a:cubicBezTo>
                    <a:pt x="80" y="188"/>
                    <a:pt x="87" y="189"/>
                    <a:pt x="95" y="189"/>
                  </a:cubicBezTo>
                  <a:cubicBezTo>
                    <a:pt x="100" y="189"/>
                    <a:pt x="100" y="189"/>
                    <a:pt x="100" y="189"/>
                  </a:cubicBezTo>
                  <a:cubicBezTo>
                    <a:pt x="126" y="189"/>
                    <a:pt x="142" y="182"/>
                    <a:pt x="158" y="167"/>
                  </a:cubicBezTo>
                  <a:cubicBezTo>
                    <a:pt x="173" y="152"/>
                    <a:pt x="178" y="125"/>
                    <a:pt x="178" y="103"/>
                  </a:cubicBezTo>
                  <a:cubicBezTo>
                    <a:pt x="178" y="41"/>
                    <a:pt x="126" y="12"/>
                    <a:pt x="83" y="12"/>
                  </a:cubicBezTo>
                  <a:cubicBezTo>
                    <a:pt x="50" y="12"/>
                    <a:pt x="50" y="12"/>
                    <a:pt x="50" y="47"/>
                  </a:cubicBezTo>
                  <a:cubicBezTo>
                    <a:pt x="50" y="58"/>
                    <a:pt x="49" y="95"/>
                    <a:pt x="49" y="100"/>
                  </a:cubicBezTo>
                  <a:cubicBezTo>
                    <a:pt x="49" y="129"/>
                    <a:pt x="49" y="148"/>
                    <a:pt x="49" y="160"/>
                  </a:cubicBezTo>
                  <a:cubicBezTo>
                    <a:pt x="49" y="183"/>
                    <a:pt x="52" y="180"/>
                    <a:pt x="74" y="186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2">
              <a:extLst>
                <a:ext uri="{FF2B5EF4-FFF2-40B4-BE49-F238E27FC236}">
                  <a16:creationId xmlns:a16="http://schemas.microsoft.com/office/drawing/2014/main" id="{4696F280-16D8-4B7F-9604-A7B72571A5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7125" y="1547813"/>
              <a:ext cx="173038" cy="222250"/>
            </a:xfrm>
            <a:custGeom>
              <a:avLst/>
              <a:gdLst>
                <a:gd name="T0" fmla="*/ 7 w 156"/>
                <a:gd name="T1" fmla="*/ 1 h 200"/>
                <a:gd name="T2" fmla="*/ 15 w 156"/>
                <a:gd name="T3" fmla="*/ 1 h 200"/>
                <a:gd name="T4" fmla="*/ 39 w 156"/>
                <a:gd name="T5" fmla="*/ 2 h 200"/>
                <a:gd name="T6" fmla="*/ 68 w 156"/>
                <a:gd name="T7" fmla="*/ 1 h 200"/>
                <a:gd name="T8" fmla="*/ 73 w 156"/>
                <a:gd name="T9" fmla="*/ 4 h 200"/>
                <a:gd name="T10" fmla="*/ 50 w 156"/>
                <a:gd name="T11" fmla="*/ 34 h 200"/>
                <a:gd name="T12" fmla="*/ 48 w 156"/>
                <a:gd name="T13" fmla="*/ 150 h 200"/>
                <a:gd name="T14" fmla="*/ 48 w 156"/>
                <a:gd name="T15" fmla="*/ 161 h 200"/>
                <a:gd name="T16" fmla="*/ 54 w 156"/>
                <a:gd name="T17" fmla="*/ 183 h 200"/>
                <a:gd name="T18" fmla="*/ 66 w 156"/>
                <a:gd name="T19" fmla="*/ 185 h 200"/>
                <a:gd name="T20" fmla="*/ 153 w 156"/>
                <a:gd name="T21" fmla="*/ 159 h 200"/>
                <a:gd name="T22" fmla="*/ 156 w 156"/>
                <a:gd name="T23" fmla="*/ 164 h 200"/>
                <a:gd name="T24" fmla="*/ 123 w 156"/>
                <a:gd name="T25" fmla="*/ 200 h 200"/>
                <a:gd name="T26" fmla="*/ 47 w 156"/>
                <a:gd name="T27" fmla="*/ 197 h 200"/>
                <a:gd name="T28" fmla="*/ 12 w 156"/>
                <a:gd name="T29" fmla="*/ 199 h 200"/>
                <a:gd name="T30" fmla="*/ 4 w 156"/>
                <a:gd name="T31" fmla="*/ 196 h 200"/>
                <a:gd name="T32" fmla="*/ 8 w 156"/>
                <a:gd name="T33" fmla="*/ 192 h 200"/>
                <a:gd name="T34" fmla="*/ 17 w 156"/>
                <a:gd name="T35" fmla="*/ 189 h 200"/>
                <a:gd name="T36" fmla="*/ 26 w 156"/>
                <a:gd name="T37" fmla="*/ 135 h 200"/>
                <a:gd name="T38" fmla="*/ 26 w 156"/>
                <a:gd name="T39" fmla="*/ 100 h 200"/>
                <a:gd name="T40" fmla="*/ 27 w 156"/>
                <a:gd name="T41" fmla="*/ 52 h 200"/>
                <a:gd name="T42" fmla="*/ 26 w 156"/>
                <a:gd name="T43" fmla="*/ 27 h 200"/>
                <a:gd name="T44" fmla="*/ 4 w 156"/>
                <a:gd name="T45" fmla="*/ 10 h 200"/>
                <a:gd name="T46" fmla="*/ 0 w 156"/>
                <a:gd name="T47" fmla="*/ 6 h 200"/>
                <a:gd name="T48" fmla="*/ 7 w 156"/>
                <a:gd name="T49" fmla="*/ 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6" h="200">
                  <a:moveTo>
                    <a:pt x="7" y="1"/>
                  </a:moveTo>
                  <a:cubicBezTo>
                    <a:pt x="9" y="1"/>
                    <a:pt x="12" y="1"/>
                    <a:pt x="15" y="1"/>
                  </a:cubicBezTo>
                  <a:cubicBezTo>
                    <a:pt x="21" y="1"/>
                    <a:pt x="28" y="2"/>
                    <a:pt x="39" y="2"/>
                  </a:cubicBezTo>
                  <a:cubicBezTo>
                    <a:pt x="54" y="2"/>
                    <a:pt x="63" y="1"/>
                    <a:pt x="68" y="1"/>
                  </a:cubicBezTo>
                  <a:cubicBezTo>
                    <a:pt x="71" y="1"/>
                    <a:pt x="73" y="2"/>
                    <a:pt x="73" y="4"/>
                  </a:cubicBezTo>
                  <a:cubicBezTo>
                    <a:pt x="73" y="16"/>
                    <a:pt x="52" y="0"/>
                    <a:pt x="50" y="34"/>
                  </a:cubicBezTo>
                  <a:cubicBezTo>
                    <a:pt x="49" y="51"/>
                    <a:pt x="48" y="147"/>
                    <a:pt x="48" y="150"/>
                  </a:cubicBezTo>
                  <a:cubicBezTo>
                    <a:pt x="48" y="161"/>
                    <a:pt x="48" y="161"/>
                    <a:pt x="48" y="161"/>
                  </a:cubicBezTo>
                  <a:cubicBezTo>
                    <a:pt x="48" y="170"/>
                    <a:pt x="50" y="182"/>
                    <a:pt x="54" y="183"/>
                  </a:cubicBezTo>
                  <a:cubicBezTo>
                    <a:pt x="60" y="185"/>
                    <a:pt x="62" y="185"/>
                    <a:pt x="66" y="185"/>
                  </a:cubicBezTo>
                  <a:cubicBezTo>
                    <a:pt x="155" y="185"/>
                    <a:pt x="145" y="159"/>
                    <a:pt x="153" y="159"/>
                  </a:cubicBezTo>
                  <a:cubicBezTo>
                    <a:pt x="154" y="159"/>
                    <a:pt x="156" y="160"/>
                    <a:pt x="156" y="164"/>
                  </a:cubicBezTo>
                  <a:cubicBezTo>
                    <a:pt x="156" y="180"/>
                    <a:pt x="134" y="200"/>
                    <a:pt x="123" y="200"/>
                  </a:cubicBezTo>
                  <a:cubicBezTo>
                    <a:pt x="88" y="200"/>
                    <a:pt x="64" y="197"/>
                    <a:pt x="47" y="197"/>
                  </a:cubicBezTo>
                  <a:cubicBezTo>
                    <a:pt x="32" y="197"/>
                    <a:pt x="26" y="199"/>
                    <a:pt x="12" y="199"/>
                  </a:cubicBezTo>
                  <a:cubicBezTo>
                    <a:pt x="7" y="199"/>
                    <a:pt x="4" y="198"/>
                    <a:pt x="4" y="196"/>
                  </a:cubicBezTo>
                  <a:cubicBezTo>
                    <a:pt x="4" y="193"/>
                    <a:pt x="7" y="192"/>
                    <a:pt x="8" y="192"/>
                  </a:cubicBezTo>
                  <a:cubicBezTo>
                    <a:pt x="10" y="192"/>
                    <a:pt x="13" y="192"/>
                    <a:pt x="17" y="189"/>
                  </a:cubicBezTo>
                  <a:cubicBezTo>
                    <a:pt x="23" y="184"/>
                    <a:pt x="26" y="177"/>
                    <a:pt x="26" y="135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6" y="85"/>
                    <a:pt x="27" y="69"/>
                    <a:pt x="27" y="52"/>
                  </a:cubicBezTo>
                  <a:cubicBezTo>
                    <a:pt x="27" y="44"/>
                    <a:pt x="27" y="36"/>
                    <a:pt x="26" y="27"/>
                  </a:cubicBezTo>
                  <a:cubicBezTo>
                    <a:pt x="26" y="15"/>
                    <a:pt x="15" y="10"/>
                    <a:pt x="4" y="10"/>
                  </a:cubicBezTo>
                  <a:cubicBezTo>
                    <a:pt x="0" y="10"/>
                    <a:pt x="0" y="8"/>
                    <a:pt x="0" y="6"/>
                  </a:cubicBezTo>
                  <a:cubicBezTo>
                    <a:pt x="0" y="2"/>
                    <a:pt x="5" y="1"/>
                    <a:pt x="7" y="1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3">
              <a:extLst>
                <a:ext uri="{FF2B5EF4-FFF2-40B4-BE49-F238E27FC236}">
                  <a16:creationId xmlns:a16="http://schemas.microsoft.com/office/drawing/2014/main" id="{F2D405CA-6952-4DB7-B871-605FAA31CB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3025" y="1550988"/>
              <a:ext cx="90488" cy="219075"/>
            </a:xfrm>
            <a:custGeom>
              <a:avLst/>
              <a:gdLst>
                <a:gd name="T0" fmla="*/ 7 w 80"/>
                <a:gd name="T1" fmla="*/ 0 h 197"/>
                <a:gd name="T2" fmla="*/ 39 w 80"/>
                <a:gd name="T3" fmla="*/ 1 h 197"/>
                <a:gd name="T4" fmla="*/ 63 w 80"/>
                <a:gd name="T5" fmla="*/ 0 h 197"/>
                <a:gd name="T6" fmla="*/ 71 w 80"/>
                <a:gd name="T7" fmla="*/ 4 h 197"/>
                <a:gd name="T8" fmla="*/ 58 w 80"/>
                <a:gd name="T9" fmla="*/ 11 h 197"/>
                <a:gd name="T10" fmla="*/ 49 w 80"/>
                <a:gd name="T11" fmla="*/ 43 h 197"/>
                <a:gd name="T12" fmla="*/ 48 w 80"/>
                <a:gd name="T13" fmla="*/ 146 h 197"/>
                <a:gd name="T14" fmla="*/ 55 w 80"/>
                <a:gd name="T15" fmla="*/ 180 h 197"/>
                <a:gd name="T16" fmla="*/ 68 w 80"/>
                <a:gd name="T17" fmla="*/ 188 h 197"/>
                <a:gd name="T18" fmla="*/ 74 w 80"/>
                <a:gd name="T19" fmla="*/ 189 h 197"/>
                <a:gd name="T20" fmla="*/ 80 w 80"/>
                <a:gd name="T21" fmla="*/ 192 h 197"/>
                <a:gd name="T22" fmla="*/ 73 w 80"/>
                <a:gd name="T23" fmla="*/ 197 h 197"/>
                <a:gd name="T24" fmla="*/ 46 w 80"/>
                <a:gd name="T25" fmla="*/ 196 h 197"/>
                <a:gd name="T26" fmla="*/ 16 w 80"/>
                <a:gd name="T27" fmla="*/ 197 h 197"/>
                <a:gd name="T28" fmla="*/ 3 w 80"/>
                <a:gd name="T29" fmla="*/ 193 h 197"/>
                <a:gd name="T30" fmla="*/ 24 w 80"/>
                <a:gd name="T31" fmla="*/ 175 h 197"/>
                <a:gd name="T32" fmla="*/ 27 w 80"/>
                <a:gd name="T33" fmla="*/ 101 h 197"/>
                <a:gd name="T34" fmla="*/ 27 w 80"/>
                <a:gd name="T35" fmla="*/ 85 h 197"/>
                <a:gd name="T36" fmla="*/ 27 w 80"/>
                <a:gd name="T37" fmla="*/ 55 h 197"/>
                <a:gd name="T38" fmla="*/ 27 w 80"/>
                <a:gd name="T39" fmla="*/ 42 h 197"/>
                <a:gd name="T40" fmla="*/ 26 w 80"/>
                <a:gd name="T41" fmla="*/ 22 h 197"/>
                <a:gd name="T42" fmla="*/ 5 w 80"/>
                <a:gd name="T43" fmla="*/ 8 h 197"/>
                <a:gd name="T44" fmla="*/ 0 w 80"/>
                <a:gd name="T45" fmla="*/ 4 h 197"/>
                <a:gd name="T46" fmla="*/ 7 w 80"/>
                <a:gd name="T4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" h="197">
                  <a:moveTo>
                    <a:pt x="7" y="0"/>
                  </a:moveTo>
                  <a:cubicBezTo>
                    <a:pt x="15" y="0"/>
                    <a:pt x="23" y="1"/>
                    <a:pt x="39" y="1"/>
                  </a:cubicBezTo>
                  <a:cubicBezTo>
                    <a:pt x="51" y="1"/>
                    <a:pt x="46" y="0"/>
                    <a:pt x="63" y="0"/>
                  </a:cubicBezTo>
                  <a:cubicBezTo>
                    <a:pt x="65" y="0"/>
                    <a:pt x="71" y="0"/>
                    <a:pt x="71" y="4"/>
                  </a:cubicBezTo>
                  <a:cubicBezTo>
                    <a:pt x="71" y="6"/>
                    <a:pt x="66" y="8"/>
                    <a:pt x="58" y="11"/>
                  </a:cubicBezTo>
                  <a:cubicBezTo>
                    <a:pt x="50" y="15"/>
                    <a:pt x="49" y="33"/>
                    <a:pt x="49" y="43"/>
                  </a:cubicBezTo>
                  <a:cubicBezTo>
                    <a:pt x="49" y="109"/>
                    <a:pt x="48" y="121"/>
                    <a:pt x="48" y="146"/>
                  </a:cubicBezTo>
                  <a:cubicBezTo>
                    <a:pt x="48" y="163"/>
                    <a:pt x="50" y="172"/>
                    <a:pt x="55" y="180"/>
                  </a:cubicBezTo>
                  <a:cubicBezTo>
                    <a:pt x="61" y="188"/>
                    <a:pt x="66" y="188"/>
                    <a:pt x="68" y="188"/>
                  </a:cubicBezTo>
                  <a:cubicBezTo>
                    <a:pt x="69" y="188"/>
                    <a:pt x="73" y="189"/>
                    <a:pt x="74" y="189"/>
                  </a:cubicBezTo>
                  <a:cubicBezTo>
                    <a:pt x="77" y="189"/>
                    <a:pt x="80" y="190"/>
                    <a:pt x="80" y="192"/>
                  </a:cubicBezTo>
                  <a:cubicBezTo>
                    <a:pt x="80" y="196"/>
                    <a:pt x="78" y="197"/>
                    <a:pt x="73" y="197"/>
                  </a:cubicBezTo>
                  <a:cubicBezTo>
                    <a:pt x="58" y="197"/>
                    <a:pt x="56" y="196"/>
                    <a:pt x="46" y="196"/>
                  </a:cubicBezTo>
                  <a:cubicBezTo>
                    <a:pt x="32" y="196"/>
                    <a:pt x="26" y="197"/>
                    <a:pt x="16" y="197"/>
                  </a:cubicBezTo>
                  <a:cubicBezTo>
                    <a:pt x="5" y="197"/>
                    <a:pt x="3" y="195"/>
                    <a:pt x="3" y="193"/>
                  </a:cubicBezTo>
                  <a:cubicBezTo>
                    <a:pt x="3" y="185"/>
                    <a:pt x="20" y="193"/>
                    <a:pt x="24" y="175"/>
                  </a:cubicBezTo>
                  <a:cubicBezTo>
                    <a:pt x="24" y="173"/>
                    <a:pt x="27" y="120"/>
                    <a:pt x="27" y="101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77"/>
                    <a:pt x="27" y="66"/>
                    <a:pt x="27" y="55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35"/>
                    <a:pt x="27" y="28"/>
                    <a:pt x="26" y="22"/>
                  </a:cubicBezTo>
                  <a:cubicBezTo>
                    <a:pt x="25" y="12"/>
                    <a:pt x="13" y="8"/>
                    <a:pt x="5" y="8"/>
                  </a:cubicBezTo>
                  <a:cubicBezTo>
                    <a:pt x="0" y="8"/>
                    <a:pt x="0" y="5"/>
                    <a:pt x="0" y="4"/>
                  </a:cubicBezTo>
                  <a:cubicBezTo>
                    <a:pt x="0" y="2"/>
                    <a:pt x="1" y="0"/>
                    <a:pt x="7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4">
              <a:extLst>
                <a:ext uri="{FF2B5EF4-FFF2-40B4-BE49-F238E27FC236}">
                  <a16:creationId xmlns:a16="http://schemas.microsoft.com/office/drawing/2014/main" id="{252528F2-60BC-444C-9076-D3B7398F4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4788" y="1547813"/>
              <a:ext cx="160338" cy="222250"/>
            </a:xfrm>
            <a:custGeom>
              <a:avLst/>
              <a:gdLst>
                <a:gd name="T0" fmla="*/ 8 w 143"/>
                <a:gd name="T1" fmla="*/ 0 h 200"/>
                <a:gd name="T2" fmla="*/ 15 w 143"/>
                <a:gd name="T3" fmla="*/ 0 h 200"/>
                <a:gd name="T4" fmla="*/ 75 w 143"/>
                <a:gd name="T5" fmla="*/ 2 h 200"/>
                <a:gd name="T6" fmla="*/ 138 w 143"/>
                <a:gd name="T7" fmla="*/ 1 h 200"/>
                <a:gd name="T8" fmla="*/ 143 w 143"/>
                <a:gd name="T9" fmla="*/ 7 h 200"/>
                <a:gd name="T10" fmla="*/ 139 w 143"/>
                <a:gd name="T11" fmla="*/ 36 h 200"/>
                <a:gd name="T12" fmla="*/ 135 w 143"/>
                <a:gd name="T13" fmla="*/ 41 h 200"/>
                <a:gd name="T14" fmla="*/ 131 w 143"/>
                <a:gd name="T15" fmla="*/ 36 h 200"/>
                <a:gd name="T16" fmla="*/ 118 w 143"/>
                <a:gd name="T17" fmla="*/ 17 h 200"/>
                <a:gd name="T18" fmla="*/ 68 w 143"/>
                <a:gd name="T19" fmla="*/ 13 h 200"/>
                <a:gd name="T20" fmla="*/ 50 w 143"/>
                <a:gd name="T21" fmla="*/ 31 h 200"/>
                <a:gd name="T22" fmla="*/ 49 w 143"/>
                <a:gd name="T23" fmla="*/ 77 h 200"/>
                <a:gd name="T24" fmla="*/ 54 w 143"/>
                <a:gd name="T25" fmla="*/ 91 h 200"/>
                <a:gd name="T26" fmla="*/ 61 w 143"/>
                <a:gd name="T27" fmla="*/ 91 h 200"/>
                <a:gd name="T28" fmla="*/ 73 w 143"/>
                <a:gd name="T29" fmla="*/ 91 h 200"/>
                <a:gd name="T30" fmla="*/ 81 w 143"/>
                <a:gd name="T31" fmla="*/ 91 h 200"/>
                <a:gd name="T32" fmla="*/ 113 w 143"/>
                <a:gd name="T33" fmla="*/ 86 h 200"/>
                <a:gd name="T34" fmla="*/ 117 w 143"/>
                <a:gd name="T35" fmla="*/ 82 h 200"/>
                <a:gd name="T36" fmla="*/ 124 w 143"/>
                <a:gd name="T37" fmla="*/ 71 h 200"/>
                <a:gd name="T38" fmla="*/ 128 w 143"/>
                <a:gd name="T39" fmla="*/ 76 h 200"/>
                <a:gd name="T40" fmla="*/ 125 w 143"/>
                <a:gd name="T41" fmla="*/ 99 h 200"/>
                <a:gd name="T42" fmla="*/ 127 w 143"/>
                <a:gd name="T43" fmla="*/ 121 h 200"/>
                <a:gd name="T44" fmla="*/ 123 w 143"/>
                <a:gd name="T45" fmla="*/ 128 h 200"/>
                <a:gd name="T46" fmla="*/ 117 w 143"/>
                <a:gd name="T47" fmla="*/ 121 h 200"/>
                <a:gd name="T48" fmla="*/ 111 w 143"/>
                <a:gd name="T49" fmla="*/ 108 h 200"/>
                <a:gd name="T50" fmla="*/ 84 w 143"/>
                <a:gd name="T51" fmla="*/ 104 h 200"/>
                <a:gd name="T52" fmla="*/ 60 w 143"/>
                <a:gd name="T53" fmla="*/ 104 h 200"/>
                <a:gd name="T54" fmla="*/ 49 w 143"/>
                <a:gd name="T55" fmla="*/ 110 h 200"/>
                <a:gd name="T56" fmla="*/ 48 w 143"/>
                <a:gd name="T57" fmla="*/ 150 h 200"/>
                <a:gd name="T58" fmla="*/ 48 w 143"/>
                <a:gd name="T59" fmla="*/ 161 h 200"/>
                <a:gd name="T60" fmla="*/ 70 w 143"/>
                <a:gd name="T61" fmla="*/ 189 h 200"/>
                <a:gd name="T62" fmla="*/ 78 w 143"/>
                <a:gd name="T63" fmla="*/ 194 h 200"/>
                <a:gd name="T64" fmla="*/ 70 w 143"/>
                <a:gd name="T65" fmla="*/ 200 h 200"/>
                <a:gd name="T66" fmla="*/ 43 w 143"/>
                <a:gd name="T67" fmla="*/ 198 h 200"/>
                <a:gd name="T68" fmla="*/ 9 w 143"/>
                <a:gd name="T69" fmla="*/ 199 h 200"/>
                <a:gd name="T70" fmla="*/ 4 w 143"/>
                <a:gd name="T71" fmla="*/ 196 h 200"/>
                <a:gd name="T72" fmla="*/ 16 w 143"/>
                <a:gd name="T73" fmla="*/ 188 h 200"/>
                <a:gd name="T74" fmla="*/ 26 w 143"/>
                <a:gd name="T75" fmla="*/ 100 h 200"/>
                <a:gd name="T76" fmla="*/ 27 w 143"/>
                <a:gd name="T77" fmla="*/ 51 h 200"/>
                <a:gd name="T78" fmla="*/ 27 w 143"/>
                <a:gd name="T79" fmla="*/ 35 h 200"/>
                <a:gd name="T80" fmla="*/ 14 w 143"/>
                <a:gd name="T81" fmla="*/ 11 h 200"/>
                <a:gd name="T82" fmla="*/ 0 w 143"/>
                <a:gd name="T83" fmla="*/ 5 h 200"/>
                <a:gd name="T84" fmla="*/ 8 w 143"/>
                <a:gd name="T85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3" h="200">
                  <a:moveTo>
                    <a:pt x="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34" y="0"/>
                    <a:pt x="33" y="2"/>
                    <a:pt x="75" y="2"/>
                  </a:cubicBezTo>
                  <a:cubicBezTo>
                    <a:pt x="112" y="2"/>
                    <a:pt x="111" y="1"/>
                    <a:pt x="138" y="1"/>
                  </a:cubicBezTo>
                  <a:cubicBezTo>
                    <a:pt x="140" y="1"/>
                    <a:pt x="143" y="2"/>
                    <a:pt x="143" y="7"/>
                  </a:cubicBezTo>
                  <a:cubicBezTo>
                    <a:pt x="143" y="13"/>
                    <a:pt x="141" y="22"/>
                    <a:pt x="139" y="36"/>
                  </a:cubicBezTo>
                  <a:cubicBezTo>
                    <a:pt x="139" y="39"/>
                    <a:pt x="137" y="41"/>
                    <a:pt x="135" y="41"/>
                  </a:cubicBezTo>
                  <a:cubicBezTo>
                    <a:pt x="133" y="41"/>
                    <a:pt x="131" y="40"/>
                    <a:pt x="131" y="36"/>
                  </a:cubicBezTo>
                  <a:cubicBezTo>
                    <a:pt x="131" y="26"/>
                    <a:pt x="128" y="17"/>
                    <a:pt x="118" y="17"/>
                  </a:cubicBezTo>
                  <a:cubicBezTo>
                    <a:pt x="94" y="15"/>
                    <a:pt x="78" y="13"/>
                    <a:pt x="68" y="13"/>
                  </a:cubicBezTo>
                  <a:cubicBezTo>
                    <a:pt x="49" y="13"/>
                    <a:pt x="50" y="18"/>
                    <a:pt x="50" y="31"/>
                  </a:cubicBezTo>
                  <a:cubicBezTo>
                    <a:pt x="49" y="41"/>
                    <a:pt x="49" y="65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56" y="91"/>
                    <a:pt x="59" y="91"/>
                    <a:pt x="61" y="91"/>
                  </a:cubicBezTo>
                  <a:cubicBezTo>
                    <a:pt x="65" y="91"/>
                    <a:pt x="68" y="91"/>
                    <a:pt x="73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105" y="91"/>
                    <a:pt x="108" y="90"/>
                    <a:pt x="113" y="86"/>
                  </a:cubicBezTo>
                  <a:cubicBezTo>
                    <a:pt x="115" y="85"/>
                    <a:pt x="116" y="84"/>
                    <a:pt x="117" y="82"/>
                  </a:cubicBezTo>
                  <a:cubicBezTo>
                    <a:pt x="121" y="77"/>
                    <a:pt x="118" y="71"/>
                    <a:pt x="124" y="71"/>
                  </a:cubicBezTo>
                  <a:cubicBezTo>
                    <a:pt x="127" y="71"/>
                    <a:pt x="128" y="72"/>
                    <a:pt x="128" y="76"/>
                  </a:cubicBezTo>
                  <a:cubicBezTo>
                    <a:pt x="128" y="81"/>
                    <a:pt x="125" y="89"/>
                    <a:pt x="125" y="99"/>
                  </a:cubicBezTo>
                  <a:cubicBezTo>
                    <a:pt x="125" y="108"/>
                    <a:pt x="127" y="116"/>
                    <a:pt x="127" y="121"/>
                  </a:cubicBezTo>
                  <a:cubicBezTo>
                    <a:pt x="127" y="128"/>
                    <a:pt x="125" y="128"/>
                    <a:pt x="123" y="128"/>
                  </a:cubicBezTo>
                  <a:cubicBezTo>
                    <a:pt x="119" y="128"/>
                    <a:pt x="118" y="125"/>
                    <a:pt x="117" y="121"/>
                  </a:cubicBezTo>
                  <a:cubicBezTo>
                    <a:pt x="116" y="116"/>
                    <a:pt x="116" y="110"/>
                    <a:pt x="111" y="108"/>
                  </a:cubicBezTo>
                  <a:cubicBezTo>
                    <a:pt x="105" y="105"/>
                    <a:pt x="85" y="104"/>
                    <a:pt x="84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54" y="104"/>
                    <a:pt x="49" y="105"/>
                    <a:pt x="49" y="110"/>
                  </a:cubicBezTo>
                  <a:cubicBezTo>
                    <a:pt x="49" y="125"/>
                    <a:pt x="48" y="134"/>
                    <a:pt x="48" y="150"/>
                  </a:cubicBezTo>
                  <a:cubicBezTo>
                    <a:pt x="48" y="153"/>
                    <a:pt x="48" y="157"/>
                    <a:pt x="48" y="161"/>
                  </a:cubicBezTo>
                  <a:cubicBezTo>
                    <a:pt x="48" y="168"/>
                    <a:pt x="50" y="189"/>
                    <a:pt x="70" y="189"/>
                  </a:cubicBezTo>
                  <a:cubicBezTo>
                    <a:pt x="76" y="189"/>
                    <a:pt x="78" y="193"/>
                    <a:pt x="78" y="194"/>
                  </a:cubicBezTo>
                  <a:cubicBezTo>
                    <a:pt x="78" y="196"/>
                    <a:pt x="77" y="200"/>
                    <a:pt x="70" y="200"/>
                  </a:cubicBezTo>
                  <a:cubicBezTo>
                    <a:pt x="61" y="200"/>
                    <a:pt x="50" y="198"/>
                    <a:pt x="43" y="198"/>
                  </a:cubicBezTo>
                  <a:cubicBezTo>
                    <a:pt x="28" y="198"/>
                    <a:pt x="23" y="199"/>
                    <a:pt x="9" y="199"/>
                  </a:cubicBezTo>
                  <a:cubicBezTo>
                    <a:pt x="6" y="199"/>
                    <a:pt x="4" y="199"/>
                    <a:pt x="4" y="196"/>
                  </a:cubicBezTo>
                  <a:cubicBezTo>
                    <a:pt x="4" y="191"/>
                    <a:pt x="4" y="192"/>
                    <a:pt x="16" y="188"/>
                  </a:cubicBezTo>
                  <a:cubicBezTo>
                    <a:pt x="28" y="183"/>
                    <a:pt x="26" y="165"/>
                    <a:pt x="26" y="100"/>
                  </a:cubicBezTo>
                  <a:cubicBezTo>
                    <a:pt x="26" y="84"/>
                    <a:pt x="27" y="68"/>
                    <a:pt x="27" y="51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26"/>
                    <a:pt x="26" y="16"/>
                    <a:pt x="14" y="11"/>
                  </a:cubicBezTo>
                  <a:cubicBezTo>
                    <a:pt x="8" y="8"/>
                    <a:pt x="0" y="11"/>
                    <a:pt x="0" y="5"/>
                  </a:cubicBezTo>
                  <a:cubicBezTo>
                    <a:pt x="0" y="4"/>
                    <a:pt x="1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5">
              <a:extLst>
                <a:ext uri="{FF2B5EF4-FFF2-40B4-BE49-F238E27FC236}">
                  <a16:creationId xmlns:a16="http://schemas.microsoft.com/office/drawing/2014/main" id="{909A2DDF-0327-4F3F-B387-658EA3C0F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7988" y="1549400"/>
              <a:ext cx="174625" cy="220663"/>
            </a:xfrm>
            <a:custGeom>
              <a:avLst/>
              <a:gdLst>
                <a:gd name="T0" fmla="*/ 8 w 157"/>
                <a:gd name="T1" fmla="*/ 0 h 199"/>
                <a:gd name="T2" fmla="*/ 15 w 157"/>
                <a:gd name="T3" fmla="*/ 0 h 199"/>
                <a:gd name="T4" fmla="*/ 83 w 157"/>
                <a:gd name="T5" fmla="*/ 2 h 199"/>
                <a:gd name="T6" fmla="*/ 138 w 157"/>
                <a:gd name="T7" fmla="*/ 1 h 199"/>
                <a:gd name="T8" fmla="*/ 144 w 157"/>
                <a:gd name="T9" fmla="*/ 7 h 199"/>
                <a:gd name="T10" fmla="*/ 140 w 157"/>
                <a:gd name="T11" fmla="*/ 35 h 199"/>
                <a:gd name="T12" fmla="*/ 136 w 157"/>
                <a:gd name="T13" fmla="*/ 41 h 199"/>
                <a:gd name="T14" fmla="*/ 132 w 157"/>
                <a:gd name="T15" fmla="*/ 36 h 199"/>
                <a:gd name="T16" fmla="*/ 115 w 157"/>
                <a:gd name="T17" fmla="*/ 16 h 199"/>
                <a:gd name="T18" fmla="*/ 77 w 157"/>
                <a:gd name="T19" fmla="*/ 14 h 199"/>
                <a:gd name="T20" fmla="*/ 70 w 157"/>
                <a:gd name="T21" fmla="*/ 14 h 199"/>
                <a:gd name="T22" fmla="*/ 50 w 157"/>
                <a:gd name="T23" fmla="*/ 31 h 199"/>
                <a:gd name="T24" fmla="*/ 49 w 157"/>
                <a:gd name="T25" fmla="*/ 77 h 199"/>
                <a:gd name="T26" fmla="*/ 54 w 157"/>
                <a:gd name="T27" fmla="*/ 91 h 199"/>
                <a:gd name="T28" fmla="*/ 61 w 157"/>
                <a:gd name="T29" fmla="*/ 91 h 199"/>
                <a:gd name="T30" fmla="*/ 73 w 157"/>
                <a:gd name="T31" fmla="*/ 91 h 199"/>
                <a:gd name="T32" fmla="*/ 82 w 157"/>
                <a:gd name="T33" fmla="*/ 91 h 199"/>
                <a:gd name="T34" fmla="*/ 114 w 157"/>
                <a:gd name="T35" fmla="*/ 86 h 199"/>
                <a:gd name="T36" fmla="*/ 120 w 157"/>
                <a:gd name="T37" fmla="*/ 75 h 199"/>
                <a:gd name="T38" fmla="*/ 124 w 157"/>
                <a:gd name="T39" fmla="*/ 71 h 199"/>
                <a:gd name="T40" fmla="*/ 128 w 157"/>
                <a:gd name="T41" fmla="*/ 75 h 199"/>
                <a:gd name="T42" fmla="*/ 125 w 157"/>
                <a:gd name="T43" fmla="*/ 104 h 199"/>
                <a:gd name="T44" fmla="*/ 126 w 157"/>
                <a:gd name="T45" fmla="*/ 121 h 199"/>
                <a:gd name="T46" fmla="*/ 124 w 157"/>
                <a:gd name="T47" fmla="*/ 128 h 199"/>
                <a:gd name="T48" fmla="*/ 118 w 157"/>
                <a:gd name="T49" fmla="*/ 122 h 199"/>
                <a:gd name="T50" fmla="*/ 111 w 157"/>
                <a:gd name="T51" fmla="*/ 108 h 199"/>
                <a:gd name="T52" fmla="*/ 85 w 157"/>
                <a:gd name="T53" fmla="*/ 104 h 199"/>
                <a:gd name="T54" fmla="*/ 60 w 157"/>
                <a:gd name="T55" fmla="*/ 104 h 199"/>
                <a:gd name="T56" fmla="*/ 49 w 157"/>
                <a:gd name="T57" fmla="*/ 109 h 199"/>
                <a:gd name="T58" fmla="*/ 48 w 157"/>
                <a:gd name="T59" fmla="*/ 149 h 199"/>
                <a:gd name="T60" fmla="*/ 48 w 157"/>
                <a:gd name="T61" fmla="*/ 160 h 199"/>
                <a:gd name="T62" fmla="*/ 55 w 157"/>
                <a:gd name="T63" fmla="*/ 182 h 199"/>
                <a:gd name="T64" fmla="*/ 67 w 157"/>
                <a:gd name="T65" fmla="*/ 184 h 199"/>
                <a:gd name="T66" fmla="*/ 153 w 157"/>
                <a:gd name="T67" fmla="*/ 158 h 199"/>
                <a:gd name="T68" fmla="*/ 157 w 157"/>
                <a:gd name="T69" fmla="*/ 163 h 199"/>
                <a:gd name="T70" fmla="*/ 124 w 157"/>
                <a:gd name="T71" fmla="*/ 199 h 199"/>
                <a:gd name="T72" fmla="*/ 47 w 157"/>
                <a:gd name="T73" fmla="*/ 196 h 199"/>
                <a:gd name="T74" fmla="*/ 10 w 157"/>
                <a:gd name="T75" fmla="*/ 199 h 199"/>
                <a:gd name="T76" fmla="*/ 4 w 157"/>
                <a:gd name="T77" fmla="*/ 196 h 199"/>
                <a:gd name="T78" fmla="*/ 16 w 157"/>
                <a:gd name="T79" fmla="*/ 187 h 199"/>
                <a:gd name="T80" fmla="*/ 27 w 157"/>
                <a:gd name="T81" fmla="*/ 134 h 199"/>
                <a:gd name="T82" fmla="*/ 27 w 157"/>
                <a:gd name="T83" fmla="*/ 99 h 199"/>
                <a:gd name="T84" fmla="*/ 27 w 157"/>
                <a:gd name="T85" fmla="*/ 51 h 199"/>
                <a:gd name="T86" fmla="*/ 27 w 157"/>
                <a:gd name="T87" fmla="*/ 26 h 199"/>
                <a:gd name="T88" fmla="*/ 4 w 157"/>
                <a:gd name="T89" fmla="*/ 9 h 199"/>
                <a:gd name="T90" fmla="*/ 0 w 157"/>
                <a:gd name="T91" fmla="*/ 4 h 199"/>
                <a:gd name="T92" fmla="*/ 8 w 157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7" h="199">
                  <a:moveTo>
                    <a:pt x="8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2" y="0"/>
                    <a:pt x="55" y="2"/>
                    <a:pt x="83" y="2"/>
                  </a:cubicBezTo>
                  <a:cubicBezTo>
                    <a:pt x="94" y="2"/>
                    <a:pt x="130" y="1"/>
                    <a:pt x="138" y="1"/>
                  </a:cubicBezTo>
                  <a:cubicBezTo>
                    <a:pt x="140" y="1"/>
                    <a:pt x="144" y="1"/>
                    <a:pt x="144" y="7"/>
                  </a:cubicBezTo>
                  <a:cubicBezTo>
                    <a:pt x="144" y="12"/>
                    <a:pt x="140" y="21"/>
                    <a:pt x="140" y="35"/>
                  </a:cubicBezTo>
                  <a:cubicBezTo>
                    <a:pt x="140" y="39"/>
                    <a:pt x="138" y="41"/>
                    <a:pt x="136" y="41"/>
                  </a:cubicBezTo>
                  <a:cubicBezTo>
                    <a:pt x="134" y="41"/>
                    <a:pt x="132" y="39"/>
                    <a:pt x="132" y="36"/>
                  </a:cubicBezTo>
                  <a:cubicBezTo>
                    <a:pt x="132" y="26"/>
                    <a:pt x="125" y="16"/>
                    <a:pt x="115" y="16"/>
                  </a:cubicBezTo>
                  <a:cubicBezTo>
                    <a:pt x="98" y="14"/>
                    <a:pt x="92" y="14"/>
                    <a:pt x="77" y="14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50" y="14"/>
                    <a:pt x="51" y="14"/>
                    <a:pt x="50" y="31"/>
                  </a:cubicBezTo>
                  <a:cubicBezTo>
                    <a:pt x="50" y="41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105" y="91"/>
                    <a:pt x="108" y="89"/>
                    <a:pt x="114" y="86"/>
                  </a:cubicBezTo>
                  <a:cubicBezTo>
                    <a:pt x="118" y="82"/>
                    <a:pt x="120" y="79"/>
                    <a:pt x="120" y="75"/>
                  </a:cubicBezTo>
                  <a:cubicBezTo>
                    <a:pt x="121" y="73"/>
                    <a:pt x="121" y="71"/>
                    <a:pt x="124" y="71"/>
                  </a:cubicBezTo>
                  <a:cubicBezTo>
                    <a:pt x="127" y="71"/>
                    <a:pt x="128" y="72"/>
                    <a:pt x="128" y="75"/>
                  </a:cubicBezTo>
                  <a:cubicBezTo>
                    <a:pt x="128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2"/>
                  </a:cubicBezTo>
                  <a:cubicBezTo>
                    <a:pt x="117" y="117"/>
                    <a:pt x="115" y="111"/>
                    <a:pt x="111" y="108"/>
                  </a:cubicBezTo>
                  <a:cubicBezTo>
                    <a:pt x="105" y="104"/>
                    <a:pt x="86" y="104"/>
                    <a:pt x="85" y="104"/>
                  </a:cubicBezTo>
                  <a:cubicBezTo>
                    <a:pt x="60" y="104"/>
                    <a:pt x="63" y="104"/>
                    <a:pt x="60" y="104"/>
                  </a:cubicBezTo>
                  <a:cubicBezTo>
                    <a:pt x="54" y="104"/>
                    <a:pt x="49" y="105"/>
                    <a:pt x="49" y="109"/>
                  </a:cubicBezTo>
                  <a:cubicBezTo>
                    <a:pt x="49" y="125"/>
                    <a:pt x="48" y="134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5" y="182"/>
                  </a:cubicBezTo>
                  <a:cubicBezTo>
                    <a:pt x="61" y="184"/>
                    <a:pt x="63" y="184"/>
                    <a:pt x="67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5" y="158"/>
                    <a:pt x="157" y="159"/>
                    <a:pt x="157" y="163"/>
                  </a:cubicBezTo>
                  <a:cubicBezTo>
                    <a:pt x="157" y="179"/>
                    <a:pt x="135" y="199"/>
                    <a:pt x="124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10" y="199"/>
                  </a:cubicBezTo>
                  <a:cubicBezTo>
                    <a:pt x="7" y="199"/>
                    <a:pt x="4" y="199"/>
                    <a:pt x="4" y="196"/>
                  </a:cubicBezTo>
                  <a:cubicBezTo>
                    <a:pt x="4" y="188"/>
                    <a:pt x="4" y="193"/>
                    <a:pt x="16" y="187"/>
                  </a:cubicBezTo>
                  <a:cubicBezTo>
                    <a:pt x="24" y="183"/>
                    <a:pt x="27" y="176"/>
                    <a:pt x="27" y="134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7" y="84"/>
                    <a:pt x="27" y="68"/>
                    <a:pt x="27" y="51"/>
                  </a:cubicBezTo>
                  <a:cubicBezTo>
                    <a:pt x="27" y="43"/>
                    <a:pt x="27" y="35"/>
                    <a:pt x="27" y="26"/>
                  </a:cubicBezTo>
                  <a:cubicBezTo>
                    <a:pt x="26" y="14"/>
                    <a:pt x="15" y="9"/>
                    <a:pt x="4" y="9"/>
                  </a:cubicBezTo>
                  <a:cubicBezTo>
                    <a:pt x="0" y="9"/>
                    <a:pt x="0" y="6"/>
                    <a:pt x="0" y="4"/>
                  </a:cubicBezTo>
                  <a:cubicBezTo>
                    <a:pt x="0" y="0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6">
              <a:extLst>
                <a:ext uri="{FF2B5EF4-FFF2-40B4-BE49-F238E27FC236}">
                  <a16:creationId xmlns:a16="http://schemas.microsoft.com/office/drawing/2014/main" id="{A3FB098A-5D91-4D65-83C3-88F86C2EB7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67000" y="1855788"/>
              <a:ext cx="238125" cy="223838"/>
            </a:xfrm>
            <a:custGeom>
              <a:avLst/>
              <a:gdLst>
                <a:gd name="T0" fmla="*/ 4 w 214"/>
                <a:gd name="T1" fmla="*/ 193 h 202"/>
                <a:gd name="T2" fmla="*/ 101 w 214"/>
                <a:gd name="T3" fmla="*/ 6 h 202"/>
                <a:gd name="T4" fmla="*/ 109 w 214"/>
                <a:gd name="T5" fmla="*/ 0 h 202"/>
                <a:gd name="T6" fmla="*/ 129 w 214"/>
                <a:gd name="T7" fmla="*/ 44 h 202"/>
                <a:gd name="T8" fmla="*/ 183 w 214"/>
                <a:gd name="T9" fmla="*/ 172 h 202"/>
                <a:gd name="T10" fmla="*/ 214 w 214"/>
                <a:gd name="T11" fmla="*/ 197 h 202"/>
                <a:gd name="T12" fmla="*/ 207 w 214"/>
                <a:gd name="T13" fmla="*/ 201 h 202"/>
                <a:gd name="T14" fmla="*/ 182 w 214"/>
                <a:gd name="T15" fmla="*/ 199 h 202"/>
                <a:gd name="T16" fmla="*/ 156 w 214"/>
                <a:gd name="T17" fmla="*/ 201 h 202"/>
                <a:gd name="T18" fmla="*/ 143 w 214"/>
                <a:gd name="T19" fmla="*/ 197 h 202"/>
                <a:gd name="T20" fmla="*/ 157 w 214"/>
                <a:gd name="T21" fmla="*/ 184 h 202"/>
                <a:gd name="T22" fmla="*/ 138 w 214"/>
                <a:gd name="T23" fmla="*/ 131 h 202"/>
                <a:gd name="T24" fmla="*/ 127 w 214"/>
                <a:gd name="T25" fmla="*/ 126 h 202"/>
                <a:gd name="T26" fmla="*/ 93 w 214"/>
                <a:gd name="T27" fmla="*/ 127 h 202"/>
                <a:gd name="T28" fmla="*/ 78 w 214"/>
                <a:gd name="T29" fmla="*/ 127 h 202"/>
                <a:gd name="T30" fmla="*/ 57 w 214"/>
                <a:gd name="T31" fmla="*/ 135 h 202"/>
                <a:gd name="T32" fmla="*/ 39 w 214"/>
                <a:gd name="T33" fmla="*/ 178 h 202"/>
                <a:gd name="T34" fmla="*/ 60 w 214"/>
                <a:gd name="T35" fmla="*/ 197 h 202"/>
                <a:gd name="T36" fmla="*/ 55 w 214"/>
                <a:gd name="T37" fmla="*/ 201 h 202"/>
                <a:gd name="T38" fmla="*/ 32 w 214"/>
                <a:gd name="T39" fmla="*/ 201 h 202"/>
                <a:gd name="T40" fmla="*/ 8 w 214"/>
                <a:gd name="T41" fmla="*/ 202 h 202"/>
                <a:gd name="T42" fmla="*/ 0 w 214"/>
                <a:gd name="T43" fmla="*/ 198 h 202"/>
                <a:gd name="T44" fmla="*/ 4 w 214"/>
                <a:gd name="T45" fmla="*/ 193 h 202"/>
                <a:gd name="T46" fmla="*/ 84 w 214"/>
                <a:gd name="T47" fmla="*/ 112 h 202"/>
                <a:gd name="T48" fmla="*/ 92 w 214"/>
                <a:gd name="T49" fmla="*/ 112 h 202"/>
                <a:gd name="T50" fmla="*/ 119 w 214"/>
                <a:gd name="T51" fmla="*/ 112 h 202"/>
                <a:gd name="T52" fmla="*/ 130 w 214"/>
                <a:gd name="T53" fmla="*/ 107 h 202"/>
                <a:gd name="T54" fmla="*/ 99 w 214"/>
                <a:gd name="T55" fmla="*/ 42 h 202"/>
                <a:gd name="T56" fmla="*/ 70 w 214"/>
                <a:gd name="T57" fmla="*/ 107 h 202"/>
                <a:gd name="T58" fmla="*/ 84 w 214"/>
                <a:gd name="T59" fmla="*/ 11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4" h="202">
                  <a:moveTo>
                    <a:pt x="4" y="193"/>
                  </a:moveTo>
                  <a:cubicBezTo>
                    <a:pt x="20" y="187"/>
                    <a:pt x="18" y="181"/>
                    <a:pt x="101" y="6"/>
                  </a:cubicBezTo>
                  <a:cubicBezTo>
                    <a:pt x="103" y="0"/>
                    <a:pt x="105" y="0"/>
                    <a:pt x="109" y="0"/>
                  </a:cubicBezTo>
                  <a:cubicBezTo>
                    <a:pt x="115" y="0"/>
                    <a:pt x="111" y="0"/>
                    <a:pt x="129" y="44"/>
                  </a:cubicBezTo>
                  <a:cubicBezTo>
                    <a:pt x="142" y="76"/>
                    <a:pt x="181" y="167"/>
                    <a:pt x="183" y="172"/>
                  </a:cubicBezTo>
                  <a:cubicBezTo>
                    <a:pt x="197" y="200"/>
                    <a:pt x="214" y="187"/>
                    <a:pt x="214" y="197"/>
                  </a:cubicBezTo>
                  <a:cubicBezTo>
                    <a:pt x="214" y="198"/>
                    <a:pt x="214" y="201"/>
                    <a:pt x="207" y="201"/>
                  </a:cubicBezTo>
                  <a:cubicBezTo>
                    <a:pt x="200" y="201"/>
                    <a:pt x="190" y="199"/>
                    <a:pt x="182" y="199"/>
                  </a:cubicBezTo>
                  <a:cubicBezTo>
                    <a:pt x="172" y="199"/>
                    <a:pt x="164" y="201"/>
                    <a:pt x="156" y="201"/>
                  </a:cubicBezTo>
                  <a:cubicBezTo>
                    <a:pt x="144" y="201"/>
                    <a:pt x="143" y="200"/>
                    <a:pt x="143" y="197"/>
                  </a:cubicBezTo>
                  <a:cubicBezTo>
                    <a:pt x="143" y="191"/>
                    <a:pt x="157" y="194"/>
                    <a:pt x="157" y="184"/>
                  </a:cubicBezTo>
                  <a:cubicBezTo>
                    <a:pt x="157" y="175"/>
                    <a:pt x="144" y="141"/>
                    <a:pt x="138" y="131"/>
                  </a:cubicBezTo>
                  <a:cubicBezTo>
                    <a:pt x="137" y="129"/>
                    <a:pt x="136" y="126"/>
                    <a:pt x="127" y="126"/>
                  </a:cubicBezTo>
                  <a:cubicBezTo>
                    <a:pt x="121" y="126"/>
                    <a:pt x="111" y="127"/>
                    <a:pt x="93" y="127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61" y="127"/>
                    <a:pt x="60" y="128"/>
                    <a:pt x="57" y="135"/>
                  </a:cubicBezTo>
                  <a:cubicBezTo>
                    <a:pt x="47" y="156"/>
                    <a:pt x="39" y="170"/>
                    <a:pt x="39" y="178"/>
                  </a:cubicBezTo>
                  <a:cubicBezTo>
                    <a:pt x="39" y="197"/>
                    <a:pt x="60" y="188"/>
                    <a:pt x="60" y="197"/>
                  </a:cubicBezTo>
                  <a:cubicBezTo>
                    <a:pt x="60" y="199"/>
                    <a:pt x="59" y="201"/>
                    <a:pt x="55" y="201"/>
                  </a:cubicBezTo>
                  <a:cubicBezTo>
                    <a:pt x="50" y="201"/>
                    <a:pt x="42" y="201"/>
                    <a:pt x="32" y="201"/>
                  </a:cubicBezTo>
                  <a:cubicBezTo>
                    <a:pt x="21" y="201"/>
                    <a:pt x="14" y="202"/>
                    <a:pt x="8" y="202"/>
                  </a:cubicBezTo>
                  <a:cubicBezTo>
                    <a:pt x="3" y="202"/>
                    <a:pt x="0" y="201"/>
                    <a:pt x="0" y="198"/>
                  </a:cubicBezTo>
                  <a:cubicBezTo>
                    <a:pt x="0" y="196"/>
                    <a:pt x="2" y="194"/>
                    <a:pt x="4" y="193"/>
                  </a:cubicBezTo>
                  <a:close/>
                  <a:moveTo>
                    <a:pt x="84" y="112"/>
                  </a:moveTo>
                  <a:cubicBezTo>
                    <a:pt x="92" y="112"/>
                    <a:pt x="92" y="112"/>
                    <a:pt x="92" y="112"/>
                  </a:cubicBezTo>
                  <a:cubicBezTo>
                    <a:pt x="105" y="112"/>
                    <a:pt x="119" y="112"/>
                    <a:pt x="119" y="112"/>
                  </a:cubicBezTo>
                  <a:cubicBezTo>
                    <a:pt x="126" y="112"/>
                    <a:pt x="130" y="110"/>
                    <a:pt x="130" y="107"/>
                  </a:cubicBezTo>
                  <a:cubicBezTo>
                    <a:pt x="130" y="104"/>
                    <a:pt x="104" y="42"/>
                    <a:pt x="99" y="42"/>
                  </a:cubicBezTo>
                  <a:cubicBezTo>
                    <a:pt x="95" y="42"/>
                    <a:pt x="70" y="103"/>
                    <a:pt x="70" y="107"/>
                  </a:cubicBezTo>
                  <a:cubicBezTo>
                    <a:pt x="70" y="112"/>
                    <a:pt x="72" y="112"/>
                    <a:pt x="84" y="112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7">
              <a:extLst>
                <a:ext uri="{FF2B5EF4-FFF2-40B4-BE49-F238E27FC236}">
                  <a16:creationId xmlns:a16="http://schemas.microsoft.com/office/drawing/2014/main" id="{0D4BB942-BEDC-4D66-8052-D803020315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47988" y="1857375"/>
              <a:ext cx="225425" cy="220663"/>
            </a:xfrm>
            <a:custGeom>
              <a:avLst/>
              <a:gdLst>
                <a:gd name="T0" fmla="*/ 14 w 202"/>
                <a:gd name="T1" fmla="*/ 1 h 199"/>
                <a:gd name="T2" fmla="*/ 38 w 202"/>
                <a:gd name="T3" fmla="*/ 1 h 199"/>
                <a:gd name="T4" fmla="*/ 93 w 202"/>
                <a:gd name="T5" fmla="*/ 0 h 199"/>
                <a:gd name="T6" fmla="*/ 202 w 202"/>
                <a:gd name="T7" fmla="*/ 90 h 199"/>
                <a:gd name="T8" fmla="*/ 162 w 202"/>
                <a:gd name="T9" fmla="*/ 181 h 199"/>
                <a:gd name="T10" fmla="*/ 105 w 202"/>
                <a:gd name="T11" fmla="*/ 199 h 199"/>
                <a:gd name="T12" fmla="*/ 39 w 202"/>
                <a:gd name="T13" fmla="*/ 198 h 199"/>
                <a:gd name="T14" fmla="*/ 11 w 202"/>
                <a:gd name="T15" fmla="*/ 199 h 199"/>
                <a:gd name="T16" fmla="*/ 4 w 202"/>
                <a:gd name="T17" fmla="*/ 196 h 199"/>
                <a:gd name="T18" fmla="*/ 14 w 202"/>
                <a:gd name="T19" fmla="*/ 189 h 199"/>
                <a:gd name="T20" fmla="*/ 26 w 202"/>
                <a:gd name="T21" fmla="*/ 171 h 199"/>
                <a:gd name="T22" fmla="*/ 26 w 202"/>
                <a:gd name="T23" fmla="*/ 96 h 199"/>
                <a:gd name="T24" fmla="*/ 26 w 202"/>
                <a:gd name="T25" fmla="*/ 26 h 199"/>
                <a:gd name="T26" fmla="*/ 11 w 202"/>
                <a:gd name="T27" fmla="*/ 11 h 199"/>
                <a:gd name="T28" fmla="*/ 0 w 202"/>
                <a:gd name="T29" fmla="*/ 4 h 199"/>
                <a:gd name="T30" fmla="*/ 14 w 202"/>
                <a:gd name="T31" fmla="*/ 1 h 199"/>
                <a:gd name="T32" fmla="*/ 75 w 202"/>
                <a:gd name="T33" fmla="*/ 186 h 199"/>
                <a:gd name="T34" fmla="*/ 95 w 202"/>
                <a:gd name="T35" fmla="*/ 189 h 199"/>
                <a:gd name="T36" fmla="*/ 100 w 202"/>
                <a:gd name="T37" fmla="*/ 189 h 199"/>
                <a:gd name="T38" fmla="*/ 158 w 202"/>
                <a:gd name="T39" fmla="*/ 167 h 199"/>
                <a:gd name="T40" fmla="*/ 179 w 202"/>
                <a:gd name="T41" fmla="*/ 103 h 199"/>
                <a:gd name="T42" fmla="*/ 83 w 202"/>
                <a:gd name="T43" fmla="*/ 12 h 199"/>
                <a:gd name="T44" fmla="*/ 50 w 202"/>
                <a:gd name="T45" fmla="*/ 47 h 199"/>
                <a:gd name="T46" fmla="*/ 50 w 202"/>
                <a:gd name="T47" fmla="*/ 100 h 199"/>
                <a:gd name="T48" fmla="*/ 49 w 202"/>
                <a:gd name="T49" fmla="*/ 159 h 199"/>
                <a:gd name="T50" fmla="*/ 75 w 202"/>
                <a:gd name="T51" fmla="*/ 186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2" h="199">
                  <a:moveTo>
                    <a:pt x="14" y="1"/>
                  </a:moveTo>
                  <a:cubicBezTo>
                    <a:pt x="38" y="1"/>
                    <a:pt x="38" y="1"/>
                    <a:pt x="38" y="1"/>
                  </a:cubicBezTo>
                  <a:cubicBezTo>
                    <a:pt x="53" y="1"/>
                    <a:pt x="74" y="0"/>
                    <a:pt x="93" y="0"/>
                  </a:cubicBezTo>
                  <a:cubicBezTo>
                    <a:pt x="143" y="0"/>
                    <a:pt x="202" y="30"/>
                    <a:pt x="202" y="90"/>
                  </a:cubicBezTo>
                  <a:cubicBezTo>
                    <a:pt x="202" y="144"/>
                    <a:pt x="186" y="161"/>
                    <a:pt x="162" y="181"/>
                  </a:cubicBezTo>
                  <a:cubicBezTo>
                    <a:pt x="153" y="189"/>
                    <a:pt x="130" y="199"/>
                    <a:pt x="105" y="199"/>
                  </a:cubicBezTo>
                  <a:cubicBezTo>
                    <a:pt x="99" y="199"/>
                    <a:pt x="59" y="198"/>
                    <a:pt x="39" y="198"/>
                  </a:cubicBezTo>
                  <a:cubicBezTo>
                    <a:pt x="22" y="198"/>
                    <a:pt x="17" y="199"/>
                    <a:pt x="11" y="199"/>
                  </a:cubicBezTo>
                  <a:cubicBezTo>
                    <a:pt x="5" y="199"/>
                    <a:pt x="4" y="198"/>
                    <a:pt x="4" y="196"/>
                  </a:cubicBezTo>
                  <a:cubicBezTo>
                    <a:pt x="4" y="191"/>
                    <a:pt x="8" y="192"/>
                    <a:pt x="14" y="189"/>
                  </a:cubicBezTo>
                  <a:cubicBezTo>
                    <a:pt x="20" y="187"/>
                    <a:pt x="26" y="179"/>
                    <a:pt x="26" y="171"/>
                  </a:cubicBezTo>
                  <a:cubicBezTo>
                    <a:pt x="26" y="142"/>
                    <a:pt x="26" y="120"/>
                    <a:pt x="26" y="96"/>
                  </a:cubicBezTo>
                  <a:cubicBezTo>
                    <a:pt x="26" y="74"/>
                    <a:pt x="26" y="59"/>
                    <a:pt x="26" y="26"/>
                  </a:cubicBezTo>
                  <a:cubicBezTo>
                    <a:pt x="26" y="20"/>
                    <a:pt x="19" y="11"/>
                    <a:pt x="11" y="11"/>
                  </a:cubicBezTo>
                  <a:cubicBezTo>
                    <a:pt x="5" y="11"/>
                    <a:pt x="0" y="10"/>
                    <a:pt x="0" y="4"/>
                  </a:cubicBezTo>
                  <a:cubicBezTo>
                    <a:pt x="0" y="1"/>
                    <a:pt x="3" y="1"/>
                    <a:pt x="14" y="1"/>
                  </a:cubicBezTo>
                  <a:close/>
                  <a:moveTo>
                    <a:pt x="75" y="186"/>
                  </a:moveTo>
                  <a:cubicBezTo>
                    <a:pt x="80" y="188"/>
                    <a:pt x="88" y="189"/>
                    <a:pt x="95" y="189"/>
                  </a:cubicBezTo>
                  <a:cubicBezTo>
                    <a:pt x="100" y="189"/>
                    <a:pt x="100" y="189"/>
                    <a:pt x="100" y="189"/>
                  </a:cubicBezTo>
                  <a:cubicBezTo>
                    <a:pt x="126" y="189"/>
                    <a:pt x="142" y="182"/>
                    <a:pt x="158" y="167"/>
                  </a:cubicBezTo>
                  <a:cubicBezTo>
                    <a:pt x="174" y="152"/>
                    <a:pt x="179" y="124"/>
                    <a:pt x="179" y="103"/>
                  </a:cubicBezTo>
                  <a:cubicBezTo>
                    <a:pt x="179" y="41"/>
                    <a:pt x="126" y="12"/>
                    <a:pt x="83" y="12"/>
                  </a:cubicBezTo>
                  <a:cubicBezTo>
                    <a:pt x="50" y="12"/>
                    <a:pt x="50" y="12"/>
                    <a:pt x="50" y="47"/>
                  </a:cubicBezTo>
                  <a:cubicBezTo>
                    <a:pt x="50" y="58"/>
                    <a:pt x="50" y="95"/>
                    <a:pt x="50" y="100"/>
                  </a:cubicBezTo>
                  <a:cubicBezTo>
                    <a:pt x="50" y="129"/>
                    <a:pt x="49" y="148"/>
                    <a:pt x="49" y="159"/>
                  </a:cubicBezTo>
                  <a:cubicBezTo>
                    <a:pt x="49" y="183"/>
                    <a:pt x="52" y="180"/>
                    <a:pt x="75" y="186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8">
              <a:extLst>
                <a:ext uri="{FF2B5EF4-FFF2-40B4-BE49-F238E27FC236}">
                  <a16:creationId xmlns:a16="http://schemas.microsoft.com/office/drawing/2014/main" id="{1B70E690-D9C5-4D0F-A1D6-4DDC7BA72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275" y="1858963"/>
              <a:ext cx="238125" cy="228600"/>
            </a:xfrm>
            <a:custGeom>
              <a:avLst/>
              <a:gdLst>
                <a:gd name="T0" fmla="*/ 8 w 213"/>
                <a:gd name="T1" fmla="*/ 0 h 206"/>
                <a:gd name="T2" fmla="*/ 38 w 213"/>
                <a:gd name="T3" fmla="*/ 2 h 206"/>
                <a:gd name="T4" fmla="*/ 57 w 213"/>
                <a:gd name="T5" fmla="*/ 1 h 206"/>
                <a:gd name="T6" fmla="*/ 66 w 213"/>
                <a:gd name="T7" fmla="*/ 4 h 206"/>
                <a:gd name="T8" fmla="*/ 54 w 213"/>
                <a:gd name="T9" fmla="*/ 17 h 206"/>
                <a:gd name="T10" fmla="*/ 93 w 213"/>
                <a:gd name="T11" fmla="*/ 111 h 206"/>
                <a:gd name="T12" fmla="*/ 121 w 213"/>
                <a:gd name="T13" fmla="*/ 165 h 206"/>
                <a:gd name="T14" fmla="*/ 180 w 213"/>
                <a:gd name="T15" fmla="*/ 17 h 206"/>
                <a:gd name="T16" fmla="*/ 160 w 213"/>
                <a:gd name="T17" fmla="*/ 3 h 206"/>
                <a:gd name="T18" fmla="*/ 166 w 213"/>
                <a:gd name="T19" fmla="*/ 0 h 206"/>
                <a:gd name="T20" fmla="*/ 183 w 213"/>
                <a:gd name="T21" fmla="*/ 1 h 206"/>
                <a:gd name="T22" fmla="*/ 208 w 213"/>
                <a:gd name="T23" fmla="*/ 0 h 206"/>
                <a:gd name="T24" fmla="*/ 213 w 213"/>
                <a:gd name="T25" fmla="*/ 4 h 206"/>
                <a:gd name="T26" fmla="*/ 195 w 213"/>
                <a:gd name="T27" fmla="*/ 24 h 206"/>
                <a:gd name="T28" fmla="*/ 133 w 213"/>
                <a:gd name="T29" fmla="*/ 165 h 206"/>
                <a:gd name="T30" fmla="*/ 114 w 213"/>
                <a:gd name="T31" fmla="*/ 206 h 206"/>
                <a:gd name="T32" fmla="*/ 102 w 213"/>
                <a:gd name="T33" fmla="*/ 187 h 206"/>
                <a:gd name="T34" fmla="*/ 73 w 213"/>
                <a:gd name="T35" fmla="*/ 122 h 206"/>
                <a:gd name="T36" fmla="*/ 26 w 213"/>
                <a:gd name="T37" fmla="*/ 19 h 206"/>
                <a:gd name="T38" fmla="*/ 0 w 213"/>
                <a:gd name="T39" fmla="*/ 4 h 206"/>
                <a:gd name="T40" fmla="*/ 8 w 213"/>
                <a:gd name="T41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3" h="206">
                  <a:moveTo>
                    <a:pt x="8" y="0"/>
                  </a:moveTo>
                  <a:cubicBezTo>
                    <a:pt x="14" y="0"/>
                    <a:pt x="20" y="2"/>
                    <a:pt x="38" y="2"/>
                  </a:cubicBezTo>
                  <a:cubicBezTo>
                    <a:pt x="43" y="2"/>
                    <a:pt x="51" y="1"/>
                    <a:pt x="57" y="1"/>
                  </a:cubicBezTo>
                  <a:cubicBezTo>
                    <a:pt x="65" y="1"/>
                    <a:pt x="66" y="1"/>
                    <a:pt x="66" y="4"/>
                  </a:cubicBezTo>
                  <a:cubicBezTo>
                    <a:pt x="66" y="8"/>
                    <a:pt x="54" y="8"/>
                    <a:pt x="54" y="17"/>
                  </a:cubicBezTo>
                  <a:cubicBezTo>
                    <a:pt x="54" y="29"/>
                    <a:pt x="63" y="43"/>
                    <a:pt x="93" y="111"/>
                  </a:cubicBezTo>
                  <a:cubicBezTo>
                    <a:pt x="102" y="132"/>
                    <a:pt x="117" y="165"/>
                    <a:pt x="121" y="165"/>
                  </a:cubicBezTo>
                  <a:cubicBezTo>
                    <a:pt x="124" y="165"/>
                    <a:pt x="180" y="32"/>
                    <a:pt x="180" y="17"/>
                  </a:cubicBezTo>
                  <a:cubicBezTo>
                    <a:pt x="180" y="4"/>
                    <a:pt x="160" y="10"/>
                    <a:pt x="160" y="3"/>
                  </a:cubicBezTo>
                  <a:cubicBezTo>
                    <a:pt x="160" y="1"/>
                    <a:pt x="161" y="0"/>
                    <a:pt x="166" y="0"/>
                  </a:cubicBezTo>
                  <a:cubicBezTo>
                    <a:pt x="169" y="0"/>
                    <a:pt x="173" y="1"/>
                    <a:pt x="183" y="1"/>
                  </a:cubicBezTo>
                  <a:cubicBezTo>
                    <a:pt x="194" y="1"/>
                    <a:pt x="194" y="0"/>
                    <a:pt x="208" y="0"/>
                  </a:cubicBezTo>
                  <a:cubicBezTo>
                    <a:pt x="211" y="0"/>
                    <a:pt x="213" y="1"/>
                    <a:pt x="213" y="4"/>
                  </a:cubicBezTo>
                  <a:cubicBezTo>
                    <a:pt x="213" y="10"/>
                    <a:pt x="203" y="7"/>
                    <a:pt x="195" y="24"/>
                  </a:cubicBezTo>
                  <a:cubicBezTo>
                    <a:pt x="133" y="165"/>
                    <a:pt x="133" y="165"/>
                    <a:pt x="133" y="165"/>
                  </a:cubicBezTo>
                  <a:cubicBezTo>
                    <a:pt x="116" y="206"/>
                    <a:pt x="117" y="206"/>
                    <a:pt x="114" y="206"/>
                  </a:cubicBezTo>
                  <a:cubicBezTo>
                    <a:pt x="113" y="206"/>
                    <a:pt x="109" y="204"/>
                    <a:pt x="102" y="187"/>
                  </a:cubicBezTo>
                  <a:cubicBezTo>
                    <a:pt x="93" y="165"/>
                    <a:pt x="86" y="150"/>
                    <a:pt x="73" y="122"/>
                  </a:cubicBezTo>
                  <a:cubicBezTo>
                    <a:pt x="34" y="37"/>
                    <a:pt x="34" y="28"/>
                    <a:pt x="26" y="19"/>
                  </a:cubicBezTo>
                  <a:cubicBezTo>
                    <a:pt x="12" y="4"/>
                    <a:pt x="0" y="14"/>
                    <a:pt x="0" y="4"/>
                  </a:cubicBezTo>
                  <a:cubicBezTo>
                    <a:pt x="0" y="1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9">
              <a:extLst>
                <a:ext uri="{FF2B5EF4-FFF2-40B4-BE49-F238E27FC236}">
                  <a16:creationId xmlns:a16="http://schemas.microsoft.com/office/drawing/2014/main" id="{DE000EEB-E662-4837-985E-6CA535230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7263" y="1858963"/>
              <a:ext cx="174625" cy="220663"/>
            </a:xfrm>
            <a:custGeom>
              <a:avLst/>
              <a:gdLst>
                <a:gd name="T0" fmla="*/ 8 w 157"/>
                <a:gd name="T1" fmla="*/ 0 h 199"/>
                <a:gd name="T2" fmla="*/ 15 w 157"/>
                <a:gd name="T3" fmla="*/ 0 h 199"/>
                <a:gd name="T4" fmla="*/ 83 w 157"/>
                <a:gd name="T5" fmla="*/ 2 h 199"/>
                <a:gd name="T6" fmla="*/ 139 w 157"/>
                <a:gd name="T7" fmla="*/ 0 h 199"/>
                <a:gd name="T8" fmla="*/ 144 w 157"/>
                <a:gd name="T9" fmla="*/ 7 h 199"/>
                <a:gd name="T10" fmla="*/ 140 w 157"/>
                <a:gd name="T11" fmla="*/ 35 h 199"/>
                <a:gd name="T12" fmla="*/ 136 w 157"/>
                <a:gd name="T13" fmla="*/ 41 h 199"/>
                <a:gd name="T14" fmla="*/ 132 w 157"/>
                <a:gd name="T15" fmla="*/ 35 h 199"/>
                <a:gd name="T16" fmla="*/ 115 w 157"/>
                <a:gd name="T17" fmla="*/ 15 h 199"/>
                <a:gd name="T18" fmla="*/ 77 w 157"/>
                <a:gd name="T19" fmla="*/ 14 h 199"/>
                <a:gd name="T20" fmla="*/ 70 w 157"/>
                <a:gd name="T21" fmla="*/ 14 h 199"/>
                <a:gd name="T22" fmla="*/ 50 w 157"/>
                <a:gd name="T23" fmla="*/ 30 h 199"/>
                <a:gd name="T24" fmla="*/ 49 w 157"/>
                <a:gd name="T25" fmla="*/ 77 h 199"/>
                <a:gd name="T26" fmla="*/ 54 w 157"/>
                <a:gd name="T27" fmla="*/ 91 h 199"/>
                <a:gd name="T28" fmla="*/ 61 w 157"/>
                <a:gd name="T29" fmla="*/ 91 h 199"/>
                <a:gd name="T30" fmla="*/ 73 w 157"/>
                <a:gd name="T31" fmla="*/ 91 h 199"/>
                <a:gd name="T32" fmla="*/ 82 w 157"/>
                <a:gd name="T33" fmla="*/ 91 h 199"/>
                <a:gd name="T34" fmla="*/ 114 w 157"/>
                <a:gd name="T35" fmla="*/ 86 h 199"/>
                <a:gd name="T36" fmla="*/ 120 w 157"/>
                <a:gd name="T37" fmla="*/ 75 h 199"/>
                <a:gd name="T38" fmla="*/ 124 w 157"/>
                <a:gd name="T39" fmla="*/ 71 h 199"/>
                <a:gd name="T40" fmla="*/ 128 w 157"/>
                <a:gd name="T41" fmla="*/ 75 h 199"/>
                <a:gd name="T42" fmla="*/ 125 w 157"/>
                <a:gd name="T43" fmla="*/ 104 h 199"/>
                <a:gd name="T44" fmla="*/ 126 w 157"/>
                <a:gd name="T45" fmla="*/ 121 h 199"/>
                <a:gd name="T46" fmla="*/ 124 w 157"/>
                <a:gd name="T47" fmla="*/ 128 h 199"/>
                <a:gd name="T48" fmla="*/ 118 w 157"/>
                <a:gd name="T49" fmla="*/ 122 h 199"/>
                <a:gd name="T50" fmla="*/ 111 w 157"/>
                <a:gd name="T51" fmla="*/ 108 h 199"/>
                <a:gd name="T52" fmla="*/ 85 w 157"/>
                <a:gd name="T53" fmla="*/ 104 h 199"/>
                <a:gd name="T54" fmla="*/ 60 w 157"/>
                <a:gd name="T55" fmla="*/ 104 h 199"/>
                <a:gd name="T56" fmla="*/ 49 w 157"/>
                <a:gd name="T57" fmla="*/ 109 h 199"/>
                <a:gd name="T58" fmla="*/ 48 w 157"/>
                <a:gd name="T59" fmla="*/ 149 h 199"/>
                <a:gd name="T60" fmla="*/ 48 w 157"/>
                <a:gd name="T61" fmla="*/ 160 h 199"/>
                <a:gd name="T62" fmla="*/ 55 w 157"/>
                <a:gd name="T63" fmla="*/ 182 h 199"/>
                <a:gd name="T64" fmla="*/ 67 w 157"/>
                <a:gd name="T65" fmla="*/ 184 h 199"/>
                <a:gd name="T66" fmla="*/ 153 w 157"/>
                <a:gd name="T67" fmla="*/ 158 h 199"/>
                <a:gd name="T68" fmla="*/ 157 w 157"/>
                <a:gd name="T69" fmla="*/ 163 h 199"/>
                <a:gd name="T70" fmla="*/ 124 w 157"/>
                <a:gd name="T71" fmla="*/ 199 h 199"/>
                <a:gd name="T72" fmla="*/ 47 w 157"/>
                <a:gd name="T73" fmla="*/ 196 h 199"/>
                <a:gd name="T74" fmla="*/ 10 w 157"/>
                <a:gd name="T75" fmla="*/ 199 h 199"/>
                <a:gd name="T76" fmla="*/ 4 w 157"/>
                <a:gd name="T77" fmla="*/ 196 h 199"/>
                <a:gd name="T78" fmla="*/ 16 w 157"/>
                <a:gd name="T79" fmla="*/ 187 h 199"/>
                <a:gd name="T80" fmla="*/ 27 w 157"/>
                <a:gd name="T81" fmla="*/ 133 h 199"/>
                <a:gd name="T82" fmla="*/ 27 w 157"/>
                <a:gd name="T83" fmla="*/ 99 h 199"/>
                <a:gd name="T84" fmla="*/ 27 w 157"/>
                <a:gd name="T85" fmla="*/ 51 h 199"/>
                <a:gd name="T86" fmla="*/ 27 w 157"/>
                <a:gd name="T87" fmla="*/ 26 h 199"/>
                <a:gd name="T88" fmla="*/ 4 w 157"/>
                <a:gd name="T89" fmla="*/ 9 h 199"/>
                <a:gd name="T90" fmla="*/ 0 w 157"/>
                <a:gd name="T91" fmla="*/ 4 h 199"/>
                <a:gd name="T92" fmla="*/ 8 w 157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7" h="199">
                  <a:moveTo>
                    <a:pt x="8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2" y="0"/>
                    <a:pt x="56" y="2"/>
                    <a:pt x="83" y="2"/>
                  </a:cubicBezTo>
                  <a:cubicBezTo>
                    <a:pt x="94" y="2"/>
                    <a:pt x="130" y="0"/>
                    <a:pt x="139" y="0"/>
                  </a:cubicBezTo>
                  <a:cubicBezTo>
                    <a:pt x="140" y="0"/>
                    <a:pt x="144" y="1"/>
                    <a:pt x="144" y="7"/>
                  </a:cubicBezTo>
                  <a:cubicBezTo>
                    <a:pt x="144" y="12"/>
                    <a:pt x="140" y="21"/>
                    <a:pt x="140" y="35"/>
                  </a:cubicBezTo>
                  <a:cubicBezTo>
                    <a:pt x="140" y="39"/>
                    <a:pt x="138" y="41"/>
                    <a:pt x="136" y="41"/>
                  </a:cubicBezTo>
                  <a:cubicBezTo>
                    <a:pt x="134" y="41"/>
                    <a:pt x="132" y="39"/>
                    <a:pt x="132" y="35"/>
                  </a:cubicBezTo>
                  <a:cubicBezTo>
                    <a:pt x="132" y="26"/>
                    <a:pt x="125" y="16"/>
                    <a:pt x="115" y="15"/>
                  </a:cubicBezTo>
                  <a:cubicBezTo>
                    <a:pt x="98" y="14"/>
                    <a:pt x="92" y="14"/>
                    <a:pt x="77" y="14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51" y="14"/>
                    <a:pt x="51" y="14"/>
                    <a:pt x="50" y="30"/>
                  </a:cubicBezTo>
                  <a:cubicBezTo>
                    <a:pt x="50" y="40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105" y="91"/>
                    <a:pt x="109" y="89"/>
                    <a:pt x="114" y="86"/>
                  </a:cubicBezTo>
                  <a:cubicBezTo>
                    <a:pt x="119" y="82"/>
                    <a:pt x="120" y="78"/>
                    <a:pt x="120" y="75"/>
                  </a:cubicBezTo>
                  <a:cubicBezTo>
                    <a:pt x="121" y="73"/>
                    <a:pt x="121" y="71"/>
                    <a:pt x="124" y="71"/>
                  </a:cubicBezTo>
                  <a:cubicBezTo>
                    <a:pt x="127" y="71"/>
                    <a:pt x="128" y="72"/>
                    <a:pt x="128" y="75"/>
                  </a:cubicBezTo>
                  <a:cubicBezTo>
                    <a:pt x="128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2"/>
                  </a:cubicBezTo>
                  <a:cubicBezTo>
                    <a:pt x="117" y="117"/>
                    <a:pt x="115" y="111"/>
                    <a:pt x="111" y="108"/>
                  </a:cubicBezTo>
                  <a:cubicBezTo>
                    <a:pt x="105" y="104"/>
                    <a:pt x="86" y="104"/>
                    <a:pt x="85" y="104"/>
                  </a:cubicBezTo>
                  <a:cubicBezTo>
                    <a:pt x="61" y="104"/>
                    <a:pt x="63" y="104"/>
                    <a:pt x="60" y="104"/>
                  </a:cubicBezTo>
                  <a:cubicBezTo>
                    <a:pt x="54" y="104"/>
                    <a:pt x="49" y="105"/>
                    <a:pt x="49" y="109"/>
                  </a:cubicBezTo>
                  <a:cubicBezTo>
                    <a:pt x="49" y="125"/>
                    <a:pt x="48" y="133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5" y="182"/>
                  </a:cubicBezTo>
                  <a:cubicBezTo>
                    <a:pt x="61" y="184"/>
                    <a:pt x="63" y="184"/>
                    <a:pt x="67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5" y="158"/>
                    <a:pt x="157" y="159"/>
                    <a:pt x="157" y="163"/>
                  </a:cubicBezTo>
                  <a:cubicBezTo>
                    <a:pt x="157" y="179"/>
                    <a:pt x="135" y="199"/>
                    <a:pt x="124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10" y="199"/>
                  </a:cubicBezTo>
                  <a:cubicBezTo>
                    <a:pt x="7" y="199"/>
                    <a:pt x="4" y="199"/>
                    <a:pt x="4" y="196"/>
                  </a:cubicBezTo>
                  <a:cubicBezTo>
                    <a:pt x="4" y="188"/>
                    <a:pt x="4" y="193"/>
                    <a:pt x="16" y="187"/>
                  </a:cubicBezTo>
                  <a:cubicBezTo>
                    <a:pt x="24" y="183"/>
                    <a:pt x="27" y="176"/>
                    <a:pt x="27" y="133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7" y="84"/>
                    <a:pt x="27" y="68"/>
                    <a:pt x="27" y="51"/>
                  </a:cubicBezTo>
                  <a:cubicBezTo>
                    <a:pt x="27" y="43"/>
                    <a:pt x="27" y="35"/>
                    <a:pt x="27" y="26"/>
                  </a:cubicBezTo>
                  <a:cubicBezTo>
                    <a:pt x="26" y="14"/>
                    <a:pt x="15" y="9"/>
                    <a:pt x="4" y="9"/>
                  </a:cubicBezTo>
                  <a:cubicBezTo>
                    <a:pt x="0" y="9"/>
                    <a:pt x="0" y="6"/>
                    <a:pt x="0" y="4"/>
                  </a:cubicBezTo>
                  <a:cubicBezTo>
                    <a:pt x="0" y="0"/>
                    <a:pt x="6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0">
              <a:extLst>
                <a:ext uri="{FF2B5EF4-FFF2-40B4-BE49-F238E27FC236}">
                  <a16:creationId xmlns:a16="http://schemas.microsoft.com/office/drawing/2014/main" id="{43DA8A0D-DF07-4F82-8047-4E2AFBD7BF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4750" y="1858963"/>
              <a:ext cx="230188" cy="223838"/>
            </a:xfrm>
            <a:custGeom>
              <a:avLst/>
              <a:gdLst>
                <a:gd name="T0" fmla="*/ 7 w 207"/>
                <a:gd name="T1" fmla="*/ 0 h 201"/>
                <a:gd name="T2" fmla="*/ 18 w 207"/>
                <a:gd name="T3" fmla="*/ 0 h 201"/>
                <a:gd name="T4" fmla="*/ 32 w 207"/>
                <a:gd name="T5" fmla="*/ 0 h 201"/>
                <a:gd name="T6" fmla="*/ 41 w 207"/>
                <a:gd name="T7" fmla="*/ 4 h 201"/>
                <a:gd name="T8" fmla="*/ 58 w 207"/>
                <a:gd name="T9" fmla="*/ 25 h 201"/>
                <a:gd name="T10" fmla="*/ 160 w 207"/>
                <a:gd name="T11" fmla="*/ 144 h 201"/>
                <a:gd name="T12" fmla="*/ 172 w 207"/>
                <a:gd name="T13" fmla="*/ 156 h 201"/>
                <a:gd name="T14" fmla="*/ 175 w 207"/>
                <a:gd name="T15" fmla="*/ 139 h 201"/>
                <a:gd name="T16" fmla="*/ 175 w 207"/>
                <a:gd name="T17" fmla="*/ 106 h 201"/>
                <a:gd name="T18" fmla="*/ 174 w 207"/>
                <a:gd name="T19" fmla="*/ 49 h 201"/>
                <a:gd name="T20" fmla="*/ 174 w 207"/>
                <a:gd name="T21" fmla="*/ 47 h 201"/>
                <a:gd name="T22" fmla="*/ 148 w 207"/>
                <a:gd name="T23" fmla="*/ 9 h 201"/>
                <a:gd name="T24" fmla="*/ 142 w 207"/>
                <a:gd name="T25" fmla="*/ 4 h 201"/>
                <a:gd name="T26" fmla="*/ 147 w 207"/>
                <a:gd name="T27" fmla="*/ 0 h 201"/>
                <a:gd name="T28" fmla="*/ 174 w 207"/>
                <a:gd name="T29" fmla="*/ 0 h 201"/>
                <a:gd name="T30" fmla="*/ 199 w 207"/>
                <a:gd name="T31" fmla="*/ 0 h 201"/>
                <a:gd name="T32" fmla="*/ 207 w 207"/>
                <a:gd name="T33" fmla="*/ 4 h 201"/>
                <a:gd name="T34" fmla="*/ 197 w 207"/>
                <a:gd name="T35" fmla="*/ 10 h 201"/>
                <a:gd name="T36" fmla="*/ 188 w 207"/>
                <a:gd name="T37" fmla="*/ 41 h 201"/>
                <a:gd name="T38" fmla="*/ 188 w 207"/>
                <a:gd name="T39" fmla="*/ 52 h 201"/>
                <a:gd name="T40" fmla="*/ 185 w 207"/>
                <a:gd name="T41" fmla="*/ 189 h 201"/>
                <a:gd name="T42" fmla="*/ 185 w 207"/>
                <a:gd name="T43" fmla="*/ 195 h 201"/>
                <a:gd name="T44" fmla="*/ 181 w 207"/>
                <a:gd name="T45" fmla="*/ 201 h 201"/>
                <a:gd name="T46" fmla="*/ 177 w 207"/>
                <a:gd name="T47" fmla="*/ 199 h 201"/>
                <a:gd name="T48" fmla="*/ 47 w 207"/>
                <a:gd name="T49" fmla="*/ 52 h 201"/>
                <a:gd name="T50" fmla="*/ 44 w 207"/>
                <a:gd name="T51" fmla="*/ 71 h 201"/>
                <a:gd name="T52" fmla="*/ 42 w 207"/>
                <a:gd name="T53" fmla="*/ 161 h 201"/>
                <a:gd name="T54" fmla="*/ 69 w 207"/>
                <a:gd name="T55" fmla="*/ 193 h 201"/>
                <a:gd name="T56" fmla="*/ 65 w 207"/>
                <a:gd name="T57" fmla="*/ 198 h 201"/>
                <a:gd name="T58" fmla="*/ 35 w 207"/>
                <a:gd name="T59" fmla="*/ 197 h 201"/>
                <a:gd name="T60" fmla="*/ 11 w 207"/>
                <a:gd name="T61" fmla="*/ 198 h 201"/>
                <a:gd name="T62" fmla="*/ 5 w 207"/>
                <a:gd name="T63" fmla="*/ 193 h 201"/>
                <a:gd name="T64" fmla="*/ 26 w 207"/>
                <a:gd name="T65" fmla="*/ 172 h 201"/>
                <a:gd name="T66" fmla="*/ 32 w 207"/>
                <a:gd name="T67" fmla="*/ 58 h 201"/>
                <a:gd name="T68" fmla="*/ 4 w 207"/>
                <a:gd name="T69" fmla="*/ 9 h 201"/>
                <a:gd name="T70" fmla="*/ 0 w 207"/>
                <a:gd name="T71" fmla="*/ 5 h 201"/>
                <a:gd name="T72" fmla="*/ 7 w 207"/>
                <a:gd name="T73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7" h="201">
                  <a:moveTo>
                    <a:pt x="7" y="0"/>
                  </a:moveTo>
                  <a:cubicBezTo>
                    <a:pt x="10" y="0"/>
                    <a:pt x="15" y="0"/>
                    <a:pt x="18" y="0"/>
                  </a:cubicBezTo>
                  <a:cubicBezTo>
                    <a:pt x="25" y="0"/>
                    <a:pt x="26" y="0"/>
                    <a:pt x="32" y="0"/>
                  </a:cubicBezTo>
                  <a:cubicBezTo>
                    <a:pt x="35" y="0"/>
                    <a:pt x="40" y="2"/>
                    <a:pt x="41" y="4"/>
                  </a:cubicBezTo>
                  <a:cubicBezTo>
                    <a:pt x="42" y="7"/>
                    <a:pt x="51" y="15"/>
                    <a:pt x="58" y="25"/>
                  </a:cubicBezTo>
                  <a:cubicBezTo>
                    <a:pt x="87" y="62"/>
                    <a:pt x="142" y="125"/>
                    <a:pt x="160" y="144"/>
                  </a:cubicBezTo>
                  <a:cubicBezTo>
                    <a:pt x="167" y="152"/>
                    <a:pt x="170" y="156"/>
                    <a:pt x="172" y="156"/>
                  </a:cubicBezTo>
                  <a:cubicBezTo>
                    <a:pt x="175" y="156"/>
                    <a:pt x="175" y="148"/>
                    <a:pt x="175" y="139"/>
                  </a:cubicBezTo>
                  <a:cubicBezTo>
                    <a:pt x="175" y="106"/>
                    <a:pt x="175" y="106"/>
                    <a:pt x="175" y="106"/>
                  </a:cubicBezTo>
                  <a:cubicBezTo>
                    <a:pt x="175" y="64"/>
                    <a:pt x="174" y="55"/>
                    <a:pt x="174" y="49"/>
                  </a:cubicBezTo>
                  <a:cubicBezTo>
                    <a:pt x="174" y="47"/>
                    <a:pt x="174" y="47"/>
                    <a:pt x="174" y="47"/>
                  </a:cubicBezTo>
                  <a:cubicBezTo>
                    <a:pt x="174" y="9"/>
                    <a:pt x="159" y="13"/>
                    <a:pt x="148" y="9"/>
                  </a:cubicBezTo>
                  <a:cubicBezTo>
                    <a:pt x="144" y="8"/>
                    <a:pt x="142" y="6"/>
                    <a:pt x="142" y="4"/>
                  </a:cubicBezTo>
                  <a:cubicBezTo>
                    <a:pt x="142" y="2"/>
                    <a:pt x="143" y="0"/>
                    <a:pt x="147" y="0"/>
                  </a:cubicBezTo>
                  <a:cubicBezTo>
                    <a:pt x="151" y="0"/>
                    <a:pt x="171" y="0"/>
                    <a:pt x="174" y="0"/>
                  </a:cubicBezTo>
                  <a:cubicBezTo>
                    <a:pt x="185" y="0"/>
                    <a:pt x="193" y="0"/>
                    <a:pt x="199" y="0"/>
                  </a:cubicBezTo>
                  <a:cubicBezTo>
                    <a:pt x="205" y="0"/>
                    <a:pt x="207" y="1"/>
                    <a:pt x="207" y="4"/>
                  </a:cubicBezTo>
                  <a:cubicBezTo>
                    <a:pt x="207" y="8"/>
                    <a:pt x="198" y="10"/>
                    <a:pt x="197" y="10"/>
                  </a:cubicBezTo>
                  <a:cubicBezTo>
                    <a:pt x="195" y="11"/>
                    <a:pt x="188" y="18"/>
                    <a:pt x="188" y="41"/>
                  </a:cubicBezTo>
                  <a:cubicBezTo>
                    <a:pt x="188" y="52"/>
                    <a:pt x="188" y="52"/>
                    <a:pt x="188" y="52"/>
                  </a:cubicBezTo>
                  <a:cubicBezTo>
                    <a:pt x="188" y="91"/>
                    <a:pt x="185" y="162"/>
                    <a:pt x="185" y="189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5" y="199"/>
                    <a:pt x="185" y="201"/>
                    <a:pt x="181" y="201"/>
                  </a:cubicBezTo>
                  <a:cubicBezTo>
                    <a:pt x="180" y="201"/>
                    <a:pt x="178" y="200"/>
                    <a:pt x="177" y="199"/>
                  </a:cubicBezTo>
                  <a:cubicBezTo>
                    <a:pt x="54" y="57"/>
                    <a:pt x="50" y="52"/>
                    <a:pt x="47" y="52"/>
                  </a:cubicBezTo>
                  <a:cubicBezTo>
                    <a:pt x="45" y="52"/>
                    <a:pt x="44" y="60"/>
                    <a:pt x="44" y="71"/>
                  </a:cubicBezTo>
                  <a:cubicBezTo>
                    <a:pt x="44" y="116"/>
                    <a:pt x="42" y="148"/>
                    <a:pt x="42" y="161"/>
                  </a:cubicBezTo>
                  <a:cubicBezTo>
                    <a:pt x="42" y="198"/>
                    <a:pt x="69" y="184"/>
                    <a:pt x="69" y="193"/>
                  </a:cubicBezTo>
                  <a:cubicBezTo>
                    <a:pt x="69" y="197"/>
                    <a:pt x="68" y="198"/>
                    <a:pt x="65" y="198"/>
                  </a:cubicBezTo>
                  <a:cubicBezTo>
                    <a:pt x="57" y="198"/>
                    <a:pt x="59" y="197"/>
                    <a:pt x="35" y="197"/>
                  </a:cubicBezTo>
                  <a:cubicBezTo>
                    <a:pt x="29" y="197"/>
                    <a:pt x="21" y="198"/>
                    <a:pt x="11" y="198"/>
                  </a:cubicBezTo>
                  <a:cubicBezTo>
                    <a:pt x="8" y="198"/>
                    <a:pt x="5" y="197"/>
                    <a:pt x="5" y="193"/>
                  </a:cubicBezTo>
                  <a:cubicBezTo>
                    <a:pt x="5" y="186"/>
                    <a:pt x="19" y="195"/>
                    <a:pt x="26" y="172"/>
                  </a:cubicBezTo>
                  <a:cubicBezTo>
                    <a:pt x="28" y="163"/>
                    <a:pt x="32" y="78"/>
                    <a:pt x="32" y="58"/>
                  </a:cubicBezTo>
                  <a:cubicBezTo>
                    <a:pt x="32" y="26"/>
                    <a:pt x="24" y="11"/>
                    <a:pt x="4" y="9"/>
                  </a:cubicBezTo>
                  <a:cubicBezTo>
                    <a:pt x="0" y="9"/>
                    <a:pt x="0" y="6"/>
                    <a:pt x="0" y="5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1">
              <a:extLst>
                <a:ext uri="{FF2B5EF4-FFF2-40B4-BE49-F238E27FC236}">
                  <a16:creationId xmlns:a16="http://schemas.microsoft.com/office/drawing/2014/main" id="{99C2438E-14C8-484F-BB64-AD1FFEA67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563" y="1855788"/>
              <a:ext cx="204788" cy="223838"/>
            </a:xfrm>
            <a:custGeom>
              <a:avLst/>
              <a:gdLst>
                <a:gd name="T0" fmla="*/ 3 w 184"/>
                <a:gd name="T1" fmla="*/ 10 h 201"/>
                <a:gd name="T2" fmla="*/ 11 w 184"/>
                <a:gd name="T3" fmla="*/ 0 h 201"/>
                <a:gd name="T4" fmla="*/ 89 w 184"/>
                <a:gd name="T5" fmla="*/ 2 h 201"/>
                <a:gd name="T6" fmla="*/ 175 w 184"/>
                <a:gd name="T7" fmla="*/ 1 h 201"/>
                <a:gd name="T8" fmla="*/ 177 w 184"/>
                <a:gd name="T9" fmla="*/ 1 h 201"/>
                <a:gd name="T10" fmla="*/ 182 w 184"/>
                <a:gd name="T11" fmla="*/ 6 h 201"/>
                <a:gd name="T12" fmla="*/ 184 w 184"/>
                <a:gd name="T13" fmla="*/ 28 h 201"/>
                <a:gd name="T14" fmla="*/ 179 w 184"/>
                <a:gd name="T15" fmla="*/ 39 h 201"/>
                <a:gd name="T16" fmla="*/ 176 w 184"/>
                <a:gd name="T17" fmla="*/ 35 h 201"/>
                <a:gd name="T18" fmla="*/ 148 w 184"/>
                <a:gd name="T19" fmla="*/ 17 h 201"/>
                <a:gd name="T20" fmla="*/ 112 w 184"/>
                <a:gd name="T21" fmla="*/ 17 h 201"/>
                <a:gd name="T22" fmla="*/ 103 w 184"/>
                <a:gd name="T23" fmla="*/ 35 h 201"/>
                <a:gd name="T24" fmla="*/ 103 w 184"/>
                <a:gd name="T25" fmla="*/ 48 h 201"/>
                <a:gd name="T26" fmla="*/ 102 w 184"/>
                <a:gd name="T27" fmla="*/ 150 h 201"/>
                <a:gd name="T28" fmla="*/ 101 w 184"/>
                <a:gd name="T29" fmla="*/ 168 h 201"/>
                <a:gd name="T30" fmla="*/ 105 w 184"/>
                <a:gd name="T31" fmla="*/ 184 h 201"/>
                <a:gd name="T32" fmla="*/ 129 w 184"/>
                <a:gd name="T33" fmla="*/ 196 h 201"/>
                <a:gd name="T34" fmla="*/ 122 w 184"/>
                <a:gd name="T35" fmla="*/ 201 h 201"/>
                <a:gd name="T36" fmla="*/ 91 w 184"/>
                <a:gd name="T37" fmla="*/ 198 h 201"/>
                <a:gd name="T38" fmla="*/ 63 w 184"/>
                <a:gd name="T39" fmla="*/ 200 h 201"/>
                <a:gd name="T40" fmla="*/ 53 w 184"/>
                <a:gd name="T41" fmla="*/ 196 h 201"/>
                <a:gd name="T42" fmla="*/ 67 w 184"/>
                <a:gd name="T43" fmla="*/ 190 h 201"/>
                <a:gd name="T44" fmla="*/ 78 w 184"/>
                <a:gd name="T45" fmla="*/ 178 h 201"/>
                <a:gd name="T46" fmla="*/ 80 w 184"/>
                <a:gd name="T47" fmla="*/ 74 h 201"/>
                <a:gd name="T48" fmla="*/ 80 w 184"/>
                <a:gd name="T49" fmla="*/ 24 h 201"/>
                <a:gd name="T50" fmla="*/ 59 w 184"/>
                <a:gd name="T51" fmla="*/ 16 h 201"/>
                <a:gd name="T52" fmla="*/ 14 w 184"/>
                <a:gd name="T53" fmla="*/ 23 h 201"/>
                <a:gd name="T54" fmla="*/ 3 w 184"/>
                <a:gd name="T55" fmla="*/ 43 h 201"/>
                <a:gd name="T56" fmla="*/ 0 w 184"/>
                <a:gd name="T57" fmla="*/ 39 h 201"/>
                <a:gd name="T58" fmla="*/ 3 w 184"/>
                <a:gd name="T59" fmla="*/ 1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4" h="201">
                  <a:moveTo>
                    <a:pt x="3" y="10"/>
                  </a:moveTo>
                  <a:cubicBezTo>
                    <a:pt x="3" y="4"/>
                    <a:pt x="3" y="0"/>
                    <a:pt x="11" y="0"/>
                  </a:cubicBezTo>
                  <a:cubicBezTo>
                    <a:pt x="31" y="0"/>
                    <a:pt x="28" y="2"/>
                    <a:pt x="89" y="2"/>
                  </a:cubicBezTo>
                  <a:cubicBezTo>
                    <a:pt x="131" y="2"/>
                    <a:pt x="160" y="2"/>
                    <a:pt x="175" y="1"/>
                  </a:cubicBezTo>
                  <a:cubicBezTo>
                    <a:pt x="176" y="1"/>
                    <a:pt x="176" y="1"/>
                    <a:pt x="177" y="1"/>
                  </a:cubicBezTo>
                  <a:cubicBezTo>
                    <a:pt x="182" y="1"/>
                    <a:pt x="182" y="5"/>
                    <a:pt x="182" y="6"/>
                  </a:cubicBezTo>
                  <a:cubicBezTo>
                    <a:pt x="182" y="9"/>
                    <a:pt x="184" y="26"/>
                    <a:pt x="184" y="28"/>
                  </a:cubicBezTo>
                  <a:cubicBezTo>
                    <a:pt x="184" y="38"/>
                    <a:pt x="183" y="39"/>
                    <a:pt x="179" y="39"/>
                  </a:cubicBezTo>
                  <a:cubicBezTo>
                    <a:pt x="179" y="39"/>
                    <a:pt x="177" y="38"/>
                    <a:pt x="176" y="35"/>
                  </a:cubicBezTo>
                  <a:cubicBezTo>
                    <a:pt x="173" y="22"/>
                    <a:pt x="172" y="17"/>
                    <a:pt x="148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03" y="17"/>
                    <a:pt x="103" y="18"/>
                    <a:pt x="103" y="35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113"/>
                    <a:pt x="102" y="125"/>
                    <a:pt x="102" y="150"/>
                  </a:cubicBezTo>
                  <a:cubicBezTo>
                    <a:pt x="102" y="157"/>
                    <a:pt x="101" y="163"/>
                    <a:pt x="101" y="168"/>
                  </a:cubicBezTo>
                  <a:cubicBezTo>
                    <a:pt x="101" y="175"/>
                    <a:pt x="102" y="180"/>
                    <a:pt x="105" y="184"/>
                  </a:cubicBezTo>
                  <a:cubicBezTo>
                    <a:pt x="116" y="194"/>
                    <a:pt x="129" y="189"/>
                    <a:pt x="129" y="196"/>
                  </a:cubicBezTo>
                  <a:cubicBezTo>
                    <a:pt x="129" y="200"/>
                    <a:pt x="127" y="201"/>
                    <a:pt x="122" y="201"/>
                  </a:cubicBezTo>
                  <a:cubicBezTo>
                    <a:pt x="115" y="201"/>
                    <a:pt x="100" y="198"/>
                    <a:pt x="91" y="198"/>
                  </a:cubicBezTo>
                  <a:cubicBezTo>
                    <a:pt x="84" y="198"/>
                    <a:pt x="72" y="200"/>
                    <a:pt x="63" y="200"/>
                  </a:cubicBezTo>
                  <a:cubicBezTo>
                    <a:pt x="57" y="200"/>
                    <a:pt x="53" y="199"/>
                    <a:pt x="53" y="196"/>
                  </a:cubicBezTo>
                  <a:cubicBezTo>
                    <a:pt x="53" y="190"/>
                    <a:pt x="60" y="191"/>
                    <a:pt x="67" y="190"/>
                  </a:cubicBezTo>
                  <a:cubicBezTo>
                    <a:pt x="72" y="188"/>
                    <a:pt x="77" y="186"/>
                    <a:pt x="78" y="178"/>
                  </a:cubicBezTo>
                  <a:cubicBezTo>
                    <a:pt x="80" y="159"/>
                    <a:pt x="80" y="85"/>
                    <a:pt x="80" y="74"/>
                  </a:cubicBezTo>
                  <a:cubicBezTo>
                    <a:pt x="80" y="44"/>
                    <a:pt x="80" y="24"/>
                    <a:pt x="80" y="24"/>
                  </a:cubicBezTo>
                  <a:cubicBezTo>
                    <a:pt x="80" y="17"/>
                    <a:pt x="79" y="16"/>
                    <a:pt x="59" y="16"/>
                  </a:cubicBezTo>
                  <a:cubicBezTo>
                    <a:pt x="18" y="16"/>
                    <a:pt x="17" y="19"/>
                    <a:pt x="14" y="23"/>
                  </a:cubicBezTo>
                  <a:cubicBezTo>
                    <a:pt x="7" y="33"/>
                    <a:pt x="10" y="43"/>
                    <a:pt x="3" y="43"/>
                  </a:cubicBezTo>
                  <a:cubicBezTo>
                    <a:pt x="1" y="43"/>
                    <a:pt x="0" y="42"/>
                    <a:pt x="0" y="39"/>
                  </a:cubicBezTo>
                  <a:cubicBezTo>
                    <a:pt x="0" y="31"/>
                    <a:pt x="1" y="17"/>
                    <a:pt x="3" y="1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2">
              <a:extLst>
                <a:ext uri="{FF2B5EF4-FFF2-40B4-BE49-F238E27FC236}">
                  <a16:creationId xmlns:a16="http://schemas.microsoft.com/office/drawing/2014/main" id="{1D3475A2-8F2B-4C50-B604-C3E3FF0A59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1800" y="1855788"/>
              <a:ext cx="238125" cy="228600"/>
            </a:xfrm>
            <a:custGeom>
              <a:avLst/>
              <a:gdLst>
                <a:gd name="T0" fmla="*/ 6 w 215"/>
                <a:gd name="T1" fmla="*/ 3 h 206"/>
                <a:gd name="T2" fmla="*/ 38 w 215"/>
                <a:gd name="T3" fmla="*/ 5 h 206"/>
                <a:gd name="T4" fmla="*/ 64 w 215"/>
                <a:gd name="T5" fmla="*/ 4 h 206"/>
                <a:gd name="T6" fmla="*/ 69 w 215"/>
                <a:gd name="T7" fmla="*/ 8 h 206"/>
                <a:gd name="T8" fmla="*/ 50 w 215"/>
                <a:gd name="T9" fmla="*/ 40 h 206"/>
                <a:gd name="T10" fmla="*/ 50 w 215"/>
                <a:gd name="T11" fmla="*/ 47 h 206"/>
                <a:gd name="T12" fmla="*/ 50 w 215"/>
                <a:gd name="T13" fmla="*/ 107 h 206"/>
                <a:gd name="T14" fmla="*/ 114 w 215"/>
                <a:gd name="T15" fmla="*/ 193 h 206"/>
                <a:gd name="T16" fmla="*/ 186 w 215"/>
                <a:gd name="T17" fmla="*/ 111 h 206"/>
                <a:gd name="T18" fmla="*/ 186 w 215"/>
                <a:gd name="T19" fmla="*/ 52 h 206"/>
                <a:gd name="T20" fmla="*/ 176 w 215"/>
                <a:gd name="T21" fmla="*/ 15 h 206"/>
                <a:gd name="T22" fmla="*/ 159 w 215"/>
                <a:gd name="T23" fmla="*/ 8 h 206"/>
                <a:gd name="T24" fmla="*/ 164 w 215"/>
                <a:gd name="T25" fmla="*/ 4 h 206"/>
                <a:gd name="T26" fmla="*/ 186 w 215"/>
                <a:gd name="T27" fmla="*/ 5 h 206"/>
                <a:gd name="T28" fmla="*/ 209 w 215"/>
                <a:gd name="T29" fmla="*/ 4 h 206"/>
                <a:gd name="T30" fmla="*/ 215 w 215"/>
                <a:gd name="T31" fmla="*/ 7 h 206"/>
                <a:gd name="T32" fmla="*/ 202 w 215"/>
                <a:gd name="T33" fmla="*/ 19 h 206"/>
                <a:gd name="T34" fmla="*/ 199 w 215"/>
                <a:gd name="T35" fmla="*/ 38 h 206"/>
                <a:gd name="T36" fmla="*/ 199 w 215"/>
                <a:gd name="T37" fmla="*/ 56 h 206"/>
                <a:gd name="T38" fmla="*/ 154 w 215"/>
                <a:gd name="T39" fmla="*/ 200 h 206"/>
                <a:gd name="T40" fmla="*/ 114 w 215"/>
                <a:gd name="T41" fmla="*/ 206 h 206"/>
                <a:gd name="T42" fmla="*/ 48 w 215"/>
                <a:gd name="T43" fmla="*/ 188 h 206"/>
                <a:gd name="T44" fmla="*/ 26 w 215"/>
                <a:gd name="T45" fmla="*/ 86 h 206"/>
                <a:gd name="T46" fmla="*/ 26 w 215"/>
                <a:gd name="T47" fmla="*/ 81 h 206"/>
                <a:gd name="T48" fmla="*/ 26 w 215"/>
                <a:gd name="T49" fmla="*/ 41 h 206"/>
                <a:gd name="T50" fmla="*/ 6 w 215"/>
                <a:gd name="T51" fmla="*/ 12 h 206"/>
                <a:gd name="T52" fmla="*/ 0 w 215"/>
                <a:gd name="T53" fmla="*/ 7 h 206"/>
                <a:gd name="T54" fmla="*/ 6 w 215"/>
                <a:gd name="T55" fmla="*/ 3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5" h="206">
                  <a:moveTo>
                    <a:pt x="6" y="3"/>
                  </a:moveTo>
                  <a:cubicBezTo>
                    <a:pt x="14" y="3"/>
                    <a:pt x="22" y="5"/>
                    <a:pt x="38" y="5"/>
                  </a:cubicBezTo>
                  <a:cubicBezTo>
                    <a:pt x="51" y="5"/>
                    <a:pt x="43" y="4"/>
                    <a:pt x="64" y="4"/>
                  </a:cubicBezTo>
                  <a:cubicBezTo>
                    <a:pt x="66" y="4"/>
                    <a:pt x="69" y="4"/>
                    <a:pt x="69" y="8"/>
                  </a:cubicBezTo>
                  <a:cubicBezTo>
                    <a:pt x="69" y="17"/>
                    <a:pt x="50" y="0"/>
                    <a:pt x="50" y="40"/>
                  </a:cubicBezTo>
                  <a:cubicBezTo>
                    <a:pt x="50" y="47"/>
                    <a:pt x="50" y="47"/>
                    <a:pt x="50" y="47"/>
                  </a:cubicBezTo>
                  <a:cubicBezTo>
                    <a:pt x="50" y="71"/>
                    <a:pt x="50" y="91"/>
                    <a:pt x="50" y="107"/>
                  </a:cubicBezTo>
                  <a:cubicBezTo>
                    <a:pt x="50" y="145"/>
                    <a:pt x="50" y="193"/>
                    <a:pt x="114" y="193"/>
                  </a:cubicBezTo>
                  <a:cubicBezTo>
                    <a:pt x="145" y="193"/>
                    <a:pt x="186" y="193"/>
                    <a:pt x="186" y="111"/>
                  </a:cubicBezTo>
                  <a:cubicBezTo>
                    <a:pt x="186" y="63"/>
                    <a:pt x="186" y="63"/>
                    <a:pt x="186" y="52"/>
                  </a:cubicBezTo>
                  <a:cubicBezTo>
                    <a:pt x="186" y="37"/>
                    <a:pt x="186" y="21"/>
                    <a:pt x="176" y="15"/>
                  </a:cubicBezTo>
                  <a:cubicBezTo>
                    <a:pt x="169" y="10"/>
                    <a:pt x="159" y="13"/>
                    <a:pt x="159" y="8"/>
                  </a:cubicBezTo>
                  <a:cubicBezTo>
                    <a:pt x="159" y="6"/>
                    <a:pt x="160" y="4"/>
                    <a:pt x="164" y="4"/>
                  </a:cubicBezTo>
                  <a:cubicBezTo>
                    <a:pt x="167" y="4"/>
                    <a:pt x="182" y="5"/>
                    <a:pt x="186" y="5"/>
                  </a:cubicBezTo>
                  <a:cubicBezTo>
                    <a:pt x="197" y="5"/>
                    <a:pt x="204" y="4"/>
                    <a:pt x="209" y="4"/>
                  </a:cubicBezTo>
                  <a:cubicBezTo>
                    <a:pt x="215" y="4"/>
                    <a:pt x="215" y="6"/>
                    <a:pt x="215" y="7"/>
                  </a:cubicBezTo>
                  <a:cubicBezTo>
                    <a:pt x="215" y="12"/>
                    <a:pt x="205" y="13"/>
                    <a:pt x="202" y="19"/>
                  </a:cubicBezTo>
                  <a:cubicBezTo>
                    <a:pt x="199" y="24"/>
                    <a:pt x="199" y="27"/>
                    <a:pt x="199" y="38"/>
                  </a:cubicBezTo>
                  <a:cubicBezTo>
                    <a:pt x="199" y="42"/>
                    <a:pt x="199" y="48"/>
                    <a:pt x="199" y="56"/>
                  </a:cubicBezTo>
                  <a:cubicBezTo>
                    <a:pt x="199" y="162"/>
                    <a:pt x="188" y="185"/>
                    <a:pt x="154" y="200"/>
                  </a:cubicBezTo>
                  <a:cubicBezTo>
                    <a:pt x="144" y="204"/>
                    <a:pt x="124" y="206"/>
                    <a:pt x="114" y="206"/>
                  </a:cubicBezTo>
                  <a:cubicBezTo>
                    <a:pt x="80" y="206"/>
                    <a:pt x="62" y="200"/>
                    <a:pt x="48" y="188"/>
                  </a:cubicBezTo>
                  <a:cubicBezTo>
                    <a:pt x="26" y="168"/>
                    <a:pt x="26" y="143"/>
                    <a:pt x="26" y="86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26" y="62"/>
                    <a:pt x="26" y="50"/>
                    <a:pt x="26" y="41"/>
                  </a:cubicBezTo>
                  <a:cubicBezTo>
                    <a:pt x="26" y="22"/>
                    <a:pt x="25" y="15"/>
                    <a:pt x="6" y="12"/>
                  </a:cubicBezTo>
                  <a:cubicBezTo>
                    <a:pt x="0" y="12"/>
                    <a:pt x="0" y="8"/>
                    <a:pt x="0" y="7"/>
                  </a:cubicBezTo>
                  <a:cubicBezTo>
                    <a:pt x="0" y="5"/>
                    <a:pt x="0" y="3"/>
                    <a:pt x="6" y="3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3">
              <a:extLst>
                <a:ext uri="{FF2B5EF4-FFF2-40B4-BE49-F238E27FC236}">
                  <a16:creationId xmlns:a16="http://schemas.microsoft.com/office/drawing/2014/main" id="{149F7148-6104-448A-AE83-B610C89800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24375" y="1857375"/>
              <a:ext cx="212725" cy="223838"/>
            </a:xfrm>
            <a:custGeom>
              <a:avLst/>
              <a:gdLst>
                <a:gd name="T0" fmla="*/ 8 w 192"/>
                <a:gd name="T1" fmla="*/ 1 h 201"/>
                <a:gd name="T2" fmla="*/ 54 w 192"/>
                <a:gd name="T3" fmla="*/ 1 h 201"/>
                <a:gd name="T4" fmla="*/ 82 w 192"/>
                <a:gd name="T5" fmla="*/ 0 h 201"/>
                <a:gd name="T6" fmla="*/ 142 w 192"/>
                <a:gd name="T7" fmla="*/ 47 h 201"/>
                <a:gd name="T8" fmla="*/ 108 w 192"/>
                <a:gd name="T9" fmla="*/ 100 h 201"/>
                <a:gd name="T10" fmla="*/ 163 w 192"/>
                <a:gd name="T11" fmla="*/ 177 h 201"/>
                <a:gd name="T12" fmla="*/ 188 w 192"/>
                <a:gd name="T13" fmla="*/ 191 h 201"/>
                <a:gd name="T14" fmla="*/ 192 w 192"/>
                <a:gd name="T15" fmla="*/ 194 h 201"/>
                <a:gd name="T16" fmla="*/ 172 w 192"/>
                <a:gd name="T17" fmla="*/ 201 h 201"/>
                <a:gd name="T18" fmla="*/ 148 w 192"/>
                <a:gd name="T19" fmla="*/ 194 h 201"/>
                <a:gd name="T20" fmla="*/ 98 w 192"/>
                <a:gd name="T21" fmla="*/ 128 h 201"/>
                <a:gd name="T22" fmla="*/ 78 w 192"/>
                <a:gd name="T23" fmla="*/ 106 h 201"/>
                <a:gd name="T24" fmla="*/ 72 w 192"/>
                <a:gd name="T25" fmla="*/ 106 h 201"/>
                <a:gd name="T26" fmla="*/ 55 w 192"/>
                <a:gd name="T27" fmla="*/ 106 h 201"/>
                <a:gd name="T28" fmla="*/ 50 w 192"/>
                <a:gd name="T29" fmla="*/ 126 h 201"/>
                <a:gd name="T30" fmla="*/ 50 w 192"/>
                <a:gd name="T31" fmla="*/ 165 h 201"/>
                <a:gd name="T32" fmla="*/ 84 w 192"/>
                <a:gd name="T33" fmla="*/ 196 h 201"/>
                <a:gd name="T34" fmla="*/ 79 w 192"/>
                <a:gd name="T35" fmla="*/ 201 h 201"/>
                <a:gd name="T36" fmla="*/ 40 w 192"/>
                <a:gd name="T37" fmla="*/ 199 h 201"/>
                <a:gd name="T38" fmla="*/ 9 w 192"/>
                <a:gd name="T39" fmla="*/ 200 h 201"/>
                <a:gd name="T40" fmla="*/ 3 w 192"/>
                <a:gd name="T41" fmla="*/ 195 h 201"/>
                <a:gd name="T42" fmla="*/ 27 w 192"/>
                <a:gd name="T43" fmla="*/ 167 h 201"/>
                <a:gd name="T44" fmla="*/ 27 w 192"/>
                <a:gd name="T45" fmla="*/ 80 h 201"/>
                <a:gd name="T46" fmla="*/ 27 w 192"/>
                <a:gd name="T47" fmla="*/ 33 h 201"/>
                <a:gd name="T48" fmla="*/ 0 w 192"/>
                <a:gd name="T49" fmla="*/ 5 h 201"/>
                <a:gd name="T50" fmla="*/ 8 w 192"/>
                <a:gd name="T51" fmla="*/ 1 h 201"/>
                <a:gd name="T52" fmla="*/ 52 w 192"/>
                <a:gd name="T53" fmla="*/ 93 h 201"/>
                <a:gd name="T54" fmla="*/ 64 w 192"/>
                <a:gd name="T55" fmla="*/ 96 h 201"/>
                <a:gd name="T56" fmla="*/ 67 w 192"/>
                <a:gd name="T57" fmla="*/ 96 h 201"/>
                <a:gd name="T58" fmla="*/ 75 w 192"/>
                <a:gd name="T59" fmla="*/ 96 h 201"/>
                <a:gd name="T60" fmla="*/ 119 w 192"/>
                <a:gd name="T61" fmla="*/ 57 h 201"/>
                <a:gd name="T62" fmla="*/ 65 w 192"/>
                <a:gd name="T63" fmla="*/ 11 h 201"/>
                <a:gd name="T64" fmla="*/ 50 w 192"/>
                <a:gd name="T65" fmla="*/ 42 h 201"/>
                <a:gd name="T66" fmla="*/ 50 w 192"/>
                <a:gd name="T67" fmla="*/ 50 h 201"/>
                <a:gd name="T68" fmla="*/ 52 w 192"/>
                <a:gd name="T69" fmla="*/ 93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2" h="201">
                  <a:moveTo>
                    <a:pt x="8" y="1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66" y="1"/>
                    <a:pt x="72" y="0"/>
                    <a:pt x="82" y="0"/>
                  </a:cubicBezTo>
                  <a:cubicBezTo>
                    <a:pt x="113" y="0"/>
                    <a:pt x="142" y="17"/>
                    <a:pt x="142" y="47"/>
                  </a:cubicBezTo>
                  <a:cubicBezTo>
                    <a:pt x="142" y="88"/>
                    <a:pt x="108" y="95"/>
                    <a:pt x="108" y="100"/>
                  </a:cubicBezTo>
                  <a:cubicBezTo>
                    <a:pt x="108" y="104"/>
                    <a:pt x="151" y="166"/>
                    <a:pt x="163" y="177"/>
                  </a:cubicBezTo>
                  <a:cubicBezTo>
                    <a:pt x="164" y="179"/>
                    <a:pt x="174" y="191"/>
                    <a:pt x="188" y="191"/>
                  </a:cubicBezTo>
                  <a:cubicBezTo>
                    <a:pt x="190" y="191"/>
                    <a:pt x="192" y="192"/>
                    <a:pt x="192" y="194"/>
                  </a:cubicBezTo>
                  <a:cubicBezTo>
                    <a:pt x="192" y="199"/>
                    <a:pt x="192" y="201"/>
                    <a:pt x="172" y="201"/>
                  </a:cubicBezTo>
                  <a:cubicBezTo>
                    <a:pt x="171" y="201"/>
                    <a:pt x="158" y="200"/>
                    <a:pt x="148" y="194"/>
                  </a:cubicBezTo>
                  <a:cubicBezTo>
                    <a:pt x="133" y="186"/>
                    <a:pt x="112" y="151"/>
                    <a:pt x="98" y="128"/>
                  </a:cubicBezTo>
                  <a:cubicBezTo>
                    <a:pt x="86" y="109"/>
                    <a:pt x="81" y="106"/>
                    <a:pt x="78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1" y="106"/>
                    <a:pt x="50" y="106"/>
                    <a:pt x="50" y="126"/>
                  </a:cubicBezTo>
                  <a:cubicBezTo>
                    <a:pt x="50" y="165"/>
                    <a:pt x="50" y="161"/>
                    <a:pt x="50" y="165"/>
                  </a:cubicBezTo>
                  <a:cubicBezTo>
                    <a:pt x="50" y="199"/>
                    <a:pt x="84" y="187"/>
                    <a:pt x="84" y="196"/>
                  </a:cubicBezTo>
                  <a:cubicBezTo>
                    <a:pt x="84" y="199"/>
                    <a:pt x="83" y="201"/>
                    <a:pt x="79" y="201"/>
                  </a:cubicBezTo>
                  <a:cubicBezTo>
                    <a:pt x="78" y="201"/>
                    <a:pt x="43" y="199"/>
                    <a:pt x="40" y="199"/>
                  </a:cubicBezTo>
                  <a:cubicBezTo>
                    <a:pt x="26" y="199"/>
                    <a:pt x="12" y="200"/>
                    <a:pt x="9" y="200"/>
                  </a:cubicBezTo>
                  <a:cubicBezTo>
                    <a:pt x="6" y="200"/>
                    <a:pt x="3" y="199"/>
                    <a:pt x="3" y="195"/>
                  </a:cubicBezTo>
                  <a:cubicBezTo>
                    <a:pt x="3" y="186"/>
                    <a:pt x="27" y="198"/>
                    <a:pt x="27" y="167"/>
                  </a:cubicBezTo>
                  <a:cubicBezTo>
                    <a:pt x="27" y="149"/>
                    <a:pt x="27" y="111"/>
                    <a:pt x="27" y="80"/>
                  </a:cubicBezTo>
                  <a:cubicBezTo>
                    <a:pt x="27" y="51"/>
                    <a:pt x="27" y="40"/>
                    <a:pt x="27" y="33"/>
                  </a:cubicBezTo>
                  <a:cubicBezTo>
                    <a:pt x="27" y="3"/>
                    <a:pt x="0" y="14"/>
                    <a:pt x="0" y="5"/>
                  </a:cubicBezTo>
                  <a:cubicBezTo>
                    <a:pt x="0" y="2"/>
                    <a:pt x="2" y="1"/>
                    <a:pt x="8" y="1"/>
                  </a:cubicBezTo>
                  <a:close/>
                  <a:moveTo>
                    <a:pt x="52" y="93"/>
                  </a:moveTo>
                  <a:cubicBezTo>
                    <a:pt x="56" y="95"/>
                    <a:pt x="59" y="96"/>
                    <a:pt x="64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109" y="96"/>
                    <a:pt x="119" y="77"/>
                    <a:pt x="119" y="57"/>
                  </a:cubicBezTo>
                  <a:cubicBezTo>
                    <a:pt x="119" y="38"/>
                    <a:pt x="105" y="11"/>
                    <a:pt x="65" y="11"/>
                  </a:cubicBezTo>
                  <a:cubicBezTo>
                    <a:pt x="51" y="11"/>
                    <a:pt x="50" y="17"/>
                    <a:pt x="50" y="42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86"/>
                    <a:pt x="50" y="92"/>
                    <a:pt x="52" y="93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4">
              <a:extLst>
                <a:ext uri="{FF2B5EF4-FFF2-40B4-BE49-F238E27FC236}">
                  <a16:creationId xmlns:a16="http://schemas.microsoft.com/office/drawing/2014/main" id="{51D1175C-3FB4-4E78-BC5B-513DB2027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6788" y="1858963"/>
              <a:ext cx="174625" cy="220663"/>
            </a:xfrm>
            <a:custGeom>
              <a:avLst/>
              <a:gdLst>
                <a:gd name="T0" fmla="*/ 8 w 157"/>
                <a:gd name="T1" fmla="*/ 0 h 199"/>
                <a:gd name="T2" fmla="*/ 15 w 157"/>
                <a:gd name="T3" fmla="*/ 0 h 199"/>
                <a:gd name="T4" fmla="*/ 83 w 157"/>
                <a:gd name="T5" fmla="*/ 2 h 199"/>
                <a:gd name="T6" fmla="*/ 138 w 157"/>
                <a:gd name="T7" fmla="*/ 0 h 199"/>
                <a:gd name="T8" fmla="*/ 144 w 157"/>
                <a:gd name="T9" fmla="*/ 7 h 199"/>
                <a:gd name="T10" fmla="*/ 140 w 157"/>
                <a:gd name="T11" fmla="*/ 35 h 199"/>
                <a:gd name="T12" fmla="*/ 136 w 157"/>
                <a:gd name="T13" fmla="*/ 41 h 199"/>
                <a:gd name="T14" fmla="*/ 132 w 157"/>
                <a:gd name="T15" fmla="*/ 35 h 199"/>
                <a:gd name="T16" fmla="*/ 115 w 157"/>
                <a:gd name="T17" fmla="*/ 15 h 199"/>
                <a:gd name="T18" fmla="*/ 77 w 157"/>
                <a:gd name="T19" fmla="*/ 14 h 199"/>
                <a:gd name="T20" fmla="*/ 70 w 157"/>
                <a:gd name="T21" fmla="*/ 14 h 199"/>
                <a:gd name="T22" fmla="*/ 50 w 157"/>
                <a:gd name="T23" fmla="*/ 30 h 199"/>
                <a:gd name="T24" fmla="*/ 49 w 157"/>
                <a:gd name="T25" fmla="*/ 77 h 199"/>
                <a:gd name="T26" fmla="*/ 54 w 157"/>
                <a:gd name="T27" fmla="*/ 91 h 199"/>
                <a:gd name="T28" fmla="*/ 61 w 157"/>
                <a:gd name="T29" fmla="*/ 91 h 199"/>
                <a:gd name="T30" fmla="*/ 73 w 157"/>
                <a:gd name="T31" fmla="*/ 91 h 199"/>
                <a:gd name="T32" fmla="*/ 82 w 157"/>
                <a:gd name="T33" fmla="*/ 91 h 199"/>
                <a:gd name="T34" fmla="*/ 114 w 157"/>
                <a:gd name="T35" fmla="*/ 86 h 199"/>
                <a:gd name="T36" fmla="*/ 120 w 157"/>
                <a:gd name="T37" fmla="*/ 75 h 199"/>
                <a:gd name="T38" fmla="*/ 124 w 157"/>
                <a:gd name="T39" fmla="*/ 71 h 199"/>
                <a:gd name="T40" fmla="*/ 128 w 157"/>
                <a:gd name="T41" fmla="*/ 75 h 199"/>
                <a:gd name="T42" fmla="*/ 125 w 157"/>
                <a:gd name="T43" fmla="*/ 104 h 199"/>
                <a:gd name="T44" fmla="*/ 126 w 157"/>
                <a:gd name="T45" fmla="*/ 121 h 199"/>
                <a:gd name="T46" fmla="*/ 124 w 157"/>
                <a:gd name="T47" fmla="*/ 128 h 199"/>
                <a:gd name="T48" fmla="*/ 118 w 157"/>
                <a:gd name="T49" fmla="*/ 122 h 199"/>
                <a:gd name="T50" fmla="*/ 111 w 157"/>
                <a:gd name="T51" fmla="*/ 108 h 199"/>
                <a:gd name="T52" fmla="*/ 85 w 157"/>
                <a:gd name="T53" fmla="*/ 104 h 199"/>
                <a:gd name="T54" fmla="*/ 60 w 157"/>
                <a:gd name="T55" fmla="*/ 104 h 199"/>
                <a:gd name="T56" fmla="*/ 49 w 157"/>
                <a:gd name="T57" fmla="*/ 109 h 199"/>
                <a:gd name="T58" fmla="*/ 48 w 157"/>
                <a:gd name="T59" fmla="*/ 149 h 199"/>
                <a:gd name="T60" fmla="*/ 48 w 157"/>
                <a:gd name="T61" fmla="*/ 160 h 199"/>
                <a:gd name="T62" fmla="*/ 55 w 157"/>
                <a:gd name="T63" fmla="*/ 182 h 199"/>
                <a:gd name="T64" fmla="*/ 67 w 157"/>
                <a:gd name="T65" fmla="*/ 184 h 199"/>
                <a:gd name="T66" fmla="*/ 153 w 157"/>
                <a:gd name="T67" fmla="*/ 158 h 199"/>
                <a:gd name="T68" fmla="*/ 157 w 157"/>
                <a:gd name="T69" fmla="*/ 163 h 199"/>
                <a:gd name="T70" fmla="*/ 124 w 157"/>
                <a:gd name="T71" fmla="*/ 199 h 199"/>
                <a:gd name="T72" fmla="*/ 47 w 157"/>
                <a:gd name="T73" fmla="*/ 196 h 199"/>
                <a:gd name="T74" fmla="*/ 10 w 157"/>
                <a:gd name="T75" fmla="*/ 199 h 199"/>
                <a:gd name="T76" fmla="*/ 4 w 157"/>
                <a:gd name="T77" fmla="*/ 196 h 199"/>
                <a:gd name="T78" fmla="*/ 16 w 157"/>
                <a:gd name="T79" fmla="*/ 187 h 199"/>
                <a:gd name="T80" fmla="*/ 27 w 157"/>
                <a:gd name="T81" fmla="*/ 133 h 199"/>
                <a:gd name="T82" fmla="*/ 27 w 157"/>
                <a:gd name="T83" fmla="*/ 99 h 199"/>
                <a:gd name="T84" fmla="*/ 27 w 157"/>
                <a:gd name="T85" fmla="*/ 51 h 199"/>
                <a:gd name="T86" fmla="*/ 27 w 157"/>
                <a:gd name="T87" fmla="*/ 26 h 199"/>
                <a:gd name="T88" fmla="*/ 4 w 157"/>
                <a:gd name="T89" fmla="*/ 9 h 199"/>
                <a:gd name="T90" fmla="*/ 0 w 157"/>
                <a:gd name="T91" fmla="*/ 4 h 199"/>
                <a:gd name="T92" fmla="*/ 8 w 157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7" h="199">
                  <a:moveTo>
                    <a:pt x="8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2" y="0"/>
                    <a:pt x="55" y="2"/>
                    <a:pt x="83" y="2"/>
                  </a:cubicBezTo>
                  <a:cubicBezTo>
                    <a:pt x="94" y="2"/>
                    <a:pt x="130" y="0"/>
                    <a:pt x="138" y="0"/>
                  </a:cubicBezTo>
                  <a:cubicBezTo>
                    <a:pt x="140" y="0"/>
                    <a:pt x="144" y="1"/>
                    <a:pt x="144" y="7"/>
                  </a:cubicBezTo>
                  <a:cubicBezTo>
                    <a:pt x="144" y="12"/>
                    <a:pt x="140" y="21"/>
                    <a:pt x="140" y="35"/>
                  </a:cubicBezTo>
                  <a:cubicBezTo>
                    <a:pt x="140" y="39"/>
                    <a:pt x="138" y="41"/>
                    <a:pt x="136" y="41"/>
                  </a:cubicBezTo>
                  <a:cubicBezTo>
                    <a:pt x="134" y="41"/>
                    <a:pt x="132" y="39"/>
                    <a:pt x="132" y="35"/>
                  </a:cubicBezTo>
                  <a:cubicBezTo>
                    <a:pt x="132" y="26"/>
                    <a:pt x="125" y="16"/>
                    <a:pt x="115" y="15"/>
                  </a:cubicBezTo>
                  <a:cubicBezTo>
                    <a:pt x="98" y="14"/>
                    <a:pt x="92" y="14"/>
                    <a:pt x="77" y="14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50" y="14"/>
                    <a:pt x="51" y="14"/>
                    <a:pt x="50" y="30"/>
                  </a:cubicBezTo>
                  <a:cubicBezTo>
                    <a:pt x="50" y="40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105" y="91"/>
                    <a:pt x="108" y="89"/>
                    <a:pt x="114" y="86"/>
                  </a:cubicBezTo>
                  <a:cubicBezTo>
                    <a:pt x="118" y="82"/>
                    <a:pt x="120" y="78"/>
                    <a:pt x="120" y="75"/>
                  </a:cubicBezTo>
                  <a:cubicBezTo>
                    <a:pt x="121" y="73"/>
                    <a:pt x="121" y="71"/>
                    <a:pt x="124" y="71"/>
                  </a:cubicBezTo>
                  <a:cubicBezTo>
                    <a:pt x="127" y="71"/>
                    <a:pt x="128" y="72"/>
                    <a:pt x="128" y="75"/>
                  </a:cubicBezTo>
                  <a:cubicBezTo>
                    <a:pt x="128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2"/>
                  </a:cubicBezTo>
                  <a:cubicBezTo>
                    <a:pt x="117" y="117"/>
                    <a:pt x="115" y="111"/>
                    <a:pt x="111" y="108"/>
                  </a:cubicBezTo>
                  <a:cubicBezTo>
                    <a:pt x="105" y="104"/>
                    <a:pt x="86" y="104"/>
                    <a:pt x="85" y="104"/>
                  </a:cubicBezTo>
                  <a:cubicBezTo>
                    <a:pt x="60" y="104"/>
                    <a:pt x="63" y="104"/>
                    <a:pt x="60" y="104"/>
                  </a:cubicBezTo>
                  <a:cubicBezTo>
                    <a:pt x="54" y="104"/>
                    <a:pt x="49" y="105"/>
                    <a:pt x="49" y="109"/>
                  </a:cubicBezTo>
                  <a:cubicBezTo>
                    <a:pt x="49" y="125"/>
                    <a:pt x="48" y="133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5" y="182"/>
                  </a:cubicBezTo>
                  <a:cubicBezTo>
                    <a:pt x="61" y="184"/>
                    <a:pt x="63" y="184"/>
                    <a:pt x="67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5" y="158"/>
                    <a:pt x="157" y="159"/>
                    <a:pt x="157" y="163"/>
                  </a:cubicBezTo>
                  <a:cubicBezTo>
                    <a:pt x="157" y="179"/>
                    <a:pt x="135" y="199"/>
                    <a:pt x="124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10" y="199"/>
                  </a:cubicBezTo>
                  <a:cubicBezTo>
                    <a:pt x="7" y="199"/>
                    <a:pt x="4" y="199"/>
                    <a:pt x="4" y="196"/>
                  </a:cubicBezTo>
                  <a:cubicBezTo>
                    <a:pt x="4" y="188"/>
                    <a:pt x="4" y="193"/>
                    <a:pt x="16" y="187"/>
                  </a:cubicBezTo>
                  <a:cubicBezTo>
                    <a:pt x="24" y="183"/>
                    <a:pt x="27" y="176"/>
                    <a:pt x="27" y="133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7" y="84"/>
                    <a:pt x="27" y="68"/>
                    <a:pt x="27" y="51"/>
                  </a:cubicBezTo>
                  <a:cubicBezTo>
                    <a:pt x="27" y="43"/>
                    <a:pt x="27" y="35"/>
                    <a:pt x="27" y="26"/>
                  </a:cubicBezTo>
                  <a:cubicBezTo>
                    <a:pt x="26" y="14"/>
                    <a:pt x="15" y="9"/>
                    <a:pt x="4" y="9"/>
                  </a:cubicBezTo>
                  <a:cubicBezTo>
                    <a:pt x="0" y="9"/>
                    <a:pt x="0" y="6"/>
                    <a:pt x="0" y="4"/>
                  </a:cubicBezTo>
                  <a:cubicBezTo>
                    <a:pt x="0" y="0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5">
              <a:extLst>
                <a:ext uri="{FF2B5EF4-FFF2-40B4-BE49-F238E27FC236}">
                  <a16:creationId xmlns:a16="http://schemas.microsoft.com/office/drawing/2014/main" id="{79D30195-B7A8-4CF5-BE9F-6209F67B7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4938" y="2166938"/>
              <a:ext cx="214313" cy="227013"/>
            </a:xfrm>
            <a:custGeom>
              <a:avLst/>
              <a:gdLst>
                <a:gd name="T0" fmla="*/ 105 w 192"/>
                <a:gd name="T1" fmla="*/ 0 h 204"/>
                <a:gd name="T2" fmla="*/ 177 w 192"/>
                <a:gd name="T3" fmla="*/ 21 h 204"/>
                <a:gd name="T4" fmla="*/ 183 w 192"/>
                <a:gd name="T5" fmla="*/ 18 h 204"/>
                <a:gd name="T6" fmla="*/ 187 w 192"/>
                <a:gd name="T7" fmla="*/ 22 h 204"/>
                <a:gd name="T8" fmla="*/ 191 w 192"/>
                <a:gd name="T9" fmla="*/ 61 h 204"/>
                <a:gd name="T10" fmla="*/ 187 w 192"/>
                <a:gd name="T11" fmla="*/ 66 h 204"/>
                <a:gd name="T12" fmla="*/ 183 w 192"/>
                <a:gd name="T13" fmla="*/ 62 h 204"/>
                <a:gd name="T14" fmla="*/ 105 w 192"/>
                <a:gd name="T15" fmla="*/ 12 h 204"/>
                <a:gd name="T16" fmla="*/ 26 w 192"/>
                <a:gd name="T17" fmla="*/ 92 h 204"/>
                <a:gd name="T18" fmla="*/ 118 w 192"/>
                <a:gd name="T19" fmla="*/ 191 h 204"/>
                <a:gd name="T20" fmla="*/ 185 w 192"/>
                <a:gd name="T21" fmla="*/ 150 h 204"/>
                <a:gd name="T22" fmla="*/ 189 w 192"/>
                <a:gd name="T23" fmla="*/ 148 h 204"/>
                <a:gd name="T24" fmla="*/ 192 w 192"/>
                <a:gd name="T25" fmla="*/ 152 h 204"/>
                <a:gd name="T26" fmla="*/ 187 w 192"/>
                <a:gd name="T27" fmla="*/ 179 h 204"/>
                <a:gd name="T28" fmla="*/ 182 w 192"/>
                <a:gd name="T29" fmla="*/ 184 h 204"/>
                <a:gd name="T30" fmla="*/ 111 w 192"/>
                <a:gd name="T31" fmla="*/ 204 h 204"/>
                <a:gd name="T32" fmla="*/ 0 w 192"/>
                <a:gd name="T33" fmla="*/ 109 h 204"/>
                <a:gd name="T34" fmla="*/ 105 w 192"/>
                <a:gd name="T3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" h="204">
                  <a:moveTo>
                    <a:pt x="105" y="0"/>
                  </a:moveTo>
                  <a:cubicBezTo>
                    <a:pt x="143" y="0"/>
                    <a:pt x="174" y="21"/>
                    <a:pt x="177" y="21"/>
                  </a:cubicBezTo>
                  <a:cubicBezTo>
                    <a:pt x="179" y="21"/>
                    <a:pt x="180" y="18"/>
                    <a:pt x="183" y="18"/>
                  </a:cubicBezTo>
                  <a:cubicBezTo>
                    <a:pt x="184" y="18"/>
                    <a:pt x="187" y="19"/>
                    <a:pt x="187" y="22"/>
                  </a:cubicBezTo>
                  <a:cubicBezTo>
                    <a:pt x="187" y="41"/>
                    <a:pt x="191" y="58"/>
                    <a:pt x="191" y="61"/>
                  </a:cubicBezTo>
                  <a:cubicBezTo>
                    <a:pt x="191" y="66"/>
                    <a:pt x="188" y="66"/>
                    <a:pt x="187" y="66"/>
                  </a:cubicBezTo>
                  <a:cubicBezTo>
                    <a:pt x="186" y="66"/>
                    <a:pt x="184" y="64"/>
                    <a:pt x="183" y="62"/>
                  </a:cubicBezTo>
                  <a:cubicBezTo>
                    <a:pt x="166" y="32"/>
                    <a:pt x="141" y="12"/>
                    <a:pt x="105" y="12"/>
                  </a:cubicBezTo>
                  <a:cubicBezTo>
                    <a:pt x="59" y="12"/>
                    <a:pt x="26" y="44"/>
                    <a:pt x="26" y="92"/>
                  </a:cubicBezTo>
                  <a:cubicBezTo>
                    <a:pt x="26" y="142"/>
                    <a:pt x="50" y="191"/>
                    <a:pt x="118" y="191"/>
                  </a:cubicBezTo>
                  <a:cubicBezTo>
                    <a:pt x="152" y="191"/>
                    <a:pt x="174" y="167"/>
                    <a:pt x="185" y="150"/>
                  </a:cubicBezTo>
                  <a:cubicBezTo>
                    <a:pt x="186" y="148"/>
                    <a:pt x="187" y="148"/>
                    <a:pt x="189" y="148"/>
                  </a:cubicBezTo>
                  <a:cubicBezTo>
                    <a:pt x="191" y="148"/>
                    <a:pt x="192" y="150"/>
                    <a:pt x="192" y="152"/>
                  </a:cubicBezTo>
                  <a:cubicBezTo>
                    <a:pt x="192" y="158"/>
                    <a:pt x="188" y="173"/>
                    <a:pt x="187" y="179"/>
                  </a:cubicBezTo>
                  <a:cubicBezTo>
                    <a:pt x="186" y="181"/>
                    <a:pt x="184" y="183"/>
                    <a:pt x="182" y="184"/>
                  </a:cubicBezTo>
                  <a:cubicBezTo>
                    <a:pt x="158" y="195"/>
                    <a:pt x="140" y="204"/>
                    <a:pt x="111" y="204"/>
                  </a:cubicBezTo>
                  <a:cubicBezTo>
                    <a:pt x="27" y="204"/>
                    <a:pt x="0" y="152"/>
                    <a:pt x="0" y="109"/>
                  </a:cubicBezTo>
                  <a:cubicBezTo>
                    <a:pt x="0" y="49"/>
                    <a:pt x="36" y="0"/>
                    <a:pt x="105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6">
              <a:extLst>
                <a:ext uri="{FF2B5EF4-FFF2-40B4-BE49-F238E27FC236}">
                  <a16:creationId xmlns:a16="http://schemas.microsoft.com/office/drawing/2014/main" id="{104C4876-4571-4968-B55A-3550E89BF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7988" y="2166938"/>
              <a:ext cx="173038" cy="222250"/>
            </a:xfrm>
            <a:custGeom>
              <a:avLst/>
              <a:gdLst>
                <a:gd name="T0" fmla="*/ 8 w 156"/>
                <a:gd name="T1" fmla="*/ 0 h 199"/>
                <a:gd name="T2" fmla="*/ 15 w 156"/>
                <a:gd name="T3" fmla="*/ 0 h 199"/>
                <a:gd name="T4" fmla="*/ 83 w 156"/>
                <a:gd name="T5" fmla="*/ 2 h 199"/>
                <a:gd name="T6" fmla="*/ 138 w 156"/>
                <a:gd name="T7" fmla="*/ 0 h 199"/>
                <a:gd name="T8" fmla="*/ 144 w 156"/>
                <a:gd name="T9" fmla="*/ 7 h 199"/>
                <a:gd name="T10" fmla="*/ 140 w 156"/>
                <a:gd name="T11" fmla="*/ 35 h 199"/>
                <a:gd name="T12" fmla="*/ 136 w 156"/>
                <a:gd name="T13" fmla="*/ 41 h 199"/>
                <a:gd name="T14" fmla="*/ 132 w 156"/>
                <a:gd name="T15" fmla="*/ 35 h 199"/>
                <a:gd name="T16" fmla="*/ 115 w 156"/>
                <a:gd name="T17" fmla="*/ 15 h 199"/>
                <a:gd name="T18" fmla="*/ 77 w 156"/>
                <a:gd name="T19" fmla="*/ 13 h 199"/>
                <a:gd name="T20" fmla="*/ 70 w 156"/>
                <a:gd name="T21" fmla="*/ 13 h 199"/>
                <a:gd name="T22" fmla="*/ 50 w 156"/>
                <a:gd name="T23" fmla="*/ 30 h 199"/>
                <a:gd name="T24" fmla="*/ 49 w 156"/>
                <a:gd name="T25" fmla="*/ 77 h 199"/>
                <a:gd name="T26" fmla="*/ 54 w 156"/>
                <a:gd name="T27" fmla="*/ 91 h 199"/>
                <a:gd name="T28" fmla="*/ 61 w 156"/>
                <a:gd name="T29" fmla="*/ 91 h 199"/>
                <a:gd name="T30" fmla="*/ 73 w 156"/>
                <a:gd name="T31" fmla="*/ 91 h 199"/>
                <a:gd name="T32" fmla="*/ 81 w 156"/>
                <a:gd name="T33" fmla="*/ 91 h 199"/>
                <a:gd name="T34" fmla="*/ 114 w 156"/>
                <a:gd name="T35" fmla="*/ 86 h 199"/>
                <a:gd name="T36" fmla="*/ 120 w 156"/>
                <a:gd name="T37" fmla="*/ 75 h 199"/>
                <a:gd name="T38" fmla="*/ 124 w 156"/>
                <a:gd name="T39" fmla="*/ 71 h 199"/>
                <a:gd name="T40" fmla="*/ 127 w 156"/>
                <a:gd name="T41" fmla="*/ 75 h 199"/>
                <a:gd name="T42" fmla="*/ 125 w 156"/>
                <a:gd name="T43" fmla="*/ 104 h 199"/>
                <a:gd name="T44" fmla="*/ 126 w 156"/>
                <a:gd name="T45" fmla="*/ 121 h 199"/>
                <a:gd name="T46" fmla="*/ 124 w 156"/>
                <a:gd name="T47" fmla="*/ 128 h 199"/>
                <a:gd name="T48" fmla="*/ 118 w 156"/>
                <a:gd name="T49" fmla="*/ 121 h 199"/>
                <a:gd name="T50" fmla="*/ 111 w 156"/>
                <a:gd name="T51" fmla="*/ 108 h 199"/>
                <a:gd name="T52" fmla="*/ 84 w 156"/>
                <a:gd name="T53" fmla="*/ 104 h 199"/>
                <a:gd name="T54" fmla="*/ 60 w 156"/>
                <a:gd name="T55" fmla="*/ 104 h 199"/>
                <a:gd name="T56" fmla="*/ 49 w 156"/>
                <a:gd name="T57" fmla="*/ 109 h 199"/>
                <a:gd name="T58" fmla="*/ 48 w 156"/>
                <a:gd name="T59" fmla="*/ 149 h 199"/>
                <a:gd name="T60" fmla="*/ 48 w 156"/>
                <a:gd name="T61" fmla="*/ 160 h 199"/>
                <a:gd name="T62" fmla="*/ 55 w 156"/>
                <a:gd name="T63" fmla="*/ 182 h 199"/>
                <a:gd name="T64" fmla="*/ 67 w 156"/>
                <a:gd name="T65" fmla="*/ 184 h 199"/>
                <a:gd name="T66" fmla="*/ 153 w 156"/>
                <a:gd name="T67" fmla="*/ 158 h 199"/>
                <a:gd name="T68" fmla="*/ 156 w 156"/>
                <a:gd name="T69" fmla="*/ 163 h 199"/>
                <a:gd name="T70" fmla="*/ 124 w 156"/>
                <a:gd name="T71" fmla="*/ 199 h 199"/>
                <a:gd name="T72" fmla="*/ 47 w 156"/>
                <a:gd name="T73" fmla="*/ 196 h 199"/>
                <a:gd name="T74" fmla="*/ 9 w 156"/>
                <a:gd name="T75" fmla="*/ 199 h 199"/>
                <a:gd name="T76" fmla="*/ 4 w 156"/>
                <a:gd name="T77" fmla="*/ 196 h 199"/>
                <a:gd name="T78" fmla="*/ 16 w 156"/>
                <a:gd name="T79" fmla="*/ 187 h 199"/>
                <a:gd name="T80" fmla="*/ 26 w 156"/>
                <a:gd name="T81" fmla="*/ 133 h 199"/>
                <a:gd name="T82" fmla="*/ 26 w 156"/>
                <a:gd name="T83" fmla="*/ 99 h 199"/>
                <a:gd name="T84" fmla="*/ 27 w 156"/>
                <a:gd name="T85" fmla="*/ 51 h 199"/>
                <a:gd name="T86" fmla="*/ 27 w 156"/>
                <a:gd name="T87" fmla="*/ 26 h 199"/>
                <a:gd name="T88" fmla="*/ 4 w 156"/>
                <a:gd name="T89" fmla="*/ 8 h 199"/>
                <a:gd name="T90" fmla="*/ 0 w 156"/>
                <a:gd name="T91" fmla="*/ 3 h 199"/>
                <a:gd name="T92" fmla="*/ 8 w 156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6" h="199">
                  <a:moveTo>
                    <a:pt x="8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2" y="0"/>
                    <a:pt x="55" y="2"/>
                    <a:pt x="83" y="2"/>
                  </a:cubicBezTo>
                  <a:cubicBezTo>
                    <a:pt x="94" y="2"/>
                    <a:pt x="130" y="0"/>
                    <a:pt x="138" y="0"/>
                  </a:cubicBezTo>
                  <a:cubicBezTo>
                    <a:pt x="140" y="0"/>
                    <a:pt x="144" y="1"/>
                    <a:pt x="144" y="7"/>
                  </a:cubicBezTo>
                  <a:cubicBezTo>
                    <a:pt x="144" y="12"/>
                    <a:pt x="140" y="21"/>
                    <a:pt x="140" y="35"/>
                  </a:cubicBezTo>
                  <a:cubicBezTo>
                    <a:pt x="140" y="38"/>
                    <a:pt x="138" y="41"/>
                    <a:pt x="136" y="41"/>
                  </a:cubicBezTo>
                  <a:cubicBezTo>
                    <a:pt x="134" y="41"/>
                    <a:pt x="132" y="39"/>
                    <a:pt x="132" y="35"/>
                  </a:cubicBezTo>
                  <a:cubicBezTo>
                    <a:pt x="132" y="26"/>
                    <a:pt x="125" y="16"/>
                    <a:pt x="115" y="15"/>
                  </a:cubicBezTo>
                  <a:cubicBezTo>
                    <a:pt x="97" y="14"/>
                    <a:pt x="92" y="13"/>
                    <a:pt x="77" y="13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50" y="13"/>
                    <a:pt x="51" y="14"/>
                    <a:pt x="50" y="30"/>
                  </a:cubicBezTo>
                  <a:cubicBezTo>
                    <a:pt x="49" y="40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105" y="91"/>
                    <a:pt x="108" y="89"/>
                    <a:pt x="114" y="86"/>
                  </a:cubicBezTo>
                  <a:cubicBezTo>
                    <a:pt x="118" y="82"/>
                    <a:pt x="119" y="78"/>
                    <a:pt x="120" y="75"/>
                  </a:cubicBezTo>
                  <a:cubicBezTo>
                    <a:pt x="121" y="73"/>
                    <a:pt x="121" y="71"/>
                    <a:pt x="124" y="71"/>
                  </a:cubicBezTo>
                  <a:cubicBezTo>
                    <a:pt x="127" y="71"/>
                    <a:pt x="127" y="72"/>
                    <a:pt x="127" y="75"/>
                  </a:cubicBezTo>
                  <a:cubicBezTo>
                    <a:pt x="127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1"/>
                  </a:cubicBezTo>
                  <a:cubicBezTo>
                    <a:pt x="116" y="116"/>
                    <a:pt x="115" y="111"/>
                    <a:pt x="111" y="108"/>
                  </a:cubicBezTo>
                  <a:cubicBezTo>
                    <a:pt x="105" y="104"/>
                    <a:pt x="86" y="104"/>
                    <a:pt x="84" y="104"/>
                  </a:cubicBezTo>
                  <a:cubicBezTo>
                    <a:pt x="60" y="104"/>
                    <a:pt x="63" y="104"/>
                    <a:pt x="60" y="104"/>
                  </a:cubicBezTo>
                  <a:cubicBezTo>
                    <a:pt x="54" y="104"/>
                    <a:pt x="49" y="105"/>
                    <a:pt x="49" y="109"/>
                  </a:cubicBezTo>
                  <a:cubicBezTo>
                    <a:pt x="49" y="125"/>
                    <a:pt x="48" y="133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5" y="182"/>
                  </a:cubicBezTo>
                  <a:cubicBezTo>
                    <a:pt x="61" y="184"/>
                    <a:pt x="63" y="184"/>
                    <a:pt x="67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5" y="158"/>
                    <a:pt x="156" y="159"/>
                    <a:pt x="156" y="163"/>
                  </a:cubicBezTo>
                  <a:cubicBezTo>
                    <a:pt x="156" y="179"/>
                    <a:pt x="135" y="199"/>
                    <a:pt x="124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9" y="199"/>
                  </a:cubicBezTo>
                  <a:cubicBezTo>
                    <a:pt x="7" y="199"/>
                    <a:pt x="4" y="199"/>
                    <a:pt x="4" y="196"/>
                  </a:cubicBezTo>
                  <a:cubicBezTo>
                    <a:pt x="4" y="188"/>
                    <a:pt x="4" y="193"/>
                    <a:pt x="16" y="187"/>
                  </a:cubicBezTo>
                  <a:cubicBezTo>
                    <a:pt x="24" y="183"/>
                    <a:pt x="26" y="176"/>
                    <a:pt x="26" y="133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26" y="84"/>
                    <a:pt x="27" y="68"/>
                    <a:pt x="27" y="51"/>
                  </a:cubicBezTo>
                  <a:cubicBezTo>
                    <a:pt x="27" y="43"/>
                    <a:pt x="27" y="35"/>
                    <a:pt x="27" y="26"/>
                  </a:cubicBezTo>
                  <a:cubicBezTo>
                    <a:pt x="26" y="14"/>
                    <a:pt x="15" y="9"/>
                    <a:pt x="4" y="8"/>
                  </a:cubicBezTo>
                  <a:cubicBezTo>
                    <a:pt x="0" y="8"/>
                    <a:pt x="0" y="6"/>
                    <a:pt x="0" y="3"/>
                  </a:cubicBezTo>
                  <a:cubicBezTo>
                    <a:pt x="0" y="0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7">
              <a:extLst>
                <a:ext uri="{FF2B5EF4-FFF2-40B4-BE49-F238E27FC236}">
                  <a16:creationId xmlns:a16="http://schemas.microsoft.com/office/drawing/2014/main" id="{39FCC70A-AFCF-4E03-AD99-30B620059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3888" y="2168525"/>
              <a:ext cx="231775" cy="223838"/>
            </a:xfrm>
            <a:custGeom>
              <a:avLst/>
              <a:gdLst>
                <a:gd name="T0" fmla="*/ 7 w 207"/>
                <a:gd name="T1" fmla="*/ 0 h 201"/>
                <a:gd name="T2" fmla="*/ 18 w 207"/>
                <a:gd name="T3" fmla="*/ 0 h 201"/>
                <a:gd name="T4" fmla="*/ 31 w 207"/>
                <a:gd name="T5" fmla="*/ 0 h 201"/>
                <a:gd name="T6" fmla="*/ 41 w 207"/>
                <a:gd name="T7" fmla="*/ 4 h 201"/>
                <a:gd name="T8" fmla="*/ 58 w 207"/>
                <a:gd name="T9" fmla="*/ 25 h 201"/>
                <a:gd name="T10" fmla="*/ 159 w 207"/>
                <a:gd name="T11" fmla="*/ 144 h 201"/>
                <a:gd name="T12" fmla="*/ 172 w 207"/>
                <a:gd name="T13" fmla="*/ 156 h 201"/>
                <a:gd name="T14" fmla="*/ 175 w 207"/>
                <a:gd name="T15" fmla="*/ 139 h 201"/>
                <a:gd name="T16" fmla="*/ 175 w 207"/>
                <a:gd name="T17" fmla="*/ 106 h 201"/>
                <a:gd name="T18" fmla="*/ 174 w 207"/>
                <a:gd name="T19" fmla="*/ 49 h 201"/>
                <a:gd name="T20" fmla="*/ 174 w 207"/>
                <a:gd name="T21" fmla="*/ 47 h 201"/>
                <a:gd name="T22" fmla="*/ 147 w 207"/>
                <a:gd name="T23" fmla="*/ 9 h 201"/>
                <a:gd name="T24" fmla="*/ 142 w 207"/>
                <a:gd name="T25" fmla="*/ 4 h 201"/>
                <a:gd name="T26" fmla="*/ 147 w 207"/>
                <a:gd name="T27" fmla="*/ 0 h 201"/>
                <a:gd name="T28" fmla="*/ 173 w 207"/>
                <a:gd name="T29" fmla="*/ 0 h 201"/>
                <a:gd name="T30" fmla="*/ 198 w 207"/>
                <a:gd name="T31" fmla="*/ 0 h 201"/>
                <a:gd name="T32" fmla="*/ 207 w 207"/>
                <a:gd name="T33" fmla="*/ 4 h 201"/>
                <a:gd name="T34" fmla="*/ 197 w 207"/>
                <a:gd name="T35" fmla="*/ 10 h 201"/>
                <a:gd name="T36" fmla="*/ 188 w 207"/>
                <a:gd name="T37" fmla="*/ 41 h 201"/>
                <a:gd name="T38" fmla="*/ 188 w 207"/>
                <a:gd name="T39" fmla="*/ 52 h 201"/>
                <a:gd name="T40" fmla="*/ 185 w 207"/>
                <a:gd name="T41" fmla="*/ 189 h 201"/>
                <a:gd name="T42" fmla="*/ 185 w 207"/>
                <a:gd name="T43" fmla="*/ 195 h 201"/>
                <a:gd name="T44" fmla="*/ 181 w 207"/>
                <a:gd name="T45" fmla="*/ 201 h 201"/>
                <a:gd name="T46" fmla="*/ 177 w 207"/>
                <a:gd name="T47" fmla="*/ 199 h 201"/>
                <a:gd name="T48" fmla="*/ 47 w 207"/>
                <a:gd name="T49" fmla="*/ 52 h 201"/>
                <a:gd name="T50" fmla="*/ 44 w 207"/>
                <a:gd name="T51" fmla="*/ 71 h 201"/>
                <a:gd name="T52" fmla="*/ 42 w 207"/>
                <a:gd name="T53" fmla="*/ 161 h 201"/>
                <a:gd name="T54" fmla="*/ 69 w 207"/>
                <a:gd name="T55" fmla="*/ 193 h 201"/>
                <a:gd name="T56" fmla="*/ 64 w 207"/>
                <a:gd name="T57" fmla="*/ 198 h 201"/>
                <a:gd name="T58" fmla="*/ 35 w 207"/>
                <a:gd name="T59" fmla="*/ 197 h 201"/>
                <a:gd name="T60" fmla="*/ 11 w 207"/>
                <a:gd name="T61" fmla="*/ 198 h 201"/>
                <a:gd name="T62" fmla="*/ 5 w 207"/>
                <a:gd name="T63" fmla="*/ 193 h 201"/>
                <a:gd name="T64" fmla="*/ 25 w 207"/>
                <a:gd name="T65" fmla="*/ 172 h 201"/>
                <a:gd name="T66" fmla="*/ 32 w 207"/>
                <a:gd name="T67" fmla="*/ 58 h 201"/>
                <a:gd name="T68" fmla="*/ 4 w 207"/>
                <a:gd name="T69" fmla="*/ 9 h 201"/>
                <a:gd name="T70" fmla="*/ 0 w 207"/>
                <a:gd name="T71" fmla="*/ 5 h 201"/>
                <a:gd name="T72" fmla="*/ 7 w 207"/>
                <a:gd name="T73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7" h="201">
                  <a:moveTo>
                    <a:pt x="7" y="0"/>
                  </a:moveTo>
                  <a:cubicBezTo>
                    <a:pt x="10" y="0"/>
                    <a:pt x="15" y="0"/>
                    <a:pt x="18" y="0"/>
                  </a:cubicBezTo>
                  <a:cubicBezTo>
                    <a:pt x="25" y="0"/>
                    <a:pt x="26" y="0"/>
                    <a:pt x="31" y="0"/>
                  </a:cubicBezTo>
                  <a:cubicBezTo>
                    <a:pt x="35" y="0"/>
                    <a:pt x="40" y="2"/>
                    <a:pt x="41" y="4"/>
                  </a:cubicBezTo>
                  <a:cubicBezTo>
                    <a:pt x="42" y="7"/>
                    <a:pt x="50" y="15"/>
                    <a:pt x="58" y="25"/>
                  </a:cubicBezTo>
                  <a:cubicBezTo>
                    <a:pt x="87" y="62"/>
                    <a:pt x="142" y="125"/>
                    <a:pt x="159" y="144"/>
                  </a:cubicBezTo>
                  <a:cubicBezTo>
                    <a:pt x="167" y="152"/>
                    <a:pt x="170" y="156"/>
                    <a:pt x="172" y="156"/>
                  </a:cubicBezTo>
                  <a:cubicBezTo>
                    <a:pt x="174" y="156"/>
                    <a:pt x="175" y="148"/>
                    <a:pt x="175" y="139"/>
                  </a:cubicBezTo>
                  <a:cubicBezTo>
                    <a:pt x="175" y="106"/>
                    <a:pt x="175" y="106"/>
                    <a:pt x="175" y="106"/>
                  </a:cubicBezTo>
                  <a:cubicBezTo>
                    <a:pt x="175" y="64"/>
                    <a:pt x="174" y="55"/>
                    <a:pt x="174" y="49"/>
                  </a:cubicBezTo>
                  <a:cubicBezTo>
                    <a:pt x="174" y="47"/>
                    <a:pt x="174" y="47"/>
                    <a:pt x="174" y="47"/>
                  </a:cubicBezTo>
                  <a:cubicBezTo>
                    <a:pt x="174" y="9"/>
                    <a:pt x="159" y="12"/>
                    <a:pt x="147" y="9"/>
                  </a:cubicBezTo>
                  <a:cubicBezTo>
                    <a:pt x="143" y="8"/>
                    <a:pt x="142" y="6"/>
                    <a:pt x="142" y="4"/>
                  </a:cubicBezTo>
                  <a:cubicBezTo>
                    <a:pt x="142" y="2"/>
                    <a:pt x="143" y="0"/>
                    <a:pt x="147" y="0"/>
                  </a:cubicBezTo>
                  <a:cubicBezTo>
                    <a:pt x="150" y="0"/>
                    <a:pt x="170" y="0"/>
                    <a:pt x="173" y="0"/>
                  </a:cubicBezTo>
                  <a:cubicBezTo>
                    <a:pt x="185" y="0"/>
                    <a:pt x="193" y="0"/>
                    <a:pt x="198" y="0"/>
                  </a:cubicBezTo>
                  <a:cubicBezTo>
                    <a:pt x="205" y="0"/>
                    <a:pt x="207" y="1"/>
                    <a:pt x="207" y="4"/>
                  </a:cubicBezTo>
                  <a:cubicBezTo>
                    <a:pt x="207" y="7"/>
                    <a:pt x="198" y="10"/>
                    <a:pt x="197" y="10"/>
                  </a:cubicBezTo>
                  <a:cubicBezTo>
                    <a:pt x="195" y="11"/>
                    <a:pt x="188" y="18"/>
                    <a:pt x="188" y="41"/>
                  </a:cubicBezTo>
                  <a:cubicBezTo>
                    <a:pt x="188" y="52"/>
                    <a:pt x="188" y="52"/>
                    <a:pt x="188" y="52"/>
                  </a:cubicBezTo>
                  <a:cubicBezTo>
                    <a:pt x="188" y="91"/>
                    <a:pt x="185" y="162"/>
                    <a:pt x="185" y="189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5" y="198"/>
                    <a:pt x="184" y="201"/>
                    <a:pt x="181" y="201"/>
                  </a:cubicBezTo>
                  <a:cubicBezTo>
                    <a:pt x="179" y="201"/>
                    <a:pt x="177" y="200"/>
                    <a:pt x="177" y="199"/>
                  </a:cubicBezTo>
                  <a:cubicBezTo>
                    <a:pt x="54" y="57"/>
                    <a:pt x="49" y="52"/>
                    <a:pt x="47" y="52"/>
                  </a:cubicBezTo>
                  <a:cubicBezTo>
                    <a:pt x="45" y="52"/>
                    <a:pt x="44" y="60"/>
                    <a:pt x="44" y="71"/>
                  </a:cubicBezTo>
                  <a:cubicBezTo>
                    <a:pt x="44" y="116"/>
                    <a:pt x="42" y="148"/>
                    <a:pt x="42" y="161"/>
                  </a:cubicBezTo>
                  <a:cubicBezTo>
                    <a:pt x="42" y="198"/>
                    <a:pt x="69" y="184"/>
                    <a:pt x="69" y="193"/>
                  </a:cubicBezTo>
                  <a:cubicBezTo>
                    <a:pt x="69" y="197"/>
                    <a:pt x="67" y="198"/>
                    <a:pt x="64" y="198"/>
                  </a:cubicBezTo>
                  <a:cubicBezTo>
                    <a:pt x="56" y="198"/>
                    <a:pt x="59" y="197"/>
                    <a:pt x="35" y="197"/>
                  </a:cubicBezTo>
                  <a:cubicBezTo>
                    <a:pt x="29" y="197"/>
                    <a:pt x="21" y="198"/>
                    <a:pt x="11" y="198"/>
                  </a:cubicBezTo>
                  <a:cubicBezTo>
                    <a:pt x="7" y="198"/>
                    <a:pt x="5" y="197"/>
                    <a:pt x="5" y="193"/>
                  </a:cubicBezTo>
                  <a:cubicBezTo>
                    <a:pt x="5" y="186"/>
                    <a:pt x="19" y="195"/>
                    <a:pt x="25" y="172"/>
                  </a:cubicBezTo>
                  <a:cubicBezTo>
                    <a:pt x="28" y="163"/>
                    <a:pt x="32" y="78"/>
                    <a:pt x="32" y="58"/>
                  </a:cubicBezTo>
                  <a:cubicBezTo>
                    <a:pt x="32" y="26"/>
                    <a:pt x="24" y="11"/>
                    <a:pt x="4" y="9"/>
                  </a:cubicBezTo>
                  <a:cubicBezTo>
                    <a:pt x="0" y="9"/>
                    <a:pt x="0" y="6"/>
                    <a:pt x="0" y="5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8">
              <a:extLst>
                <a:ext uri="{FF2B5EF4-FFF2-40B4-BE49-F238E27FC236}">
                  <a16:creationId xmlns:a16="http://schemas.microsoft.com/office/drawing/2014/main" id="{01766B34-2121-4A22-9C27-CC19AE176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3288" y="2165350"/>
              <a:ext cx="204788" cy="223838"/>
            </a:xfrm>
            <a:custGeom>
              <a:avLst/>
              <a:gdLst>
                <a:gd name="T0" fmla="*/ 2 w 184"/>
                <a:gd name="T1" fmla="*/ 10 h 201"/>
                <a:gd name="T2" fmla="*/ 11 w 184"/>
                <a:gd name="T3" fmla="*/ 0 h 201"/>
                <a:gd name="T4" fmla="*/ 89 w 184"/>
                <a:gd name="T5" fmla="*/ 2 h 201"/>
                <a:gd name="T6" fmla="*/ 175 w 184"/>
                <a:gd name="T7" fmla="*/ 1 h 201"/>
                <a:gd name="T8" fmla="*/ 177 w 184"/>
                <a:gd name="T9" fmla="*/ 1 h 201"/>
                <a:gd name="T10" fmla="*/ 182 w 184"/>
                <a:gd name="T11" fmla="*/ 5 h 201"/>
                <a:gd name="T12" fmla="*/ 184 w 184"/>
                <a:gd name="T13" fmla="*/ 28 h 201"/>
                <a:gd name="T14" fmla="*/ 179 w 184"/>
                <a:gd name="T15" fmla="*/ 38 h 201"/>
                <a:gd name="T16" fmla="*/ 176 w 184"/>
                <a:gd name="T17" fmla="*/ 35 h 201"/>
                <a:gd name="T18" fmla="*/ 148 w 184"/>
                <a:gd name="T19" fmla="*/ 17 h 201"/>
                <a:gd name="T20" fmla="*/ 112 w 184"/>
                <a:gd name="T21" fmla="*/ 17 h 201"/>
                <a:gd name="T22" fmla="*/ 102 w 184"/>
                <a:gd name="T23" fmla="*/ 35 h 201"/>
                <a:gd name="T24" fmla="*/ 102 w 184"/>
                <a:gd name="T25" fmla="*/ 48 h 201"/>
                <a:gd name="T26" fmla="*/ 101 w 184"/>
                <a:gd name="T27" fmla="*/ 150 h 201"/>
                <a:gd name="T28" fmla="*/ 101 w 184"/>
                <a:gd name="T29" fmla="*/ 168 h 201"/>
                <a:gd name="T30" fmla="*/ 105 w 184"/>
                <a:gd name="T31" fmla="*/ 184 h 201"/>
                <a:gd name="T32" fmla="*/ 128 w 184"/>
                <a:gd name="T33" fmla="*/ 196 h 201"/>
                <a:gd name="T34" fmla="*/ 122 w 184"/>
                <a:gd name="T35" fmla="*/ 201 h 201"/>
                <a:gd name="T36" fmla="*/ 91 w 184"/>
                <a:gd name="T37" fmla="*/ 198 h 201"/>
                <a:gd name="T38" fmla="*/ 63 w 184"/>
                <a:gd name="T39" fmla="*/ 200 h 201"/>
                <a:gd name="T40" fmla="*/ 52 w 184"/>
                <a:gd name="T41" fmla="*/ 196 h 201"/>
                <a:gd name="T42" fmla="*/ 67 w 184"/>
                <a:gd name="T43" fmla="*/ 190 h 201"/>
                <a:gd name="T44" fmla="*/ 77 w 184"/>
                <a:gd name="T45" fmla="*/ 178 h 201"/>
                <a:gd name="T46" fmla="*/ 80 w 184"/>
                <a:gd name="T47" fmla="*/ 73 h 201"/>
                <a:gd name="T48" fmla="*/ 80 w 184"/>
                <a:gd name="T49" fmla="*/ 24 h 201"/>
                <a:gd name="T50" fmla="*/ 59 w 184"/>
                <a:gd name="T51" fmla="*/ 16 h 201"/>
                <a:gd name="T52" fmla="*/ 14 w 184"/>
                <a:gd name="T53" fmla="*/ 23 h 201"/>
                <a:gd name="T54" fmla="*/ 3 w 184"/>
                <a:gd name="T55" fmla="*/ 43 h 201"/>
                <a:gd name="T56" fmla="*/ 0 w 184"/>
                <a:gd name="T57" fmla="*/ 38 h 201"/>
                <a:gd name="T58" fmla="*/ 2 w 184"/>
                <a:gd name="T59" fmla="*/ 1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4" h="201">
                  <a:moveTo>
                    <a:pt x="2" y="10"/>
                  </a:moveTo>
                  <a:cubicBezTo>
                    <a:pt x="3" y="4"/>
                    <a:pt x="3" y="0"/>
                    <a:pt x="11" y="0"/>
                  </a:cubicBezTo>
                  <a:cubicBezTo>
                    <a:pt x="30" y="0"/>
                    <a:pt x="28" y="2"/>
                    <a:pt x="89" y="2"/>
                  </a:cubicBezTo>
                  <a:cubicBezTo>
                    <a:pt x="130" y="2"/>
                    <a:pt x="160" y="2"/>
                    <a:pt x="175" y="1"/>
                  </a:cubicBezTo>
                  <a:cubicBezTo>
                    <a:pt x="175" y="1"/>
                    <a:pt x="176" y="1"/>
                    <a:pt x="177" y="1"/>
                  </a:cubicBezTo>
                  <a:cubicBezTo>
                    <a:pt x="181" y="1"/>
                    <a:pt x="182" y="5"/>
                    <a:pt x="182" y="5"/>
                  </a:cubicBezTo>
                  <a:cubicBezTo>
                    <a:pt x="182" y="9"/>
                    <a:pt x="184" y="26"/>
                    <a:pt x="184" y="28"/>
                  </a:cubicBezTo>
                  <a:cubicBezTo>
                    <a:pt x="184" y="38"/>
                    <a:pt x="183" y="38"/>
                    <a:pt x="179" y="38"/>
                  </a:cubicBezTo>
                  <a:cubicBezTo>
                    <a:pt x="179" y="38"/>
                    <a:pt x="177" y="38"/>
                    <a:pt x="176" y="35"/>
                  </a:cubicBezTo>
                  <a:cubicBezTo>
                    <a:pt x="173" y="22"/>
                    <a:pt x="171" y="17"/>
                    <a:pt x="148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03" y="17"/>
                    <a:pt x="102" y="18"/>
                    <a:pt x="102" y="35"/>
                  </a:cubicBezTo>
                  <a:cubicBezTo>
                    <a:pt x="102" y="48"/>
                    <a:pt x="102" y="48"/>
                    <a:pt x="102" y="48"/>
                  </a:cubicBezTo>
                  <a:cubicBezTo>
                    <a:pt x="102" y="113"/>
                    <a:pt x="101" y="125"/>
                    <a:pt x="101" y="150"/>
                  </a:cubicBezTo>
                  <a:cubicBezTo>
                    <a:pt x="101" y="157"/>
                    <a:pt x="101" y="163"/>
                    <a:pt x="101" y="168"/>
                  </a:cubicBezTo>
                  <a:cubicBezTo>
                    <a:pt x="101" y="175"/>
                    <a:pt x="102" y="180"/>
                    <a:pt x="105" y="184"/>
                  </a:cubicBezTo>
                  <a:cubicBezTo>
                    <a:pt x="116" y="194"/>
                    <a:pt x="128" y="189"/>
                    <a:pt x="128" y="196"/>
                  </a:cubicBezTo>
                  <a:cubicBezTo>
                    <a:pt x="128" y="200"/>
                    <a:pt x="126" y="201"/>
                    <a:pt x="122" y="201"/>
                  </a:cubicBezTo>
                  <a:cubicBezTo>
                    <a:pt x="115" y="201"/>
                    <a:pt x="100" y="198"/>
                    <a:pt x="91" y="198"/>
                  </a:cubicBezTo>
                  <a:cubicBezTo>
                    <a:pt x="84" y="198"/>
                    <a:pt x="71" y="200"/>
                    <a:pt x="63" y="200"/>
                  </a:cubicBezTo>
                  <a:cubicBezTo>
                    <a:pt x="57" y="200"/>
                    <a:pt x="52" y="199"/>
                    <a:pt x="52" y="196"/>
                  </a:cubicBezTo>
                  <a:cubicBezTo>
                    <a:pt x="52" y="190"/>
                    <a:pt x="60" y="191"/>
                    <a:pt x="67" y="190"/>
                  </a:cubicBezTo>
                  <a:cubicBezTo>
                    <a:pt x="72" y="188"/>
                    <a:pt x="76" y="186"/>
                    <a:pt x="77" y="178"/>
                  </a:cubicBezTo>
                  <a:cubicBezTo>
                    <a:pt x="80" y="159"/>
                    <a:pt x="80" y="85"/>
                    <a:pt x="80" y="73"/>
                  </a:cubicBezTo>
                  <a:cubicBezTo>
                    <a:pt x="80" y="44"/>
                    <a:pt x="80" y="24"/>
                    <a:pt x="80" y="24"/>
                  </a:cubicBezTo>
                  <a:cubicBezTo>
                    <a:pt x="80" y="17"/>
                    <a:pt x="79" y="16"/>
                    <a:pt x="59" y="16"/>
                  </a:cubicBezTo>
                  <a:cubicBezTo>
                    <a:pt x="18" y="16"/>
                    <a:pt x="17" y="19"/>
                    <a:pt x="14" y="23"/>
                  </a:cubicBezTo>
                  <a:cubicBezTo>
                    <a:pt x="7" y="33"/>
                    <a:pt x="10" y="43"/>
                    <a:pt x="3" y="43"/>
                  </a:cubicBezTo>
                  <a:cubicBezTo>
                    <a:pt x="1" y="43"/>
                    <a:pt x="0" y="42"/>
                    <a:pt x="0" y="38"/>
                  </a:cubicBezTo>
                  <a:cubicBezTo>
                    <a:pt x="0" y="30"/>
                    <a:pt x="1" y="17"/>
                    <a:pt x="2" y="1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9">
              <a:extLst>
                <a:ext uri="{FF2B5EF4-FFF2-40B4-BE49-F238E27FC236}">
                  <a16:creationId xmlns:a16="http://schemas.microsoft.com/office/drawing/2014/main" id="{72521540-06FD-4748-9DE5-36D25CA6B5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0938" y="2166938"/>
              <a:ext cx="174625" cy="222250"/>
            </a:xfrm>
            <a:custGeom>
              <a:avLst/>
              <a:gdLst>
                <a:gd name="T0" fmla="*/ 7 w 156"/>
                <a:gd name="T1" fmla="*/ 0 h 199"/>
                <a:gd name="T2" fmla="*/ 15 w 156"/>
                <a:gd name="T3" fmla="*/ 0 h 199"/>
                <a:gd name="T4" fmla="*/ 83 w 156"/>
                <a:gd name="T5" fmla="*/ 2 h 199"/>
                <a:gd name="T6" fmla="*/ 138 w 156"/>
                <a:gd name="T7" fmla="*/ 0 h 199"/>
                <a:gd name="T8" fmla="*/ 143 w 156"/>
                <a:gd name="T9" fmla="*/ 7 h 199"/>
                <a:gd name="T10" fmla="*/ 140 w 156"/>
                <a:gd name="T11" fmla="*/ 35 h 199"/>
                <a:gd name="T12" fmla="*/ 136 w 156"/>
                <a:gd name="T13" fmla="*/ 41 h 199"/>
                <a:gd name="T14" fmla="*/ 131 w 156"/>
                <a:gd name="T15" fmla="*/ 35 h 199"/>
                <a:gd name="T16" fmla="*/ 115 w 156"/>
                <a:gd name="T17" fmla="*/ 15 h 199"/>
                <a:gd name="T18" fmla="*/ 77 w 156"/>
                <a:gd name="T19" fmla="*/ 13 h 199"/>
                <a:gd name="T20" fmla="*/ 69 w 156"/>
                <a:gd name="T21" fmla="*/ 13 h 199"/>
                <a:gd name="T22" fmla="*/ 50 w 156"/>
                <a:gd name="T23" fmla="*/ 30 h 199"/>
                <a:gd name="T24" fmla="*/ 49 w 156"/>
                <a:gd name="T25" fmla="*/ 77 h 199"/>
                <a:gd name="T26" fmla="*/ 54 w 156"/>
                <a:gd name="T27" fmla="*/ 91 h 199"/>
                <a:gd name="T28" fmla="*/ 61 w 156"/>
                <a:gd name="T29" fmla="*/ 91 h 199"/>
                <a:gd name="T30" fmla="*/ 73 w 156"/>
                <a:gd name="T31" fmla="*/ 91 h 199"/>
                <a:gd name="T32" fmla="*/ 81 w 156"/>
                <a:gd name="T33" fmla="*/ 91 h 199"/>
                <a:gd name="T34" fmla="*/ 113 w 156"/>
                <a:gd name="T35" fmla="*/ 86 h 199"/>
                <a:gd name="T36" fmla="*/ 120 w 156"/>
                <a:gd name="T37" fmla="*/ 75 h 199"/>
                <a:gd name="T38" fmla="*/ 124 w 156"/>
                <a:gd name="T39" fmla="*/ 71 h 199"/>
                <a:gd name="T40" fmla="*/ 127 w 156"/>
                <a:gd name="T41" fmla="*/ 75 h 199"/>
                <a:gd name="T42" fmla="*/ 125 w 156"/>
                <a:gd name="T43" fmla="*/ 104 h 199"/>
                <a:gd name="T44" fmla="*/ 126 w 156"/>
                <a:gd name="T45" fmla="*/ 121 h 199"/>
                <a:gd name="T46" fmla="*/ 124 w 156"/>
                <a:gd name="T47" fmla="*/ 128 h 199"/>
                <a:gd name="T48" fmla="*/ 118 w 156"/>
                <a:gd name="T49" fmla="*/ 121 h 199"/>
                <a:gd name="T50" fmla="*/ 111 w 156"/>
                <a:gd name="T51" fmla="*/ 108 h 199"/>
                <a:gd name="T52" fmla="*/ 84 w 156"/>
                <a:gd name="T53" fmla="*/ 104 h 199"/>
                <a:gd name="T54" fmla="*/ 60 w 156"/>
                <a:gd name="T55" fmla="*/ 104 h 199"/>
                <a:gd name="T56" fmla="*/ 48 w 156"/>
                <a:gd name="T57" fmla="*/ 109 h 199"/>
                <a:gd name="T58" fmla="*/ 48 w 156"/>
                <a:gd name="T59" fmla="*/ 149 h 199"/>
                <a:gd name="T60" fmla="*/ 48 w 156"/>
                <a:gd name="T61" fmla="*/ 160 h 199"/>
                <a:gd name="T62" fmla="*/ 54 w 156"/>
                <a:gd name="T63" fmla="*/ 182 h 199"/>
                <a:gd name="T64" fmla="*/ 66 w 156"/>
                <a:gd name="T65" fmla="*/ 184 h 199"/>
                <a:gd name="T66" fmla="*/ 153 w 156"/>
                <a:gd name="T67" fmla="*/ 158 h 199"/>
                <a:gd name="T68" fmla="*/ 156 w 156"/>
                <a:gd name="T69" fmla="*/ 163 h 199"/>
                <a:gd name="T70" fmla="*/ 123 w 156"/>
                <a:gd name="T71" fmla="*/ 199 h 199"/>
                <a:gd name="T72" fmla="*/ 47 w 156"/>
                <a:gd name="T73" fmla="*/ 196 h 199"/>
                <a:gd name="T74" fmla="*/ 9 w 156"/>
                <a:gd name="T75" fmla="*/ 199 h 199"/>
                <a:gd name="T76" fmla="*/ 3 w 156"/>
                <a:gd name="T77" fmla="*/ 196 h 199"/>
                <a:gd name="T78" fmla="*/ 15 w 156"/>
                <a:gd name="T79" fmla="*/ 187 h 199"/>
                <a:gd name="T80" fmla="*/ 26 w 156"/>
                <a:gd name="T81" fmla="*/ 133 h 199"/>
                <a:gd name="T82" fmla="*/ 26 w 156"/>
                <a:gd name="T83" fmla="*/ 99 h 199"/>
                <a:gd name="T84" fmla="*/ 27 w 156"/>
                <a:gd name="T85" fmla="*/ 51 h 199"/>
                <a:gd name="T86" fmla="*/ 26 w 156"/>
                <a:gd name="T87" fmla="*/ 26 h 199"/>
                <a:gd name="T88" fmla="*/ 4 w 156"/>
                <a:gd name="T89" fmla="*/ 8 h 199"/>
                <a:gd name="T90" fmla="*/ 0 w 156"/>
                <a:gd name="T91" fmla="*/ 3 h 199"/>
                <a:gd name="T92" fmla="*/ 7 w 156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6" h="199">
                  <a:moveTo>
                    <a:pt x="7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1" y="0"/>
                    <a:pt x="55" y="2"/>
                    <a:pt x="83" y="2"/>
                  </a:cubicBezTo>
                  <a:cubicBezTo>
                    <a:pt x="94" y="2"/>
                    <a:pt x="130" y="0"/>
                    <a:pt x="138" y="0"/>
                  </a:cubicBezTo>
                  <a:cubicBezTo>
                    <a:pt x="140" y="0"/>
                    <a:pt x="143" y="1"/>
                    <a:pt x="143" y="7"/>
                  </a:cubicBezTo>
                  <a:cubicBezTo>
                    <a:pt x="143" y="12"/>
                    <a:pt x="140" y="21"/>
                    <a:pt x="140" y="35"/>
                  </a:cubicBezTo>
                  <a:cubicBezTo>
                    <a:pt x="140" y="38"/>
                    <a:pt x="138" y="41"/>
                    <a:pt x="136" y="41"/>
                  </a:cubicBezTo>
                  <a:cubicBezTo>
                    <a:pt x="133" y="41"/>
                    <a:pt x="131" y="39"/>
                    <a:pt x="131" y="35"/>
                  </a:cubicBezTo>
                  <a:cubicBezTo>
                    <a:pt x="131" y="26"/>
                    <a:pt x="124" y="16"/>
                    <a:pt x="115" y="15"/>
                  </a:cubicBezTo>
                  <a:cubicBezTo>
                    <a:pt x="97" y="14"/>
                    <a:pt x="92" y="13"/>
                    <a:pt x="77" y="13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0" y="13"/>
                    <a:pt x="51" y="14"/>
                    <a:pt x="50" y="30"/>
                  </a:cubicBezTo>
                  <a:cubicBezTo>
                    <a:pt x="49" y="40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105" y="91"/>
                    <a:pt x="108" y="89"/>
                    <a:pt x="113" y="86"/>
                  </a:cubicBezTo>
                  <a:cubicBezTo>
                    <a:pt x="118" y="82"/>
                    <a:pt x="119" y="78"/>
                    <a:pt x="120" y="75"/>
                  </a:cubicBezTo>
                  <a:cubicBezTo>
                    <a:pt x="120" y="73"/>
                    <a:pt x="121" y="71"/>
                    <a:pt x="124" y="71"/>
                  </a:cubicBezTo>
                  <a:cubicBezTo>
                    <a:pt x="127" y="71"/>
                    <a:pt x="127" y="72"/>
                    <a:pt x="127" y="75"/>
                  </a:cubicBezTo>
                  <a:cubicBezTo>
                    <a:pt x="127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1"/>
                  </a:cubicBezTo>
                  <a:cubicBezTo>
                    <a:pt x="116" y="116"/>
                    <a:pt x="115" y="111"/>
                    <a:pt x="111" y="108"/>
                  </a:cubicBezTo>
                  <a:cubicBezTo>
                    <a:pt x="105" y="104"/>
                    <a:pt x="85" y="104"/>
                    <a:pt x="84" y="104"/>
                  </a:cubicBezTo>
                  <a:cubicBezTo>
                    <a:pt x="60" y="104"/>
                    <a:pt x="63" y="104"/>
                    <a:pt x="60" y="104"/>
                  </a:cubicBezTo>
                  <a:cubicBezTo>
                    <a:pt x="54" y="104"/>
                    <a:pt x="48" y="105"/>
                    <a:pt x="48" y="109"/>
                  </a:cubicBezTo>
                  <a:cubicBezTo>
                    <a:pt x="48" y="125"/>
                    <a:pt x="48" y="133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4" y="182"/>
                  </a:cubicBezTo>
                  <a:cubicBezTo>
                    <a:pt x="61" y="184"/>
                    <a:pt x="62" y="184"/>
                    <a:pt x="66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4" y="158"/>
                    <a:pt x="156" y="159"/>
                    <a:pt x="156" y="163"/>
                  </a:cubicBezTo>
                  <a:cubicBezTo>
                    <a:pt x="156" y="179"/>
                    <a:pt x="134" y="199"/>
                    <a:pt x="123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9" y="199"/>
                  </a:cubicBezTo>
                  <a:cubicBezTo>
                    <a:pt x="6" y="199"/>
                    <a:pt x="3" y="199"/>
                    <a:pt x="3" y="196"/>
                  </a:cubicBezTo>
                  <a:cubicBezTo>
                    <a:pt x="3" y="188"/>
                    <a:pt x="4" y="193"/>
                    <a:pt x="15" y="187"/>
                  </a:cubicBezTo>
                  <a:cubicBezTo>
                    <a:pt x="24" y="183"/>
                    <a:pt x="26" y="176"/>
                    <a:pt x="26" y="133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26" y="84"/>
                    <a:pt x="27" y="68"/>
                    <a:pt x="27" y="51"/>
                  </a:cubicBezTo>
                  <a:cubicBezTo>
                    <a:pt x="27" y="43"/>
                    <a:pt x="27" y="35"/>
                    <a:pt x="26" y="26"/>
                  </a:cubicBezTo>
                  <a:cubicBezTo>
                    <a:pt x="26" y="14"/>
                    <a:pt x="15" y="9"/>
                    <a:pt x="4" y="8"/>
                  </a:cubicBezTo>
                  <a:cubicBezTo>
                    <a:pt x="0" y="8"/>
                    <a:pt x="0" y="6"/>
                    <a:pt x="0" y="3"/>
                  </a:cubicBezTo>
                  <a:cubicBezTo>
                    <a:pt x="0" y="0"/>
                    <a:pt x="5" y="0"/>
                    <a:pt x="7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0">
              <a:extLst>
                <a:ext uri="{FF2B5EF4-FFF2-40B4-BE49-F238E27FC236}">
                  <a16:creationId xmlns:a16="http://schemas.microsoft.com/office/drawing/2014/main" id="{88AA1549-80D2-466B-AFAE-8D52EA9E7F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08425" y="2166938"/>
              <a:ext cx="214313" cy="223838"/>
            </a:xfrm>
            <a:custGeom>
              <a:avLst/>
              <a:gdLst>
                <a:gd name="T0" fmla="*/ 8 w 192"/>
                <a:gd name="T1" fmla="*/ 1 h 201"/>
                <a:gd name="T2" fmla="*/ 54 w 192"/>
                <a:gd name="T3" fmla="*/ 1 h 201"/>
                <a:gd name="T4" fmla="*/ 82 w 192"/>
                <a:gd name="T5" fmla="*/ 0 h 201"/>
                <a:gd name="T6" fmla="*/ 142 w 192"/>
                <a:gd name="T7" fmla="*/ 47 h 201"/>
                <a:gd name="T8" fmla="*/ 108 w 192"/>
                <a:gd name="T9" fmla="*/ 100 h 201"/>
                <a:gd name="T10" fmla="*/ 163 w 192"/>
                <a:gd name="T11" fmla="*/ 177 h 201"/>
                <a:gd name="T12" fmla="*/ 189 w 192"/>
                <a:gd name="T13" fmla="*/ 190 h 201"/>
                <a:gd name="T14" fmla="*/ 192 w 192"/>
                <a:gd name="T15" fmla="*/ 194 h 201"/>
                <a:gd name="T16" fmla="*/ 172 w 192"/>
                <a:gd name="T17" fmla="*/ 201 h 201"/>
                <a:gd name="T18" fmla="*/ 148 w 192"/>
                <a:gd name="T19" fmla="*/ 194 h 201"/>
                <a:gd name="T20" fmla="*/ 98 w 192"/>
                <a:gd name="T21" fmla="*/ 128 h 201"/>
                <a:gd name="T22" fmla="*/ 78 w 192"/>
                <a:gd name="T23" fmla="*/ 106 h 201"/>
                <a:gd name="T24" fmla="*/ 72 w 192"/>
                <a:gd name="T25" fmla="*/ 106 h 201"/>
                <a:gd name="T26" fmla="*/ 55 w 192"/>
                <a:gd name="T27" fmla="*/ 106 h 201"/>
                <a:gd name="T28" fmla="*/ 50 w 192"/>
                <a:gd name="T29" fmla="*/ 126 h 201"/>
                <a:gd name="T30" fmla="*/ 51 w 192"/>
                <a:gd name="T31" fmla="*/ 165 h 201"/>
                <a:gd name="T32" fmla="*/ 85 w 192"/>
                <a:gd name="T33" fmla="*/ 196 h 201"/>
                <a:gd name="T34" fmla="*/ 80 w 192"/>
                <a:gd name="T35" fmla="*/ 200 h 201"/>
                <a:gd name="T36" fmla="*/ 40 w 192"/>
                <a:gd name="T37" fmla="*/ 199 h 201"/>
                <a:gd name="T38" fmla="*/ 9 w 192"/>
                <a:gd name="T39" fmla="*/ 200 h 201"/>
                <a:gd name="T40" fmla="*/ 4 w 192"/>
                <a:gd name="T41" fmla="*/ 195 h 201"/>
                <a:gd name="T42" fmla="*/ 27 w 192"/>
                <a:gd name="T43" fmla="*/ 167 h 201"/>
                <a:gd name="T44" fmla="*/ 27 w 192"/>
                <a:gd name="T45" fmla="*/ 80 h 201"/>
                <a:gd name="T46" fmla="*/ 27 w 192"/>
                <a:gd name="T47" fmla="*/ 33 h 201"/>
                <a:gd name="T48" fmla="*/ 0 w 192"/>
                <a:gd name="T49" fmla="*/ 5 h 201"/>
                <a:gd name="T50" fmla="*/ 8 w 192"/>
                <a:gd name="T51" fmla="*/ 1 h 201"/>
                <a:gd name="T52" fmla="*/ 52 w 192"/>
                <a:gd name="T53" fmla="*/ 93 h 201"/>
                <a:gd name="T54" fmla="*/ 64 w 192"/>
                <a:gd name="T55" fmla="*/ 96 h 201"/>
                <a:gd name="T56" fmla="*/ 67 w 192"/>
                <a:gd name="T57" fmla="*/ 96 h 201"/>
                <a:gd name="T58" fmla="*/ 75 w 192"/>
                <a:gd name="T59" fmla="*/ 96 h 201"/>
                <a:gd name="T60" fmla="*/ 119 w 192"/>
                <a:gd name="T61" fmla="*/ 57 h 201"/>
                <a:gd name="T62" fmla="*/ 65 w 192"/>
                <a:gd name="T63" fmla="*/ 11 h 201"/>
                <a:gd name="T64" fmla="*/ 50 w 192"/>
                <a:gd name="T65" fmla="*/ 42 h 201"/>
                <a:gd name="T66" fmla="*/ 50 w 192"/>
                <a:gd name="T67" fmla="*/ 50 h 201"/>
                <a:gd name="T68" fmla="*/ 52 w 192"/>
                <a:gd name="T69" fmla="*/ 93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2" h="201">
                  <a:moveTo>
                    <a:pt x="8" y="1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66" y="1"/>
                    <a:pt x="72" y="0"/>
                    <a:pt x="82" y="0"/>
                  </a:cubicBezTo>
                  <a:cubicBezTo>
                    <a:pt x="114" y="0"/>
                    <a:pt x="142" y="17"/>
                    <a:pt x="142" y="47"/>
                  </a:cubicBezTo>
                  <a:cubicBezTo>
                    <a:pt x="142" y="88"/>
                    <a:pt x="108" y="95"/>
                    <a:pt x="108" y="100"/>
                  </a:cubicBezTo>
                  <a:cubicBezTo>
                    <a:pt x="108" y="104"/>
                    <a:pt x="152" y="165"/>
                    <a:pt x="163" y="177"/>
                  </a:cubicBezTo>
                  <a:cubicBezTo>
                    <a:pt x="164" y="179"/>
                    <a:pt x="174" y="190"/>
                    <a:pt x="189" y="190"/>
                  </a:cubicBezTo>
                  <a:cubicBezTo>
                    <a:pt x="190" y="190"/>
                    <a:pt x="192" y="192"/>
                    <a:pt x="192" y="194"/>
                  </a:cubicBezTo>
                  <a:cubicBezTo>
                    <a:pt x="192" y="199"/>
                    <a:pt x="192" y="201"/>
                    <a:pt x="172" y="201"/>
                  </a:cubicBezTo>
                  <a:cubicBezTo>
                    <a:pt x="171" y="201"/>
                    <a:pt x="158" y="200"/>
                    <a:pt x="148" y="194"/>
                  </a:cubicBezTo>
                  <a:cubicBezTo>
                    <a:pt x="133" y="186"/>
                    <a:pt x="112" y="151"/>
                    <a:pt x="98" y="128"/>
                  </a:cubicBezTo>
                  <a:cubicBezTo>
                    <a:pt x="87" y="109"/>
                    <a:pt x="81" y="106"/>
                    <a:pt x="78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1" y="106"/>
                    <a:pt x="50" y="106"/>
                    <a:pt x="50" y="126"/>
                  </a:cubicBezTo>
                  <a:cubicBezTo>
                    <a:pt x="50" y="165"/>
                    <a:pt x="51" y="161"/>
                    <a:pt x="51" y="165"/>
                  </a:cubicBezTo>
                  <a:cubicBezTo>
                    <a:pt x="51" y="199"/>
                    <a:pt x="85" y="187"/>
                    <a:pt x="85" y="196"/>
                  </a:cubicBezTo>
                  <a:cubicBezTo>
                    <a:pt x="85" y="199"/>
                    <a:pt x="84" y="200"/>
                    <a:pt x="80" y="200"/>
                  </a:cubicBezTo>
                  <a:cubicBezTo>
                    <a:pt x="79" y="200"/>
                    <a:pt x="43" y="199"/>
                    <a:pt x="40" y="199"/>
                  </a:cubicBezTo>
                  <a:cubicBezTo>
                    <a:pt x="27" y="199"/>
                    <a:pt x="12" y="200"/>
                    <a:pt x="9" y="200"/>
                  </a:cubicBezTo>
                  <a:cubicBezTo>
                    <a:pt x="7" y="200"/>
                    <a:pt x="4" y="199"/>
                    <a:pt x="4" y="195"/>
                  </a:cubicBezTo>
                  <a:cubicBezTo>
                    <a:pt x="4" y="185"/>
                    <a:pt x="27" y="198"/>
                    <a:pt x="27" y="167"/>
                  </a:cubicBezTo>
                  <a:cubicBezTo>
                    <a:pt x="27" y="149"/>
                    <a:pt x="27" y="111"/>
                    <a:pt x="27" y="80"/>
                  </a:cubicBezTo>
                  <a:cubicBezTo>
                    <a:pt x="27" y="51"/>
                    <a:pt x="27" y="40"/>
                    <a:pt x="27" y="33"/>
                  </a:cubicBezTo>
                  <a:cubicBezTo>
                    <a:pt x="27" y="3"/>
                    <a:pt x="0" y="14"/>
                    <a:pt x="0" y="5"/>
                  </a:cubicBezTo>
                  <a:cubicBezTo>
                    <a:pt x="0" y="2"/>
                    <a:pt x="2" y="1"/>
                    <a:pt x="8" y="1"/>
                  </a:cubicBezTo>
                  <a:close/>
                  <a:moveTo>
                    <a:pt x="52" y="93"/>
                  </a:moveTo>
                  <a:cubicBezTo>
                    <a:pt x="56" y="95"/>
                    <a:pt x="59" y="96"/>
                    <a:pt x="64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109" y="96"/>
                    <a:pt x="119" y="77"/>
                    <a:pt x="119" y="57"/>
                  </a:cubicBezTo>
                  <a:cubicBezTo>
                    <a:pt x="119" y="38"/>
                    <a:pt x="105" y="11"/>
                    <a:pt x="65" y="11"/>
                  </a:cubicBezTo>
                  <a:cubicBezTo>
                    <a:pt x="51" y="11"/>
                    <a:pt x="50" y="17"/>
                    <a:pt x="50" y="42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86"/>
                    <a:pt x="50" y="92"/>
                    <a:pt x="52" y="93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BEE66F1B-F2F7-4AF9-B494-6D9446805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775" y="2163763"/>
              <a:ext cx="147638" cy="227013"/>
            </a:xfrm>
            <a:custGeom>
              <a:avLst/>
              <a:gdLst>
                <a:gd name="T0" fmla="*/ 4 w 133"/>
                <a:gd name="T1" fmla="*/ 143 h 204"/>
                <a:gd name="T2" fmla="*/ 8 w 133"/>
                <a:gd name="T3" fmla="*/ 146 h 204"/>
                <a:gd name="T4" fmla="*/ 69 w 133"/>
                <a:gd name="T5" fmla="*/ 192 h 204"/>
                <a:gd name="T6" fmla="*/ 115 w 133"/>
                <a:gd name="T7" fmla="*/ 152 h 204"/>
                <a:gd name="T8" fmla="*/ 31 w 133"/>
                <a:gd name="T9" fmla="*/ 95 h 204"/>
                <a:gd name="T10" fmla="*/ 5 w 133"/>
                <a:gd name="T11" fmla="*/ 54 h 204"/>
                <a:gd name="T12" fmla="*/ 70 w 133"/>
                <a:gd name="T13" fmla="*/ 0 h 204"/>
                <a:gd name="T14" fmla="*/ 110 w 133"/>
                <a:gd name="T15" fmla="*/ 9 h 204"/>
                <a:gd name="T16" fmla="*/ 116 w 133"/>
                <a:gd name="T17" fmla="*/ 7 h 204"/>
                <a:gd name="T18" fmla="*/ 120 w 133"/>
                <a:gd name="T19" fmla="*/ 9 h 204"/>
                <a:gd name="T20" fmla="*/ 126 w 133"/>
                <a:gd name="T21" fmla="*/ 47 h 204"/>
                <a:gd name="T22" fmla="*/ 122 w 133"/>
                <a:gd name="T23" fmla="*/ 55 h 204"/>
                <a:gd name="T24" fmla="*/ 118 w 133"/>
                <a:gd name="T25" fmla="*/ 51 h 204"/>
                <a:gd name="T26" fmla="*/ 100 w 133"/>
                <a:gd name="T27" fmla="*/ 25 h 204"/>
                <a:gd name="T28" fmla="*/ 64 w 133"/>
                <a:gd name="T29" fmla="*/ 11 h 204"/>
                <a:gd name="T30" fmla="*/ 23 w 133"/>
                <a:gd name="T31" fmla="*/ 42 h 204"/>
                <a:gd name="T32" fmla="*/ 122 w 133"/>
                <a:gd name="T33" fmla="*/ 111 h 204"/>
                <a:gd name="T34" fmla="*/ 133 w 133"/>
                <a:gd name="T35" fmla="*/ 141 h 204"/>
                <a:gd name="T36" fmla="*/ 68 w 133"/>
                <a:gd name="T37" fmla="*/ 204 h 204"/>
                <a:gd name="T38" fmla="*/ 13 w 133"/>
                <a:gd name="T39" fmla="*/ 194 h 204"/>
                <a:gd name="T40" fmla="*/ 0 w 133"/>
                <a:gd name="T41" fmla="*/ 149 h 204"/>
                <a:gd name="T42" fmla="*/ 4 w 133"/>
                <a:gd name="T43" fmla="*/ 143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3" h="204">
                  <a:moveTo>
                    <a:pt x="4" y="143"/>
                  </a:moveTo>
                  <a:cubicBezTo>
                    <a:pt x="5" y="143"/>
                    <a:pt x="8" y="144"/>
                    <a:pt x="8" y="146"/>
                  </a:cubicBezTo>
                  <a:cubicBezTo>
                    <a:pt x="15" y="162"/>
                    <a:pt x="29" y="192"/>
                    <a:pt x="69" y="192"/>
                  </a:cubicBezTo>
                  <a:cubicBezTo>
                    <a:pt x="97" y="192"/>
                    <a:pt x="115" y="176"/>
                    <a:pt x="115" y="152"/>
                  </a:cubicBezTo>
                  <a:cubicBezTo>
                    <a:pt x="115" y="115"/>
                    <a:pt x="67" y="117"/>
                    <a:pt x="31" y="95"/>
                  </a:cubicBezTo>
                  <a:cubicBezTo>
                    <a:pt x="15" y="86"/>
                    <a:pt x="5" y="73"/>
                    <a:pt x="5" y="54"/>
                  </a:cubicBezTo>
                  <a:cubicBezTo>
                    <a:pt x="5" y="21"/>
                    <a:pt x="32" y="0"/>
                    <a:pt x="70" y="0"/>
                  </a:cubicBezTo>
                  <a:cubicBezTo>
                    <a:pt x="88" y="0"/>
                    <a:pt x="106" y="9"/>
                    <a:pt x="110" y="9"/>
                  </a:cubicBezTo>
                  <a:cubicBezTo>
                    <a:pt x="111" y="9"/>
                    <a:pt x="114" y="7"/>
                    <a:pt x="116" y="7"/>
                  </a:cubicBezTo>
                  <a:cubicBezTo>
                    <a:pt x="118" y="7"/>
                    <a:pt x="120" y="8"/>
                    <a:pt x="120" y="9"/>
                  </a:cubicBezTo>
                  <a:cubicBezTo>
                    <a:pt x="122" y="22"/>
                    <a:pt x="126" y="43"/>
                    <a:pt x="126" y="47"/>
                  </a:cubicBezTo>
                  <a:cubicBezTo>
                    <a:pt x="126" y="53"/>
                    <a:pt x="124" y="55"/>
                    <a:pt x="122" y="55"/>
                  </a:cubicBezTo>
                  <a:cubicBezTo>
                    <a:pt x="120" y="55"/>
                    <a:pt x="119" y="53"/>
                    <a:pt x="118" y="51"/>
                  </a:cubicBezTo>
                  <a:cubicBezTo>
                    <a:pt x="111" y="34"/>
                    <a:pt x="108" y="32"/>
                    <a:pt x="100" y="25"/>
                  </a:cubicBezTo>
                  <a:cubicBezTo>
                    <a:pt x="90" y="16"/>
                    <a:pt x="76" y="11"/>
                    <a:pt x="64" y="11"/>
                  </a:cubicBezTo>
                  <a:cubicBezTo>
                    <a:pt x="42" y="11"/>
                    <a:pt x="23" y="23"/>
                    <a:pt x="23" y="42"/>
                  </a:cubicBezTo>
                  <a:cubicBezTo>
                    <a:pt x="23" y="87"/>
                    <a:pt x="88" y="74"/>
                    <a:pt x="122" y="111"/>
                  </a:cubicBezTo>
                  <a:cubicBezTo>
                    <a:pt x="128" y="118"/>
                    <a:pt x="133" y="128"/>
                    <a:pt x="133" y="141"/>
                  </a:cubicBezTo>
                  <a:cubicBezTo>
                    <a:pt x="133" y="181"/>
                    <a:pt x="103" y="204"/>
                    <a:pt x="68" y="204"/>
                  </a:cubicBezTo>
                  <a:cubicBezTo>
                    <a:pt x="44" y="204"/>
                    <a:pt x="31" y="203"/>
                    <a:pt x="13" y="194"/>
                  </a:cubicBezTo>
                  <a:cubicBezTo>
                    <a:pt x="8" y="190"/>
                    <a:pt x="0" y="151"/>
                    <a:pt x="0" y="149"/>
                  </a:cubicBezTo>
                  <a:cubicBezTo>
                    <a:pt x="0" y="144"/>
                    <a:pt x="2" y="143"/>
                    <a:pt x="4" y="143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05B8D46B-B808-4558-B8F2-372A138BE50C}"/>
              </a:ext>
            </a:extLst>
          </p:cNvPr>
          <p:cNvGrpSpPr/>
          <p:nvPr/>
        </p:nvGrpSpPr>
        <p:grpSpPr>
          <a:xfrm>
            <a:off x="729116" y="3066369"/>
            <a:ext cx="4960406" cy="2913979"/>
            <a:chOff x="671172" y="2971119"/>
            <a:chExt cx="4960406" cy="2913979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94943A30-99EC-43C3-A3B8-9DD3DFB0BB31}"/>
                </a:ext>
              </a:extLst>
            </p:cNvPr>
            <p:cNvCxnSpPr>
              <a:cxnSpLocks/>
            </p:cNvCxnSpPr>
            <p:nvPr/>
          </p:nvCxnSpPr>
          <p:spPr>
            <a:xfrm>
              <a:off x="1886831" y="5455621"/>
              <a:ext cx="0" cy="292388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5B01ED40-8A17-450E-A38D-5C793F6BF486}"/>
                </a:ext>
              </a:extLst>
            </p:cNvPr>
            <p:cNvSpPr txBox="1"/>
            <p:nvPr/>
          </p:nvSpPr>
          <p:spPr>
            <a:xfrm>
              <a:off x="671172" y="5324816"/>
              <a:ext cx="104880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27%</a:t>
              </a:r>
            </a:p>
          </p:txBody>
        </p:sp>
        <p:sp>
          <p:nvSpPr>
            <p:cNvPr id="74" name="Rectangle 9">
              <a:extLst>
                <a:ext uri="{FF2B5EF4-FFF2-40B4-BE49-F238E27FC236}">
                  <a16:creationId xmlns:a16="http://schemas.microsoft.com/office/drawing/2014/main" id="{A29C49B8-A946-4879-9412-0AFE8127E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3153" y="5318533"/>
              <a:ext cx="3518425" cy="566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you using simple alignments we have created an very </a:t>
              </a:r>
              <a:r>
                <a:rPr lang="en-US" sz="10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spaciousy</a:t>
              </a: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feeling &amp; The simplicity  first</a:t>
              </a:r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08709631-0A8E-4747-B71E-5C7EE7364163}"/>
                </a:ext>
              </a:extLst>
            </p:cNvPr>
            <p:cNvCxnSpPr>
              <a:cxnSpLocks/>
            </p:cNvCxnSpPr>
            <p:nvPr/>
          </p:nvCxnSpPr>
          <p:spPr>
            <a:xfrm>
              <a:off x="1886831" y="4288904"/>
              <a:ext cx="0" cy="292388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D35804D3-D440-4E49-A7AE-672B758DCB61}"/>
                </a:ext>
              </a:extLst>
            </p:cNvPr>
            <p:cNvSpPr txBox="1"/>
            <p:nvPr/>
          </p:nvSpPr>
          <p:spPr>
            <a:xfrm>
              <a:off x="671172" y="4158099"/>
              <a:ext cx="104880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26%</a:t>
              </a:r>
            </a:p>
          </p:txBody>
        </p:sp>
        <p:sp>
          <p:nvSpPr>
            <p:cNvPr id="77" name="Rectangle 9">
              <a:extLst>
                <a:ext uri="{FF2B5EF4-FFF2-40B4-BE49-F238E27FC236}">
                  <a16:creationId xmlns:a16="http://schemas.microsoft.com/office/drawing/2014/main" id="{980F0CAD-70FD-4611-A059-23032D00B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3153" y="4151816"/>
              <a:ext cx="3518425" cy="566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you using simple alignments we have created an very </a:t>
              </a:r>
              <a:r>
                <a:rPr lang="en-US" sz="10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spaciousy</a:t>
              </a: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feeling &amp; The simplicity  first</a:t>
              </a:r>
            </a:p>
          </p:txBody>
        </p: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EED2C268-15FC-41A4-AF29-0515C5494CAC}"/>
                </a:ext>
              </a:extLst>
            </p:cNvPr>
            <p:cNvCxnSpPr>
              <a:cxnSpLocks/>
            </p:cNvCxnSpPr>
            <p:nvPr/>
          </p:nvCxnSpPr>
          <p:spPr>
            <a:xfrm>
              <a:off x="1886831" y="3108207"/>
              <a:ext cx="0" cy="292388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3865FB6B-0B9E-4EFB-B77B-71055AE2B24D}"/>
                </a:ext>
              </a:extLst>
            </p:cNvPr>
            <p:cNvSpPr txBox="1"/>
            <p:nvPr/>
          </p:nvSpPr>
          <p:spPr>
            <a:xfrm>
              <a:off x="671172" y="2977402"/>
              <a:ext cx="104880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25%</a:t>
              </a:r>
            </a:p>
          </p:txBody>
        </p:sp>
        <p:sp>
          <p:nvSpPr>
            <p:cNvPr id="80" name="Rectangle 9">
              <a:extLst>
                <a:ext uri="{FF2B5EF4-FFF2-40B4-BE49-F238E27FC236}">
                  <a16:creationId xmlns:a16="http://schemas.microsoft.com/office/drawing/2014/main" id="{325A2FA6-C2CF-442F-8D2C-DAFA5E4FE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3153" y="2971119"/>
              <a:ext cx="3518425" cy="5665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  <a:p>
              <a:pPr>
                <a:lnSpc>
                  <a:spcPts val="11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you using simple alignments we have created an very </a:t>
              </a:r>
              <a:r>
                <a:rPr lang="en-US" sz="10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spaciousy</a:t>
              </a: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feeling &amp; The simplicity  first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E798FA74-13E2-4030-9176-2E458CBB8426}"/>
              </a:ext>
            </a:extLst>
          </p:cNvPr>
          <p:cNvPicPr>
            <a:picLocks noGrp="1" noChangeAspect="1"/>
          </p:cNvPicPr>
          <p:nvPr>
            <p:ph type="pic" sz="quarter" idx="9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68" b="29868"/>
          <a:stretch>
            <a:fillRect/>
          </a:stretch>
        </p:blipFill>
        <p:spPr/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86B5942-6475-4B28-80FC-B5CC8A13858F}"/>
              </a:ext>
            </a:extLst>
          </p:cNvPr>
          <p:cNvSpPr/>
          <p:nvPr/>
        </p:nvSpPr>
        <p:spPr>
          <a:xfrm>
            <a:off x="0" y="1766480"/>
            <a:ext cx="12192000" cy="2762250"/>
          </a:xfrm>
          <a:prstGeom prst="rect">
            <a:avLst/>
          </a:prstGeom>
          <a:solidFill>
            <a:schemeClr val="accent5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05D62FA9-B6F1-43C3-9283-A4B39F6E64D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  <a:endParaRPr lang="en-US" sz="4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81C353EE-98FE-450B-879C-016ECAC74CB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/>
              <a:t>Lorem ipsum dolor sit amet agam facer modo data lorem ipsum dolor sit amet agam facer modo data</a:t>
            </a:r>
            <a:endParaRPr lang="en-US" dirty="0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3A209117-E709-4F34-8775-7935C102FA9C}"/>
              </a:ext>
            </a:extLst>
          </p:cNvPr>
          <p:cNvGrpSpPr/>
          <p:nvPr/>
        </p:nvGrpSpPr>
        <p:grpSpPr>
          <a:xfrm>
            <a:off x="838200" y="2214060"/>
            <a:ext cx="4554078" cy="1867091"/>
            <a:chOff x="2782888" y="2317750"/>
            <a:chExt cx="7124700" cy="2921000"/>
          </a:xfrm>
        </p:grpSpPr>
        <p:sp>
          <p:nvSpPr>
            <p:cNvPr id="74" name="Oval 5">
              <a:extLst>
                <a:ext uri="{FF2B5EF4-FFF2-40B4-BE49-F238E27FC236}">
                  <a16:creationId xmlns:a16="http://schemas.microsoft.com/office/drawing/2014/main" id="{0F8894D6-F74C-43F5-B339-1A94417204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2888" y="2317750"/>
              <a:ext cx="2924175" cy="2921000"/>
            </a:xfrm>
            <a:prstGeom prst="ellipse">
              <a:avLst/>
            </a:prstGeom>
            <a:solidFill>
              <a:srgbClr val="364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">
              <a:extLst>
                <a:ext uri="{FF2B5EF4-FFF2-40B4-BE49-F238E27FC236}">
                  <a16:creationId xmlns:a16="http://schemas.microsoft.com/office/drawing/2014/main" id="{1C1E9EFA-0729-474A-AA8A-B1D30EA268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71800" y="2428875"/>
              <a:ext cx="2503488" cy="1736725"/>
            </a:xfrm>
            <a:custGeom>
              <a:avLst/>
              <a:gdLst>
                <a:gd name="T0" fmla="*/ 666 w 1310"/>
                <a:gd name="T1" fmla="*/ 0 h 910"/>
                <a:gd name="T2" fmla="*/ 0 w 1310"/>
                <a:gd name="T3" fmla="*/ 469 h 910"/>
                <a:gd name="T4" fmla="*/ 543 w 1310"/>
                <a:gd name="T5" fmla="*/ 687 h 910"/>
                <a:gd name="T6" fmla="*/ 620 w 1310"/>
                <a:gd name="T7" fmla="*/ 753 h 910"/>
                <a:gd name="T8" fmla="*/ 506 w 1310"/>
                <a:gd name="T9" fmla="*/ 757 h 910"/>
                <a:gd name="T10" fmla="*/ 406 w 1310"/>
                <a:gd name="T11" fmla="*/ 853 h 910"/>
                <a:gd name="T12" fmla="*/ 409 w 1310"/>
                <a:gd name="T13" fmla="*/ 890 h 910"/>
                <a:gd name="T14" fmla="*/ 413 w 1310"/>
                <a:gd name="T15" fmla="*/ 894 h 910"/>
                <a:gd name="T16" fmla="*/ 424 w 1310"/>
                <a:gd name="T17" fmla="*/ 865 h 910"/>
                <a:gd name="T18" fmla="*/ 510 w 1310"/>
                <a:gd name="T19" fmla="*/ 872 h 910"/>
                <a:gd name="T20" fmla="*/ 682 w 1310"/>
                <a:gd name="T21" fmla="*/ 852 h 910"/>
                <a:gd name="T22" fmla="*/ 969 w 1310"/>
                <a:gd name="T23" fmla="*/ 653 h 910"/>
                <a:gd name="T24" fmla="*/ 1310 w 1310"/>
                <a:gd name="T25" fmla="*/ 416 h 910"/>
                <a:gd name="T26" fmla="*/ 666 w 1310"/>
                <a:gd name="T27" fmla="*/ 0 h 910"/>
                <a:gd name="T28" fmla="*/ 513 w 1310"/>
                <a:gd name="T29" fmla="*/ 805 h 910"/>
                <a:gd name="T30" fmla="*/ 509 w 1310"/>
                <a:gd name="T31" fmla="*/ 828 h 910"/>
                <a:gd name="T32" fmla="*/ 467 w 1310"/>
                <a:gd name="T33" fmla="*/ 822 h 910"/>
                <a:gd name="T34" fmla="*/ 457 w 1310"/>
                <a:gd name="T35" fmla="*/ 820 h 910"/>
                <a:gd name="T36" fmla="*/ 520 w 1310"/>
                <a:gd name="T37" fmla="*/ 791 h 910"/>
                <a:gd name="T38" fmla="*/ 513 w 1310"/>
                <a:gd name="T39" fmla="*/ 805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10" h="910">
                  <a:moveTo>
                    <a:pt x="666" y="0"/>
                  </a:moveTo>
                  <a:cubicBezTo>
                    <a:pt x="359" y="0"/>
                    <a:pt x="98" y="196"/>
                    <a:pt x="0" y="469"/>
                  </a:cubicBezTo>
                  <a:cubicBezTo>
                    <a:pt x="121" y="595"/>
                    <a:pt x="352" y="665"/>
                    <a:pt x="543" y="687"/>
                  </a:cubicBezTo>
                  <a:cubicBezTo>
                    <a:pt x="618" y="698"/>
                    <a:pt x="636" y="729"/>
                    <a:pt x="620" y="753"/>
                  </a:cubicBezTo>
                  <a:cubicBezTo>
                    <a:pt x="605" y="777"/>
                    <a:pt x="564" y="753"/>
                    <a:pt x="506" y="757"/>
                  </a:cubicBezTo>
                  <a:cubicBezTo>
                    <a:pt x="451" y="761"/>
                    <a:pt x="407" y="790"/>
                    <a:pt x="406" y="853"/>
                  </a:cubicBezTo>
                  <a:cubicBezTo>
                    <a:pt x="406" y="861"/>
                    <a:pt x="410" y="881"/>
                    <a:pt x="409" y="890"/>
                  </a:cubicBezTo>
                  <a:cubicBezTo>
                    <a:pt x="413" y="894"/>
                    <a:pt x="413" y="894"/>
                    <a:pt x="413" y="894"/>
                  </a:cubicBezTo>
                  <a:cubicBezTo>
                    <a:pt x="424" y="865"/>
                    <a:pt x="424" y="865"/>
                    <a:pt x="424" y="865"/>
                  </a:cubicBezTo>
                  <a:cubicBezTo>
                    <a:pt x="426" y="845"/>
                    <a:pt x="481" y="854"/>
                    <a:pt x="510" y="872"/>
                  </a:cubicBezTo>
                  <a:cubicBezTo>
                    <a:pt x="539" y="890"/>
                    <a:pt x="587" y="910"/>
                    <a:pt x="682" y="852"/>
                  </a:cubicBezTo>
                  <a:cubicBezTo>
                    <a:pt x="777" y="795"/>
                    <a:pt x="784" y="698"/>
                    <a:pt x="969" y="653"/>
                  </a:cubicBezTo>
                  <a:cubicBezTo>
                    <a:pt x="1127" y="616"/>
                    <a:pt x="1229" y="493"/>
                    <a:pt x="1310" y="416"/>
                  </a:cubicBezTo>
                  <a:cubicBezTo>
                    <a:pt x="1199" y="171"/>
                    <a:pt x="953" y="0"/>
                    <a:pt x="666" y="0"/>
                  </a:cubicBezTo>
                  <a:moveTo>
                    <a:pt x="513" y="805"/>
                  </a:moveTo>
                  <a:cubicBezTo>
                    <a:pt x="510" y="806"/>
                    <a:pt x="520" y="815"/>
                    <a:pt x="509" y="828"/>
                  </a:cubicBezTo>
                  <a:cubicBezTo>
                    <a:pt x="497" y="841"/>
                    <a:pt x="470" y="835"/>
                    <a:pt x="467" y="822"/>
                  </a:cubicBezTo>
                  <a:cubicBezTo>
                    <a:pt x="461" y="825"/>
                    <a:pt x="454" y="825"/>
                    <a:pt x="457" y="820"/>
                  </a:cubicBezTo>
                  <a:cubicBezTo>
                    <a:pt x="462" y="814"/>
                    <a:pt x="468" y="795"/>
                    <a:pt x="520" y="791"/>
                  </a:cubicBezTo>
                  <a:cubicBezTo>
                    <a:pt x="547" y="791"/>
                    <a:pt x="533" y="797"/>
                    <a:pt x="513" y="80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">
              <a:extLst>
                <a:ext uri="{FF2B5EF4-FFF2-40B4-BE49-F238E27FC236}">
                  <a16:creationId xmlns:a16="http://schemas.microsoft.com/office/drawing/2014/main" id="{B200CCE5-461B-4A22-811B-8ECC96579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4013" y="3300413"/>
              <a:ext cx="2701925" cy="1703388"/>
            </a:xfrm>
            <a:custGeom>
              <a:avLst/>
              <a:gdLst>
                <a:gd name="T0" fmla="*/ 1414 w 1414"/>
                <a:gd name="T1" fmla="*/ 250 h 892"/>
                <a:gd name="T2" fmla="*/ 1368 w 1414"/>
                <a:gd name="T3" fmla="*/ 0 h 892"/>
                <a:gd name="T4" fmla="*/ 1061 w 1414"/>
                <a:gd name="T5" fmla="*/ 298 h 892"/>
                <a:gd name="T6" fmla="*/ 1357 w 1414"/>
                <a:gd name="T7" fmla="*/ 238 h 892"/>
                <a:gd name="T8" fmla="*/ 1045 w 1414"/>
                <a:gd name="T9" fmla="*/ 422 h 892"/>
                <a:gd name="T10" fmla="*/ 1206 w 1414"/>
                <a:gd name="T11" fmla="*/ 468 h 892"/>
                <a:gd name="T12" fmla="*/ 844 w 1414"/>
                <a:gd name="T13" fmla="*/ 479 h 892"/>
                <a:gd name="T14" fmla="*/ 535 w 1414"/>
                <a:gd name="T15" fmla="*/ 481 h 892"/>
                <a:gd name="T16" fmla="*/ 182 w 1414"/>
                <a:gd name="T17" fmla="*/ 470 h 892"/>
                <a:gd name="T18" fmla="*/ 343 w 1414"/>
                <a:gd name="T19" fmla="*/ 424 h 892"/>
                <a:gd name="T20" fmla="*/ 74 w 1414"/>
                <a:gd name="T21" fmla="*/ 260 h 892"/>
                <a:gd name="T22" fmla="*/ 323 w 1414"/>
                <a:gd name="T23" fmla="*/ 300 h 892"/>
                <a:gd name="T24" fmla="*/ 35 w 1414"/>
                <a:gd name="T25" fmla="*/ 31 h 892"/>
                <a:gd name="T26" fmla="*/ 0 w 1414"/>
                <a:gd name="T27" fmla="*/ 250 h 892"/>
                <a:gd name="T28" fmla="*/ 410 w 1414"/>
                <a:gd name="T29" fmla="*/ 891 h 892"/>
                <a:gd name="T30" fmla="*/ 610 w 1414"/>
                <a:gd name="T31" fmla="*/ 634 h 892"/>
                <a:gd name="T32" fmla="*/ 627 w 1414"/>
                <a:gd name="T33" fmla="*/ 634 h 892"/>
                <a:gd name="T34" fmla="*/ 793 w 1414"/>
                <a:gd name="T35" fmla="*/ 848 h 892"/>
                <a:gd name="T36" fmla="*/ 872 w 1414"/>
                <a:gd name="T37" fmla="*/ 746 h 892"/>
                <a:gd name="T38" fmla="*/ 889 w 1414"/>
                <a:gd name="T39" fmla="*/ 746 h 892"/>
                <a:gd name="T40" fmla="*/ 1002 w 1414"/>
                <a:gd name="T41" fmla="*/ 892 h 892"/>
                <a:gd name="T42" fmla="*/ 1414 w 1414"/>
                <a:gd name="T43" fmla="*/ 25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14" h="892">
                  <a:moveTo>
                    <a:pt x="1414" y="250"/>
                  </a:moveTo>
                  <a:cubicBezTo>
                    <a:pt x="1414" y="162"/>
                    <a:pt x="1397" y="77"/>
                    <a:pt x="1368" y="0"/>
                  </a:cubicBezTo>
                  <a:cubicBezTo>
                    <a:pt x="1324" y="105"/>
                    <a:pt x="1222" y="238"/>
                    <a:pt x="1061" y="298"/>
                  </a:cubicBezTo>
                  <a:cubicBezTo>
                    <a:pt x="1195" y="320"/>
                    <a:pt x="1357" y="238"/>
                    <a:pt x="1357" y="238"/>
                  </a:cubicBezTo>
                  <a:cubicBezTo>
                    <a:pt x="1315" y="342"/>
                    <a:pt x="1220" y="415"/>
                    <a:pt x="1045" y="422"/>
                  </a:cubicBezTo>
                  <a:cubicBezTo>
                    <a:pt x="1180" y="472"/>
                    <a:pt x="1206" y="468"/>
                    <a:pt x="1206" y="468"/>
                  </a:cubicBezTo>
                  <a:cubicBezTo>
                    <a:pt x="1136" y="523"/>
                    <a:pt x="939" y="519"/>
                    <a:pt x="844" y="479"/>
                  </a:cubicBezTo>
                  <a:cubicBezTo>
                    <a:pt x="690" y="556"/>
                    <a:pt x="575" y="521"/>
                    <a:pt x="535" y="481"/>
                  </a:cubicBezTo>
                  <a:cubicBezTo>
                    <a:pt x="443" y="532"/>
                    <a:pt x="229" y="523"/>
                    <a:pt x="182" y="470"/>
                  </a:cubicBezTo>
                  <a:cubicBezTo>
                    <a:pt x="242" y="470"/>
                    <a:pt x="308" y="450"/>
                    <a:pt x="343" y="424"/>
                  </a:cubicBezTo>
                  <a:cubicBezTo>
                    <a:pt x="167" y="413"/>
                    <a:pt x="96" y="331"/>
                    <a:pt x="74" y="260"/>
                  </a:cubicBezTo>
                  <a:cubicBezTo>
                    <a:pt x="138" y="289"/>
                    <a:pt x="240" y="305"/>
                    <a:pt x="323" y="300"/>
                  </a:cubicBezTo>
                  <a:cubicBezTo>
                    <a:pt x="130" y="218"/>
                    <a:pt x="57" y="96"/>
                    <a:pt x="35" y="31"/>
                  </a:cubicBezTo>
                  <a:cubicBezTo>
                    <a:pt x="12" y="100"/>
                    <a:pt x="0" y="174"/>
                    <a:pt x="0" y="250"/>
                  </a:cubicBezTo>
                  <a:cubicBezTo>
                    <a:pt x="0" y="534"/>
                    <a:pt x="168" y="779"/>
                    <a:pt x="410" y="891"/>
                  </a:cubicBezTo>
                  <a:cubicBezTo>
                    <a:pt x="610" y="634"/>
                    <a:pt x="610" y="634"/>
                    <a:pt x="610" y="634"/>
                  </a:cubicBezTo>
                  <a:cubicBezTo>
                    <a:pt x="615" y="628"/>
                    <a:pt x="623" y="628"/>
                    <a:pt x="627" y="634"/>
                  </a:cubicBezTo>
                  <a:cubicBezTo>
                    <a:pt x="793" y="848"/>
                    <a:pt x="793" y="848"/>
                    <a:pt x="793" y="848"/>
                  </a:cubicBezTo>
                  <a:cubicBezTo>
                    <a:pt x="872" y="746"/>
                    <a:pt x="872" y="746"/>
                    <a:pt x="872" y="746"/>
                  </a:cubicBezTo>
                  <a:cubicBezTo>
                    <a:pt x="877" y="740"/>
                    <a:pt x="884" y="740"/>
                    <a:pt x="889" y="746"/>
                  </a:cubicBezTo>
                  <a:cubicBezTo>
                    <a:pt x="1002" y="892"/>
                    <a:pt x="1002" y="892"/>
                    <a:pt x="1002" y="892"/>
                  </a:cubicBezTo>
                  <a:cubicBezTo>
                    <a:pt x="1245" y="780"/>
                    <a:pt x="1414" y="535"/>
                    <a:pt x="1414" y="250"/>
                  </a:cubicBezTo>
                </a:path>
              </a:pathLst>
            </a:custGeom>
            <a:solidFill>
              <a:srgbClr val="B2D2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8">
              <a:extLst>
                <a:ext uri="{FF2B5EF4-FFF2-40B4-BE49-F238E27FC236}">
                  <a16:creationId xmlns:a16="http://schemas.microsoft.com/office/drawing/2014/main" id="{F121AB74-0E7D-4A37-AFB3-8F2B158C0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6463" y="3049588"/>
              <a:ext cx="566738" cy="401638"/>
            </a:xfrm>
            <a:custGeom>
              <a:avLst/>
              <a:gdLst>
                <a:gd name="T0" fmla="*/ 7 w 297"/>
                <a:gd name="T1" fmla="*/ 6 h 211"/>
                <a:gd name="T2" fmla="*/ 38 w 297"/>
                <a:gd name="T3" fmla="*/ 7 h 211"/>
                <a:gd name="T4" fmla="*/ 62 w 297"/>
                <a:gd name="T5" fmla="*/ 6 h 211"/>
                <a:gd name="T6" fmla="*/ 66 w 297"/>
                <a:gd name="T7" fmla="*/ 9 h 211"/>
                <a:gd name="T8" fmla="*/ 54 w 297"/>
                <a:gd name="T9" fmla="*/ 22 h 211"/>
                <a:gd name="T10" fmla="*/ 93 w 297"/>
                <a:gd name="T11" fmla="*/ 116 h 211"/>
                <a:gd name="T12" fmla="*/ 117 w 297"/>
                <a:gd name="T13" fmla="*/ 168 h 211"/>
                <a:gd name="T14" fmla="*/ 140 w 297"/>
                <a:gd name="T15" fmla="*/ 118 h 211"/>
                <a:gd name="T16" fmla="*/ 146 w 297"/>
                <a:gd name="T17" fmla="*/ 103 h 211"/>
                <a:gd name="T18" fmla="*/ 108 w 297"/>
                <a:gd name="T19" fmla="*/ 20 h 211"/>
                <a:gd name="T20" fmla="*/ 95 w 297"/>
                <a:gd name="T21" fmla="*/ 14 h 211"/>
                <a:gd name="T22" fmla="*/ 84 w 297"/>
                <a:gd name="T23" fmla="*/ 9 h 211"/>
                <a:gd name="T24" fmla="*/ 92 w 297"/>
                <a:gd name="T25" fmla="*/ 6 h 211"/>
                <a:gd name="T26" fmla="*/ 123 w 297"/>
                <a:gd name="T27" fmla="*/ 7 h 211"/>
                <a:gd name="T28" fmla="*/ 141 w 297"/>
                <a:gd name="T29" fmla="*/ 6 h 211"/>
                <a:gd name="T30" fmla="*/ 149 w 297"/>
                <a:gd name="T31" fmla="*/ 8 h 211"/>
                <a:gd name="T32" fmla="*/ 137 w 297"/>
                <a:gd name="T33" fmla="*/ 22 h 211"/>
                <a:gd name="T34" fmla="*/ 146 w 297"/>
                <a:gd name="T35" fmla="*/ 47 h 211"/>
                <a:gd name="T36" fmla="*/ 159 w 297"/>
                <a:gd name="T37" fmla="*/ 75 h 211"/>
                <a:gd name="T38" fmla="*/ 179 w 297"/>
                <a:gd name="T39" fmla="*/ 22 h 211"/>
                <a:gd name="T40" fmla="*/ 162 w 297"/>
                <a:gd name="T41" fmla="*/ 8 h 211"/>
                <a:gd name="T42" fmla="*/ 168 w 297"/>
                <a:gd name="T43" fmla="*/ 5 h 211"/>
                <a:gd name="T44" fmla="*/ 186 w 297"/>
                <a:gd name="T45" fmla="*/ 6 h 211"/>
                <a:gd name="T46" fmla="*/ 191 w 297"/>
                <a:gd name="T47" fmla="*/ 6 h 211"/>
                <a:gd name="T48" fmla="*/ 206 w 297"/>
                <a:gd name="T49" fmla="*/ 5 h 211"/>
                <a:gd name="T50" fmla="*/ 208 w 297"/>
                <a:gd name="T51" fmla="*/ 5 h 211"/>
                <a:gd name="T52" fmla="*/ 212 w 297"/>
                <a:gd name="T53" fmla="*/ 8 h 211"/>
                <a:gd name="T54" fmla="*/ 199 w 297"/>
                <a:gd name="T55" fmla="*/ 16 h 211"/>
                <a:gd name="T56" fmla="*/ 191 w 297"/>
                <a:gd name="T57" fmla="*/ 29 h 211"/>
                <a:gd name="T58" fmla="*/ 167 w 297"/>
                <a:gd name="T59" fmla="*/ 92 h 211"/>
                <a:gd name="T60" fmla="*/ 203 w 297"/>
                <a:gd name="T61" fmla="*/ 170 h 211"/>
                <a:gd name="T62" fmla="*/ 265 w 297"/>
                <a:gd name="T63" fmla="*/ 22 h 211"/>
                <a:gd name="T64" fmla="*/ 244 w 297"/>
                <a:gd name="T65" fmla="*/ 8 h 211"/>
                <a:gd name="T66" fmla="*/ 250 w 297"/>
                <a:gd name="T67" fmla="*/ 6 h 211"/>
                <a:gd name="T68" fmla="*/ 267 w 297"/>
                <a:gd name="T69" fmla="*/ 6 h 211"/>
                <a:gd name="T70" fmla="*/ 292 w 297"/>
                <a:gd name="T71" fmla="*/ 5 h 211"/>
                <a:gd name="T72" fmla="*/ 297 w 297"/>
                <a:gd name="T73" fmla="*/ 9 h 211"/>
                <a:gd name="T74" fmla="*/ 286 w 297"/>
                <a:gd name="T75" fmla="*/ 19 h 211"/>
                <a:gd name="T76" fmla="*/ 275 w 297"/>
                <a:gd name="T77" fmla="*/ 39 h 211"/>
                <a:gd name="T78" fmla="*/ 196 w 297"/>
                <a:gd name="T79" fmla="*/ 210 h 211"/>
                <a:gd name="T80" fmla="*/ 183 w 297"/>
                <a:gd name="T81" fmla="*/ 185 h 211"/>
                <a:gd name="T82" fmla="*/ 153 w 297"/>
                <a:gd name="T83" fmla="*/ 119 h 211"/>
                <a:gd name="T84" fmla="*/ 117 w 297"/>
                <a:gd name="T85" fmla="*/ 200 h 211"/>
                <a:gd name="T86" fmla="*/ 112 w 297"/>
                <a:gd name="T87" fmla="*/ 211 h 211"/>
                <a:gd name="T88" fmla="*/ 73 w 297"/>
                <a:gd name="T89" fmla="*/ 127 h 211"/>
                <a:gd name="T90" fmla="*/ 39 w 297"/>
                <a:gd name="T91" fmla="*/ 48 h 211"/>
                <a:gd name="T92" fmla="*/ 0 w 297"/>
                <a:gd name="T93" fmla="*/ 10 h 211"/>
                <a:gd name="T94" fmla="*/ 7 w 297"/>
                <a:gd name="T95" fmla="*/ 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7" h="211">
                  <a:moveTo>
                    <a:pt x="7" y="6"/>
                  </a:moveTo>
                  <a:cubicBezTo>
                    <a:pt x="14" y="6"/>
                    <a:pt x="20" y="7"/>
                    <a:pt x="38" y="7"/>
                  </a:cubicBezTo>
                  <a:cubicBezTo>
                    <a:pt x="51" y="7"/>
                    <a:pt x="58" y="6"/>
                    <a:pt x="62" y="6"/>
                  </a:cubicBezTo>
                  <a:cubicBezTo>
                    <a:pt x="65" y="6"/>
                    <a:pt x="66" y="7"/>
                    <a:pt x="66" y="9"/>
                  </a:cubicBezTo>
                  <a:cubicBezTo>
                    <a:pt x="66" y="14"/>
                    <a:pt x="54" y="13"/>
                    <a:pt x="54" y="22"/>
                  </a:cubicBezTo>
                  <a:cubicBezTo>
                    <a:pt x="54" y="31"/>
                    <a:pt x="64" y="48"/>
                    <a:pt x="93" y="116"/>
                  </a:cubicBezTo>
                  <a:cubicBezTo>
                    <a:pt x="102" y="137"/>
                    <a:pt x="115" y="168"/>
                    <a:pt x="117" y="168"/>
                  </a:cubicBezTo>
                  <a:cubicBezTo>
                    <a:pt x="119" y="168"/>
                    <a:pt x="133" y="137"/>
                    <a:pt x="140" y="118"/>
                  </a:cubicBezTo>
                  <a:cubicBezTo>
                    <a:pt x="143" y="111"/>
                    <a:pt x="146" y="108"/>
                    <a:pt x="146" y="103"/>
                  </a:cubicBezTo>
                  <a:cubicBezTo>
                    <a:pt x="146" y="99"/>
                    <a:pt x="115" y="27"/>
                    <a:pt x="108" y="20"/>
                  </a:cubicBezTo>
                  <a:cubicBezTo>
                    <a:pt x="102" y="14"/>
                    <a:pt x="99" y="14"/>
                    <a:pt x="95" y="14"/>
                  </a:cubicBezTo>
                  <a:cubicBezTo>
                    <a:pt x="84" y="13"/>
                    <a:pt x="84" y="12"/>
                    <a:pt x="84" y="9"/>
                  </a:cubicBezTo>
                  <a:cubicBezTo>
                    <a:pt x="84" y="6"/>
                    <a:pt x="89" y="6"/>
                    <a:pt x="92" y="6"/>
                  </a:cubicBezTo>
                  <a:cubicBezTo>
                    <a:pt x="98" y="6"/>
                    <a:pt x="104" y="7"/>
                    <a:pt x="123" y="7"/>
                  </a:cubicBezTo>
                  <a:cubicBezTo>
                    <a:pt x="125" y="7"/>
                    <a:pt x="134" y="6"/>
                    <a:pt x="141" y="6"/>
                  </a:cubicBezTo>
                  <a:cubicBezTo>
                    <a:pt x="146" y="6"/>
                    <a:pt x="149" y="6"/>
                    <a:pt x="149" y="8"/>
                  </a:cubicBezTo>
                  <a:cubicBezTo>
                    <a:pt x="149" y="12"/>
                    <a:pt x="137" y="13"/>
                    <a:pt x="137" y="22"/>
                  </a:cubicBezTo>
                  <a:cubicBezTo>
                    <a:pt x="137" y="28"/>
                    <a:pt x="141" y="35"/>
                    <a:pt x="146" y="47"/>
                  </a:cubicBezTo>
                  <a:cubicBezTo>
                    <a:pt x="148" y="52"/>
                    <a:pt x="157" y="75"/>
                    <a:pt x="159" y="75"/>
                  </a:cubicBezTo>
                  <a:cubicBezTo>
                    <a:pt x="162" y="75"/>
                    <a:pt x="179" y="27"/>
                    <a:pt x="179" y="22"/>
                  </a:cubicBezTo>
                  <a:cubicBezTo>
                    <a:pt x="179" y="10"/>
                    <a:pt x="162" y="14"/>
                    <a:pt x="162" y="8"/>
                  </a:cubicBezTo>
                  <a:cubicBezTo>
                    <a:pt x="162" y="6"/>
                    <a:pt x="165" y="5"/>
                    <a:pt x="168" y="5"/>
                  </a:cubicBezTo>
                  <a:cubicBezTo>
                    <a:pt x="172" y="5"/>
                    <a:pt x="181" y="6"/>
                    <a:pt x="186" y="6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95" y="6"/>
                    <a:pt x="198" y="6"/>
                    <a:pt x="206" y="5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10" y="5"/>
                    <a:pt x="212" y="6"/>
                    <a:pt x="212" y="8"/>
                  </a:cubicBezTo>
                  <a:cubicBezTo>
                    <a:pt x="212" y="13"/>
                    <a:pt x="204" y="11"/>
                    <a:pt x="199" y="16"/>
                  </a:cubicBezTo>
                  <a:cubicBezTo>
                    <a:pt x="197" y="18"/>
                    <a:pt x="194" y="22"/>
                    <a:pt x="191" y="29"/>
                  </a:cubicBezTo>
                  <a:cubicBezTo>
                    <a:pt x="167" y="87"/>
                    <a:pt x="167" y="86"/>
                    <a:pt x="167" y="92"/>
                  </a:cubicBezTo>
                  <a:cubicBezTo>
                    <a:pt x="167" y="93"/>
                    <a:pt x="199" y="170"/>
                    <a:pt x="203" y="170"/>
                  </a:cubicBezTo>
                  <a:cubicBezTo>
                    <a:pt x="208" y="170"/>
                    <a:pt x="265" y="32"/>
                    <a:pt x="265" y="22"/>
                  </a:cubicBezTo>
                  <a:cubicBezTo>
                    <a:pt x="265" y="9"/>
                    <a:pt x="244" y="15"/>
                    <a:pt x="244" y="8"/>
                  </a:cubicBezTo>
                  <a:cubicBezTo>
                    <a:pt x="244" y="6"/>
                    <a:pt x="245" y="6"/>
                    <a:pt x="250" y="6"/>
                  </a:cubicBezTo>
                  <a:cubicBezTo>
                    <a:pt x="253" y="6"/>
                    <a:pt x="257" y="6"/>
                    <a:pt x="267" y="6"/>
                  </a:cubicBezTo>
                  <a:cubicBezTo>
                    <a:pt x="278" y="6"/>
                    <a:pt x="278" y="5"/>
                    <a:pt x="292" y="5"/>
                  </a:cubicBezTo>
                  <a:cubicBezTo>
                    <a:pt x="295" y="5"/>
                    <a:pt x="297" y="6"/>
                    <a:pt x="297" y="9"/>
                  </a:cubicBezTo>
                  <a:cubicBezTo>
                    <a:pt x="297" y="14"/>
                    <a:pt x="292" y="13"/>
                    <a:pt x="286" y="19"/>
                  </a:cubicBezTo>
                  <a:cubicBezTo>
                    <a:pt x="281" y="24"/>
                    <a:pt x="280" y="28"/>
                    <a:pt x="275" y="39"/>
                  </a:cubicBezTo>
                  <a:cubicBezTo>
                    <a:pt x="199" y="210"/>
                    <a:pt x="200" y="210"/>
                    <a:pt x="196" y="210"/>
                  </a:cubicBezTo>
                  <a:cubicBezTo>
                    <a:pt x="193" y="210"/>
                    <a:pt x="188" y="195"/>
                    <a:pt x="183" y="185"/>
                  </a:cubicBezTo>
                  <a:cubicBezTo>
                    <a:pt x="172" y="159"/>
                    <a:pt x="156" y="119"/>
                    <a:pt x="153" y="119"/>
                  </a:cubicBezTo>
                  <a:cubicBezTo>
                    <a:pt x="149" y="119"/>
                    <a:pt x="118" y="198"/>
                    <a:pt x="117" y="200"/>
                  </a:cubicBezTo>
                  <a:cubicBezTo>
                    <a:pt x="115" y="208"/>
                    <a:pt x="114" y="211"/>
                    <a:pt x="112" y="211"/>
                  </a:cubicBezTo>
                  <a:cubicBezTo>
                    <a:pt x="106" y="211"/>
                    <a:pt x="98" y="182"/>
                    <a:pt x="73" y="127"/>
                  </a:cubicBezTo>
                  <a:cubicBezTo>
                    <a:pt x="53" y="83"/>
                    <a:pt x="44" y="61"/>
                    <a:pt x="39" y="48"/>
                  </a:cubicBezTo>
                  <a:cubicBezTo>
                    <a:pt x="20" y="0"/>
                    <a:pt x="0" y="22"/>
                    <a:pt x="0" y="10"/>
                  </a:cubicBezTo>
                  <a:cubicBezTo>
                    <a:pt x="0" y="6"/>
                    <a:pt x="4" y="6"/>
                    <a:pt x="7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9">
              <a:extLst>
                <a:ext uri="{FF2B5EF4-FFF2-40B4-BE49-F238E27FC236}">
                  <a16:creationId xmlns:a16="http://schemas.microsoft.com/office/drawing/2014/main" id="{D1A3168F-EF7B-4FD1-88C1-1FBD282F6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7813" y="3060700"/>
              <a:ext cx="153988" cy="376238"/>
            </a:xfrm>
            <a:custGeom>
              <a:avLst/>
              <a:gdLst>
                <a:gd name="T0" fmla="*/ 8 w 80"/>
                <a:gd name="T1" fmla="*/ 0 h 197"/>
                <a:gd name="T2" fmla="*/ 39 w 80"/>
                <a:gd name="T3" fmla="*/ 1 h 197"/>
                <a:gd name="T4" fmla="*/ 63 w 80"/>
                <a:gd name="T5" fmla="*/ 0 h 197"/>
                <a:gd name="T6" fmla="*/ 71 w 80"/>
                <a:gd name="T7" fmla="*/ 4 h 197"/>
                <a:gd name="T8" fmla="*/ 58 w 80"/>
                <a:gd name="T9" fmla="*/ 11 h 197"/>
                <a:gd name="T10" fmla="*/ 49 w 80"/>
                <a:gd name="T11" fmla="*/ 43 h 197"/>
                <a:gd name="T12" fmla="*/ 48 w 80"/>
                <a:gd name="T13" fmla="*/ 146 h 197"/>
                <a:gd name="T14" fmla="*/ 55 w 80"/>
                <a:gd name="T15" fmla="*/ 180 h 197"/>
                <a:gd name="T16" fmla="*/ 69 w 80"/>
                <a:gd name="T17" fmla="*/ 188 h 197"/>
                <a:gd name="T18" fmla="*/ 74 w 80"/>
                <a:gd name="T19" fmla="*/ 189 h 197"/>
                <a:gd name="T20" fmla="*/ 80 w 80"/>
                <a:gd name="T21" fmla="*/ 192 h 197"/>
                <a:gd name="T22" fmla="*/ 73 w 80"/>
                <a:gd name="T23" fmla="*/ 197 h 197"/>
                <a:gd name="T24" fmla="*/ 47 w 80"/>
                <a:gd name="T25" fmla="*/ 196 h 197"/>
                <a:gd name="T26" fmla="*/ 16 w 80"/>
                <a:gd name="T27" fmla="*/ 197 h 197"/>
                <a:gd name="T28" fmla="*/ 4 w 80"/>
                <a:gd name="T29" fmla="*/ 193 h 197"/>
                <a:gd name="T30" fmla="*/ 24 w 80"/>
                <a:gd name="T31" fmla="*/ 175 h 197"/>
                <a:gd name="T32" fmla="*/ 27 w 80"/>
                <a:gd name="T33" fmla="*/ 101 h 197"/>
                <a:gd name="T34" fmla="*/ 27 w 80"/>
                <a:gd name="T35" fmla="*/ 85 h 197"/>
                <a:gd name="T36" fmla="*/ 28 w 80"/>
                <a:gd name="T37" fmla="*/ 55 h 197"/>
                <a:gd name="T38" fmla="*/ 28 w 80"/>
                <a:gd name="T39" fmla="*/ 42 h 197"/>
                <a:gd name="T40" fmla="*/ 27 w 80"/>
                <a:gd name="T41" fmla="*/ 22 h 197"/>
                <a:gd name="T42" fmla="*/ 6 w 80"/>
                <a:gd name="T43" fmla="*/ 8 h 197"/>
                <a:gd name="T44" fmla="*/ 0 w 80"/>
                <a:gd name="T45" fmla="*/ 4 h 197"/>
                <a:gd name="T46" fmla="*/ 8 w 80"/>
                <a:gd name="T4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" h="197">
                  <a:moveTo>
                    <a:pt x="8" y="0"/>
                  </a:moveTo>
                  <a:cubicBezTo>
                    <a:pt x="15" y="0"/>
                    <a:pt x="23" y="1"/>
                    <a:pt x="39" y="1"/>
                  </a:cubicBezTo>
                  <a:cubicBezTo>
                    <a:pt x="51" y="1"/>
                    <a:pt x="46" y="0"/>
                    <a:pt x="63" y="0"/>
                  </a:cubicBezTo>
                  <a:cubicBezTo>
                    <a:pt x="65" y="0"/>
                    <a:pt x="71" y="0"/>
                    <a:pt x="71" y="4"/>
                  </a:cubicBezTo>
                  <a:cubicBezTo>
                    <a:pt x="71" y="6"/>
                    <a:pt x="66" y="8"/>
                    <a:pt x="58" y="11"/>
                  </a:cubicBezTo>
                  <a:cubicBezTo>
                    <a:pt x="50" y="15"/>
                    <a:pt x="49" y="33"/>
                    <a:pt x="49" y="43"/>
                  </a:cubicBezTo>
                  <a:cubicBezTo>
                    <a:pt x="49" y="109"/>
                    <a:pt x="48" y="121"/>
                    <a:pt x="48" y="146"/>
                  </a:cubicBezTo>
                  <a:cubicBezTo>
                    <a:pt x="48" y="163"/>
                    <a:pt x="50" y="172"/>
                    <a:pt x="55" y="180"/>
                  </a:cubicBezTo>
                  <a:cubicBezTo>
                    <a:pt x="61" y="188"/>
                    <a:pt x="66" y="188"/>
                    <a:pt x="69" y="188"/>
                  </a:cubicBezTo>
                  <a:cubicBezTo>
                    <a:pt x="70" y="188"/>
                    <a:pt x="73" y="189"/>
                    <a:pt x="74" y="189"/>
                  </a:cubicBezTo>
                  <a:cubicBezTo>
                    <a:pt x="77" y="189"/>
                    <a:pt x="80" y="190"/>
                    <a:pt x="80" y="192"/>
                  </a:cubicBezTo>
                  <a:cubicBezTo>
                    <a:pt x="80" y="196"/>
                    <a:pt x="78" y="197"/>
                    <a:pt x="73" y="197"/>
                  </a:cubicBezTo>
                  <a:cubicBezTo>
                    <a:pt x="58" y="197"/>
                    <a:pt x="56" y="196"/>
                    <a:pt x="47" y="196"/>
                  </a:cubicBezTo>
                  <a:cubicBezTo>
                    <a:pt x="32" y="196"/>
                    <a:pt x="26" y="197"/>
                    <a:pt x="16" y="197"/>
                  </a:cubicBezTo>
                  <a:cubicBezTo>
                    <a:pt x="5" y="197"/>
                    <a:pt x="4" y="195"/>
                    <a:pt x="4" y="193"/>
                  </a:cubicBezTo>
                  <a:cubicBezTo>
                    <a:pt x="4" y="185"/>
                    <a:pt x="20" y="193"/>
                    <a:pt x="24" y="175"/>
                  </a:cubicBezTo>
                  <a:cubicBezTo>
                    <a:pt x="25" y="173"/>
                    <a:pt x="27" y="120"/>
                    <a:pt x="27" y="101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77"/>
                    <a:pt x="28" y="66"/>
                    <a:pt x="28" y="55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35"/>
                    <a:pt x="27" y="28"/>
                    <a:pt x="27" y="22"/>
                  </a:cubicBezTo>
                  <a:cubicBezTo>
                    <a:pt x="25" y="12"/>
                    <a:pt x="13" y="8"/>
                    <a:pt x="6" y="8"/>
                  </a:cubicBezTo>
                  <a:cubicBezTo>
                    <a:pt x="0" y="8"/>
                    <a:pt x="0" y="5"/>
                    <a:pt x="0" y="4"/>
                  </a:cubicBezTo>
                  <a:cubicBezTo>
                    <a:pt x="0" y="2"/>
                    <a:pt x="1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0">
              <a:extLst>
                <a:ext uri="{FF2B5EF4-FFF2-40B4-BE49-F238E27FC236}">
                  <a16:creationId xmlns:a16="http://schemas.microsoft.com/office/drawing/2014/main" id="{63DAEBB3-D50A-4F0F-A059-FA11B5C88F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6413" y="3055938"/>
              <a:ext cx="296863" cy="382588"/>
            </a:xfrm>
            <a:custGeom>
              <a:avLst/>
              <a:gdLst>
                <a:gd name="T0" fmla="*/ 7 w 156"/>
                <a:gd name="T1" fmla="*/ 1 h 200"/>
                <a:gd name="T2" fmla="*/ 15 w 156"/>
                <a:gd name="T3" fmla="*/ 1 h 200"/>
                <a:gd name="T4" fmla="*/ 39 w 156"/>
                <a:gd name="T5" fmla="*/ 2 h 200"/>
                <a:gd name="T6" fmla="*/ 68 w 156"/>
                <a:gd name="T7" fmla="*/ 1 h 200"/>
                <a:gd name="T8" fmla="*/ 73 w 156"/>
                <a:gd name="T9" fmla="*/ 4 h 200"/>
                <a:gd name="T10" fmla="*/ 50 w 156"/>
                <a:gd name="T11" fmla="*/ 34 h 200"/>
                <a:gd name="T12" fmla="*/ 48 w 156"/>
                <a:gd name="T13" fmla="*/ 150 h 200"/>
                <a:gd name="T14" fmla="*/ 48 w 156"/>
                <a:gd name="T15" fmla="*/ 161 h 200"/>
                <a:gd name="T16" fmla="*/ 54 w 156"/>
                <a:gd name="T17" fmla="*/ 183 h 200"/>
                <a:gd name="T18" fmla="*/ 66 w 156"/>
                <a:gd name="T19" fmla="*/ 185 h 200"/>
                <a:gd name="T20" fmla="*/ 153 w 156"/>
                <a:gd name="T21" fmla="*/ 159 h 200"/>
                <a:gd name="T22" fmla="*/ 156 w 156"/>
                <a:gd name="T23" fmla="*/ 164 h 200"/>
                <a:gd name="T24" fmla="*/ 123 w 156"/>
                <a:gd name="T25" fmla="*/ 200 h 200"/>
                <a:gd name="T26" fmla="*/ 47 w 156"/>
                <a:gd name="T27" fmla="*/ 197 h 200"/>
                <a:gd name="T28" fmla="*/ 12 w 156"/>
                <a:gd name="T29" fmla="*/ 199 h 200"/>
                <a:gd name="T30" fmla="*/ 4 w 156"/>
                <a:gd name="T31" fmla="*/ 196 h 200"/>
                <a:gd name="T32" fmla="*/ 9 w 156"/>
                <a:gd name="T33" fmla="*/ 192 h 200"/>
                <a:gd name="T34" fmla="*/ 17 w 156"/>
                <a:gd name="T35" fmla="*/ 189 h 200"/>
                <a:gd name="T36" fmla="*/ 26 w 156"/>
                <a:gd name="T37" fmla="*/ 135 h 200"/>
                <a:gd name="T38" fmla="*/ 26 w 156"/>
                <a:gd name="T39" fmla="*/ 100 h 200"/>
                <a:gd name="T40" fmla="*/ 27 w 156"/>
                <a:gd name="T41" fmla="*/ 52 h 200"/>
                <a:gd name="T42" fmla="*/ 26 w 156"/>
                <a:gd name="T43" fmla="*/ 27 h 200"/>
                <a:gd name="T44" fmla="*/ 4 w 156"/>
                <a:gd name="T45" fmla="*/ 10 h 200"/>
                <a:gd name="T46" fmla="*/ 0 w 156"/>
                <a:gd name="T47" fmla="*/ 6 h 200"/>
                <a:gd name="T48" fmla="*/ 7 w 156"/>
                <a:gd name="T49" fmla="*/ 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6" h="200">
                  <a:moveTo>
                    <a:pt x="7" y="1"/>
                  </a:moveTo>
                  <a:cubicBezTo>
                    <a:pt x="9" y="1"/>
                    <a:pt x="12" y="1"/>
                    <a:pt x="15" y="1"/>
                  </a:cubicBezTo>
                  <a:cubicBezTo>
                    <a:pt x="21" y="1"/>
                    <a:pt x="28" y="2"/>
                    <a:pt x="39" y="2"/>
                  </a:cubicBezTo>
                  <a:cubicBezTo>
                    <a:pt x="54" y="2"/>
                    <a:pt x="63" y="1"/>
                    <a:pt x="68" y="1"/>
                  </a:cubicBezTo>
                  <a:cubicBezTo>
                    <a:pt x="72" y="1"/>
                    <a:pt x="73" y="2"/>
                    <a:pt x="73" y="4"/>
                  </a:cubicBezTo>
                  <a:cubicBezTo>
                    <a:pt x="73" y="16"/>
                    <a:pt x="52" y="0"/>
                    <a:pt x="50" y="34"/>
                  </a:cubicBezTo>
                  <a:cubicBezTo>
                    <a:pt x="49" y="51"/>
                    <a:pt x="48" y="147"/>
                    <a:pt x="48" y="150"/>
                  </a:cubicBezTo>
                  <a:cubicBezTo>
                    <a:pt x="48" y="161"/>
                    <a:pt x="48" y="161"/>
                    <a:pt x="48" y="161"/>
                  </a:cubicBezTo>
                  <a:cubicBezTo>
                    <a:pt x="48" y="170"/>
                    <a:pt x="50" y="182"/>
                    <a:pt x="54" y="183"/>
                  </a:cubicBezTo>
                  <a:cubicBezTo>
                    <a:pt x="61" y="185"/>
                    <a:pt x="62" y="185"/>
                    <a:pt x="66" y="185"/>
                  </a:cubicBezTo>
                  <a:cubicBezTo>
                    <a:pt x="155" y="185"/>
                    <a:pt x="145" y="159"/>
                    <a:pt x="153" y="159"/>
                  </a:cubicBezTo>
                  <a:cubicBezTo>
                    <a:pt x="154" y="159"/>
                    <a:pt x="156" y="160"/>
                    <a:pt x="156" y="164"/>
                  </a:cubicBezTo>
                  <a:cubicBezTo>
                    <a:pt x="156" y="180"/>
                    <a:pt x="134" y="200"/>
                    <a:pt x="123" y="200"/>
                  </a:cubicBezTo>
                  <a:cubicBezTo>
                    <a:pt x="88" y="200"/>
                    <a:pt x="64" y="197"/>
                    <a:pt x="47" y="197"/>
                  </a:cubicBezTo>
                  <a:cubicBezTo>
                    <a:pt x="32" y="197"/>
                    <a:pt x="26" y="199"/>
                    <a:pt x="12" y="199"/>
                  </a:cubicBezTo>
                  <a:cubicBezTo>
                    <a:pt x="7" y="199"/>
                    <a:pt x="4" y="198"/>
                    <a:pt x="4" y="196"/>
                  </a:cubicBezTo>
                  <a:cubicBezTo>
                    <a:pt x="4" y="193"/>
                    <a:pt x="7" y="192"/>
                    <a:pt x="9" y="192"/>
                  </a:cubicBezTo>
                  <a:cubicBezTo>
                    <a:pt x="10" y="192"/>
                    <a:pt x="13" y="192"/>
                    <a:pt x="17" y="189"/>
                  </a:cubicBezTo>
                  <a:cubicBezTo>
                    <a:pt x="23" y="184"/>
                    <a:pt x="26" y="177"/>
                    <a:pt x="26" y="135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6" y="85"/>
                    <a:pt x="27" y="69"/>
                    <a:pt x="27" y="52"/>
                  </a:cubicBezTo>
                  <a:cubicBezTo>
                    <a:pt x="27" y="44"/>
                    <a:pt x="27" y="36"/>
                    <a:pt x="26" y="27"/>
                  </a:cubicBezTo>
                  <a:cubicBezTo>
                    <a:pt x="26" y="15"/>
                    <a:pt x="15" y="10"/>
                    <a:pt x="4" y="10"/>
                  </a:cubicBezTo>
                  <a:cubicBezTo>
                    <a:pt x="0" y="10"/>
                    <a:pt x="0" y="8"/>
                    <a:pt x="0" y="6"/>
                  </a:cubicBezTo>
                  <a:cubicBezTo>
                    <a:pt x="0" y="2"/>
                    <a:pt x="5" y="1"/>
                    <a:pt x="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1">
              <a:extLst>
                <a:ext uri="{FF2B5EF4-FFF2-40B4-BE49-F238E27FC236}">
                  <a16:creationId xmlns:a16="http://schemas.microsoft.com/office/drawing/2014/main" id="{F1D887FB-7F0B-4EA1-AFE0-3197A6AEEE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27888" y="3055938"/>
              <a:ext cx="385763" cy="381000"/>
            </a:xfrm>
            <a:custGeom>
              <a:avLst/>
              <a:gdLst>
                <a:gd name="T0" fmla="*/ 14 w 202"/>
                <a:gd name="T1" fmla="*/ 1 h 199"/>
                <a:gd name="T2" fmla="*/ 38 w 202"/>
                <a:gd name="T3" fmla="*/ 1 h 199"/>
                <a:gd name="T4" fmla="*/ 92 w 202"/>
                <a:gd name="T5" fmla="*/ 0 h 199"/>
                <a:gd name="T6" fmla="*/ 202 w 202"/>
                <a:gd name="T7" fmla="*/ 90 h 199"/>
                <a:gd name="T8" fmla="*/ 162 w 202"/>
                <a:gd name="T9" fmla="*/ 181 h 199"/>
                <a:gd name="T10" fmla="*/ 105 w 202"/>
                <a:gd name="T11" fmla="*/ 199 h 199"/>
                <a:gd name="T12" fmla="*/ 39 w 202"/>
                <a:gd name="T13" fmla="*/ 198 h 199"/>
                <a:gd name="T14" fmla="*/ 11 w 202"/>
                <a:gd name="T15" fmla="*/ 199 h 199"/>
                <a:gd name="T16" fmla="*/ 4 w 202"/>
                <a:gd name="T17" fmla="*/ 196 h 199"/>
                <a:gd name="T18" fmla="*/ 14 w 202"/>
                <a:gd name="T19" fmla="*/ 189 h 199"/>
                <a:gd name="T20" fmla="*/ 26 w 202"/>
                <a:gd name="T21" fmla="*/ 171 h 199"/>
                <a:gd name="T22" fmla="*/ 26 w 202"/>
                <a:gd name="T23" fmla="*/ 96 h 199"/>
                <a:gd name="T24" fmla="*/ 26 w 202"/>
                <a:gd name="T25" fmla="*/ 26 h 199"/>
                <a:gd name="T26" fmla="*/ 11 w 202"/>
                <a:gd name="T27" fmla="*/ 11 h 199"/>
                <a:gd name="T28" fmla="*/ 0 w 202"/>
                <a:gd name="T29" fmla="*/ 4 h 199"/>
                <a:gd name="T30" fmla="*/ 14 w 202"/>
                <a:gd name="T31" fmla="*/ 1 h 199"/>
                <a:gd name="T32" fmla="*/ 74 w 202"/>
                <a:gd name="T33" fmla="*/ 186 h 199"/>
                <a:gd name="T34" fmla="*/ 95 w 202"/>
                <a:gd name="T35" fmla="*/ 189 h 199"/>
                <a:gd name="T36" fmla="*/ 100 w 202"/>
                <a:gd name="T37" fmla="*/ 189 h 199"/>
                <a:gd name="T38" fmla="*/ 158 w 202"/>
                <a:gd name="T39" fmla="*/ 167 h 199"/>
                <a:gd name="T40" fmla="*/ 178 w 202"/>
                <a:gd name="T41" fmla="*/ 103 h 199"/>
                <a:gd name="T42" fmla="*/ 83 w 202"/>
                <a:gd name="T43" fmla="*/ 12 h 199"/>
                <a:gd name="T44" fmla="*/ 50 w 202"/>
                <a:gd name="T45" fmla="*/ 47 h 199"/>
                <a:gd name="T46" fmla="*/ 49 w 202"/>
                <a:gd name="T47" fmla="*/ 100 h 199"/>
                <a:gd name="T48" fmla="*/ 49 w 202"/>
                <a:gd name="T49" fmla="*/ 160 h 199"/>
                <a:gd name="T50" fmla="*/ 74 w 202"/>
                <a:gd name="T51" fmla="*/ 186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2" h="199">
                  <a:moveTo>
                    <a:pt x="14" y="1"/>
                  </a:moveTo>
                  <a:cubicBezTo>
                    <a:pt x="38" y="1"/>
                    <a:pt x="38" y="1"/>
                    <a:pt x="38" y="1"/>
                  </a:cubicBezTo>
                  <a:cubicBezTo>
                    <a:pt x="53" y="1"/>
                    <a:pt x="73" y="0"/>
                    <a:pt x="92" y="0"/>
                  </a:cubicBezTo>
                  <a:cubicBezTo>
                    <a:pt x="142" y="0"/>
                    <a:pt x="202" y="30"/>
                    <a:pt x="202" y="90"/>
                  </a:cubicBezTo>
                  <a:cubicBezTo>
                    <a:pt x="202" y="144"/>
                    <a:pt x="186" y="161"/>
                    <a:pt x="162" y="181"/>
                  </a:cubicBezTo>
                  <a:cubicBezTo>
                    <a:pt x="153" y="189"/>
                    <a:pt x="130" y="199"/>
                    <a:pt x="105" y="199"/>
                  </a:cubicBezTo>
                  <a:cubicBezTo>
                    <a:pt x="98" y="199"/>
                    <a:pt x="58" y="198"/>
                    <a:pt x="39" y="198"/>
                  </a:cubicBezTo>
                  <a:cubicBezTo>
                    <a:pt x="22" y="198"/>
                    <a:pt x="16" y="199"/>
                    <a:pt x="11" y="199"/>
                  </a:cubicBezTo>
                  <a:cubicBezTo>
                    <a:pt x="5" y="199"/>
                    <a:pt x="4" y="198"/>
                    <a:pt x="4" y="196"/>
                  </a:cubicBezTo>
                  <a:cubicBezTo>
                    <a:pt x="4" y="191"/>
                    <a:pt x="8" y="192"/>
                    <a:pt x="14" y="189"/>
                  </a:cubicBezTo>
                  <a:cubicBezTo>
                    <a:pt x="20" y="187"/>
                    <a:pt x="26" y="179"/>
                    <a:pt x="26" y="171"/>
                  </a:cubicBezTo>
                  <a:cubicBezTo>
                    <a:pt x="26" y="142"/>
                    <a:pt x="26" y="120"/>
                    <a:pt x="26" y="96"/>
                  </a:cubicBezTo>
                  <a:cubicBezTo>
                    <a:pt x="26" y="74"/>
                    <a:pt x="26" y="59"/>
                    <a:pt x="26" y="26"/>
                  </a:cubicBezTo>
                  <a:cubicBezTo>
                    <a:pt x="26" y="20"/>
                    <a:pt x="19" y="12"/>
                    <a:pt x="11" y="11"/>
                  </a:cubicBezTo>
                  <a:cubicBezTo>
                    <a:pt x="5" y="11"/>
                    <a:pt x="0" y="10"/>
                    <a:pt x="0" y="4"/>
                  </a:cubicBezTo>
                  <a:cubicBezTo>
                    <a:pt x="0" y="1"/>
                    <a:pt x="2" y="1"/>
                    <a:pt x="14" y="1"/>
                  </a:cubicBezTo>
                  <a:close/>
                  <a:moveTo>
                    <a:pt x="74" y="186"/>
                  </a:moveTo>
                  <a:cubicBezTo>
                    <a:pt x="80" y="188"/>
                    <a:pt x="87" y="189"/>
                    <a:pt x="95" y="189"/>
                  </a:cubicBezTo>
                  <a:cubicBezTo>
                    <a:pt x="100" y="189"/>
                    <a:pt x="100" y="189"/>
                    <a:pt x="100" y="189"/>
                  </a:cubicBezTo>
                  <a:cubicBezTo>
                    <a:pt x="126" y="189"/>
                    <a:pt x="142" y="182"/>
                    <a:pt x="158" y="167"/>
                  </a:cubicBezTo>
                  <a:cubicBezTo>
                    <a:pt x="173" y="152"/>
                    <a:pt x="178" y="125"/>
                    <a:pt x="178" y="103"/>
                  </a:cubicBezTo>
                  <a:cubicBezTo>
                    <a:pt x="178" y="41"/>
                    <a:pt x="126" y="12"/>
                    <a:pt x="83" y="12"/>
                  </a:cubicBezTo>
                  <a:cubicBezTo>
                    <a:pt x="50" y="12"/>
                    <a:pt x="50" y="12"/>
                    <a:pt x="50" y="47"/>
                  </a:cubicBezTo>
                  <a:cubicBezTo>
                    <a:pt x="50" y="58"/>
                    <a:pt x="49" y="95"/>
                    <a:pt x="49" y="100"/>
                  </a:cubicBezTo>
                  <a:cubicBezTo>
                    <a:pt x="49" y="129"/>
                    <a:pt x="49" y="148"/>
                    <a:pt x="49" y="160"/>
                  </a:cubicBezTo>
                  <a:cubicBezTo>
                    <a:pt x="49" y="183"/>
                    <a:pt x="52" y="180"/>
                    <a:pt x="74" y="18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2">
              <a:extLst>
                <a:ext uri="{FF2B5EF4-FFF2-40B4-BE49-F238E27FC236}">
                  <a16:creationId xmlns:a16="http://schemas.microsoft.com/office/drawing/2014/main" id="{FCDAD38F-503C-4304-A338-C89F6F5737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2550" y="3055938"/>
              <a:ext cx="298450" cy="382588"/>
            </a:xfrm>
            <a:custGeom>
              <a:avLst/>
              <a:gdLst>
                <a:gd name="T0" fmla="*/ 7 w 156"/>
                <a:gd name="T1" fmla="*/ 1 h 200"/>
                <a:gd name="T2" fmla="*/ 15 w 156"/>
                <a:gd name="T3" fmla="*/ 1 h 200"/>
                <a:gd name="T4" fmla="*/ 39 w 156"/>
                <a:gd name="T5" fmla="*/ 2 h 200"/>
                <a:gd name="T6" fmla="*/ 68 w 156"/>
                <a:gd name="T7" fmla="*/ 1 h 200"/>
                <a:gd name="T8" fmla="*/ 73 w 156"/>
                <a:gd name="T9" fmla="*/ 4 h 200"/>
                <a:gd name="T10" fmla="*/ 50 w 156"/>
                <a:gd name="T11" fmla="*/ 34 h 200"/>
                <a:gd name="T12" fmla="*/ 48 w 156"/>
                <a:gd name="T13" fmla="*/ 150 h 200"/>
                <a:gd name="T14" fmla="*/ 48 w 156"/>
                <a:gd name="T15" fmla="*/ 161 h 200"/>
                <a:gd name="T16" fmla="*/ 54 w 156"/>
                <a:gd name="T17" fmla="*/ 183 h 200"/>
                <a:gd name="T18" fmla="*/ 66 w 156"/>
                <a:gd name="T19" fmla="*/ 185 h 200"/>
                <a:gd name="T20" fmla="*/ 153 w 156"/>
                <a:gd name="T21" fmla="*/ 159 h 200"/>
                <a:gd name="T22" fmla="*/ 156 w 156"/>
                <a:gd name="T23" fmla="*/ 164 h 200"/>
                <a:gd name="T24" fmla="*/ 123 w 156"/>
                <a:gd name="T25" fmla="*/ 200 h 200"/>
                <a:gd name="T26" fmla="*/ 47 w 156"/>
                <a:gd name="T27" fmla="*/ 197 h 200"/>
                <a:gd name="T28" fmla="*/ 12 w 156"/>
                <a:gd name="T29" fmla="*/ 199 h 200"/>
                <a:gd name="T30" fmla="*/ 4 w 156"/>
                <a:gd name="T31" fmla="*/ 196 h 200"/>
                <a:gd name="T32" fmla="*/ 8 w 156"/>
                <a:gd name="T33" fmla="*/ 192 h 200"/>
                <a:gd name="T34" fmla="*/ 17 w 156"/>
                <a:gd name="T35" fmla="*/ 189 h 200"/>
                <a:gd name="T36" fmla="*/ 26 w 156"/>
                <a:gd name="T37" fmla="*/ 135 h 200"/>
                <a:gd name="T38" fmla="*/ 26 w 156"/>
                <a:gd name="T39" fmla="*/ 100 h 200"/>
                <a:gd name="T40" fmla="*/ 27 w 156"/>
                <a:gd name="T41" fmla="*/ 52 h 200"/>
                <a:gd name="T42" fmla="*/ 26 w 156"/>
                <a:gd name="T43" fmla="*/ 27 h 200"/>
                <a:gd name="T44" fmla="*/ 4 w 156"/>
                <a:gd name="T45" fmla="*/ 10 h 200"/>
                <a:gd name="T46" fmla="*/ 0 w 156"/>
                <a:gd name="T47" fmla="*/ 6 h 200"/>
                <a:gd name="T48" fmla="*/ 7 w 156"/>
                <a:gd name="T49" fmla="*/ 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6" h="200">
                  <a:moveTo>
                    <a:pt x="7" y="1"/>
                  </a:moveTo>
                  <a:cubicBezTo>
                    <a:pt x="9" y="1"/>
                    <a:pt x="12" y="1"/>
                    <a:pt x="15" y="1"/>
                  </a:cubicBezTo>
                  <a:cubicBezTo>
                    <a:pt x="21" y="1"/>
                    <a:pt x="28" y="2"/>
                    <a:pt x="39" y="2"/>
                  </a:cubicBezTo>
                  <a:cubicBezTo>
                    <a:pt x="54" y="2"/>
                    <a:pt x="63" y="1"/>
                    <a:pt x="68" y="1"/>
                  </a:cubicBezTo>
                  <a:cubicBezTo>
                    <a:pt x="71" y="1"/>
                    <a:pt x="73" y="2"/>
                    <a:pt x="73" y="4"/>
                  </a:cubicBezTo>
                  <a:cubicBezTo>
                    <a:pt x="73" y="16"/>
                    <a:pt x="52" y="0"/>
                    <a:pt x="50" y="34"/>
                  </a:cubicBezTo>
                  <a:cubicBezTo>
                    <a:pt x="49" y="51"/>
                    <a:pt x="48" y="147"/>
                    <a:pt x="48" y="150"/>
                  </a:cubicBezTo>
                  <a:cubicBezTo>
                    <a:pt x="48" y="161"/>
                    <a:pt x="48" y="161"/>
                    <a:pt x="48" y="161"/>
                  </a:cubicBezTo>
                  <a:cubicBezTo>
                    <a:pt x="48" y="170"/>
                    <a:pt x="50" y="182"/>
                    <a:pt x="54" y="183"/>
                  </a:cubicBezTo>
                  <a:cubicBezTo>
                    <a:pt x="60" y="185"/>
                    <a:pt x="62" y="185"/>
                    <a:pt x="66" y="185"/>
                  </a:cubicBezTo>
                  <a:cubicBezTo>
                    <a:pt x="155" y="185"/>
                    <a:pt x="145" y="159"/>
                    <a:pt x="153" y="159"/>
                  </a:cubicBezTo>
                  <a:cubicBezTo>
                    <a:pt x="154" y="159"/>
                    <a:pt x="156" y="160"/>
                    <a:pt x="156" y="164"/>
                  </a:cubicBezTo>
                  <a:cubicBezTo>
                    <a:pt x="156" y="180"/>
                    <a:pt x="134" y="200"/>
                    <a:pt x="123" y="200"/>
                  </a:cubicBezTo>
                  <a:cubicBezTo>
                    <a:pt x="88" y="200"/>
                    <a:pt x="64" y="197"/>
                    <a:pt x="47" y="197"/>
                  </a:cubicBezTo>
                  <a:cubicBezTo>
                    <a:pt x="32" y="197"/>
                    <a:pt x="26" y="199"/>
                    <a:pt x="12" y="199"/>
                  </a:cubicBezTo>
                  <a:cubicBezTo>
                    <a:pt x="7" y="199"/>
                    <a:pt x="4" y="198"/>
                    <a:pt x="4" y="196"/>
                  </a:cubicBezTo>
                  <a:cubicBezTo>
                    <a:pt x="4" y="193"/>
                    <a:pt x="7" y="192"/>
                    <a:pt x="8" y="192"/>
                  </a:cubicBezTo>
                  <a:cubicBezTo>
                    <a:pt x="10" y="192"/>
                    <a:pt x="13" y="192"/>
                    <a:pt x="17" y="189"/>
                  </a:cubicBezTo>
                  <a:cubicBezTo>
                    <a:pt x="23" y="184"/>
                    <a:pt x="26" y="177"/>
                    <a:pt x="26" y="135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6" y="85"/>
                    <a:pt x="27" y="69"/>
                    <a:pt x="27" y="52"/>
                  </a:cubicBezTo>
                  <a:cubicBezTo>
                    <a:pt x="27" y="44"/>
                    <a:pt x="27" y="36"/>
                    <a:pt x="26" y="27"/>
                  </a:cubicBezTo>
                  <a:cubicBezTo>
                    <a:pt x="26" y="15"/>
                    <a:pt x="15" y="10"/>
                    <a:pt x="4" y="10"/>
                  </a:cubicBezTo>
                  <a:cubicBezTo>
                    <a:pt x="0" y="10"/>
                    <a:pt x="0" y="8"/>
                    <a:pt x="0" y="6"/>
                  </a:cubicBezTo>
                  <a:cubicBezTo>
                    <a:pt x="0" y="2"/>
                    <a:pt x="5" y="1"/>
                    <a:pt x="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3">
              <a:extLst>
                <a:ext uri="{FF2B5EF4-FFF2-40B4-BE49-F238E27FC236}">
                  <a16:creationId xmlns:a16="http://schemas.microsoft.com/office/drawing/2014/main" id="{F69BEB21-AF34-4B38-8BF0-E2730AF80A3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5613" y="3060700"/>
              <a:ext cx="152400" cy="376238"/>
            </a:xfrm>
            <a:custGeom>
              <a:avLst/>
              <a:gdLst>
                <a:gd name="T0" fmla="*/ 7 w 80"/>
                <a:gd name="T1" fmla="*/ 0 h 197"/>
                <a:gd name="T2" fmla="*/ 39 w 80"/>
                <a:gd name="T3" fmla="*/ 1 h 197"/>
                <a:gd name="T4" fmla="*/ 63 w 80"/>
                <a:gd name="T5" fmla="*/ 0 h 197"/>
                <a:gd name="T6" fmla="*/ 71 w 80"/>
                <a:gd name="T7" fmla="*/ 4 h 197"/>
                <a:gd name="T8" fmla="*/ 58 w 80"/>
                <a:gd name="T9" fmla="*/ 11 h 197"/>
                <a:gd name="T10" fmla="*/ 49 w 80"/>
                <a:gd name="T11" fmla="*/ 43 h 197"/>
                <a:gd name="T12" fmla="*/ 48 w 80"/>
                <a:gd name="T13" fmla="*/ 146 h 197"/>
                <a:gd name="T14" fmla="*/ 55 w 80"/>
                <a:gd name="T15" fmla="*/ 180 h 197"/>
                <a:gd name="T16" fmla="*/ 68 w 80"/>
                <a:gd name="T17" fmla="*/ 188 h 197"/>
                <a:gd name="T18" fmla="*/ 74 w 80"/>
                <a:gd name="T19" fmla="*/ 189 h 197"/>
                <a:gd name="T20" fmla="*/ 80 w 80"/>
                <a:gd name="T21" fmla="*/ 192 h 197"/>
                <a:gd name="T22" fmla="*/ 73 w 80"/>
                <a:gd name="T23" fmla="*/ 197 h 197"/>
                <a:gd name="T24" fmla="*/ 46 w 80"/>
                <a:gd name="T25" fmla="*/ 196 h 197"/>
                <a:gd name="T26" fmla="*/ 16 w 80"/>
                <a:gd name="T27" fmla="*/ 197 h 197"/>
                <a:gd name="T28" fmla="*/ 3 w 80"/>
                <a:gd name="T29" fmla="*/ 193 h 197"/>
                <a:gd name="T30" fmla="*/ 24 w 80"/>
                <a:gd name="T31" fmla="*/ 175 h 197"/>
                <a:gd name="T32" fmla="*/ 27 w 80"/>
                <a:gd name="T33" fmla="*/ 101 h 197"/>
                <a:gd name="T34" fmla="*/ 27 w 80"/>
                <a:gd name="T35" fmla="*/ 85 h 197"/>
                <a:gd name="T36" fmla="*/ 27 w 80"/>
                <a:gd name="T37" fmla="*/ 55 h 197"/>
                <a:gd name="T38" fmla="*/ 27 w 80"/>
                <a:gd name="T39" fmla="*/ 42 h 197"/>
                <a:gd name="T40" fmla="*/ 26 w 80"/>
                <a:gd name="T41" fmla="*/ 22 h 197"/>
                <a:gd name="T42" fmla="*/ 5 w 80"/>
                <a:gd name="T43" fmla="*/ 8 h 197"/>
                <a:gd name="T44" fmla="*/ 0 w 80"/>
                <a:gd name="T45" fmla="*/ 4 h 197"/>
                <a:gd name="T46" fmla="*/ 7 w 80"/>
                <a:gd name="T4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" h="197">
                  <a:moveTo>
                    <a:pt x="7" y="0"/>
                  </a:moveTo>
                  <a:cubicBezTo>
                    <a:pt x="15" y="0"/>
                    <a:pt x="23" y="1"/>
                    <a:pt x="39" y="1"/>
                  </a:cubicBezTo>
                  <a:cubicBezTo>
                    <a:pt x="51" y="1"/>
                    <a:pt x="46" y="0"/>
                    <a:pt x="63" y="0"/>
                  </a:cubicBezTo>
                  <a:cubicBezTo>
                    <a:pt x="65" y="0"/>
                    <a:pt x="71" y="0"/>
                    <a:pt x="71" y="4"/>
                  </a:cubicBezTo>
                  <a:cubicBezTo>
                    <a:pt x="71" y="6"/>
                    <a:pt x="66" y="8"/>
                    <a:pt x="58" y="11"/>
                  </a:cubicBezTo>
                  <a:cubicBezTo>
                    <a:pt x="50" y="15"/>
                    <a:pt x="49" y="33"/>
                    <a:pt x="49" y="43"/>
                  </a:cubicBezTo>
                  <a:cubicBezTo>
                    <a:pt x="49" y="109"/>
                    <a:pt x="48" y="121"/>
                    <a:pt x="48" y="146"/>
                  </a:cubicBezTo>
                  <a:cubicBezTo>
                    <a:pt x="48" y="163"/>
                    <a:pt x="50" y="172"/>
                    <a:pt x="55" y="180"/>
                  </a:cubicBezTo>
                  <a:cubicBezTo>
                    <a:pt x="61" y="188"/>
                    <a:pt x="66" y="188"/>
                    <a:pt x="68" y="188"/>
                  </a:cubicBezTo>
                  <a:cubicBezTo>
                    <a:pt x="69" y="188"/>
                    <a:pt x="73" y="189"/>
                    <a:pt x="74" y="189"/>
                  </a:cubicBezTo>
                  <a:cubicBezTo>
                    <a:pt x="77" y="189"/>
                    <a:pt x="80" y="190"/>
                    <a:pt x="80" y="192"/>
                  </a:cubicBezTo>
                  <a:cubicBezTo>
                    <a:pt x="80" y="196"/>
                    <a:pt x="78" y="197"/>
                    <a:pt x="73" y="197"/>
                  </a:cubicBezTo>
                  <a:cubicBezTo>
                    <a:pt x="58" y="197"/>
                    <a:pt x="56" y="196"/>
                    <a:pt x="46" y="196"/>
                  </a:cubicBezTo>
                  <a:cubicBezTo>
                    <a:pt x="32" y="196"/>
                    <a:pt x="26" y="197"/>
                    <a:pt x="16" y="197"/>
                  </a:cubicBezTo>
                  <a:cubicBezTo>
                    <a:pt x="5" y="197"/>
                    <a:pt x="3" y="195"/>
                    <a:pt x="3" y="193"/>
                  </a:cubicBezTo>
                  <a:cubicBezTo>
                    <a:pt x="3" y="185"/>
                    <a:pt x="20" y="193"/>
                    <a:pt x="24" y="175"/>
                  </a:cubicBezTo>
                  <a:cubicBezTo>
                    <a:pt x="24" y="173"/>
                    <a:pt x="27" y="120"/>
                    <a:pt x="27" y="101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77"/>
                    <a:pt x="27" y="66"/>
                    <a:pt x="27" y="55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35"/>
                    <a:pt x="27" y="28"/>
                    <a:pt x="26" y="22"/>
                  </a:cubicBezTo>
                  <a:cubicBezTo>
                    <a:pt x="25" y="12"/>
                    <a:pt x="13" y="8"/>
                    <a:pt x="5" y="8"/>
                  </a:cubicBezTo>
                  <a:cubicBezTo>
                    <a:pt x="0" y="8"/>
                    <a:pt x="0" y="5"/>
                    <a:pt x="0" y="4"/>
                  </a:cubicBezTo>
                  <a:cubicBezTo>
                    <a:pt x="0" y="2"/>
                    <a:pt x="1" y="0"/>
                    <a:pt x="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4">
              <a:extLst>
                <a:ext uri="{FF2B5EF4-FFF2-40B4-BE49-F238E27FC236}">
                  <a16:creationId xmlns:a16="http://schemas.microsoft.com/office/drawing/2014/main" id="{715A58FC-5680-455E-B8B6-18B75B276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1038" y="3055938"/>
              <a:ext cx="273050" cy="382588"/>
            </a:xfrm>
            <a:custGeom>
              <a:avLst/>
              <a:gdLst>
                <a:gd name="T0" fmla="*/ 8 w 143"/>
                <a:gd name="T1" fmla="*/ 0 h 200"/>
                <a:gd name="T2" fmla="*/ 15 w 143"/>
                <a:gd name="T3" fmla="*/ 0 h 200"/>
                <a:gd name="T4" fmla="*/ 75 w 143"/>
                <a:gd name="T5" fmla="*/ 2 h 200"/>
                <a:gd name="T6" fmla="*/ 138 w 143"/>
                <a:gd name="T7" fmla="*/ 1 h 200"/>
                <a:gd name="T8" fmla="*/ 143 w 143"/>
                <a:gd name="T9" fmla="*/ 7 h 200"/>
                <a:gd name="T10" fmla="*/ 139 w 143"/>
                <a:gd name="T11" fmla="*/ 36 h 200"/>
                <a:gd name="T12" fmla="*/ 135 w 143"/>
                <a:gd name="T13" fmla="*/ 41 h 200"/>
                <a:gd name="T14" fmla="*/ 131 w 143"/>
                <a:gd name="T15" fmla="*/ 36 h 200"/>
                <a:gd name="T16" fmla="*/ 118 w 143"/>
                <a:gd name="T17" fmla="*/ 17 h 200"/>
                <a:gd name="T18" fmla="*/ 68 w 143"/>
                <a:gd name="T19" fmla="*/ 13 h 200"/>
                <a:gd name="T20" fmla="*/ 50 w 143"/>
                <a:gd name="T21" fmla="*/ 31 h 200"/>
                <a:gd name="T22" fmla="*/ 49 w 143"/>
                <a:gd name="T23" fmla="*/ 77 h 200"/>
                <a:gd name="T24" fmla="*/ 54 w 143"/>
                <a:gd name="T25" fmla="*/ 91 h 200"/>
                <a:gd name="T26" fmla="*/ 61 w 143"/>
                <a:gd name="T27" fmla="*/ 91 h 200"/>
                <a:gd name="T28" fmla="*/ 73 w 143"/>
                <a:gd name="T29" fmla="*/ 91 h 200"/>
                <a:gd name="T30" fmla="*/ 81 w 143"/>
                <a:gd name="T31" fmla="*/ 91 h 200"/>
                <a:gd name="T32" fmla="*/ 113 w 143"/>
                <a:gd name="T33" fmla="*/ 86 h 200"/>
                <a:gd name="T34" fmla="*/ 117 w 143"/>
                <a:gd name="T35" fmla="*/ 82 h 200"/>
                <a:gd name="T36" fmla="*/ 124 w 143"/>
                <a:gd name="T37" fmla="*/ 71 h 200"/>
                <a:gd name="T38" fmla="*/ 128 w 143"/>
                <a:gd name="T39" fmla="*/ 76 h 200"/>
                <a:gd name="T40" fmla="*/ 125 w 143"/>
                <a:gd name="T41" fmla="*/ 99 h 200"/>
                <a:gd name="T42" fmla="*/ 127 w 143"/>
                <a:gd name="T43" fmla="*/ 121 h 200"/>
                <a:gd name="T44" fmla="*/ 123 w 143"/>
                <a:gd name="T45" fmla="*/ 128 h 200"/>
                <a:gd name="T46" fmla="*/ 117 w 143"/>
                <a:gd name="T47" fmla="*/ 121 h 200"/>
                <a:gd name="T48" fmla="*/ 111 w 143"/>
                <a:gd name="T49" fmla="*/ 108 h 200"/>
                <a:gd name="T50" fmla="*/ 84 w 143"/>
                <a:gd name="T51" fmla="*/ 104 h 200"/>
                <a:gd name="T52" fmla="*/ 60 w 143"/>
                <a:gd name="T53" fmla="*/ 104 h 200"/>
                <a:gd name="T54" fmla="*/ 49 w 143"/>
                <a:gd name="T55" fmla="*/ 110 h 200"/>
                <a:gd name="T56" fmla="*/ 48 w 143"/>
                <a:gd name="T57" fmla="*/ 150 h 200"/>
                <a:gd name="T58" fmla="*/ 48 w 143"/>
                <a:gd name="T59" fmla="*/ 161 h 200"/>
                <a:gd name="T60" fmla="*/ 70 w 143"/>
                <a:gd name="T61" fmla="*/ 189 h 200"/>
                <a:gd name="T62" fmla="*/ 78 w 143"/>
                <a:gd name="T63" fmla="*/ 194 h 200"/>
                <a:gd name="T64" fmla="*/ 70 w 143"/>
                <a:gd name="T65" fmla="*/ 200 h 200"/>
                <a:gd name="T66" fmla="*/ 43 w 143"/>
                <a:gd name="T67" fmla="*/ 198 h 200"/>
                <a:gd name="T68" fmla="*/ 9 w 143"/>
                <a:gd name="T69" fmla="*/ 199 h 200"/>
                <a:gd name="T70" fmla="*/ 4 w 143"/>
                <a:gd name="T71" fmla="*/ 196 h 200"/>
                <a:gd name="T72" fmla="*/ 16 w 143"/>
                <a:gd name="T73" fmla="*/ 188 h 200"/>
                <a:gd name="T74" fmla="*/ 26 w 143"/>
                <a:gd name="T75" fmla="*/ 100 h 200"/>
                <a:gd name="T76" fmla="*/ 27 w 143"/>
                <a:gd name="T77" fmla="*/ 51 h 200"/>
                <a:gd name="T78" fmla="*/ 27 w 143"/>
                <a:gd name="T79" fmla="*/ 35 h 200"/>
                <a:gd name="T80" fmla="*/ 14 w 143"/>
                <a:gd name="T81" fmla="*/ 11 h 200"/>
                <a:gd name="T82" fmla="*/ 0 w 143"/>
                <a:gd name="T83" fmla="*/ 5 h 200"/>
                <a:gd name="T84" fmla="*/ 8 w 143"/>
                <a:gd name="T85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3" h="200">
                  <a:moveTo>
                    <a:pt x="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34" y="0"/>
                    <a:pt x="33" y="2"/>
                    <a:pt x="75" y="2"/>
                  </a:cubicBezTo>
                  <a:cubicBezTo>
                    <a:pt x="112" y="2"/>
                    <a:pt x="111" y="1"/>
                    <a:pt x="138" y="1"/>
                  </a:cubicBezTo>
                  <a:cubicBezTo>
                    <a:pt x="140" y="1"/>
                    <a:pt x="143" y="2"/>
                    <a:pt x="143" y="7"/>
                  </a:cubicBezTo>
                  <a:cubicBezTo>
                    <a:pt x="143" y="13"/>
                    <a:pt x="141" y="22"/>
                    <a:pt x="139" y="36"/>
                  </a:cubicBezTo>
                  <a:cubicBezTo>
                    <a:pt x="139" y="39"/>
                    <a:pt x="137" y="41"/>
                    <a:pt x="135" y="41"/>
                  </a:cubicBezTo>
                  <a:cubicBezTo>
                    <a:pt x="133" y="41"/>
                    <a:pt x="131" y="40"/>
                    <a:pt x="131" y="36"/>
                  </a:cubicBezTo>
                  <a:cubicBezTo>
                    <a:pt x="131" y="26"/>
                    <a:pt x="128" y="17"/>
                    <a:pt x="118" y="17"/>
                  </a:cubicBezTo>
                  <a:cubicBezTo>
                    <a:pt x="94" y="15"/>
                    <a:pt x="78" y="13"/>
                    <a:pt x="68" y="13"/>
                  </a:cubicBezTo>
                  <a:cubicBezTo>
                    <a:pt x="49" y="13"/>
                    <a:pt x="50" y="18"/>
                    <a:pt x="50" y="31"/>
                  </a:cubicBezTo>
                  <a:cubicBezTo>
                    <a:pt x="49" y="41"/>
                    <a:pt x="49" y="65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56" y="91"/>
                    <a:pt x="59" y="91"/>
                    <a:pt x="61" y="91"/>
                  </a:cubicBezTo>
                  <a:cubicBezTo>
                    <a:pt x="65" y="91"/>
                    <a:pt x="68" y="91"/>
                    <a:pt x="73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105" y="91"/>
                    <a:pt x="108" y="90"/>
                    <a:pt x="113" y="86"/>
                  </a:cubicBezTo>
                  <a:cubicBezTo>
                    <a:pt x="115" y="85"/>
                    <a:pt x="116" y="84"/>
                    <a:pt x="117" y="82"/>
                  </a:cubicBezTo>
                  <a:cubicBezTo>
                    <a:pt x="121" y="77"/>
                    <a:pt x="118" y="71"/>
                    <a:pt x="124" y="71"/>
                  </a:cubicBezTo>
                  <a:cubicBezTo>
                    <a:pt x="127" y="71"/>
                    <a:pt x="128" y="72"/>
                    <a:pt x="128" y="76"/>
                  </a:cubicBezTo>
                  <a:cubicBezTo>
                    <a:pt x="128" y="81"/>
                    <a:pt x="125" y="89"/>
                    <a:pt x="125" y="99"/>
                  </a:cubicBezTo>
                  <a:cubicBezTo>
                    <a:pt x="125" y="108"/>
                    <a:pt x="127" y="116"/>
                    <a:pt x="127" y="121"/>
                  </a:cubicBezTo>
                  <a:cubicBezTo>
                    <a:pt x="127" y="128"/>
                    <a:pt x="125" y="128"/>
                    <a:pt x="123" y="128"/>
                  </a:cubicBezTo>
                  <a:cubicBezTo>
                    <a:pt x="119" y="128"/>
                    <a:pt x="118" y="125"/>
                    <a:pt x="117" y="121"/>
                  </a:cubicBezTo>
                  <a:cubicBezTo>
                    <a:pt x="116" y="116"/>
                    <a:pt x="116" y="110"/>
                    <a:pt x="111" y="108"/>
                  </a:cubicBezTo>
                  <a:cubicBezTo>
                    <a:pt x="105" y="105"/>
                    <a:pt x="85" y="104"/>
                    <a:pt x="84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54" y="104"/>
                    <a:pt x="49" y="105"/>
                    <a:pt x="49" y="110"/>
                  </a:cubicBezTo>
                  <a:cubicBezTo>
                    <a:pt x="49" y="125"/>
                    <a:pt x="48" y="134"/>
                    <a:pt x="48" y="150"/>
                  </a:cubicBezTo>
                  <a:cubicBezTo>
                    <a:pt x="48" y="153"/>
                    <a:pt x="48" y="157"/>
                    <a:pt x="48" y="161"/>
                  </a:cubicBezTo>
                  <a:cubicBezTo>
                    <a:pt x="48" y="168"/>
                    <a:pt x="50" y="189"/>
                    <a:pt x="70" y="189"/>
                  </a:cubicBezTo>
                  <a:cubicBezTo>
                    <a:pt x="76" y="189"/>
                    <a:pt x="78" y="193"/>
                    <a:pt x="78" y="194"/>
                  </a:cubicBezTo>
                  <a:cubicBezTo>
                    <a:pt x="78" y="196"/>
                    <a:pt x="77" y="200"/>
                    <a:pt x="70" y="200"/>
                  </a:cubicBezTo>
                  <a:cubicBezTo>
                    <a:pt x="61" y="200"/>
                    <a:pt x="50" y="198"/>
                    <a:pt x="43" y="198"/>
                  </a:cubicBezTo>
                  <a:cubicBezTo>
                    <a:pt x="28" y="198"/>
                    <a:pt x="23" y="199"/>
                    <a:pt x="9" y="199"/>
                  </a:cubicBezTo>
                  <a:cubicBezTo>
                    <a:pt x="6" y="199"/>
                    <a:pt x="4" y="199"/>
                    <a:pt x="4" y="196"/>
                  </a:cubicBezTo>
                  <a:cubicBezTo>
                    <a:pt x="4" y="191"/>
                    <a:pt x="4" y="192"/>
                    <a:pt x="16" y="188"/>
                  </a:cubicBezTo>
                  <a:cubicBezTo>
                    <a:pt x="28" y="183"/>
                    <a:pt x="26" y="165"/>
                    <a:pt x="26" y="100"/>
                  </a:cubicBezTo>
                  <a:cubicBezTo>
                    <a:pt x="26" y="84"/>
                    <a:pt x="27" y="68"/>
                    <a:pt x="27" y="51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26"/>
                    <a:pt x="26" y="16"/>
                    <a:pt x="14" y="11"/>
                  </a:cubicBezTo>
                  <a:cubicBezTo>
                    <a:pt x="8" y="8"/>
                    <a:pt x="0" y="11"/>
                    <a:pt x="0" y="5"/>
                  </a:cubicBezTo>
                  <a:cubicBezTo>
                    <a:pt x="0" y="4"/>
                    <a:pt x="1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5">
              <a:extLst>
                <a:ext uri="{FF2B5EF4-FFF2-40B4-BE49-F238E27FC236}">
                  <a16:creationId xmlns:a16="http://schemas.microsoft.com/office/drawing/2014/main" id="{BF942837-BE02-4825-A93E-1B1DD70BFB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8700" y="3059113"/>
              <a:ext cx="300038" cy="379413"/>
            </a:xfrm>
            <a:custGeom>
              <a:avLst/>
              <a:gdLst>
                <a:gd name="T0" fmla="*/ 8 w 157"/>
                <a:gd name="T1" fmla="*/ 0 h 199"/>
                <a:gd name="T2" fmla="*/ 15 w 157"/>
                <a:gd name="T3" fmla="*/ 0 h 199"/>
                <a:gd name="T4" fmla="*/ 83 w 157"/>
                <a:gd name="T5" fmla="*/ 2 h 199"/>
                <a:gd name="T6" fmla="*/ 138 w 157"/>
                <a:gd name="T7" fmla="*/ 1 h 199"/>
                <a:gd name="T8" fmla="*/ 144 w 157"/>
                <a:gd name="T9" fmla="*/ 7 h 199"/>
                <a:gd name="T10" fmla="*/ 140 w 157"/>
                <a:gd name="T11" fmla="*/ 35 h 199"/>
                <a:gd name="T12" fmla="*/ 136 w 157"/>
                <a:gd name="T13" fmla="*/ 41 h 199"/>
                <a:gd name="T14" fmla="*/ 132 w 157"/>
                <a:gd name="T15" fmla="*/ 36 h 199"/>
                <a:gd name="T16" fmla="*/ 115 w 157"/>
                <a:gd name="T17" fmla="*/ 16 h 199"/>
                <a:gd name="T18" fmla="*/ 77 w 157"/>
                <a:gd name="T19" fmla="*/ 14 h 199"/>
                <a:gd name="T20" fmla="*/ 70 w 157"/>
                <a:gd name="T21" fmla="*/ 14 h 199"/>
                <a:gd name="T22" fmla="*/ 50 w 157"/>
                <a:gd name="T23" fmla="*/ 31 h 199"/>
                <a:gd name="T24" fmla="*/ 49 w 157"/>
                <a:gd name="T25" fmla="*/ 77 h 199"/>
                <a:gd name="T26" fmla="*/ 54 w 157"/>
                <a:gd name="T27" fmla="*/ 91 h 199"/>
                <a:gd name="T28" fmla="*/ 61 w 157"/>
                <a:gd name="T29" fmla="*/ 91 h 199"/>
                <a:gd name="T30" fmla="*/ 73 w 157"/>
                <a:gd name="T31" fmla="*/ 91 h 199"/>
                <a:gd name="T32" fmla="*/ 82 w 157"/>
                <a:gd name="T33" fmla="*/ 91 h 199"/>
                <a:gd name="T34" fmla="*/ 114 w 157"/>
                <a:gd name="T35" fmla="*/ 86 h 199"/>
                <a:gd name="T36" fmla="*/ 120 w 157"/>
                <a:gd name="T37" fmla="*/ 75 h 199"/>
                <a:gd name="T38" fmla="*/ 124 w 157"/>
                <a:gd name="T39" fmla="*/ 71 h 199"/>
                <a:gd name="T40" fmla="*/ 128 w 157"/>
                <a:gd name="T41" fmla="*/ 75 h 199"/>
                <a:gd name="T42" fmla="*/ 125 w 157"/>
                <a:gd name="T43" fmla="*/ 104 h 199"/>
                <a:gd name="T44" fmla="*/ 126 w 157"/>
                <a:gd name="T45" fmla="*/ 121 h 199"/>
                <a:gd name="T46" fmla="*/ 124 w 157"/>
                <a:gd name="T47" fmla="*/ 128 h 199"/>
                <a:gd name="T48" fmla="*/ 118 w 157"/>
                <a:gd name="T49" fmla="*/ 122 h 199"/>
                <a:gd name="T50" fmla="*/ 111 w 157"/>
                <a:gd name="T51" fmla="*/ 108 h 199"/>
                <a:gd name="T52" fmla="*/ 85 w 157"/>
                <a:gd name="T53" fmla="*/ 104 h 199"/>
                <a:gd name="T54" fmla="*/ 60 w 157"/>
                <a:gd name="T55" fmla="*/ 104 h 199"/>
                <a:gd name="T56" fmla="*/ 49 w 157"/>
                <a:gd name="T57" fmla="*/ 109 h 199"/>
                <a:gd name="T58" fmla="*/ 48 w 157"/>
                <a:gd name="T59" fmla="*/ 149 h 199"/>
                <a:gd name="T60" fmla="*/ 48 w 157"/>
                <a:gd name="T61" fmla="*/ 160 h 199"/>
                <a:gd name="T62" fmla="*/ 55 w 157"/>
                <a:gd name="T63" fmla="*/ 182 h 199"/>
                <a:gd name="T64" fmla="*/ 67 w 157"/>
                <a:gd name="T65" fmla="*/ 184 h 199"/>
                <a:gd name="T66" fmla="*/ 153 w 157"/>
                <a:gd name="T67" fmla="*/ 158 h 199"/>
                <a:gd name="T68" fmla="*/ 157 w 157"/>
                <a:gd name="T69" fmla="*/ 163 h 199"/>
                <a:gd name="T70" fmla="*/ 124 w 157"/>
                <a:gd name="T71" fmla="*/ 199 h 199"/>
                <a:gd name="T72" fmla="*/ 47 w 157"/>
                <a:gd name="T73" fmla="*/ 196 h 199"/>
                <a:gd name="T74" fmla="*/ 10 w 157"/>
                <a:gd name="T75" fmla="*/ 199 h 199"/>
                <a:gd name="T76" fmla="*/ 4 w 157"/>
                <a:gd name="T77" fmla="*/ 196 h 199"/>
                <a:gd name="T78" fmla="*/ 16 w 157"/>
                <a:gd name="T79" fmla="*/ 187 h 199"/>
                <a:gd name="T80" fmla="*/ 27 w 157"/>
                <a:gd name="T81" fmla="*/ 134 h 199"/>
                <a:gd name="T82" fmla="*/ 27 w 157"/>
                <a:gd name="T83" fmla="*/ 99 h 199"/>
                <a:gd name="T84" fmla="*/ 27 w 157"/>
                <a:gd name="T85" fmla="*/ 51 h 199"/>
                <a:gd name="T86" fmla="*/ 27 w 157"/>
                <a:gd name="T87" fmla="*/ 26 h 199"/>
                <a:gd name="T88" fmla="*/ 4 w 157"/>
                <a:gd name="T89" fmla="*/ 9 h 199"/>
                <a:gd name="T90" fmla="*/ 0 w 157"/>
                <a:gd name="T91" fmla="*/ 4 h 199"/>
                <a:gd name="T92" fmla="*/ 8 w 157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7" h="199">
                  <a:moveTo>
                    <a:pt x="8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2" y="0"/>
                    <a:pt x="55" y="2"/>
                    <a:pt x="83" y="2"/>
                  </a:cubicBezTo>
                  <a:cubicBezTo>
                    <a:pt x="94" y="2"/>
                    <a:pt x="130" y="1"/>
                    <a:pt x="138" y="1"/>
                  </a:cubicBezTo>
                  <a:cubicBezTo>
                    <a:pt x="140" y="1"/>
                    <a:pt x="144" y="1"/>
                    <a:pt x="144" y="7"/>
                  </a:cubicBezTo>
                  <a:cubicBezTo>
                    <a:pt x="144" y="12"/>
                    <a:pt x="140" y="21"/>
                    <a:pt x="140" y="35"/>
                  </a:cubicBezTo>
                  <a:cubicBezTo>
                    <a:pt x="140" y="39"/>
                    <a:pt x="138" y="41"/>
                    <a:pt x="136" y="41"/>
                  </a:cubicBezTo>
                  <a:cubicBezTo>
                    <a:pt x="134" y="41"/>
                    <a:pt x="132" y="39"/>
                    <a:pt x="132" y="36"/>
                  </a:cubicBezTo>
                  <a:cubicBezTo>
                    <a:pt x="132" y="26"/>
                    <a:pt x="125" y="16"/>
                    <a:pt x="115" y="16"/>
                  </a:cubicBezTo>
                  <a:cubicBezTo>
                    <a:pt x="98" y="14"/>
                    <a:pt x="92" y="14"/>
                    <a:pt x="77" y="14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50" y="14"/>
                    <a:pt x="51" y="14"/>
                    <a:pt x="50" y="31"/>
                  </a:cubicBezTo>
                  <a:cubicBezTo>
                    <a:pt x="50" y="41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105" y="91"/>
                    <a:pt x="108" y="89"/>
                    <a:pt x="114" y="86"/>
                  </a:cubicBezTo>
                  <a:cubicBezTo>
                    <a:pt x="118" y="82"/>
                    <a:pt x="120" y="79"/>
                    <a:pt x="120" y="75"/>
                  </a:cubicBezTo>
                  <a:cubicBezTo>
                    <a:pt x="121" y="73"/>
                    <a:pt x="121" y="71"/>
                    <a:pt x="124" y="71"/>
                  </a:cubicBezTo>
                  <a:cubicBezTo>
                    <a:pt x="127" y="71"/>
                    <a:pt x="128" y="72"/>
                    <a:pt x="128" y="75"/>
                  </a:cubicBezTo>
                  <a:cubicBezTo>
                    <a:pt x="128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2"/>
                  </a:cubicBezTo>
                  <a:cubicBezTo>
                    <a:pt x="117" y="117"/>
                    <a:pt x="115" y="111"/>
                    <a:pt x="111" y="108"/>
                  </a:cubicBezTo>
                  <a:cubicBezTo>
                    <a:pt x="105" y="104"/>
                    <a:pt x="86" y="104"/>
                    <a:pt x="85" y="104"/>
                  </a:cubicBezTo>
                  <a:cubicBezTo>
                    <a:pt x="60" y="104"/>
                    <a:pt x="63" y="104"/>
                    <a:pt x="60" y="104"/>
                  </a:cubicBezTo>
                  <a:cubicBezTo>
                    <a:pt x="54" y="104"/>
                    <a:pt x="49" y="105"/>
                    <a:pt x="49" y="109"/>
                  </a:cubicBezTo>
                  <a:cubicBezTo>
                    <a:pt x="49" y="125"/>
                    <a:pt x="48" y="134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5" y="182"/>
                  </a:cubicBezTo>
                  <a:cubicBezTo>
                    <a:pt x="61" y="184"/>
                    <a:pt x="63" y="184"/>
                    <a:pt x="67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5" y="158"/>
                    <a:pt x="157" y="159"/>
                    <a:pt x="157" y="163"/>
                  </a:cubicBezTo>
                  <a:cubicBezTo>
                    <a:pt x="157" y="179"/>
                    <a:pt x="135" y="199"/>
                    <a:pt x="124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10" y="199"/>
                  </a:cubicBezTo>
                  <a:cubicBezTo>
                    <a:pt x="7" y="199"/>
                    <a:pt x="4" y="199"/>
                    <a:pt x="4" y="196"/>
                  </a:cubicBezTo>
                  <a:cubicBezTo>
                    <a:pt x="4" y="188"/>
                    <a:pt x="4" y="193"/>
                    <a:pt x="16" y="187"/>
                  </a:cubicBezTo>
                  <a:cubicBezTo>
                    <a:pt x="24" y="183"/>
                    <a:pt x="27" y="176"/>
                    <a:pt x="27" y="134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7" y="84"/>
                    <a:pt x="27" y="68"/>
                    <a:pt x="27" y="51"/>
                  </a:cubicBezTo>
                  <a:cubicBezTo>
                    <a:pt x="27" y="43"/>
                    <a:pt x="27" y="35"/>
                    <a:pt x="27" y="26"/>
                  </a:cubicBezTo>
                  <a:cubicBezTo>
                    <a:pt x="26" y="14"/>
                    <a:pt x="15" y="9"/>
                    <a:pt x="4" y="9"/>
                  </a:cubicBezTo>
                  <a:cubicBezTo>
                    <a:pt x="0" y="9"/>
                    <a:pt x="0" y="6"/>
                    <a:pt x="0" y="4"/>
                  </a:cubicBezTo>
                  <a:cubicBezTo>
                    <a:pt x="0" y="0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6">
              <a:extLst>
                <a:ext uri="{FF2B5EF4-FFF2-40B4-BE49-F238E27FC236}">
                  <a16:creationId xmlns:a16="http://schemas.microsoft.com/office/drawing/2014/main" id="{47C8E1D7-918E-4C18-B974-16DF6F586F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86463" y="3582988"/>
              <a:ext cx="407988" cy="385763"/>
            </a:xfrm>
            <a:custGeom>
              <a:avLst/>
              <a:gdLst>
                <a:gd name="T0" fmla="*/ 4 w 214"/>
                <a:gd name="T1" fmla="*/ 193 h 202"/>
                <a:gd name="T2" fmla="*/ 101 w 214"/>
                <a:gd name="T3" fmla="*/ 6 h 202"/>
                <a:gd name="T4" fmla="*/ 109 w 214"/>
                <a:gd name="T5" fmla="*/ 0 h 202"/>
                <a:gd name="T6" fmla="*/ 129 w 214"/>
                <a:gd name="T7" fmla="*/ 44 h 202"/>
                <a:gd name="T8" fmla="*/ 183 w 214"/>
                <a:gd name="T9" fmla="*/ 172 h 202"/>
                <a:gd name="T10" fmla="*/ 214 w 214"/>
                <a:gd name="T11" fmla="*/ 197 h 202"/>
                <a:gd name="T12" fmla="*/ 207 w 214"/>
                <a:gd name="T13" fmla="*/ 201 h 202"/>
                <a:gd name="T14" fmla="*/ 182 w 214"/>
                <a:gd name="T15" fmla="*/ 199 h 202"/>
                <a:gd name="T16" fmla="*/ 156 w 214"/>
                <a:gd name="T17" fmla="*/ 201 h 202"/>
                <a:gd name="T18" fmla="*/ 143 w 214"/>
                <a:gd name="T19" fmla="*/ 197 h 202"/>
                <a:gd name="T20" fmla="*/ 157 w 214"/>
                <a:gd name="T21" fmla="*/ 184 h 202"/>
                <a:gd name="T22" fmla="*/ 138 w 214"/>
                <a:gd name="T23" fmla="*/ 131 h 202"/>
                <a:gd name="T24" fmla="*/ 127 w 214"/>
                <a:gd name="T25" fmla="*/ 126 h 202"/>
                <a:gd name="T26" fmla="*/ 93 w 214"/>
                <a:gd name="T27" fmla="*/ 127 h 202"/>
                <a:gd name="T28" fmla="*/ 78 w 214"/>
                <a:gd name="T29" fmla="*/ 127 h 202"/>
                <a:gd name="T30" fmla="*/ 57 w 214"/>
                <a:gd name="T31" fmla="*/ 135 h 202"/>
                <a:gd name="T32" fmla="*/ 39 w 214"/>
                <a:gd name="T33" fmla="*/ 178 h 202"/>
                <a:gd name="T34" fmla="*/ 60 w 214"/>
                <a:gd name="T35" fmla="*/ 197 h 202"/>
                <a:gd name="T36" fmla="*/ 55 w 214"/>
                <a:gd name="T37" fmla="*/ 201 h 202"/>
                <a:gd name="T38" fmla="*/ 32 w 214"/>
                <a:gd name="T39" fmla="*/ 201 h 202"/>
                <a:gd name="T40" fmla="*/ 8 w 214"/>
                <a:gd name="T41" fmla="*/ 202 h 202"/>
                <a:gd name="T42" fmla="*/ 0 w 214"/>
                <a:gd name="T43" fmla="*/ 198 h 202"/>
                <a:gd name="T44" fmla="*/ 4 w 214"/>
                <a:gd name="T45" fmla="*/ 193 h 202"/>
                <a:gd name="T46" fmla="*/ 84 w 214"/>
                <a:gd name="T47" fmla="*/ 112 h 202"/>
                <a:gd name="T48" fmla="*/ 92 w 214"/>
                <a:gd name="T49" fmla="*/ 112 h 202"/>
                <a:gd name="T50" fmla="*/ 119 w 214"/>
                <a:gd name="T51" fmla="*/ 112 h 202"/>
                <a:gd name="T52" fmla="*/ 130 w 214"/>
                <a:gd name="T53" fmla="*/ 107 h 202"/>
                <a:gd name="T54" fmla="*/ 99 w 214"/>
                <a:gd name="T55" fmla="*/ 42 h 202"/>
                <a:gd name="T56" fmla="*/ 70 w 214"/>
                <a:gd name="T57" fmla="*/ 107 h 202"/>
                <a:gd name="T58" fmla="*/ 84 w 214"/>
                <a:gd name="T59" fmla="*/ 11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4" h="202">
                  <a:moveTo>
                    <a:pt x="4" y="193"/>
                  </a:moveTo>
                  <a:cubicBezTo>
                    <a:pt x="20" y="187"/>
                    <a:pt x="18" y="181"/>
                    <a:pt x="101" y="6"/>
                  </a:cubicBezTo>
                  <a:cubicBezTo>
                    <a:pt x="103" y="0"/>
                    <a:pt x="105" y="0"/>
                    <a:pt x="109" y="0"/>
                  </a:cubicBezTo>
                  <a:cubicBezTo>
                    <a:pt x="115" y="0"/>
                    <a:pt x="111" y="0"/>
                    <a:pt x="129" y="44"/>
                  </a:cubicBezTo>
                  <a:cubicBezTo>
                    <a:pt x="142" y="76"/>
                    <a:pt x="181" y="167"/>
                    <a:pt x="183" y="172"/>
                  </a:cubicBezTo>
                  <a:cubicBezTo>
                    <a:pt x="197" y="200"/>
                    <a:pt x="214" y="187"/>
                    <a:pt x="214" y="197"/>
                  </a:cubicBezTo>
                  <a:cubicBezTo>
                    <a:pt x="214" y="198"/>
                    <a:pt x="214" y="201"/>
                    <a:pt x="207" y="201"/>
                  </a:cubicBezTo>
                  <a:cubicBezTo>
                    <a:pt x="200" y="201"/>
                    <a:pt x="190" y="199"/>
                    <a:pt x="182" y="199"/>
                  </a:cubicBezTo>
                  <a:cubicBezTo>
                    <a:pt x="172" y="199"/>
                    <a:pt x="164" y="201"/>
                    <a:pt x="156" y="201"/>
                  </a:cubicBezTo>
                  <a:cubicBezTo>
                    <a:pt x="144" y="201"/>
                    <a:pt x="143" y="200"/>
                    <a:pt x="143" y="197"/>
                  </a:cubicBezTo>
                  <a:cubicBezTo>
                    <a:pt x="143" y="191"/>
                    <a:pt x="157" y="194"/>
                    <a:pt x="157" y="184"/>
                  </a:cubicBezTo>
                  <a:cubicBezTo>
                    <a:pt x="157" y="175"/>
                    <a:pt x="144" y="141"/>
                    <a:pt x="138" y="131"/>
                  </a:cubicBezTo>
                  <a:cubicBezTo>
                    <a:pt x="137" y="129"/>
                    <a:pt x="136" y="126"/>
                    <a:pt x="127" y="126"/>
                  </a:cubicBezTo>
                  <a:cubicBezTo>
                    <a:pt x="121" y="126"/>
                    <a:pt x="111" y="127"/>
                    <a:pt x="93" y="127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61" y="127"/>
                    <a:pt x="60" y="128"/>
                    <a:pt x="57" y="135"/>
                  </a:cubicBezTo>
                  <a:cubicBezTo>
                    <a:pt x="47" y="156"/>
                    <a:pt x="39" y="170"/>
                    <a:pt x="39" y="178"/>
                  </a:cubicBezTo>
                  <a:cubicBezTo>
                    <a:pt x="39" y="197"/>
                    <a:pt x="60" y="188"/>
                    <a:pt x="60" y="197"/>
                  </a:cubicBezTo>
                  <a:cubicBezTo>
                    <a:pt x="60" y="199"/>
                    <a:pt x="59" y="201"/>
                    <a:pt x="55" y="201"/>
                  </a:cubicBezTo>
                  <a:cubicBezTo>
                    <a:pt x="50" y="201"/>
                    <a:pt x="42" y="201"/>
                    <a:pt x="32" y="201"/>
                  </a:cubicBezTo>
                  <a:cubicBezTo>
                    <a:pt x="21" y="201"/>
                    <a:pt x="14" y="202"/>
                    <a:pt x="8" y="202"/>
                  </a:cubicBezTo>
                  <a:cubicBezTo>
                    <a:pt x="3" y="202"/>
                    <a:pt x="0" y="201"/>
                    <a:pt x="0" y="198"/>
                  </a:cubicBezTo>
                  <a:cubicBezTo>
                    <a:pt x="0" y="196"/>
                    <a:pt x="2" y="194"/>
                    <a:pt x="4" y="193"/>
                  </a:cubicBezTo>
                  <a:close/>
                  <a:moveTo>
                    <a:pt x="84" y="112"/>
                  </a:moveTo>
                  <a:cubicBezTo>
                    <a:pt x="92" y="112"/>
                    <a:pt x="92" y="112"/>
                    <a:pt x="92" y="112"/>
                  </a:cubicBezTo>
                  <a:cubicBezTo>
                    <a:pt x="105" y="112"/>
                    <a:pt x="119" y="112"/>
                    <a:pt x="119" y="112"/>
                  </a:cubicBezTo>
                  <a:cubicBezTo>
                    <a:pt x="126" y="112"/>
                    <a:pt x="130" y="110"/>
                    <a:pt x="130" y="107"/>
                  </a:cubicBezTo>
                  <a:cubicBezTo>
                    <a:pt x="130" y="104"/>
                    <a:pt x="104" y="42"/>
                    <a:pt x="99" y="42"/>
                  </a:cubicBezTo>
                  <a:cubicBezTo>
                    <a:pt x="95" y="42"/>
                    <a:pt x="70" y="103"/>
                    <a:pt x="70" y="107"/>
                  </a:cubicBezTo>
                  <a:cubicBezTo>
                    <a:pt x="70" y="112"/>
                    <a:pt x="72" y="112"/>
                    <a:pt x="84" y="1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7">
              <a:extLst>
                <a:ext uri="{FF2B5EF4-FFF2-40B4-BE49-F238E27FC236}">
                  <a16:creationId xmlns:a16="http://schemas.microsoft.com/office/drawing/2014/main" id="{DB8337A6-3B5E-46F0-A5B5-08A4D77E3F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9063" y="3587750"/>
              <a:ext cx="387350" cy="379413"/>
            </a:xfrm>
            <a:custGeom>
              <a:avLst/>
              <a:gdLst>
                <a:gd name="T0" fmla="*/ 14 w 202"/>
                <a:gd name="T1" fmla="*/ 1 h 199"/>
                <a:gd name="T2" fmla="*/ 38 w 202"/>
                <a:gd name="T3" fmla="*/ 1 h 199"/>
                <a:gd name="T4" fmla="*/ 93 w 202"/>
                <a:gd name="T5" fmla="*/ 0 h 199"/>
                <a:gd name="T6" fmla="*/ 202 w 202"/>
                <a:gd name="T7" fmla="*/ 90 h 199"/>
                <a:gd name="T8" fmla="*/ 162 w 202"/>
                <a:gd name="T9" fmla="*/ 181 h 199"/>
                <a:gd name="T10" fmla="*/ 105 w 202"/>
                <a:gd name="T11" fmla="*/ 199 h 199"/>
                <a:gd name="T12" fmla="*/ 39 w 202"/>
                <a:gd name="T13" fmla="*/ 198 h 199"/>
                <a:gd name="T14" fmla="*/ 11 w 202"/>
                <a:gd name="T15" fmla="*/ 199 h 199"/>
                <a:gd name="T16" fmla="*/ 4 w 202"/>
                <a:gd name="T17" fmla="*/ 196 h 199"/>
                <a:gd name="T18" fmla="*/ 14 w 202"/>
                <a:gd name="T19" fmla="*/ 189 h 199"/>
                <a:gd name="T20" fmla="*/ 26 w 202"/>
                <a:gd name="T21" fmla="*/ 171 h 199"/>
                <a:gd name="T22" fmla="*/ 26 w 202"/>
                <a:gd name="T23" fmla="*/ 96 h 199"/>
                <a:gd name="T24" fmla="*/ 26 w 202"/>
                <a:gd name="T25" fmla="*/ 26 h 199"/>
                <a:gd name="T26" fmla="*/ 11 w 202"/>
                <a:gd name="T27" fmla="*/ 11 h 199"/>
                <a:gd name="T28" fmla="*/ 0 w 202"/>
                <a:gd name="T29" fmla="*/ 4 h 199"/>
                <a:gd name="T30" fmla="*/ 14 w 202"/>
                <a:gd name="T31" fmla="*/ 1 h 199"/>
                <a:gd name="T32" fmla="*/ 75 w 202"/>
                <a:gd name="T33" fmla="*/ 186 h 199"/>
                <a:gd name="T34" fmla="*/ 95 w 202"/>
                <a:gd name="T35" fmla="*/ 189 h 199"/>
                <a:gd name="T36" fmla="*/ 100 w 202"/>
                <a:gd name="T37" fmla="*/ 189 h 199"/>
                <a:gd name="T38" fmla="*/ 158 w 202"/>
                <a:gd name="T39" fmla="*/ 167 h 199"/>
                <a:gd name="T40" fmla="*/ 179 w 202"/>
                <a:gd name="T41" fmla="*/ 103 h 199"/>
                <a:gd name="T42" fmla="*/ 83 w 202"/>
                <a:gd name="T43" fmla="*/ 12 h 199"/>
                <a:gd name="T44" fmla="*/ 50 w 202"/>
                <a:gd name="T45" fmla="*/ 47 h 199"/>
                <a:gd name="T46" fmla="*/ 50 w 202"/>
                <a:gd name="T47" fmla="*/ 100 h 199"/>
                <a:gd name="T48" fmla="*/ 49 w 202"/>
                <a:gd name="T49" fmla="*/ 159 h 199"/>
                <a:gd name="T50" fmla="*/ 75 w 202"/>
                <a:gd name="T51" fmla="*/ 186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2" h="199">
                  <a:moveTo>
                    <a:pt x="14" y="1"/>
                  </a:moveTo>
                  <a:cubicBezTo>
                    <a:pt x="38" y="1"/>
                    <a:pt x="38" y="1"/>
                    <a:pt x="38" y="1"/>
                  </a:cubicBezTo>
                  <a:cubicBezTo>
                    <a:pt x="53" y="1"/>
                    <a:pt x="74" y="0"/>
                    <a:pt x="93" y="0"/>
                  </a:cubicBezTo>
                  <a:cubicBezTo>
                    <a:pt x="143" y="0"/>
                    <a:pt x="202" y="30"/>
                    <a:pt x="202" y="90"/>
                  </a:cubicBezTo>
                  <a:cubicBezTo>
                    <a:pt x="202" y="144"/>
                    <a:pt x="186" y="161"/>
                    <a:pt x="162" y="181"/>
                  </a:cubicBezTo>
                  <a:cubicBezTo>
                    <a:pt x="153" y="189"/>
                    <a:pt x="130" y="199"/>
                    <a:pt x="105" y="199"/>
                  </a:cubicBezTo>
                  <a:cubicBezTo>
                    <a:pt x="99" y="199"/>
                    <a:pt x="59" y="198"/>
                    <a:pt x="39" y="198"/>
                  </a:cubicBezTo>
                  <a:cubicBezTo>
                    <a:pt x="22" y="198"/>
                    <a:pt x="17" y="199"/>
                    <a:pt x="11" y="199"/>
                  </a:cubicBezTo>
                  <a:cubicBezTo>
                    <a:pt x="5" y="199"/>
                    <a:pt x="4" y="198"/>
                    <a:pt x="4" y="196"/>
                  </a:cubicBezTo>
                  <a:cubicBezTo>
                    <a:pt x="4" y="191"/>
                    <a:pt x="8" y="192"/>
                    <a:pt x="14" y="189"/>
                  </a:cubicBezTo>
                  <a:cubicBezTo>
                    <a:pt x="20" y="187"/>
                    <a:pt x="26" y="179"/>
                    <a:pt x="26" y="171"/>
                  </a:cubicBezTo>
                  <a:cubicBezTo>
                    <a:pt x="26" y="142"/>
                    <a:pt x="26" y="120"/>
                    <a:pt x="26" y="96"/>
                  </a:cubicBezTo>
                  <a:cubicBezTo>
                    <a:pt x="26" y="74"/>
                    <a:pt x="26" y="59"/>
                    <a:pt x="26" y="26"/>
                  </a:cubicBezTo>
                  <a:cubicBezTo>
                    <a:pt x="26" y="20"/>
                    <a:pt x="19" y="11"/>
                    <a:pt x="11" y="11"/>
                  </a:cubicBezTo>
                  <a:cubicBezTo>
                    <a:pt x="5" y="11"/>
                    <a:pt x="0" y="10"/>
                    <a:pt x="0" y="4"/>
                  </a:cubicBezTo>
                  <a:cubicBezTo>
                    <a:pt x="0" y="1"/>
                    <a:pt x="3" y="1"/>
                    <a:pt x="14" y="1"/>
                  </a:cubicBezTo>
                  <a:close/>
                  <a:moveTo>
                    <a:pt x="75" y="186"/>
                  </a:moveTo>
                  <a:cubicBezTo>
                    <a:pt x="80" y="188"/>
                    <a:pt x="88" y="189"/>
                    <a:pt x="95" y="189"/>
                  </a:cubicBezTo>
                  <a:cubicBezTo>
                    <a:pt x="100" y="189"/>
                    <a:pt x="100" y="189"/>
                    <a:pt x="100" y="189"/>
                  </a:cubicBezTo>
                  <a:cubicBezTo>
                    <a:pt x="126" y="189"/>
                    <a:pt x="142" y="182"/>
                    <a:pt x="158" y="167"/>
                  </a:cubicBezTo>
                  <a:cubicBezTo>
                    <a:pt x="174" y="152"/>
                    <a:pt x="179" y="124"/>
                    <a:pt x="179" y="103"/>
                  </a:cubicBezTo>
                  <a:cubicBezTo>
                    <a:pt x="179" y="41"/>
                    <a:pt x="126" y="12"/>
                    <a:pt x="83" y="12"/>
                  </a:cubicBezTo>
                  <a:cubicBezTo>
                    <a:pt x="50" y="12"/>
                    <a:pt x="50" y="12"/>
                    <a:pt x="50" y="47"/>
                  </a:cubicBezTo>
                  <a:cubicBezTo>
                    <a:pt x="50" y="58"/>
                    <a:pt x="50" y="95"/>
                    <a:pt x="50" y="100"/>
                  </a:cubicBezTo>
                  <a:cubicBezTo>
                    <a:pt x="50" y="129"/>
                    <a:pt x="49" y="148"/>
                    <a:pt x="49" y="159"/>
                  </a:cubicBezTo>
                  <a:cubicBezTo>
                    <a:pt x="49" y="183"/>
                    <a:pt x="52" y="180"/>
                    <a:pt x="75" y="18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8">
              <a:extLst>
                <a:ext uri="{FF2B5EF4-FFF2-40B4-BE49-F238E27FC236}">
                  <a16:creationId xmlns:a16="http://schemas.microsoft.com/office/drawing/2014/main" id="{70DE4857-18F8-414A-890C-023AE8F3C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9438" y="3589338"/>
              <a:ext cx="407988" cy="393700"/>
            </a:xfrm>
            <a:custGeom>
              <a:avLst/>
              <a:gdLst>
                <a:gd name="T0" fmla="*/ 8 w 213"/>
                <a:gd name="T1" fmla="*/ 0 h 206"/>
                <a:gd name="T2" fmla="*/ 38 w 213"/>
                <a:gd name="T3" fmla="*/ 2 h 206"/>
                <a:gd name="T4" fmla="*/ 57 w 213"/>
                <a:gd name="T5" fmla="*/ 1 h 206"/>
                <a:gd name="T6" fmla="*/ 66 w 213"/>
                <a:gd name="T7" fmla="*/ 4 h 206"/>
                <a:gd name="T8" fmla="*/ 54 w 213"/>
                <a:gd name="T9" fmla="*/ 17 h 206"/>
                <a:gd name="T10" fmla="*/ 93 w 213"/>
                <a:gd name="T11" fmla="*/ 111 h 206"/>
                <a:gd name="T12" fmla="*/ 121 w 213"/>
                <a:gd name="T13" fmla="*/ 165 h 206"/>
                <a:gd name="T14" fmla="*/ 180 w 213"/>
                <a:gd name="T15" fmla="*/ 17 h 206"/>
                <a:gd name="T16" fmla="*/ 160 w 213"/>
                <a:gd name="T17" fmla="*/ 3 h 206"/>
                <a:gd name="T18" fmla="*/ 166 w 213"/>
                <a:gd name="T19" fmla="*/ 0 h 206"/>
                <a:gd name="T20" fmla="*/ 183 w 213"/>
                <a:gd name="T21" fmla="*/ 1 h 206"/>
                <a:gd name="T22" fmla="*/ 208 w 213"/>
                <a:gd name="T23" fmla="*/ 0 h 206"/>
                <a:gd name="T24" fmla="*/ 213 w 213"/>
                <a:gd name="T25" fmla="*/ 4 h 206"/>
                <a:gd name="T26" fmla="*/ 195 w 213"/>
                <a:gd name="T27" fmla="*/ 24 h 206"/>
                <a:gd name="T28" fmla="*/ 133 w 213"/>
                <a:gd name="T29" fmla="*/ 165 h 206"/>
                <a:gd name="T30" fmla="*/ 114 w 213"/>
                <a:gd name="T31" fmla="*/ 206 h 206"/>
                <a:gd name="T32" fmla="*/ 102 w 213"/>
                <a:gd name="T33" fmla="*/ 187 h 206"/>
                <a:gd name="T34" fmla="*/ 73 w 213"/>
                <a:gd name="T35" fmla="*/ 122 h 206"/>
                <a:gd name="T36" fmla="*/ 26 w 213"/>
                <a:gd name="T37" fmla="*/ 19 h 206"/>
                <a:gd name="T38" fmla="*/ 0 w 213"/>
                <a:gd name="T39" fmla="*/ 4 h 206"/>
                <a:gd name="T40" fmla="*/ 8 w 213"/>
                <a:gd name="T41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3" h="206">
                  <a:moveTo>
                    <a:pt x="8" y="0"/>
                  </a:moveTo>
                  <a:cubicBezTo>
                    <a:pt x="14" y="0"/>
                    <a:pt x="20" y="2"/>
                    <a:pt x="38" y="2"/>
                  </a:cubicBezTo>
                  <a:cubicBezTo>
                    <a:pt x="43" y="2"/>
                    <a:pt x="51" y="1"/>
                    <a:pt x="57" y="1"/>
                  </a:cubicBezTo>
                  <a:cubicBezTo>
                    <a:pt x="65" y="1"/>
                    <a:pt x="66" y="1"/>
                    <a:pt x="66" y="4"/>
                  </a:cubicBezTo>
                  <a:cubicBezTo>
                    <a:pt x="66" y="8"/>
                    <a:pt x="54" y="8"/>
                    <a:pt x="54" y="17"/>
                  </a:cubicBezTo>
                  <a:cubicBezTo>
                    <a:pt x="54" y="29"/>
                    <a:pt x="63" y="43"/>
                    <a:pt x="93" y="111"/>
                  </a:cubicBezTo>
                  <a:cubicBezTo>
                    <a:pt x="102" y="132"/>
                    <a:pt x="117" y="165"/>
                    <a:pt x="121" y="165"/>
                  </a:cubicBezTo>
                  <a:cubicBezTo>
                    <a:pt x="124" y="165"/>
                    <a:pt x="180" y="32"/>
                    <a:pt x="180" y="17"/>
                  </a:cubicBezTo>
                  <a:cubicBezTo>
                    <a:pt x="180" y="4"/>
                    <a:pt x="160" y="10"/>
                    <a:pt x="160" y="3"/>
                  </a:cubicBezTo>
                  <a:cubicBezTo>
                    <a:pt x="160" y="1"/>
                    <a:pt x="161" y="0"/>
                    <a:pt x="166" y="0"/>
                  </a:cubicBezTo>
                  <a:cubicBezTo>
                    <a:pt x="169" y="0"/>
                    <a:pt x="173" y="1"/>
                    <a:pt x="183" y="1"/>
                  </a:cubicBezTo>
                  <a:cubicBezTo>
                    <a:pt x="194" y="1"/>
                    <a:pt x="194" y="0"/>
                    <a:pt x="208" y="0"/>
                  </a:cubicBezTo>
                  <a:cubicBezTo>
                    <a:pt x="211" y="0"/>
                    <a:pt x="213" y="1"/>
                    <a:pt x="213" y="4"/>
                  </a:cubicBezTo>
                  <a:cubicBezTo>
                    <a:pt x="213" y="10"/>
                    <a:pt x="203" y="7"/>
                    <a:pt x="195" y="24"/>
                  </a:cubicBezTo>
                  <a:cubicBezTo>
                    <a:pt x="133" y="165"/>
                    <a:pt x="133" y="165"/>
                    <a:pt x="133" y="165"/>
                  </a:cubicBezTo>
                  <a:cubicBezTo>
                    <a:pt x="116" y="206"/>
                    <a:pt x="117" y="206"/>
                    <a:pt x="114" y="206"/>
                  </a:cubicBezTo>
                  <a:cubicBezTo>
                    <a:pt x="113" y="206"/>
                    <a:pt x="109" y="204"/>
                    <a:pt x="102" y="187"/>
                  </a:cubicBezTo>
                  <a:cubicBezTo>
                    <a:pt x="93" y="165"/>
                    <a:pt x="86" y="150"/>
                    <a:pt x="73" y="122"/>
                  </a:cubicBezTo>
                  <a:cubicBezTo>
                    <a:pt x="34" y="37"/>
                    <a:pt x="34" y="28"/>
                    <a:pt x="26" y="19"/>
                  </a:cubicBezTo>
                  <a:cubicBezTo>
                    <a:pt x="12" y="4"/>
                    <a:pt x="0" y="14"/>
                    <a:pt x="0" y="4"/>
                  </a:cubicBezTo>
                  <a:cubicBezTo>
                    <a:pt x="0" y="1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9">
              <a:extLst>
                <a:ext uri="{FF2B5EF4-FFF2-40B4-BE49-F238E27FC236}">
                  <a16:creationId xmlns:a16="http://schemas.microsoft.com/office/drawing/2014/main" id="{8D716FFA-ACF7-4435-8406-9ACBE564B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2038" y="3589338"/>
              <a:ext cx="300038" cy="379413"/>
            </a:xfrm>
            <a:custGeom>
              <a:avLst/>
              <a:gdLst>
                <a:gd name="T0" fmla="*/ 8 w 157"/>
                <a:gd name="T1" fmla="*/ 0 h 199"/>
                <a:gd name="T2" fmla="*/ 15 w 157"/>
                <a:gd name="T3" fmla="*/ 0 h 199"/>
                <a:gd name="T4" fmla="*/ 83 w 157"/>
                <a:gd name="T5" fmla="*/ 2 h 199"/>
                <a:gd name="T6" fmla="*/ 139 w 157"/>
                <a:gd name="T7" fmla="*/ 0 h 199"/>
                <a:gd name="T8" fmla="*/ 144 w 157"/>
                <a:gd name="T9" fmla="*/ 7 h 199"/>
                <a:gd name="T10" fmla="*/ 140 w 157"/>
                <a:gd name="T11" fmla="*/ 35 h 199"/>
                <a:gd name="T12" fmla="*/ 136 w 157"/>
                <a:gd name="T13" fmla="*/ 41 h 199"/>
                <a:gd name="T14" fmla="*/ 132 w 157"/>
                <a:gd name="T15" fmla="*/ 35 h 199"/>
                <a:gd name="T16" fmla="*/ 115 w 157"/>
                <a:gd name="T17" fmla="*/ 15 h 199"/>
                <a:gd name="T18" fmla="*/ 77 w 157"/>
                <a:gd name="T19" fmla="*/ 14 h 199"/>
                <a:gd name="T20" fmla="*/ 70 w 157"/>
                <a:gd name="T21" fmla="*/ 14 h 199"/>
                <a:gd name="T22" fmla="*/ 50 w 157"/>
                <a:gd name="T23" fmla="*/ 30 h 199"/>
                <a:gd name="T24" fmla="*/ 49 w 157"/>
                <a:gd name="T25" fmla="*/ 77 h 199"/>
                <a:gd name="T26" fmla="*/ 54 w 157"/>
                <a:gd name="T27" fmla="*/ 91 h 199"/>
                <a:gd name="T28" fmla="*/ 61 w 157"/>
                <a:gd name="T29" fmla="*/ 91 h 199"/>
                <a:gd name="T30" fmla="*/ 73 w 157"/>
                <a:gd name="T31" fmla="*/ 91 h 199"/>
                <a:gd name="T32" fmla="*/ 82 w 157"/>
                <a:gd name="T33" fmla="*/ 91 h 199"/>
                <a:gd name="T34" fmla="*/ 114 w 157"/>
                <a:gd name="T35" fmla="*/ 86 h 199"/>
                <a:gd name="T36" fmla="*/ 120 w 157"/>
                <a:gd name="T37" fmla="*/ 75 h 199"/>
                <a:gd name="T38" fmla="*/ 124 w 157"/>
                <a:gd name="T39" fmla="*/ 71 h 199"/>
                <a:gd name="T40" fmla="*/ 128 w 157"/>
                <a:gd name="T41" fmla="*/ 75 h 199"/>
                <a:gd name="T42" fmla="*/ 125 w 157"/>
                <a:gd name="T43" fmla="*/ 104 h 199"/>
                <a:gd name="T44" fmla="*/ 126 w 157"/>
                <a:gd name="T45" fmla="*/ 121 h 199"/>
                <a:gd name="T46" fmla="*/ 124 w 157"/>
                <a:gd name="T47" fmla="*/ 128 h 199"/>
                <a:gd name="T48" fmla="*/ 118 w 157"/>
                <a:gd name="T49" fmla="*/ 122 h 199"/>
                <a:gd name="T50" fmla="*/ 111 w 157"/>
                <a:gd name="T51" fmla="*/ 108 h 199"/>
                <a:gd name="T52" fmla="*/ 85 w 157"/>
                <a:gd name="T53" fmla="*/ 104 h 199"/>
                <a:gd name="T54" fmla="*/ 60 w 157"/>
                <a:gd name="T55" fmla="*/ 104 h 199"/>
                <a:gd name="T56" fmla="*/ 49 w 157"/>
                <a:gd name="T57" fmla="*/ 109 h 199"/>
                <a:gd name="T58" fmla="*/ 48 w 157"/>
                <a:gd name="T59" fmla="*/ 149 h 199"/>
                <a:gd name="T60" fmla="*/ 48 w 157"/>
                <a:gd name="T61" fmla="*/ 160 h 199"/>
                <a:gd name="T62" fmla="*/ 55 w 157"/>
                <a:gd name="T63" fmla="*/ 182 h 199"/>
                <a:gd name="T64" fmla="*/ 67 w 157"/>
                <a:gd name="T65" fmla="*/ 184 h 199"/>
                <a:gd name="T66" fmla="*/ 153 w 157"/>
                <a:gd name="T67" fmla="*/ 158 h 199"/>
                <a:gd name="T68" fmla="*/ 157 w 157"/>
                <a:gd name="T69" fmla="*/ 163 h 199"/>
                <a:gd name="T70" fmla="*/ 124 w 157"/>
                <a:gd name="T71" fmla="*/ 199 h 199"/>
                <a:gd name="T72" fmla="*/ 47 w 157"/>
                <a:gd name="T73" fmla="*/ 196 h 199"/>
                <a:gd name="T74" fmla="*/ 10 w 157"/>
                <a:gd name="T75" fmla="*/ 199 h 199"/>
                <a:gd name="T76" fmla="*/ 4 w 157"/>
                <a:gd name="T77" fmla="*/ 196 h 199"/>
                <a:gd name="T78" fmla="*/ 16 w 157"/>
                <a:gd name="T79" fmla="*/ 187 h 199"/>
                <a:gd name="T80" fmla="*/ 27 w 157"/>
                <a:gd name="T81" fmla="*/ 133 h 199"/>
                <a:gd name="T82" fmla="*/ 27 w 157"/>
                <a:gd name="T83" fmla="*/ 99 h 199"/>
                <a:gd name="T84" fmla="*/ 27 w 157"/>
                <a:gd name="T85" fmla="*/ 51 h 199"/>
                <a:gd name="T86" fmla="*/ 27 w 157"/>
                <a:gd name="T87" fmla="*/ 26 h 199"/>
                <a:gd name="T88" fmla="*/ 4 w 157"/>
                <a:gd name="T89" fmla="*/ 9 h 199"/>
                <a:gd name="T90" fmla="*/ 0 w 157"/>
                <a:gd name="T91" fmla="*/ 4 h 199"/>
                <a:gd name="T92" fmla="*/ 8 w 157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7" h="199">
                  <a:moveTo>
                    <a:pt x="8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2" y="0"/>
                    <a:pt x="56" y="2"/>
                    <a:pt x="83" y="2"/>
                  </a:cubicBezTo>
                  <a:cubicBezTo>
                    <a:pt x="94" y="2"/>
                    <a:pt x="130" y="0"/>
                    <a:pt x="139" y="0"/>
                  </a:cubicBezTo>
                  <a:cubicBezTo>
                    <a:pt x="140" y="0"/>
                    <a:pt x="144" y="1"/>
                    <a:pt x="144" y="7"/>
                  </a:cubicBezTo>
                  <a:cubicBezTo>
                    <a:pt x="144" y="12"/>
                    <a:pt x="140" y="21"/>
                    <a:pt x="140" y="35"/>
                  </a:cubicBezTo>
                  <a:cubicBezTo>
                    <a:pt x="140" y="39"/>
                    <a:pt x="138" y="41"/>
                    <a:pt x="136" y="41"/>
                  </a:cubicBezTo>
                  <a:cubicBezTo>
                    <a:pt x="134" y="41"/>
                    <a:pt x="132" y="39"/>
                    <a:pt x="132" y="35"/>
                  </a:cubicBezTo>
                  <a:cubicBezTo>
                    <a:pt x="132" y="26"/>
                    <a:pt x="125" y="16"/>
                    <a:pt x="115" y="15"/>
                  </a:cubicBezTo>
                  <a:cubicBezTo>
                    <a:pt x="98" y="14"/>
                    <a:pt x="92" y="14"/>
                    <a:pt x="77" y="14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51" y="14"/>
                    <a:pt x="51" y="14"/>
                    <a:pt x="50" y="30"/>
                  </a:cubicBezTo>
                  <a:cubicBezTo>
                    <a:pt x="50" y="40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105" y="91"/>
                    <a:pt x="109" y="89"/>
                    <a:pt x="114" y="86"/>
                  </a:cubicBezTo>
                  <a:cubicBezTo>
                    <a:pt x="119" y="82"/>
                    <a:pt x="120" y="78"/>
                    <a:pt x="120" y="75"/>
                  </a:cubicBezTo>
                  <a:cubicBezTo>
                    <a:pt x="121" y="73"/>
                    <a:pt x="121" y="71"/>
                    <a:pt x="124" y="71"/>
                  </a:cubicBezTo>
                  <a:cubicBezTo>
                    <a:pt x="127" y="71"/>
                    <a:pt x="128" y="72"/>
                    <a:pt x="128" y="75"/>
                  </a:cubicBezTo>
                  <a:cubicBezTo>
                    <a:pt x="128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2"/>
                  </a:cubicBezTo>
                  <a:cubicBezTo>
                    <a:pt x="117" y="117"/>
                    <a:pt x="115" y="111"/>
                    <a:pt x="111" y="108"/>
                  </a:cubicBezTo>
                  <a:cubicBezTo>
                    <a:pt x="105" y="104"/>
                    <a:pt x="86" y="104"/>
                    <a:pt x="85" y="104"/>
                  </a:cubicBezTo>
                  <a:cubicBezTo>
                    <a:pt x="61" y="104"/>
                    <a:pt x="63" y="104"/>
                    <a:pt x="60" y="104"/>
                  </a:cubicBezTo>
                  <a:cubicBezTo>
                    <a:pt x="54" y="104"/>
                    <a:pt x="49" y="105"/>
                    <a:pt x="49" y="109"/>
                  </a:cubicBezTo>
                  <a:cubicBezTo>
                    <a:pt x="49" y="125"/>
                    <a:pt x="48" y="133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5" y="182"/>
                  </a:cubicBezTo>
                  <a:cubicBezTo>
                    <a:pt x="61" y="184"/>
                    <a:pt x="63" y="184"/>
                    <a:pt x="67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5" y="158"/>
                    <a:pt x="157" y="159"/>
                    <a:pt x="157" y="163"/>
                  </a:cubicBezTo>
                  <a:cubicBezTo>
                    <a:pt x="157" y="179"/>
                    <a:pt x="135" y="199"/>
                    <a:pt x="124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10" y="199"/>
                  </a:cubicBezTo>
                  <a:cubicBezTo>
                    <a:pt x="7" y="199"/>
                    <a:pt x="4" y="199"/>
                    <a:pt x="4" y="196"/>
                  </a:cubicBezTo>
                  <a:cubicBezTo>
                    <a:pt x="4" y="188"/>
                    <a:pt x="4" y="193"/>
                    <a:pt x="16" y="187"/>
                  </a:cubicBezTo>
                  <a:cubicBezTo>
                    <a:pt x="24" y="183"/>
                    <a:pt x="27" y="176"/>
                    <a:pt x="27" y="133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7" y="84"/>
                    <a:pt x="27" y="68"/>
                    <a:pt x="27" y="51"/>
                  </a:cubicBezTo>
                  <a:cubicBezTo>
                    <a:pt x="27" y="43"/>
                    <a:pt x="27" y="35"/>
                    <a:pt x="27" y="26"/>
                  </a:cubicBezTo>
                  <a:cubicBezTo>
                    <a:pt x="26" y="14"/>
                    <a:pt x="15" y="9"/>
                    <a:pt x="4" y="9"/>
                  </a:cubicBezTo>
                  <a:cubicBezTo>
                    <a:pt x="0" y="9"/>
                    <a:pt x="0" y="6"/>
                    <a:pt x="0" y="4"/>
                  </a:cubicBezTo>
                  <a:cubicBezTo>
                    <a:pt x="0" y="0"/>
                    <a:pt x="6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0">
              <a:extLst>
                <a:ext uri="{FF2B5EF4-FFF2-40B4-BE49-F238E27FC236}">
                  <a16:creationId xmlns:a16="http://schemas.microsoft.com/office/drawing/2014/main" id="{EC1C74C0-7AF1-40B5-804B-36BECB5DAE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5100" y="3590925"/>
              <a:ext cx="395288" cy="384175"/>
            </a:xfrm>
            <a:custGeom>
              <a:avLst/>
              <a:gdLst>
                <a:gd name="T0" fmla="*/ 7 w 207"/>
                <a:gd name="T1" fmla="*/ 0 h 201"/>
                <a:gd name="T2" fmla="*/ 18 w 207"/>
                <a:gd name="T3" fmla="*/ 0 h 201"/>
                <a:gd name="T4" fmla="*/ 32 w 207"/>
                <a:gd name="T5" fmla="*/ 0 h 201"/>
                <a:gd name="T6" fmla="*/ 41 w 207"/>
                <a:gd name="T7" fmla="*/ 4 h 201"/>
                <a:gd name="T8" fmla="*/ 58 w 207"/>
                <a:gd name="T9" fmla="*/ 25 h 201"/>
                <a:gd name="T10" fmla="*/ 160 w 207"/>
                <a:gd name="T11" fmla="*/ 144 h 201"/>
                <a:gd name="T12" fmla="*/ 172 w 207"/>
                <a:gd name="T13" fmla="*/ 156 h 201"/>
                <a:gd name="T14" fmla="*/ 175 w 207"/>
                <a:gd name="T15" fmla="*/ 139 h 201"/>
                <a:gd name="T16" fmla="*/ 175 w 207"/>
                <a:gd name="T17" fmla="*/ 106 h 201"/>
                <a:gd name="T18" fmla="*/ 174 w 207"/>
                <a:gd name="T19" fmla="*/ 49 h 201"/>
                <a:gd name="T20" fmla="*/ 174 w 207"/>
                <a:gd name="T21" fmla="*/ 47 h 201"/>
                <a:gd name="T22" fmla="*/ 148 w 207"/>
                <a:gd name="T23" fmla="*/ 9 h 201"/>
                <a:gd name="T24" fmla="*/ 142 w 207"/>
                <a:gd name="T25" fmla="*/ 4 h 201"/>
                <a:gd name="T26" fmla="*/ 147 w 207"/>
                <a:gd name="T27" fmla="*/ 0 h 201"/>
                <a:gd name="T28" fmla="*/ 174 w 207"/>
                <a:gd name="T29" fmla="*/ 0 h 201"/>
                <a:gd name="T30" fmla="*/ 199 w 207"/>
                <a:gd name="T31" fmla="*/ 0 h 201"/>
                <a:gd name="T32" fmla="*/ 207 w 207"/>
                <a:gd name="T33" fmla="*/ 4 h 201"/>
                <a:gd name="T34" fmla="*/ 197 w 207"/>
                <a:gd name="T35" fmla="*/ 10 h 201"/>
                <a:gd name="T36" fmla="*/ 188 w 207"/>
                <a:gd name="T37" fmla="*/ 41 h 201"/>
                <a:gd name="T38" fmla="*/ 188 w 207"/>
                <a:gd name="T39" fmla="*/ 52 h 201"/>
                <a:gd name="T40" fmla="*/ 185 w 207"/>
                <a:gd name="T41" fmla="*/ 189 h 201"/>
                <a:gd name="T42" fmla="*/ 185 w 207"/>
                <a:gd name="T43" fmla="*/ 195 h 201"/>
                <a:gd name="T44" fmla="*/ 181 w 207"/>
                <a:gd name="T45" fmla="*/ 201 h 201"/>
                <a:gd name="T46" fmla="*/ 177 w 207"/>
                <a:gd name="T47" fmla="*/ 199 h 201"/>
                <a:gd name="T48" fmla="*/ 47 w 207"/>
                <a:gd name="T49" fmla="*/ 52 h 201"/>
                <a:gd name="T50" fmla="*/ 44 w 207"/>
                <a:gd name="T51" fmla="*/ 71 h 201"/>
                <a:gd name="T52" fmla="*/ 42 w 207"/>
                <a:gd name="T53" fmla="*/ 161 h 201"/>
                <a:gd name="T54" fmla="*/ 69 w 207"/>
                <a:gd name="T55" fmla="*/ 193 h 201"/>
                <a:gd name="T56" fmla="*/ 65 w 207"/>
                <a:gd name="T57" fmla="*/ 198 h 201"/>
                <a:gd name="T58" fmla="*/ 35 w 207"/>
                <a:gd name="T59" fmla="*/ 197 h 201"/>
                <a:gd name="T60" fmla="*/ 11 w 207"/>
                <a:gd name="T61" fmla="*/ 198 h 201"/>
                <a:gd name="T62" fmla="*/ 5 w 207"/>
                <a:gd name="T63" fmla="*/ 193 h 201"/>
                <a:gd name="T64" fmla="*/ 26 w 207"/>
                <a:gd name="T65" fmla="*/ 172 h 201"/>
                <a:gd name="T66" fmla="*/ 32 w 207"/>
                <a:gd name="T67" fmla="*/ 58 h 201"/>
                <a:gd name="T68" fmla="*/ 4 w 207"/>
                <a:gd name="T69" fmla="*/ 9 h 201"/>
                <a:gd name="T70" fmla="*/ 0 w 207"/>
                <a:gd name="T71" fmla="*/ 5 h 201"/>
                <a:gd name="T72" fmla="*/ 7 w 207"/>
                <a:gd name="T73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7" h="201">
                  <a:moveTo>
                    <a:pt x="7" y="0"/>
                  </a:moveTo>
                  <a:cubicBezTo>
                    <a:pt x="10" y="0"/>
                    <a:pt x="15" y="0"/>
                    <a:pt x="18" y="0"/>
                  </a:cubicBezTo>
                  <a:cubicBezTo>
                    <a:pt x="25" y="0"/>
                    <a:pt x="26" y="0"/>
                    <a:pt x="32" y="0"/>
                  </a:cubicBezTo>
                  <a:cubicBezTo>
                    <a:pt x="35" y="0"/>
                    <a:pt x="40" y="2"/>
                    <a:pt x="41" y="4"/>
                  </a:cubicBezTo>
                  <a:cubicBezTo>
                    <a:pt x="42" y="7"/>
                    <a:pt x="51" y="15"/>
                    <a:pt x="58" y="25"/>
                  </a:cubicBezTo>
                  <a:cubicBezTo>
                    <a:pt x="87" y="62"/>
                    <a:pt x="142" y="125"/>
                    <a:pt x="160" y="144"/>
                  </a:cubicBezTo>
                  <a:cubicBezTo>
                    <a:pt x="167" y="152"/>
                    <a:pt x="170" y="156"/>
                    <a:pt x="172" y="156"/>
                  </a:cubicBezTo>
                  <a:cubicBezTo>
                    <a:pt x="175" y="156"/>
                    <a:pt x="175" y="148"/>
                    <a:pt x="175" y="139"/>
                  </a:cubicBezTo>
                  <a:cubicBezTo>
                    <a:pt x="175" y="106"/>
                    <a:pt x="175" y="106"/>
                    <a:pt x="175" y="106"/>
                  </a:cubicBezTo>
                  <a:cubicBezTo>
                    <a:pt x="175" y="64"/>
                    <a:pt x="174" y="55"/>
                    <a:pt x="174" y="49"/>
                  </a:cubicBezTo>
                  <a:cubicBezTo>
                    <a:pt x="174" y="47"/>
                    <a:pt x="174" y="47"/>
                    <a:pt x="174" y="47"/>
                  </a:cubicBezTo>
                  <a:cubicBezTo>
                    <a:pt x="174" y="9"/>
                    <a:pt x="159" y="13"/>
                    <a:pt x="148" y="9"/>
                  </a:cubicBezTo>
                  <a:cubicBezTo>
                    <a:pt x="144" y="8"/>
                    <a:pt x="142" y="6"/>
                    <a:pt x="142" y="4"/>
                  </a:cubicBezTo>
                  <a:cubicBezTo>
                    <a:pt x="142" y="2"/>
                    <a:pt x="143" y="0"/>
                    <a:pt x="147" y="0"/>
                  </a:cubicBezTo>
                  <a:cubicBezTo>
                    <a:pt x="151" y="0"/>
                    <a:pt x="171" y="0"/>
                    <a:pt x="174" y="0"/>
                  </a:cubicBezTo>
                  <a:cubicBezTo>
                    <a:pt x="185" y="0"/>
                    <a:pt x="193" y="0"/>
                    <a:pt x="199" y="0"/>
                  </a:cubicBezTo>
                  <a:cubicBezTo>
                    <a:pt x="205" y="0"/>
                    <a:pt x="207" y="1"/>
                    <a:pt x="207" y="4"/>
                  </a:cubicBezTo>
                  <a:cubicBezTo>
                    <a:pt x="207" y="8"/>
                    <a:pt x="198" y="10"/>
                    <a:pt x="197" y="10"/>
                  </a:cubicBezTo>
                  <a:cubicBezTo>
                    <a:pt x="195" y="11"/>
                    <a:pt x="188" y="18"/>
                    <a:pt x="188" y="41"/>
                  </a:cubicBezTo>
                  <a:cubicBezTo>
                    <a:pt x="188" y="52"/>
                    <a:pt x="188" y="52"/>
                    <a:pt x="188" y="52"/>
                  </a:cubicBezTo>
                  <a:cubicBezTo>
                    <a:pt x="188" y="91"/>
                    <a:pt x="185" y="162"/>
                    <a:pt x="185" y="189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5" y="199"/>
                    <a:pt x="185" y="201"/>
                    <a:pt x="181" y="201"/>
                  </a:cubicBezTo>
                  <a:cubicBezTo>
                    <a:pt x="180" y="201"/>
                    <a:pt x="178" y="200"/>
                    <a:pt x="177" y="199"/>
                  </a:cubicBezTo>
                  <a:cubicBezTo>
                    <a:pt x="54" y="57"/>
                    <a:pt x="50" y="52"/>
                    <a:pt x="47" y="52"/>
                  </a:cubicBezTo>
                  <a:cubicBezTo>
                    <a:pt x="45" y="52"/>
                    <a:pt x="44" y="60"/>
                    <a:pt x="44" y="71"/>
                  </a:cubicBezTo>
                  <a:cubicBezTo>
                    <a:pt x="44" y="116"/>
                    <a:pt x="42" y="148"/>
                    <a:pt x="42" y="161"/>
                  </a:cubicBezTo>
                  <a:cubicBezTo>
                    <a:pt x="42" y="198"/>
                    <a:pt x="69" y="184"/>
                    <a:pt x="69" y="193"/>
                  </a:cubicBezTo>
                  <a:cubicBezTo>
                    <a:pt x="69" y="197"/>
                    <a:pt x="68" y="198"/>
                    <a:pt x="65" y="198"/>
                  </a:cubicBezTo>
                  <a:cubicBezTo>
                    <a:pt x="57" y="198"/>
                    <a:pt x="59" y="197"/>
                    <a:pt x="35" y="197"/>
                  </a:cubicBezTo>
                  <a:cubicBezTo>
                    <a:pt x="29" y="197"/>
                    <a:pt x="21" y="198"/>
                    <a:pt x="11" y="198"/>
                  </a:cubicBezTo>
                  <a:cubicBezTo>
                    <a:pt x="8" y="198"/>
                    <a:pt x="5" y="197"/>
                    <a:pt x="5" y="193"/>
                  </a:cubicBezTo>
                  <a:cubicBezTo>
                    <a:pt x="5" y="186"/>
                    <a:pt x="19" y="195"/>
                    <a:pt x="26" y="172"/>
                  </a:cubicBezTo>
                  <a:cubicBezTo>
                    <a:pt x="28" y="163"/>
                    <a:pt x="32" y="78"/>
                    <a:pt x="32" y="58"/>
                  </a:cubicBezTo>
                  <a:cubicBezTo>
                    <a:pt x="32" y="26"/>
                    <a:pt x="24" y="11"/>
                    <a:pt x="4" y="9"/>
                  </a:cubicBezTo>
                  <a:cubicBezTo>
                    <a:pt x="0" y="9"/>
                    <a:pt x="0" y="6"/>
                    <a:pt x="0" y="5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1">
              <a:extLst>
                <a:ext uri="{FF2B5EF4-FFF2-40B4-BE49-F238E27FC236}">
                  <a16:creationId xmlns:a16="http://schemas.microsoft.com/office/drawing/2014/main" id="{A1B08EE5-5422-424B-9185-C663A582C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2938" y="3586163"/>
              <a:ext cx="350838" cy="382588"/>
            </a:xfrm>
            <a:custGeom>
              <a:avLst/>
              <a:gdLst>
                <a:gd name="T0" fmla="*/ 3 w 184"/>
                <a:gd name="T1" fmla="*/ 10 h 201"/>
                <a:gd name="T2" fmla="*/ 11 w 184"/>
                <a:gd name="T3" fmla="*/ 0 h 201"/>
                <a:gd name="T4" fmla="*/ 89 w 184"/>
                <a:gd name="T5" fmla="*/ 2 h 201"/>
                <a:gd name="T6" fmla="*/ 175 w 184"/>
                <a:gd name="T7" fmla="*/ 1 h 201"/>
                <a:gd name="T8" fmla="*/ 177 w 184"/>
                <a:gd name="T9" fmla="*/ 1 h 201"/>
                <a:gd name="T10" fmla="*/ 182 w 184"/>
                <a:gd name="T11" fmla="*/ 6 h 201"/>
                <a:gd name="T12" fmla="*/ 184 w 184"/>
                <a:gd name="T13" fmla="*/ 28 h 201"/>
                <a:gd name="T14" fmla="*/ 179 w 184"/>
                <a:gd name="T15" fmla="*/ 39 h 201"/>
                <a:gd name="T16" fmla="*/ 176 w 184"/>
                <a:gd name="T17" fmla="*/ 35 h 201"/>
                <a:gd name="T18" fmla="*/ 148 w 184"/>
                <a:gd name="T19" fmla="*/ 17 h 201"/>
                <a:gd name="T20" fmla="*/ 112 w 184"/>
                <a:gd name="T21" fmla="*/ 17 h 201"/>
                <a:gd name="T22" fmla="*/ 103 w 184"/>
                <a:gd name="T23" fmla="*/ 35 h 201"/>
                <a:gd name="T24" fmla="*/ 103 w 184"/>
                <a:gd name="T25" fmla="*/ 48 h 201"/>
                <a:gd name="T26" fmla="*/ 102 w 184"/>
                <a:gd name="T27" fmla="*/ 150 h 201"/>
                <a:gd name="T28" fmla="*/ 101 w 184"/>
                <a:gd name="T29" fmla="*/ 168 h 201"/>
                <a:gd name="T30" fmla="*/ 105 w 184"/>
                <a:gd name="T31" fmla="*/ 184 h 201"/>
                <a:gd name="T32" fmla="*/ 129 w 184"/>
                <a:gd name="T33" fmla="*/ 196 h 201"/>
                <a:gd name="T34" fmla="*/ 122 w 184"/>
                <a:gd name="T35" fmla="*/ 201 h 201"/>
                <a:gd name="T36" fmla="*/ 91 w 184"/>
                <a:gd name="T37" fmla="*/ 198 h 201"/>
                <a:gd name="T38" fmla="*/ 63 w 184"/>
                <a:gd name="T39" fmla="*/ 200 h 201"/>
                <a:gd name="T40" fmla="*/ 53 w 184"/>
                <a:gd name="T41" fmla="*/ 196 h 201"/>
                <a:gd name="T42" fmla="*/ 67 w 184"/>
                <a:gd name="T43" fmla="*/ 190 h 201"/>
                <a:gd name="T44" fmla="*/ 78 w 184"/>
                <a:gd name="T45" fmla="*/ 178 h 201"/>
                <a:gd name="T46" fmla="*/ 80 w 184"/>
                <a:gd name="T47" fmla="*/ 74 h 201"/>
                <a:gd name="T48" fmla="*/ 80 w 184"/>
                <a:gd name="T49" fmla="*/ 24 h 201"/>
                <a:gd name="T50" fmla="*/ 59 w 184"/>
                <a:gd name="T51" fmla="*/ 16 h 201"/>
                <a:gd name="T52" fmla="*/ 14 w 184"/>
                <a:gd name="T53" fmla="*/ 23 h 201"/>
                <a:gd name="T54" fmla="*/ 3 w 184"/>
                <a:gd name="T55" fmla="*/ 43 h 201"/>
                <a:gd name="T56" fmla="*/ 0 w 184"/>
                <a:gd name="T57" fmla="*/ 39 h 201"/>
                <a:gd name="T58" fmla="*/ 3 w 184"/>
                <a:gd name="T59" fmla="*/ 1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4" h="201">
                  <a:moveTo>
                    <a:pt x="3" y="10"/>
                  </a:moveTo>
                  <a:cubicBezTo>
                    <a:pt x="3" y="4"/>
                    <a:pt x="3" y="0"/>
                    <a:pt x="11" y="0"/>
                  </a:cubicBezTo>
                  <a:cubicBezTo>
                    <a:pt x="31" y="0"/>
                    <a:pt x="28" y="2"/>
                    <a:pt x="89" y="2"/>
                  </a:cubicBezTo>
                  <a:cubicBezTo>
                    <a:pt x="131" y="2"/>
                    <a:pt x="160" y="2"/>
                    <a:pt x="175" y="1"/>
                  </a:cubicBezTo>
                  <a:cubicBezTo>
                    <a:pt x="176" y="1"/>
                    <a:pt x="176" y="1"/>
                    <a:pt x="177" y="1"/>
                  </a:cubicBezTo>
                  <a:cubicBezTo>
                    <a:pt x="182" y="1"/>
                    <a:pt x="182" y="5"/>
                    <a:pt x="182" y="6"/>
                  </a:cubicBezTo>
                  <a:cubicBezTo>
                    <a:pt x="182" y="9"/>
                    <a:pt x="184" y="26"/>
                    <a:pt x="184" y="28"/>
                  </a:cubicBezTo>
                  <a:cubicBezTo>
                    <a:pt x="184" y="38"/>
                    <a:pt x="183" y="39"/>
                    <a:pt x="179" y="39"/>
                  </a:cubicBezTo>
                  <a:cubicBezTo>
                    <a:pt x="179" y="39"/>
                    <a:pt x="177" y="38"/>
                    <a:pt x="176" y="35"/>
                  </a:cubicBezTo>
                  <a:cubicBezTo>
                    <a:pt x="173" y="22"/>
                    <a:pt x="172" y="17"/>
                    <a:pt x="148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03" y="17"/>
                    <a:pt x="103" y="18"/>
                    <a:pt x="103" y="35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113"/>
                    <a:pt x="102" y="125"/>
                    <a:pt x="102" y="150"/>
                  </a:cubicBezTo>
                  <a:cubicBezTo>
                    <a:pt x="102" y="157"/>
                    <a:pt x="101" y="163"/>
                    <a:pt x="101" y="168"/>
                  </a:cubicBezTo>
                  <a:cubicBezTo>
                    <a:pt x="101" y="175"/>
                    <a:pt x="102" y="180"/>
                    <a:pt x="105" y="184"/>
                  </a:cubicBezTo>
                  <a:cubicBezTo>
                    <a:pt x="116" y="194"/>
                    <a:pt x="129" y="189"/>
                    <a:pt x="129" y="196"/>
                  </a:cubicBezTo>
                  <a:cubicBezTo>
                    <a:pt x="129" y="200"/>
                    <a:pt x="127" y="201"/>
                    <a:pt x="122" y="201"/>
                  </a:cubicBezTo>
                  <a:cubicBezTo>
                    <a:pt x="115" y="201"/>
                    <a:pt x="100" y="198"/>
                    <a:pt x="91" y="198"/>
                  </a:cubicBezTo>
                  <a:cubicBezTo>
                    <a:pt x="84" y="198"/>
                    <a:pt x="72" y="200"/>
                    <a:pt x="63" y="200"/>
                  </a:cubicBezTo>
                  <a:cubicBezTo>
                    <a:pt x="57" y="200"/>
                    <a:pt x="53" y="199"/>
                    <a:pt x="53" y="196"/>
                  </a:cubicBezTo>
                  <a:cubicBezTo>
                    <a:pt x="53" y="190"/>
                    <a:pt x="60" y="191"/>
                    <a:pt x="67" y="190"/>
                  </a:cubicBezTo>
                  <a:cubicBezTo>
                    <a:pt x="72" y="188"/>
                    <a:pt x="77" y="186"/>
                    <a:pt x="78" y="178"/>
                  </a:cubicBezTo>
                  <a:cubicBezTo>
                    <a:pt x="80" y="159"/>
                    <a:pt x="80" y="85"/>
                    <a:pt x="80" y="74"/>
                  </a:cubicBezTo>
                  <a:cubicBezTo>
                    <a:pt x="80" y="44"/>
                    <a:pt x="80" y="24"/>
                    <a:pt x="80" y="24"/>
                  </a:cubicBezTo>
                  <a:cubicBezTo>
                    <a:pt x="80" y="17"/>
                    <a:pt x="79" y="16"/>
                    <a:pt x="59" y="16"/>
                  </a:cubicBezTo>
                  <a:cubicBezTo>
                    <a:pt x="18" y="16"/>
                    <a:pt x="17" y="19"/>
                    <a:pt x="14" y="23"/>
                  </a:cubicBezTo>
                  <a:cubicBezTo>
                    <a:pt x="7" y="33"/>
                    <a:pt x="10" y="43"/>
                    <a:pt x="3" y="43"/>
                  </a:cubicBezTo>
                  <a:cubicBezTo>
                    <a:pt x="1" y="43"/>
                    <a:pt x="0" y="42"/>
                    <a:pt x="0" y="39"/>
                  </a:cubicBezTo>
                  <a:cubicBezTo>
                    <a:pt x="0" y="31"/>
                    <a:pt x="1" y="17"/>
                    <a:pt x="3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2">
              <a:extLst>
                <a:ext uri="{FF2B5EF4-FFF2-40B4-BE49-F238E27FC236}">
                  <a16:creationId xmlns:a16="http://schemas.microsoft.com/office/drawing/2014/main" id="{C90D1D23-08F6-4EDE-95D2-D82F132B6EC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388" y="3582988"/>
              <a:ext cx="411163" cy="393700"/>
            </a:xfrm>
            <a:custGeom>
              <a:avLst/>
              <a:gdLst>
                <a:gd name="T0" fmla="*/ 6 w 215"/>
                <a:gd name="T1" fmla="*/ 3 h 206"/>
                <a:gd name="T2" fmla="*/ 38 w 215"/>
                <a:gd name="T3" fmla="*/ 5 h 206"/>
                <a:gd name="T4" fmla="*/ 64 w 215"/>
                <a:gd name="T5" fmla="*/ 4 h 206"/>
                <a:gd name="T6" fmla="*/ 69 w 215"/>
                <a:gd name="T7" fmla="*/ 8 h 206"/>
                <a:gd name="T8" fmla="*/ 50 w 215"/>
                <a:gd name="T9" fmla="*/ 40 h 206"/>
                <a:gd name="T10" fmla="*/ 50 w 215"/>
                <a:gd name="T11" fmla="*/ 47 h 206"/>
                <a:gd name="T12" fmla="*/ 50 w 215"/>
                <a:gd name="T13" fmla="*/ 107 h 206"/>
                <a:gd name="T14" fmla="*/ 114 w 215"/>
                <a:gd name="T15" fmla="*/ 193 h 206"/>
                <a:gd name="T16" fmla="*/ 186 w 215"/>
                <a:gd name="T17" fmla="*/ 111 h 206"/>
                <a:gd name="T18" fmla="*/ 186 w 215"/>
                <a:gd name="T19" fmla="*/ 52 h 206"/>
                <a:gd name="T20" fmla="*/ 176 w 215"/>
                <a:gd name="T21" fmla="*/ 15 h 206"/>
                <a:gd name="T22" fmla="*/ 159 w 215"/>
                <a:gd name="T23" fmla="*/ 8 h 206"/>
                <a:gd name="T24" fmla="*/ 164 w 215"/>
                <a:gd name="T25" fmla="*/ 4 h 206"/>
                <a:gd name="T26" fmla="*/ 186 w 215"/>
                <a:gd name="T27" fmla="*/ 5 h 206"/>
                <a:gd name="T28" fmla="*/ 209 w 215"/>
                <a:gd name="T29" fmla="*/ 4 h 206"/>
                <a:gd name="T30" fmla="*/ 215 w 215"/>
                <a:gd name="T31" fmla="*/ 7 h 206"/>
                <a:gd name="T32" fmla="*/ 202 w 215"/>
                <a:gd name="T33" fmla="*/ 19 h 206"/>
                <a:gd name="T34" fmla="*/ 199 w 215"/>
                <a:gd name="T35" fmla="*/ 38 h 206"/>
                <a:gd name="T36" fmla="*/ 199 w 215"/>
                <a:gd name="T37" fmla="*/ 56 h 206"/>
                <a:gd name="T38" fmla="*/ 154 w 215"/>
                <a:gd name="T39" fmla="*/ 200 h 206"/>
                <a:gd name="T40" fmla="*/ 114 w 215"/>
                <a:gd name="T41" fmla="*/ 206 h 206"/>
                <a:gd name="T42" fmla="*/ 48 w 215"/>
                <a:gd name="T43" fmla="*/ 188 h 206"/>
                <a:gd name="T44" fmla="*/ 26 w 215"/>
                <a:gd name="T45" fmla="*/ 86 h 206"/>
                <a:gd name="T46" fmla="*/ 26 w 215"/>
                <a:gd name="T47" fmla="*/ 81 h 206"/>
                <a:gd name="T48" fmla="*/ 26 w 215"/>
                <a:gd name="T49" fmla="*/ 41 h 206"/>
                <a:gd name="T50" fmla="*/ 6 w 215"/>
                <a:gd name="T51" fmla="*/ 12 h 206"/>
                <a:gd name="T52" fmla="*/ 0 w 215"/>
                <a:gd name="T53" fmla="*/ 7 h 206"/>
                <a:gd name="T54" fmla="*/ 6 w 215"/>
                <a:gd name="T55" fmla="*/ 3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5" h="206">
                  <a:moveTo>
                    <a:pt x="6" y="3"/>
                  </a:moveTo>
                  <a:cubicBezTo>
                    <a:pt x="14" y="3"/>
                    <a:pt x="22" y="5"/>
                    <a:pt x="38" y="5"/>
                  </a:cubicBezTo>
                  <a:cubicBezTo>
                    <a:pt x="51" y="5"/>
                    <a:pt x="43" y="4"/>
                    <a:pt x="64" y="4"/>
                  </a:cubicBezTo>
                  <a:cubicBezTo>
                    <a:pt x="66" y="4"/>
                    <a:pt x="69" y="4"/>
                    <a:pt x="69" y="8"/>
                  </a:cubicBezTo>
                  <a:cubicBezTo>
                    <a:pt x="69" y="17"/>
                    <a:pt x="50" y="0"/>
                    <a:pt x="50" y="40"/>
                  </a:cubicBezTo>
                  <a:cubicBezTo>
                    <a:pt x="50" y="47"/>
                    <a:pt x="50" y="47"/>
                    <a:pt x="50" y="47"/>
                  </a:cubicBezTo>
                  <a:cubicBezTo>
                    <a:pt x="50" y="71"/>
                    <a:pt x="50" y="91"/>
                    <a:pt x="50" y="107"/>
                  </a:cubicBezTo>
                  <a:cubicBezTo>
                    <a:pt x="50" y="145"/>
                    <a:pt x="50" y="193"/>
                    <a:pt x="114" y="193"/>
                  </a:cubicBezTo>
                  <a:cubicBezTo>
                    <a:pt x="145" y="193"/>
                    <a:pt x="186" y="193"/>
                    <a:pt x="186" y="111"/>
                  </a:cubicBezTo>
                  <a:cubicBezTo>
                    <a:pt x="186" y="63"/>
                    <a:pt x="186" y="63"/>
                    <a:pt x="186" y="52"/>
                  </a:cubicBezTo>
                  <a:cubicBezTo>
                    <a:pt x="186" y="37"/>
                    <a:pt x="186" y="21"/>
                    <a:pt x="176" y="15"/>
                  </a:cubicBezTo>
                  <a:cubicBezTo>
                    <a:pt x="169" y="10"/>
                    <a:pt x="159" y="13"/>
                    <a:pt x="159" y="8"/>
                  </a:cubicBezTo>
                  <a:cubicBezTo>
                    <a:pt x="159" y="6"/>
                    <a:pt x="160" y="4"/>
                    <a:pt x="164" y="4"/>
                  </a:cubicBezTo>
                  <a:cubicBezTo>
                    <a:pt x="167" y="4"/>
                    <a:pt x="182" y="5"/>
                    <a:pt x="186" y="5"/>
                  </a:cubicBezTo>
                  <a:cubicBezTo>
                    <a:pt x="197" y="5"/>
                    <a:pt x="204" y="4"/>
                    <a:pt x="209" y="4"/>
                  </a:cubicBezTo>
                  <a:cubicBezTo>
                    <a:pt x="215" y="4"/>
                    <a:pt x="215" y="6"/>
                    <a:pt x="215" y="7"/>
                  </a:cubicBezTo>
                  <a:cubicBezTo>
                    <a:pt x="215" y="12"/>
                    <a:pt x="205" y="13"/>
                    <a:pt x="202" y="19"/>
                  </a:cubicBezTo>
                  <a:cubicBezTo>
                    <a:pt x="199" y="24"/>
                    <a:pt x="199" y="27"/>
                    <a:pt x="199" y="38"/>
                  </a:cubicBezTo>
                  <a:cubicBezTo>
                    <a:pt x="199" y="42"/>
                    <a:pt x="199" y="48"/>
                    <a:pt x="199" y="56"/>
                  </a:cubicBezTo>
                  <a:cubicBezTo>
                    <a:pt x="199" y="162"/>
                    <a:pt x="188" y="185"/>
                    <a:pt x="154" y="200"/>
                  </a:cubicBezTo>
                  <a:cubicBezTo>
                    <a:pt x="144" y="204"/>
                    <a:pt x="124" y="206"/>
                    <a:pt x="114" y="206"/>
                  </a:cubicBezTo>
                  <a:cubicBezTo>
                    <a:pt x="80" y="206"/>
                    <a:pt x="62" y="200"/>
                    <a:pt x="48" y="188"/>
                  </a:cubicBezTo>
                  <a:cubicBezTo>
                    <a:pt x="26" y="168"/>
                    <a:pt x="26" y="143"/>
                    <a:pt x="26" y="86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26" y="62"/>
                    <a:pt x="26" y="50"/>
                    <a:pt x="26" y="41"/>
                  </a:cubicBezTo>
                  <a:cubicBezTo>
                    <a:pt x="26" y="22"/>
                    <a:pt x="25" y="15"/>
                    <a:pt x="6" y="12"/>
                  </a:cubicBezTo>
                  <a:cubicBezTo>
                    <a:pt x="0" y="12"/>
                    <a:pt x="0" y="8"/>
                    <a:pt x="0" y="7"/>
                  </a:cubicBezTo>
                  <a:cubicBezTo>
                    <a:pt x="0" y="5"/>
                    <a:pt x="0" y="3"/>
                    <a:pt x="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3">
              <a:extLst>
                <a:ext uri="{FF2B5EF4-FFF2-40B4-BE49-F238E27FC236}">
                  <a16:creationId xmlns:a16="http://schemas.microsoft.com/office/drawing/2014/main" id="{D3BD1C8B-01B0-4EC5-8E9A-2EC89F3944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74163" y="3587750"/>
              <a:ext cx="366713" cy="382588"/>
            </a:xfrm>
            <a:custGeom>
              <a:avLst/>
              <a:gdLst>
                <a:gd name="T0" fmla="*/ 8 w 192"/>
                <a:gd name="T1" fmla="*/ 1 h 201"/>
                <a:gd name="T2" fmla="*/ 54 w 192"/>
                <a:gd name="T3" fmla="*/ 1 h 201"/>
                <a:gd name="T4" fmla="*/ 82 w 192"/>
                <a:gd name="T5" fmla="*/ 0 h 201"/>
                <a:gd name="T6" fmla="*/ 142 w 192"/>
                <a:gd name="T7" fmla="*/ 47 h 201"/>
                <a:gd name="T8" fmla="*/ 108 w 192"/>
                <a:gd name="T9" fmla="*/ 100 h 201"/>
                <a:gd name="T10" fmla="*/ 163 w 192"/>
                <a:gd name="T11" fmla="*/ 177 h 201"/>
                <a:gd name="T12" fmla="*/ 188 w 192"/>
                <a:gd name="T13" fmla="*/ 191 h 201"/>
                <a:gd name="T14" fmla="*/ 192 w 192"/>
                <a:gd name="T15" fmla="*/ 194 h 201"/>
                <a:gd name="T16" fmla="*/ 172 w 192"/>
                <a:gd name="T17" fmla="*/ 201 h 201"/>
                <a:gd name="T18" fmla="*/ 148 w 192"/>
                <a:gd name="T19" fmla="*/ 194 h 201"/>
                <a:gd name="T20" fmla="*/ 98 w 192"/>
                <a:gd name="T21" fmla="*/ 128 h 201"/>
                <a:gd name="T22" fmla="*/ 78 w 192"/>
                <a:gd name="T23" fmla="*/ 106 h 201"/>
                <a:gd name="T24" fmla="*/ 72 w 192"/>
                <a:gd name="T25" fmla="*/ 106 h 201"/>
                <a:gd name="T26" fmla="*/ 55 w 192"/>
                <a:gd name="T27" fmla="*/ 106 h 201"/>
                <a:gd name="T28" fmla="*/ 50 w 192"/>
                <a:gd name="T29" fmla="*/ 126 h 201"/>
                <a:gd name="T30" fmla="*/ 50 w 192"/>
                <a:gd name="T31" fmla="*/ 165 h 201"/>
                <a:gd name="T32" fmla="*/ 84 w 192"/>
                <a:gd name="T33" fmla="*/ 196 h 201"/>
                <a:gd name="T34" fmla="*/ 79 w 192"/>
                <a:gd name="T35" fmla="*/ 201 h 201"/>
                <a:gd name="T36" fmla="*/ 40 w 192"/>
                <a:gd name="T37" fmla="*/ 199 h 201"/>
                <a:gd name="T38" fmla="*/ 9 w 192"/>
                <a:gd name="T39" fmla="*/ 200 h 201"/>
                <a:gd name="T40" fmla="*/ 3 w 192"/>
                <a:gd name="T41" fmla="*/ 195 h 201"/>
                <a:gd name="T42" fmla="*/ 27 w 192"/>
                <a:gd name="T43" fmla="*/ 167 h 201"/>
                <a:gd name="T44" fmla="*/ 27 w 192"/>
                <a:gd name="T45" fmla="*/ 80 h 201"/>
                <a:gd name="T46" fmla="*/ 27 w 192"/>
                <a:gd name="T47" fmla="*/ 33 h 201"/>
                <a:gd name="T48" fmla="*/ 0 w 192"/>
                <a:gd name="T49" fmla="*/ 5 h 201"/>
                <a:gd name="T50" fmla="*/ 8 w 192"/>
                <a:gd name="T51" fmla="*/ 1 h 201"/>
                <a:gd name="T52" fmla="*/ 52 w 192"/>
                <a:gd name="T53" fmla="*/ 93 h 201"/>
                <a:gd name="T54" fmla="*/ 64 w 192"/>
                <a:gd name="T55" fmla="*/ 96 h 201"/>
                <a:gd name="T56" fmla="*/ 67 w 192"/>
                <a:gd name="T57" fmla="*/ 96 h 201"/>
                <a:gd name="T58" fmla="*/ 75 w 192"/>
                <a:gd name="T59" fmla="*/ 96 h 201"/>
                <a:gd name="T60" fmla="*/ 119 w 192"/>
                <a:gd name="T61" fmla="*/ 57 h 201"/>
                <a:gd name="T62" fmla="*/ 65 w 192"/>
                <a:gd name="T63" fmla="*/ 11 h 201"/>
                <a:gd name="T64" fmla="*/ 50 w 192"/>
                <a:gd name="T65" fmla="*/ 42 h 201"/>
                <a:gd name="T66" fmla="*/ 50 w 192"/>
                <a:gd name="T67" fmla="*/ 50 h 201"/>
                <a:gd name="T68" fmla="*/ 52 w 192"/>
                <a:gd name="T69" fmla="*/ 93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2" h="201">
                  <a:moveTo>
                    <a:pt x="8" y="1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66" y="1"/>
                    <a:pt x="72" y="0"/>
                    <a:pt x="82" y="0"/>
                  </a:cubicBezTo>
                  <a:cubicBezTo>
                    <a:pt x="113" y="0"/>
                    <a:pt x="142" y="17"/>
                    <a:pt x="142" y="47"/>
                  </a:cubicBezTo>
                  <a:cubicBezTo>
                    <a:pt x="142" y="88"/>
                    <a:pt x="108" y="95"/>
                    <a:pt x="108" y="100"/>
                  </a:cubicBezTo>
                  <a:cubicBezTo>
                    <a:pt x="108" y="104"/>
                    <a:pt x="151" y="166"/>
                    <a:pt x="163" y="177"/>
                  </a:cubicBezTo>
                  <a:cubicBezTo>
                    <a:pt x="164" y="179"/>
                    <a:pt x="174" y="191"/>
                    <a:pt x="188" y="191"/>
                  </a:cubicBezTo>
                  <a:cubicBezTo>
                    <a:pt x="190" y="191"/>
                    <a:pt x="192" y="192"/>
                    <a:pt x="192" y="194"/>
                  </a:cubicBezTo>
                  <a:cubicBezTo>
                    <a:pt x="192" y="199"/>
                    <a:pt x="192" y="201"/>
                    <a:pt x="172" y="201"/>
                  </a:cubicBezTo>
                  <a:cubicBezTo>
                    <a:pt x="171" y="201"/>
                    <a:pt x="158" y="200"/>
                    <a:pt x="148" y="194"/>
                  </a:cubicBezTo>
                  <a:cubicBezTo>
                    <a:pt x="133" y="186"/>
                    <a:pt x="112" y="151"/>
                    <a:pt x="98" y="128"/>
                  </a:cubicBezTo>
                  <a:cubicBezTo>
                    <a:pt x="86" y="109"/>
                    <a:pt x="81" y="106"/>
                    <a:pt x="78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1" y="106"/>
                    <a:pt x="50" y="106"/>
                    <a:pt x="50" y="126"/>
                  </a:cubicBezTo>
                  <a:cubicBezTo>
                    <a:pt x="50" y="165"/>
                    <a:pt x="50" y="161"/>
                    <a:pt x="50" y="165"/>
                  </a:cubicBezTo>
                  <a:cubicBezTo>
                    <a:pt x="50" y="199"/>
                    <a:pt x="84" y="187"/>
                    <a:pt x="84" y="196"/>
                  </a:cubicBezTo>
                  <a:cubicBezTo>
                    <a:pt x="84" y="199"/>
                    <a:pt x="83" y="201"/>
                    <a:pt x="79" y="201"/>
                  </a:cubicBezTo>
                  <a:cubicBezTo>
                    <a:pt x="78" y="201"/>
                    <a:pt x="43" y="199"/>
                    <a:pt x="40" y="199"/>
                  </a:cubicBezTo>
                  <a:cubicBezTo>
                    <a:pt x="26" y="199"/>
                    <a:pt x="12" y="200"/>
                    <a:pt x="9" y="200"/>
                  </a:cubicBezTo>
                  <a:cubicBezTo>
                    <a:pt x="6" y="200"/>
                    <a:pt x="3" y="199"/>
                    <a:pt x="3" y="195"/>
                  </a:cubicBezTo>
                  <a:cubicBezTo>
                    <a:pt x="3" y="186"/>
                    <a:pt x="27" y="198"/>
                    <a:pt x="27" y="167"/>
                  </a:cubicBezTo>
                  <a:cubicBezTo>
                    <a:pt x="27" y="149"/>
                    <a:pt x="27" y="111"/>
                    <a:pt x="27" y="80"/>
                  </a:cubicBezTo>
                  <a:cubicBezTo>
                    <a:pt x="27" y="51"/>
                    <a:pt x="27" y="40"/>
                    <a:pt x="27" y="33"/>
                  </a:cubicBezTo>
                  <a:cubicBezTo>
                    <a:pt x="27" y="3"/>
                    <a:pt x="0" y="14"/>
                    <a:pt x="0" y="5"/>
                  </a:cubicBezTo>
                  <a:cubicBezTo>
                    <a:pt x="0" y="2"/>
                    <a:pt x="2" y="1"/>
                    <a:pt x="8" y="1"/>
                  </a:cubicBezTo>
                  <a:close/>
                  <a:moveTo>
                    <a:pt x="52" y="93"/>
                  </a:moveTo>
                  <a:cubicBezTo>
                    <a:pt x="56" y="95"/>
                    <a:pt x="59" y="96"/>
                    <a:pt x="64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109" y="96"/>
                    <a:pt x="119" y="77"/>
                    <a:pt x="119" y="57"/>
                  </a:cubicBezTo>
                  <a:cubicBezTo>
                    <a:pt x="119" y="38"/>
                    <a:pt x="105" y="11"/>
                    <a:pt x="65" y="11"/>
                  </a:cubicBezTo>
                  <a:cubicBezTo>
                    <a:pt x="51" y="11"/>
                    <a:pt x="50" y="17"/>
                    <a:pt x="50" y="42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86"/>
                    <a:pt x="50" y="92"/>
                    <a:pt x="52" y="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4">
              <a:extLst>
                <a:ext uri="{FF2B5EF4-FFF2-40B4-BE49-F238E27FC236}">
                  <a16:creationId xmlns:a16="http://schemas.microsoft.com/office/drawing/2014/main" id="{A88FB96A-649E-4BE0-ADDB-190D967F3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7550" y="3589338"/>
              <a:ext cx="300038" cy="379413"/>
            </a:xfrm>
            <a:custGeom>
              <a:avLst/>
              <a:gdLst>
                <a:gd name="T0" fmla="*/ 8 w 157"/>
                <a:gd name="T1" fmla="*/ 0 h 199"/>
                <a:gd name="T2" fmla="*/ 15 w 157"/>
                <a:gd name="T3" fmla="*/ 0 h 199"/>
                <a:gd name="T4" fmla="*/ 83 w 157"/>
                <a:gd name="T5" fmla="*/ 2 h 199"/>
                <a:gd name="T6" fmla="*/ 138 w 157"/>
                <a:gd name="T7" fmla="*/ 0 h 199"/>
                <a:gd name="T8" fmla="*/ 144 w 157"/>
                <a:gd name="T9" fmla="*/ 7 h 199"/>
                <a:gd name="T10" fmla="*/ 140 w 157"/>
                <a:gd name="T11" fmla="*/ 35 h 199"/>
                <a:gd name="T12" fmla="*/ 136 w 157"/>
                <a:gd name="T13" fmla="*/ 41 h 199"/>
                <a:gd name="T14" fmla="*/ 132 w 157"/>
                <a:gd name="T15" fmla="*/ 35 h 199"/>
                <a:gd name="T16" fmla="*/ 115 w 157"/>
                <a:gd name="T17" fmla="*/ 15 h 199"/>
                <a:gd name="T18" fmla="*/ 77 w 157"/>
                <a:gd name="T19" fmla="*/ 14 h 199"/>
                <a:gd name="T20" fmla="*/ 70 w 157"/>
                <a:gd name="T21" fmla="*/ 14 h 199"/>
                <a:gd name="T22" fmla="*/ 50 w 157"/>
                <a:gd name="T23" fmla="*/ 30 h 199"/>
                <a:gd name="T24" fmla="*/ 49 w 157"/>
                <a:gd name="T25" fmla="*/ 77 h 199"/>
                <a:gd name="T26" fmla="*/ 54 w 157"/>
                <a:gd name="T27" fmla="*/ 91 h 199"/>
                <a:gd name="T28" fmla="*/ 61 w 157"/>
                <a:gd name="T29" fmla="*/ 91 h 199"/>
                <a:gd name="T30" fmla="*/ 73 w 157"/>
                <a:gd name="T31" fmla="*/ 91 h 199"/>
                <a:gd name="T32" fmla="*/ 82 w 157"/>
                <a:gd name="T33" fmla="*/ 91 h 199"/>
                <a:gd name="T34" fmla="*/ 114 w 157"/>
                <a:gd name="T35" fmla="*/ 86 h 199"/>
                <a:gd name="T36" fmla="*/ 120 w 157"/>
                <a:gd name="T37" fmla="*/ 75 h 199"/>
                <a:gd name="T38" fmla="*/ 124 w 157"/>
                <a:gd name="T39" fmla="*/ 71 h 199"/>
                <a:gd name="T40" fmla="*/ 128 w 157"/>
                <a:gd name="T41" fmla="*/ 75 h 199"/>
                <a:gd name="T42" fmla="*/ 125 w 157"/>
                <a:gd name="T43" fmla="*/ 104 h 199"/>
                <a:gd name="T44" fmla="*/ 126 w 157"/>
                <a:gd name="T45" fmla="*/ 121 h 199"/>
                <a:gd name="T46" fmla="*/ 124 w 157"/>
                <a:gd name="T47" fmla="*/ 128 h 199"/>
                <a:gd name="T48" fmla="*/ 118 w 157"/>
                <a:gd name="T49" fmla="*/ 122 h 199"/>
                <a:gd name="T50" fmla="*/ 111 w 157"/>
                <a:gd name="T51" fmla="*/ 108 h 199"/>
                <a:gd name="T52" fmla="*/ 85 w 157"/>
                <a:gd name="T53" fmla="*/ 104 h 199"/>
                <a:gd name="T54" fmla="*/ 60 w 157"/>
                <a:gd name="T55" fmla="*/ 104 h 199"/>
                <a:gd name="T56" fmla="*/ 49 w 157"/>
                <a:gd name="T57" fmla="*/ 109 h 199"/>
                <a:gd name="T58" fmla="*/ 48 w 157"/>
                <a:gd name="T59" fmla="*/ 149 h 199"/>
                <a:gd name="T60" fmla="*/ 48 w 157"/>
                <a:gd name="T61" fmla="*/ 160 h 199"/>
                <a:gd name="T62" fmla="*/ 55 w 157"/>
                <a:gd name="T63" fmla="*/ 182 h 199"/>
                <a:gd name="T64" fmla="*/ 67 w 157"/>
                <a:gd name="T65" fmla="*/ 184 h 199"/>
                <a:gd name="T66" fmla="*/ 153 w 157"/>
                <a:gd name="T67" fmla="*/ 158 h 199"/>
                <a:gd name="T68" fmla="*/ 157 w 157"/>
                <a:gd name="T69" fmla="*/ 163 h 199"/>
                <a:gd name="T70" fmla="*/ 124 w 157"/>
                <a:gd name="T71" fmla="*/ 199 h 199"/>
                <a:gd name="T72" fmla="*/ 47 w 157"/>
                <a:gd name="T73" fmla="*/ 196 h 199"/>
                <a:gd name="T74" fmla="*/ 10 w 157"/>
                <a:gd name="T75" fmla="*/ 199 h 199"/>
                <a:gd name="T76" fmla="*/ 4 w 157"/>
                <a:gd name="T77" fmla="*/ 196 h 199"/>
                <a:gd name="T78" fmla="*/ 16 w 157"/>
                <a:gd name="T79" fmla="*/ 187 h 199"/>
                <a:gd name="T80" fmla="*/ 27 w 157"/>
                <a:gd name="T81" fmla="*/ 133 h 199"/>
                <a:gd name="T82" fmla="*/ 27 w 157"/>
                <a:gd name="T83" fmla="*/ 99 h 199"/>
                <a:gd name="T84" fmla="*/ 27 w 157"/>
                <a:gd name="T85" fmla="*/ 51 h 199"/>
                <a:gd name="T86" fmla="*/ 27 w 157"/>
                <a:gd name="T87" fmla="*/ 26 h 199"/>
                <a:gd name="T88" fmla="*/ 4 w 157"/>
                <a:gd name="T89" fmla="*/ 9 h 199"/>
                <a:gd name="T90" fmla="*/ 0 w 157"/>
                <a:gd name="T91" fmla="*/ 4 h 199"/>
                <a:gd name="T92" fmla="*/ 8 w 157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7" h="199">
                  <a:moveTo>
                    <a:pt x="8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2" y="0"/>
                    <a:pt x="55" y="2"/>
                    <a:pt x="83" y="2"/>
                  </a:cubicBezTo>
                  <a:cubicBezTo>
                    <a:pt x="94" y="2"/>
                    <a:pt x="130" y="0"/>
                    <a:pt x="138" y="0"/>
                  </a:cubicBezTo>
                  <a:cubicBezTo>
                    <a:pt x="140" y="0"/>
                    <a:pt x="144" y="1"/>
                    <a:pt x="144" y="7"/>
                  </a:cubicBezTo>
                  <a:cubicBezTo>
                    <a:pt x="144" y="12"/>
                    <a:pt x="140" y="21"/>
                    <a:pt x="140" y="35"/>
                  </a:cubicBezTo>
                  <a:cubicBezTo>
                    <a:pt x="140" y="39"/>
                    <a:pt x="138" y="41"/>
                    <a:pt x="136" y="41"/>
                  </a:cubicBezTo>
                  <a:cubicBezTo>
                    <a:pt x="134" y="41"/>
                    <a:pt x="132" y="39"/>
                    <a:pt x="132" y="35"/>
                  </a:cubicBezTo>
                  <a:cubicBezTo>
                    <a:pt x="132" y="26"/>
                    <a:pt x="125" y="16"/>
                    <a:pt x="115" y="15"/>
                  </a:cubicBezTo>
                  <a:cubicBezTo>
                    <a:pt x="98" y="14"/>
                    <a:pt x="92" y="14"/>
                    <a:pt x="77" y="14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50" y="14"/>
                    <a:pt x="51" y="14"/>
                    <a:pt x="50" y="30"/>
                  </a:cubicBezTo>
                  <a:cubicBezTo>
                    <a:pt x="50" y="40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105" y="91"/>
                    <a:pt x="108" y="89"/>
                    <a:pt x="114" y="86"/>
                  </a:cubicBezTo>
                  <a:cubicBezTo>
                    <a:pt x="118" y="82"/>
                    <a:pt x="120" y="78"/>
                    <a:pt x="120" y="75"/>
                  </a:cubicBezTo>
                  <a:cubicBezTo>
                    <a:pt x="121" y="73"/>
                    <a:pt x="121" y="71"/>
                    <a:pt x="124" y="71"/>
                  </a:cubicBezTo>
                  <a:cubicBezTo>
                    <a:pt x="127" y="71"/>
                    <a:pt x="128" y="72"/>
                    <a:pt x="128" y="75"/>
                  </a:cubicBezTo>
                  <a:cubicBezTo>
                    <a:pt x="128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2"/>
                  </a:cubicBezTo>
                  <a:cubicBezTo>
                    <a:pt x="117" y="117"/>
                    <a:pt x="115" y="111"/>
                    <a:pt x="111" y="108"/>
                  </a:cubicBezTo>
                  <a:cubicBezTo>
                    <a:pt x="105" y="104"/>
                    <a:pt x="86" y="104"/>
                    <a:pt x="85" y="104"/>
                  </a:cubicBezTo>
                  <a:cubicBezTo>
                    <a:pt x="60" y="104"/>
                    <a:pt x="63" y="104"/>
                    <a:pt x="60" y="104"/>
                  </a:cubicBezTo>
                  <a:cubicBezTo>
                    <a:pt x="54" y="104"/>
                    <a:pt x="49" y="105"/>
                    <a:pt x="49" y="109"/>
                  </a:cubicBezTo>
                  <a:cubicBezTo>
                    <a:pt x="49" y="125"/>
                    <a:pt x="48" y="133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5" y="182"/>
                  </a:cubicBezTo>
                  <a:cubicBezTo>
                    <a:pt x="61" y="184"/>
                    <a:pt x="63" y="184"/>
                    <a:pt x="67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5" y="158"/>
                    <a:pt x="157" y="159"/>
                    <a:pt x="157" y="163"/>
                  </a:cubicBezTo>
                  <a:cubicBezTo>
                    <a:pt x="157" y="179"/>
                    <a:pt x="135" y="199"/>
                    <a:pt x="124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10" y="199"/>
                  </a:cubicBezTo>
                  <a:cubicBezTo>
                    <a:pt x="7" y="199"/>
                    <a:pt x="4" y="199"/>
                    <a:pt x="4" y="196"/>
                  </a:cubicBezTo>
                  <a:cubicBezTo>
                    <a:pt x="4" y="188"/>
                    <a:pt x="4" y="193"/>
                    <a:pt x="16" y="187"/>
                  </a:cubicBezTo>
                  <a:cubicBezTo>
                    <a:pt x="24" y="183"/>
                    <a:pt x="27" y="176"/>
                    <a:pt x="27" y="133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7" y="84"/>
                    <a:pt x="27" y="68"/>
                    <a:pt x="27" y="51"/>
                  </a:cubicBezTo>
                  <a:cubicBezTo>
                    <a:pt x="27" y="43"/>
                    <a:pt x="27" y="35"/>
                    <a:pt x="27" y="26"/>
                  </a:cubicBezTo>
                  <a:cubicBezTo>
                    <a:pt x="26" y="14"/>
                    <a:pt x="15" y="9"/>
                    <a:pt x="4" y="9"/>
                  </a:cubicBezTo>
                  <a:cubicBezTo>
                    <a:pt x="0" y="9"/>
                    <a:pt x="0" y="6"/>
                    <a:pt x="0" y="4"/>
                  </a:cubicBezTo>
                  <a:cubicBezTo>
                    <a:pt x="0" y="0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25">
              <a:extLst>
                <a:ext uri="{FF2B5EF4-FFF2-40B4-BE49-F238E27FC236}">
                  <a16:creationId xmlns:a16="http://schemas.microsoft.com/office/drawing/2014/main" id="{CAC9C25E-DCC2-4274-A57E-5E88FEC04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9163" y="4117975"/>
              <a:ext cx="366713" cy="388938"/>
            </a:xfrm>
            <a:custGeom>
              <a:avLst/>
              <a:gdLst>
                <a:gd name="T0" fmla="*/ 105 w 192"/>
                <a:gd name="T1" fmla="*/ 0 h 204"/>
                <a:gd name="T2" fmla="*/ 177 w 192"/>
                <a:gd name="T3" fmla="*/ 21 h 204"/>
                <a:gd name="T4" fmla="*/ 183 w 192"/>
                <a:gd name="T5" fmla="*/ 18 h 204"/>
                <a:gd name="T6" fmla="*/ 187 w 192"/>
                <a:gd name="T7" fmla="*/ 22 h 204"/>
                <a:gd name="T8" fmla="*/ 191 w 192"/>
                <a:gd name="T9" fmla="*/ 61 h 204"/>
                <a:gd name="T10" fmla="*/ 187 w 192"/>
                <a:gd name="T11" fmla="*/ 66 h 204"/>
                <a:gd name="T12" fmla="*/ 183 w 192"/>
                <a:gd name="T13" fmla="*/ 62 h 204"/>
                <a:gd name="T14" fmla="*/ 105 w 192"/>
                <a:gd name="T15" fmla="*/ 12 h 204"/>
                <a:gd name="T16" fmla="*/ 26 w 192"/>
                <a:gd name="T17" fmla="*/ 92 h 204"/>
                <a:gd name="T18" fmla="*/ 118 w 192"/>
                <a:gd name="T19" fmla="*/ 191 h 204"/>
                <a:gd name="T20" fmla="*/ 185 w 192"/>
                <a:gd name="T21" fmla="*/ 150 h 204"/>
                <a:gd name="T22" fmla="*/ 189 w 192"/>
                <a:gd name="T23" fmla="*/ 148 h 204"/>
                <a:gd name="T24" fmla="*/ 192 w 192"/>
                <a:gd name="T25" fmla="*/ 152 h 204"/>
                <a:gd name="T26" fmla="*/ 187 w 192"/>
                <a:gd name="T27" fmla="*/ 179 h 204"/>
                <a:gd name="T28" fmla="*/ 182 w 192"/>
                <a:gd name="T29" fmla="*/ 184 h 204"/>
                <a:gd name="T30" fmla="*/ 111 w 192"/>
                <a:gd name="T31" fmla="*/ 204 h 204"/>
                <a:gd name="T32" fmla="*/ 0 w 192"/>
                <a:gd name="T33" fmla="*/ 109 h 204"/>
                <a:gd name="T34" fmla="*/ 105 w 192"/>
                <a:gd name="T3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" h="204">
                  <a:moveTo>
                    <a:pt x="105" y="0"/>
                  </a:moveTo>
                  <a:cubicBezTo>
                    <a:pt x="143" y="0"/>
                    <a:pt x="174" y="21"/>
                    <a:pt x="177" y="21"/>
                  </a:cubicBezTo>
                  <a:cubicBezTo>
                    <a:pt x="179" y="21"/>
                    <a:pt x="180" y="18"/>
                    <a:pt x="183" y="18"/>
                  </a:cubicBezTo>
                  <a:cubicBezTo>
                    <a:pt x="184" y="18"/>
                    <a:pt x="187" y="19"/>
                    <a:pt x="187" y="22"/>
                  </a:cubicBezTo>
                  <a:cubicBezTo>
                    <a:pt x="187" y="41"/>
                    <a:pt x="191" y="58"/>
                    <a:pt x="191" y="61"/>
                  </a:cubicBezTo>
                  <a:cubicBezTo>
                    <a:pt x="191" y="66"/>
                    <a:pt x="188" y="66"/>
                    <a:pt x="187" y="66"/>
                  </a:cubicBezTo>
                  <a:cubicBezTo>
                    <a:pt x="186" y="66"/>
                    <a:pt x="184" y="64"/>
                    <a:pt x="183" y="62"/>
                  </a:cubicBezTo>
                  <a:cubicBezTo>
                    <a:pt x="166" y="32"/>
                    <a:pt x="141" y="12"/>
                    <a:pt x="105" y="12"/>
                  </a:cubicBezTo>
                  <a:cubicBezTo>
                    <a:pt x="59" y="12"/>
                    <a:pt x="26" y="44"/>
                    <a:pt x="26" y="92"/>
                  </a:cubicBezTo>
                  <a:cubicBezTo>
                    <a:pt x="26" y="142"/>
                    <a:pt x="50" y="191"/>
                    <a:pt x="118" y="191"/>
                  </a:cubicBezTo>
                  <a:cubicBezTo>
                    <a:pt x="152" y="191"/>
                    <a:pt x="174" y="167"/>
                    <a:pt x="185" y="150"/>
                  </a:cubicBezTo>
                  <a:cubicBezTo>
                    <a:pt x="186" y="148"/>
                    <a:pt x="187" y="148"/>
                    <a:pt x="189" y="148"/>
                  </a:cubicBezTo>
                  <a:cubicBezTo>
                    <a:pt x="191" y="148"/>
                    <a:pt x="192" y="150"/>
                    <a:pt x="192" y="152"/>
                  </a:cubicBezTo>
                  <a:cubicBezTo>
                    <a:pt x="192" y="158"/>
                    <a:pt x="188" y="173"/>
                    <a:pt x="187" y="179"/>
                  </a:cubicBezTo>
                  <a:cubicBezTo>
                    <a:pt x="186" y="181"/>
                    <a:pt x="184" y="183"/>
                    <a:pt x="182" y="184"/>
                  </a:cubicBezTo>
                  <a:cubicBezTo>
                    <a:pt x="158" y="195"/>
                    <a:pt x="140" y="204"/>
                    <a:pt x="111" y="204"/>
                  </a:cubicBezTo>
                  <a:cubicBezTo>
                    <a:pt x="27" y="204"/>
                    <a:pt x="0" y="152"/>
                    <a:pt x="0" y="109"/>
                  </a:cubicBezTo>
                  <a:cubicBezTo>
                    <a:pt x="0" y="49"/>
                    <a:pt x="36" y="0"/>
                    <a:pt x="10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26">
              <a:extLst>
                <a:ext uri="{FF2B5EF4-FFF2-40B4-BE49-F238E27FC236}">
                  <a16:creationId xmlns:a16="http://schemas.microsoft.com/office/drawing/2014/main" id="{E2DF4CC6-850D-40B2-9C71-969CF8E74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7475" y="4119563"/>
              <a:ext cx="298450" cy="381000"/>
            </a:xfrm>
            <a:custGeom>
              <a:avLst/>
              <a:gdLst>
                <a:gd name="T0" fmla="*/ 8 w 156"/>
                <a:gd name="T1" fmla="*/ 0 h 199"/>
                <a:gd name="T2" fmla="*/ 15 w 156"/>
                <a:gd name="T3" fmla="*/ 0 h 199"/>
                <a:gd name="T4" fmla="*/ 83 w 156"/>
                <a:gd name="T5" fmla="*/ 2 h 199"/>
                <a:gd name="T6" fmla="*/ 138 w 156"/>
                <a:gd name="T7" fmla="*/ 0 h 199"/>
                <a:gd name="T8" fmla="*/ 144 w 156"/>
                <a:gd name="T9" fmla="*/ 7 h 199"/>
                <a:gd name="T10" fmla="*/ 140 w 156"/>
                <a:gd name="T11" fmla="*/ 35 h 199"/>
                <a:gd name="T12" fmla="*/ 136 w 156"/>
                <a:gd name="T13" fmla="*/ 41 h 199"/>
                <a:gd name="T14" fmla="*/ 132 w 156"/>
                <a:gd name="T15" fmla="*/ 35 h 199"/>
                <a:gd name="T16" fmla="*/ 115 w 156"/>
                <a:gd name="T17" fmla="*/ 15 h 199"/>
                <a:gd name="T18" fmla="*/ 77 w 156"/>
                <a:gd name="T19" fmla="*/ 13 h 199"/>
                <a:gd name="T20" fmla="*/ 70 w 156"/>
                <a:gd name="T21" fmla="*/ 13 h 199"/>
                <a:gd name="T22" fmla="*/ 50 w 156"/>
                <a:gd name="T23" fmla="*/ 30 h 199"/>
                <a:gd name="T24" fmla="*/ 49 w 156"/>
                <a:gd name="T25" fmla="*/ 77 h 199"/>
                <a:gd name="T26" fmla="*/ 54 w 156"/>
                <a:gd name="T27" fmla="*/ 91 h 199"/>
                <a:gd name="T28" fmla="*/ 61 w 156"/>
                <a:gd name="T29" fmla="*/ 91 h 199"/>
                <a:gd name="T30" fmla="*/ 73 w 156"/>
                <a:gd name="T31" fmla="*/ 91 h 199"/>
                <a:gd name="T32" fmla="*/ 81 w 156"/>
                <a:gd name="T33" fmla="*/ 91 h 199"/>
                <a:gd name="T34" fmla="*/ 114 w 156"/>
                <a:gd name="T35" fmla="*/ 86 h 199"/>
                <a:gd name="T36" fmla="*/ 120 w 156"/>
                <a:gd name="T37" fmla="*/ 75 h 199"/>
                <a:gd name="T38" fmla="*/ 124 w 156"/>
                <a:gd name="T39" fmla="*/ 71 h 199"/>
                <a:gd name="T40" fmla="*/ 127 w 156"/>
                <a:gd name="T41" fmla="*/ 75 h 199"/>
                <a:gd name="T42" fmla="*/ 125 w 156"/>
                <a:gd name="T43" fmla="*/ 104 h 199"/>
                <a:gd name="T44" fmla="*/ 126 w 156"/>
                <a:gd name="T45" fmla="*/ 121 h 199"/>
                <a:gd name="T46" fmla="*/ 124 w 156"/>
                <a:gd name="T47" fmla="*/ 128 h 199"/>
                <a:gd name="T48" fmla="*/ 118 w 156"/>
                <a:gd name="T49" fmla="*/ 121 h 199"/>
                <a:gd name="T50" fmla="*/ 111 w 156"/>
                <a:gd name="T51" fmla="*/ 108 h 199"/>
                <a:gd name="T52" fmla="*/ 84 w 156"/>
                <a:gd name="T53" fmla="*/ 104 h 199"/>
                <a:gd name="T54" fmla="*/ 60 w 156"/>
                <a:gd name="T55" fmla="*/ 104 h 199"/>
                <a:gd name="T56" fmla="*/ 49 w 156"/>
                <a:gd name="T57" fmla="*/ 109 h 199"/>
                <a:gd name="T58" fmla="*/ 48 w 156"/>
                <a:gd name="T59" fmla="*/ 149 h 199"/>
                <a:gd name="T60" fmla="*/ 48 w 156"/>
                <a:gd name="T61" fmla="*/ 160 h 199"/>
                <a:gd name="T62" fmla="*/ 55 w 156"/>
                <a:gd name="T63" fmla="*/ 182 h 199"/>
                <a:gd name="T64" fmla="*/ 67 w 156"/>
                <a:gd name="T65" fmla="*/ 184 h 199"/>
                <a:gd name="T66" fmla="*/ 153 w 156"/>
                <a:gd name="T67" fmla="*/ 158 h 199"/>
                <a:gd name="T68" fmla="*/ 156 w 156"/>
                <a:gd name="T69" fmla="*/ 163 h 199"/>
                <a:gd name="T70" fmla="*/ 124 w 156"/>
                <a:gd name="T71" fmla="*/ 199 h 199"/>
                <a:gd name="T72" fmla="*/ 47 w 156"/>
                <a:gd name="T73" fmla="*/ 196 h 199"/>
                <a:gd name="T74" fmla="*/ 9 w 156"/>
                <a:gd name="T75" fmla="*/ 199 h 199"/>
                <a:gd name="T76" fmla="*/ 4 w 156"/>
                <a:gd name="T77" fmla="*/ 196 h 199"/>
                <a:gd name="T78" fmla="*/ 16 w 156"/>
                <a:gd name="T79" fmla="*/ 187 h 199"/>
                <a:gd name="T80" fmla="*/ 26 w 156"/>
                <a:gd name="T81" fmla="*/ 133 h 199"/>
                <a:gd name="T82" fmla="*/ 26 w 156"/>
                <a:gd name="T83" fmla="*/ 99 h 199"/>
                <a:gd name="T84" fmla="*/ 27 w 156"/>
                <a:gd name="T85" fmla="*/ 51 h 199"/>
                <a:gd name="T86" fmla="*/ 27 w 156"/>
                <a:gd name="T87" fmla="*/ 26 h 199"/>
                <a:gd name="T88" fmla="*/ 4 w 156"/>
                <a:gd name="T89" fmla="*/ 8 h 199"/>
                <a:gd name="T90" fmla="*/ 0 w 156"/>
                <a:gd name="T91" fmla="*/ 3 h 199"/>
                <a:gd name="T92" fmla="*/ 8 w 156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6" h="199">
                  <a:moveTo>
                    <a:pt x="8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2" y="0"/>
                    <a:pt x="55" y="2"/>
                    <a:pt x="83" y="2"/>
                  </a:cubicBezTo>
                  <a:cubicBezTo>
                    <a:pt x="94" y="2"/>
                    <a:pt x="130" y="0"/>
                    <a:pt x="138" y="0"/>
                  </a:cubicBezTo>
                  <a:cubicBezTo>
                    <a:pt x="140" y="0"/>
                    <a:pt x="144" y="1"/>
                    <a:pt x="144" y="7"/>
                  </a:cubicBezTo>
                  <a:cubicBezTo>
                    <a:pt x="144" y="12"/>
                    <a:pt x="140" y="21"/>
                    <a:pt x="140" y="35"/>
                  </a:cubicBezTo>
                  <a:cubicBezTo>
                    <a:pt x="140" y="38"/>
                    <a:pt x="138" y="41"/>
                    <a:pt x="136" y="41"/>
                  </a:cubicBezTo>
                  <a:cubicBezTo>
                    <a:pt x="134" y="41"/>
                    <a:pt x="132" y="39"/>
                    <a:pt x="132" y="35"/>
                  </a:cubicBezTo>
                  <a:cubicBezTo>
                    <a:pt x="132" y="26"/>
                    <a:pt x="125" y="16"/>
                    <a:pt x="115" y="15"/>
                  </a:cubicBezTo>
                  <a:cubicBezTo>
                    <a:pt x="97" y="14"/>
                    <a:pt x="92" y="13"/>
                    <a:pt x="77" y="13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50" y="13"/>
                    <a:pt x="51" y="14"/>
                    <a:pt x="50" y="30"/>
                  </a:cubicBezTo>
                  <a:cubicBezTo>
                    <a:pt x="49" y="40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105" y="91"/>
                    <a:pt x="108" y="89"/>
                    <a:pt x="114" y="86"/>
                  </a:cubicBezTo>
                  <a:cubicBezTo>
                    <a:pt x="118" y="82"/>
                    <a:pt x="119" y="78"/>
                    <a:pt x="120" y="75"/>
                  </a:cubicBezTo>
                  <a:cubicBezTo>
                    <a:pt x="121" y="73"/>
                    <a:pt x="121" y="71"/>
                    <a:pt x="124" y="71"/>
                  </a:cubicBezTo>
                  <a:cubicBezTo>
                    <a:pt x="127" y="71"/>
                    <a:pt x="127" y="72"/>
                    <a:pt x="127" y="75"/>
                  </a:cubicBezTo>
                  <a:cubicBezTo>
                    <a:pt x="127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1"/>
                  </a:cubicBezTo>
                  <a:cubicBezTo>
                    <a:pt x="116" y="116"/>
                    <a:pt x="115" y="111"/>
                    <a:pt x="111" y="108"/>
                  </a:cubicBezTo>
                  <a:cubicBezTo>
                    <a:pt x="105" y="104"/>
                    <a:pt x="86" y="104"/>
                    <a:pt x="84" y="104"/>
                  </a:cubicBezTo>
                  <a:cubicBezTo>
                    <a:pt x="60" y="104"/>
                    <a:pt x="63" y="104"/>
                    <a:pt x="60" y="104"/>
                  </a:cubicBezTo>
                  <a:cubicBezTo>
                    <a:pt x="54" y="104"/>
                    <a:pt x="49" y="105"/>
                    <a:pt x="49" y="109"/>
                  </a:cubicBezTo>
                  <a:cubicBezTo>
                    <a:pt x="49" y="125"/>
                    <a:pt x="48" y="133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5" y="182"/>
                  </a:cubicBezTo>
                  <a:cubicBezTo>
                    <a:pt x="61" y="184"/>
                    <a:pt x="63" y="184"/>
                    <a:pt x="67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5" y="158"/>
                    <a:pt x="156" y="159"/>
                    <a:pt x="156" y="163"/>
                  </a:cubicBezTo>
                  <a:cubicBezTo>
                    <a:pt x="156" y="179"/>
                    <a:pt x="135" y="199"/>
                    <a:pt x="124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9" y="199"/>
                  </a:cubicBezTo>
                  <a:cubicBezTo>
                    <a:pt x="7" y="199"/>
                    <a:pt x="4" y="199"/>
                    <a:pt x="4" y="196"/>
                  </a:cubicBezTo>
                  <a:cubicBezTo>
                    <a:pt x="4" y="188"/>
                    <a:pt x="4" y="193"/>
                    <a:pt x="16" y="187"/>
                  </a:cubicBezTo>
                  <a:cubicBezTo>
                    <a:pt x="24" y="183"/>
                    <a:pt x="26" y="176"/>
                    <a:pt x="26" y="133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26" y="84"/>
                    <a:pt x="27" y="68"/>
                    <a:pt x="27" y="51"/>
                  </a:cubicBezTo>
                  <a:cubicBezTo>
                    <a:pt x="27" y="43"/>
                    <a:pt x="27" y="35"/>
                    <a:pt x="27" y="26"/>
                  </a:cubicBezTo>
                  <a:cubicBezTo>
                    <a:pt x="26" y="14"/>
                    <a:pt x="15" y="9"/>
                    <a:pt x="4" y="8"/>
                  </a:cubicBezTo>
                  <a:cubicBezTo>
                    <a:pt x="0" y="8"/>
                    <a:pt x="0" y="6"/>
                    <a:pt x="0" y="3"/>
                  </a:cubicBezTo>
                  <a:cubicBezTo>
                    <a:pt x="0" y="0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27">
              <a:extLst>
                <a:ext uri="{FF2B5EF4-FFF2-40B4-BE49-F238E27FC236}">
                  <a16:creationId xmlns:a16="http://schemas.microsoft.com/office/drawing/2014/main" id="{ECB75A7D-E19D-46F9-BBD9-71F7861CC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0538" y="4122738"/>
              <a:ext cx="395288" cy="382588"/>
            </a:xfrm>
            <a:custGeom>
              <a:avLst/>
              <a:gdLst>
                <a:gd name="T0" fmla="*/ 7 w 207"/>
                <a:gd name="T1" fmla="*/ 0 h 201"/>
                <a:gd name="T2" fmla="*/ 18 w 207"/>
                <a:gd name="T3" fmla="*/ 0 h 201"/>
                <a:gd name="T4" fmla="*/ 31 w 207"/>
                <a:gd name="T5" fmla="*/ 0 h 201"/>
                <a:gd name="T6" fmla="*/ 41 w 207"/>
                <a:gd name="T7" fmla="*/ 4 h 201"/>
                <a:gd name="T8" fmla="*/ 58 w 207"/>
                <a:gd name="T9" fmla="*/ 25 h 201"/>
                <a:gd name="T10" fmla="*/ 159 w 207"/>
                <a:gd name="T11" fmla="*/ 144 h 201"/>
                <a:gd name="T12" fmla="*/ 172 w 207"/>
                <a:gd name="T13" fmla="*/ 156 h 201"/>
                <a:gd name="T14" fmla="*/ 175 w 207"/>
                <a:gd name="T15" fmla="*/ 139 h 201"/>
                <a:gd name="T16" fmla="*/ 175 w 207"/>
                <a:gd name="T17" fmla="*/ 106 h 201"/>
                <a:gd name="T18" fmla="*/ 174 w 207"/>
                <a:gd name="T19" fmla="*/ 49 h 201"/>
                <a:gd name="T20" fmla="*/ 174 w 207"/>
                <a:gd name="T21" fmla="*/ 47 h 201"/>
                <a:gd name="T22" fmla="*/ 147 w 207"/>
                <a:gd name="T23" fmla="*/ 9 h 201"/>
                <a:gd name="T24" fmla="*/ 142 w 207"/>
                <a:gd name="T25" fmla="*/ 4 h 201"/>
                <a:gd name="T26" fmla="*/ 147 w 207"/>
                <a:gd name="T27" fmla="*/ 0 h 201"/>
                <a:gd name="T28" fmla="*/ 173 w 207"/>
                <a:gd name="T29" fmla="*/ 0 h 201"/>
                <a:gd name="T30" fmla="*/ 198 w 207"/>
                <a:gd name="T31" fmla="*/ 0 h 201"/>
                <a:gd name="T32" fmla="*/ 207 w 207"/>
                <a:gd name="T33" fmla="*/ 4 h 201"/>
                <a:gd name="T34" fmla="*/ 197 w 207"/>
                <a:gd name="T35" fmla="*/ 10 h 201"/>
                <a:gd name="T36" fmla="*/ 188 w 207"/>
                <a:gd name="T37" fmla="*/ 41 h 201"/>
                <a:gd name="T38" fmla="*/ 188 w 207"/>
                <a:gd name="T39" fmla="*/ 52 h 201"/>
                <a:gd name="T40" fmla="*/ 185 w 207"/>
                <a:gd name="T41" fmla="*/ 189 h 201"/>
                <a:gd name="T42" fmla="*/ 185 w 207"/>
                <a:gd name="T43" fmla="*/ 195 h 201"/>
                <a:gd name="T44" fmla="*/ 181 w 207"/>
                <a:gd name="T45" fmla="*/ 201 h 201"/>
                <a:gd name="T46" fmla="*/ 177 w 207"/>
                <a:gd name="T47" fmla="*/ 199 h 201"/>
                <a:gd name="T48" fmla="*/ 47 w 207"/>
                <a:gd name="T49" fmla="*/ 52 h 201"/>
                <a:gd name="T50" fmla="*/ 44 w 207"/>
                <a:gd name="T51" fmla="*/ 71 h 201"/>
                <a:gd name="T52" fmla="*/ 42 w 207"/>
                <a:gd name="T53" fmla="*/ 161 h 201"/>
                <a:gd name="T54" fmla="*/ 69 w 207"/>
                <a:gd name="T55" fmla="*/ 193 h 201"/>
                <a:gd name="T56" fmla="*/ 64 w 207"/>
                <a:gd name="T57" fmla="*/ 198 h 201"/>
                <a:gd name="T58" fmla="*/ 35 w 207"/>
                <a:gd name="T59" fmla="*/ 197 h 201"/>
                <a:gd name="T60" fmla="*/ 11 w 207"/>
                <a:gd name="T61" fmla="*/ 198 h 201"/>
                <a:gd name="T62" fmla="*/ 5 w 207"/>
                <a:gd name="T63" fmla="*/ 193 h 201"/>
                <a:gd name="T64" fmla="*/ 25 w 207"/>
                <a:gd name="T65" fmla="*/ 172 h 201"/>
                <a:gd name="T66" fmla="*/ 32 w 207"/>
                <a:gd name="T67" fmla="*/ 58 h 201"/>
                <a:gd name="T68" fmla="*/ 4 w 207"/>
                <a:gd name="T69" fmla="*/ 9 h 201"/>
                <a:gd name="T70" fmla="*/ 0 w 207"/>
                <a:gd name="T71" fmla="*/ 5 h 201"/>
                <a:gd name="T72" fmla="*/ 7 w 207"/>
                <a:gd name="T73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7" h="201">
                  <a:moveTo>
                    <a:pt x="7" y="0"/>
                  </a:moveTo>
                  <a:cubicBezTo>
                    <a:pt x="10" y="0"/>
                    <a:pt x="15" y="0"/>
                    <a:pt x="18" y="0"/>
                  </a:cubicBezTo>
                  <a:cubicBezTo>
                    <a:pt x="25" y="0"/>
                    <a:pt x="26" y="0"/>
                    <a:pt x="31" y="0"/>
                  </a:cubicBezTo>
                  <a:cubicBezTo>
                    <a:pt x="35" y="0"/>
                    <a:pt x="40" y="2"/>
                    <a:pt x="41" y="4"/>
                  </a:cubicBezTo>
                  <a:cubicBezTo>
                    <a:pt x="42" y="7"/>
                    <a:pt x="50" y="15"/>
                    <a:pt x="58" y="25"/>
                  </a:cubicBezTo>
                  <a:cubicBezTo>
                    <a:pt x="87" y="62"/>
                    <a:pt x="142" y="125"/>
                    <a:pt x="159" y="144"/>
                  </a:cubicBezTo>
                  <a:cubicBezTo>
                    <a:pt x="167" y="152"/>
                    <a:pt x="170" y="156"/>
                    <a:pt x="172" y="156"/>
                  </a:cubicBezTo>
                  <a:cubicBezTo>
                    <a:pt x="174" y="156"/>
                    <a:pt x="175" y="148"/>
                    <a:pt x="175" y="139"/>
                  </a:cubicBezTo>
                  <a:cubicBezTo>
                    <a:pt x="175" y="106"/>
                    <a:pt x="175" y="106"/>
                    <a:pt x="175" y="106"/>
                  </a:cubicBezTo>
                  <a:cubicBezTo>
                    <a:pt x="175" y="64"/>
                    <a:pt x="174" y="55"/>
                    <a:pt x="174" y="49"/>
                  </a:cubicBezTo>
                  <a:cubicBezTo>
                    <a:pt x="174" y="47"/>
                    <a:pt x="174" y="47"/>
                    <a:pt x="174" y="47"/>
                  </a:cubicBezTo>
                  <a:cubicBezTo>
                    <a:pt x="174" y="9"/>
                    <a:pt x="159" y="12"/>
                    <a:pt x="147" y="9"/>
                  </a:cubicBezTo>
                  <a:cubicBezTo>
                    <a:pt x="143" y="8"/>
                    <a:pt x="142" y="6"/>
                    <a:pt x="142" y="4"/>
                  </a:cubicBezTo>
                  <a:cubicBezTo>
                    <a:pt x="142" y="2"/>
                    <a:pt x="143" y="0"/>
                    <a:pt x="147" y="0"/>
                  </a:cubicBezTo>
                  <a:cubicBezTo>
                    <a:pt x="150" y="0"/>
                    <a:pt x="170" y="0"/>
                    <a:pt x="173" y="0"/>
                  </a:cubicBezTo>
                  <a:cubicBezTo>
                    <a:pt x="185" y="0"/>
                    <a:pt x="193" y="0"/>
                    <a:pt x="198" y="0"/>
                  </a:cubicBezTo>
                  <a:cubicBezTo>
                    <a:pt x="205" y="0"/>
                    <a:pt x="207" y="1"/>
                    <a:pt x="207" y="4"/>
                  </a:cubicBezTo>
                  <a:cubicBezTo>
                    <a:pt x="207" y="7"/>
                    <a:pt x="198" y="10"/>
                    <a:pt x="197" y="10"/>
                  </a:cubicBezTo>
                  <a:cubicBezTo>
                    <a:pt x="195" y="11"/>
                    <a:pt x="188" y="18"/>
                    <a:pt x="188" y="41"/>
                  </a:cubicBezTo>
                  <a:cubicBezTo>
                    <a:pt x="188" y="52"/>
                    <a:pt x="188" y="52"/>
                    <a:pt x="188" y="52"/>
                  </a:cubicBezTo>
                  <a:cubicBezTo>
                    <a:pt x="188" y="91"/>
                    <a:pt x="185" y="162"/>
                    <a:pt x="185" y="189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5" y="198"/>
                    <a:pt x="184" y="201"/>
                    <a:pt x="181" y="201"/>
                  </a:cubicBezTo>
                  <a:cubicBezTo>
                    <a:pt x="179" y="201"/>
                    <a:pt x="177" y="200"/>
                    <a:pt x="177" y="199"/>
                  </a:cubicBezTo>
                  <a:cubicBezTo>
                    <a:pt x="54" y="57"/>
                    <a:pt x="49" y="52"/>
                    <a:pt x="47" y="52"/>
                  </a:cubicBezTo>
                  <a:cubicBezTo>
                    <a:pt x="45" y="52"/>
                    <a:pt x="44" y="60"/>
                    <a:pt x="44" y="71"/>
                  </a:cubicBezTo>
                  <a:cubicBezTo>
                    <a:pt x="44" y="116"/>
                    <a:pt x="42" y="148"/>
                    <a:pt x="42" y="161"/>
                  </a:cubicBezTo>
                  <a:cubicBezTo>
                    <a:pt x="42" y="198"/>
                    <a:pt x="69" y="184"/>
                    <a:pt x="69" y="193"/>
                  </a:cubicBezTo>
                  <a:cubicBezTo>
                    <a:pt x="69" y="197"/>
                    <a:pt x="67" y="198"/>
                    <a:pt x="64" y="198"/>
                  </a:cubicBezTo>
                  <a:cubicBezTo>
                    <a:pt x="56" y="198"/>
                    <a:pt x="59" y="197"/>
                    <a:pt x="35" y="197"/>
                  </a:cubicBezTo>
                  <a:cubicBezTo>
                    <a:pt x="29" y="197"/>
                    <a:pt x="21" y="198"/>
                    <a:pt x="11" y="198"/>
                  </a:cubicBezTo>
                  <a:cubicBezTo>
                    <a:pt x="7" y="198"/>
                    <a:pt x="5" y="197"/>
                    <a:pt x="5" y="193"/>
                  </a:cubicBezTo>
                  <a:cubicBezTo>
                    <a:pt x="5" y="186"/>
                    <a:pt x="19" y="195"/>
                    <a:pt x="25" y="172"/>
                  </a:cubicBezTo>
                  <a:cubicBezTo>
                    <a:pt x="28" y="163"/>
                    <a:pt x="32" y="78"/>
                    <a:pt x="32" y="58"/>
                  </a:cubicBezTo>
                  <a:cubicBezTo>
                    <a:pt x="32" y="26"/>
                    <a:pt x="24" y="11"/>
                    <a:pt x="4" y="9"/>
                  </a:cubicBezTo>
                  <a:cubicBezTo>
                    <a:pt x="0" y="9"/>
                    <a:pt x="0" y="6"/>
                    <a:pt x="0" y="5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28">
              <a:extLst>
                <a:ext uri="{FF2B5EF4-FFF2-40B4-BE49-F238E27FC236}">
                  <a16:creationId xmlns:a16="http://schemas.microsoft.com/office/drawing/2014/main" id="{A38A3F68-DFC6-4E4B-B32D-B7FF0CB410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8375" y="4116388"/>
              <a:ext cx="350838" cy="384175"/>
            </a:xfrm>
            <a:custGeom>
              <a:avLst/>
              <a:gdLst>
                <a:gd name="T0" fmla="*/ 2 w 184"/>
                <a:gd name="T1" fmla="*/ 10 h 201"/>
                <a:gd name="T2" fmla="*/ 11 w 184"/>
                <a:gd name="T3" fmla="*/ 0 h 201"/>
                <a:gd name="T4" fmla="*/ 89 w 184"/>
                <a:gd name="T5" fmla="*/ 2 h 201"/>
                <a:gd name="T6" fmla="*/ 175 w 184"/>
                <a:gd name="T7" fmla="*/ 1 h 201"/>
                <a:gd name="T8" fmla="*/ 177 w 184"/>
                <a:gd name="T9" fmla="*/ 1 h 201"/>
                <a:gd name="T10" fmla="*/ 182 w 184"/>
                <a:gd name="T11" fmla="*/ 5 h 201"/>
                <a:gd name="T12" fmla="*/ 184 w 184"/>
                <a:gd name="T13" fmla="*/ 28 h 201"/>
                <a:gd name="T14" fmla="*/ 179 w 184"/>
                <a:gd name="T15" fmla="*/ 38 h 201"/>
                <a:gd name="T16" fmla="*/ 176 w 184"/>
                <a:gd name="T17" fmla="*/ 35 h 201"/>
                <a:gd name="T18" fmla="*/ 148 w 184"/>
                <a:gd name="T19" fmla="*/ 17 h 201"/>
                <a:gd name="T20" fmla="*/ 112 w 184"/>
                <a:gd name="T21" fmla="*/ 17 h 201"/>
                <a:gd name="T22" fmla="*/ 102 w 184"/>
                <a:gd name="T23" fmla="*/ 35 h 201"/>
                <a:gd name="T24" fmla="*/ 102 w 184"/>
                <a:gd name="T25" fmla="*/ 48 h 201"/>
                <a:gd name="T26" fmla="*/ 101 w 184"/>
                <a:gd name="T27" fmla="*/ 150 h 201"/>
                <a:gd name="T28" fmla="*/ 101 w 184"/>
                <a:gd name="T29" fmla="*/ 168 h 201"/>
                <a:gd name="T30" fmla="*/ 105 w 184"/>
                <a:gd name="T31" fmla="*/ 184 h 201"/>
                <a:gd name="T32" fmla="*/ 128 w 184"/>
                <a:gd name="T33" fmla="*/ 196 h 201"/>
                <a:gd name="T34" fmla="*/ 122 w 184"/>
                <a:gd name="T35" fmla="*/ 201 h 201"/>
                <a:gd name="T36" fmla="*/ 91 w 184"/>
                <a:gd name="T37" fmla="*/ 198 h 201"/>
                <a:gd name="T38" fmla="*/ 63 w 184"/>
                <a:gd name="T39" fmla="*/ 200 h 201"/>
                <a:gd name="T40" fmla="*/ 52 w 184"/>
                <a:gd name="T41" fmla="*/ 196 h 201"/>
                <a:gd name="T42" fmla="*/ 67 w 184"/>
                <a:gd name="T43" fmla="*/ 190 h 201"/>
                <a:gd name="T44" fmla="*/ 77 w 184"/>
                <a:gd name="T45" fmla="*/ 178 h 201"/>
                <a:gd name="T46" fmla="*/ 80 w 184"/>
                <a:gd name="T47" fmla="*/ 73 h 201"/>
                <a:gd name="T48" fmla="*/ 80 w 184"/>
                <a:gd name="T49" fmla="*/ 24 h 201"/>
                <a:gd name="T50" fmla="*/ 59 w 184"/>
                <a:gd name="T51" fmla="*/ 16 h 201"/>
                <a:gd name="T52" fmla="*/ 14 w 184"/>
                <a:gd name="T53" fmla="*/ 23 h 201"/>
                <a:gd name="T54" fmla="*/ 3 w 184"/>
                <a:gd name="T55" fmla="*/ 43 h 201"/>
                <a:gd name="T56" fmla="*/ 0 w 184"/>
                <a:gd name="T57" fmla="*/ 38 h 201"/>
                <a:gd name="T58" fmla="*/ 2 w 184"/>
                <a:gd name="T59" fmla="*/ 1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4" h="201">
                  <a:moveTo>
                    <a:pt x="2" y="10"/>
                  </a:moveTo>
                  <a:cubicBezTo>
                    <a:pt x="3" y="4"/>
                    <a:pt x="3" y="0"/>
                    <a:pt x="11" y="0"/>
                  </a:cubicBezTo>
                  <a:cubicBezTo>
                    <a:pt x="30" y="0"/>
                    <a:pt x="28" y="2"/>
                    <a:pt x="89" y="2"/>
                  </a:cubicBezTo>
                  <a:cubicBezTo>
                    <a:pt x="130" y="2"/>
                    <a:pt x="160" y="2"/>
                    <a:pt x="175" y="1"/>
                  </a:cubicBezTo>
                  <a:cubicBezTo>
                    <a:pt x="175" y="1"/>
                    <a:pt x="176" y="1"/>
                    <a:pt x="177" y="1"/>
                  </a:cubicBezTo>
                  <a:cubicBezTo>
                    <a:pt x="181" y="1"/>
                    <a:pt x="182" y="5"/>
                    <a:pt x="182" y="5"/>
                  </a:cubicBezTo>
                  <a:cubicBezTo>
                    <a:pt x="182" y="9"/>
                    <a:pt x="184" y="26"/>
                    <a:pt x="184" y="28"/>
                  </a:cubicBezTo>
                  <a:cubicBezTo>
                    <a:pt x="184" y="38"/>
                    <a:pt x="183" y="38"/>
                    <a:pt x="179" y="38"/>
                  </a:cubicBezTo>
                  <a:cubicBezTo>
                    <a:pt x="179" y="38"/>
                    <a:pt x="177" y="38"/>
                    <a:pt x="176" y="35"/>
                  </a:cubicBezTo>
                  <a:cubicBezTo>
                    <a:pt x="173" y="22"/>
                    <a:pt x="171" y="17"/>
                    <a:pt x="148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03" y="17"/>
                    <a:pt x="102" y="18"/>
                    <a:pt x="102" y="35"/>
                  </a:cubicBezTo>
                  <a:cubicBezTo>
                    <a:pt x="102" y="48"/>
                    <a:pt x="102" y="48"/>
                    <a:pt x="102" y="48"/>
                  </a:cubicBezTo>
                  <a:cubicBezTo>
                    <a:pt x="102" y="113"/>
                    <a:pt x="101" y="125"/>
                    <a:pt x="101" y="150"/>
                  </a:cubicBezTo>
                  <a:cubicBezTo>
                    <a:pt x="101" y="157"/>
                    <a:pt x="101" y="163"/>
                    <a:pt x="101" y="168"/>
                  </a:cubicBezTo>
                  <a:cubicBezTo>
                    <a:pt x="101" y="175"/>
                    <a:pt x="102" y="180"/>
                    <a:pt x="105" y="184"/>
                  </a:cubicBezTo>
                  <a:cubicBezTo>
                    <a:pt x="116" y="194"/>
                    <a:pt x="128" y="189"/>
                    <a:pt x="128" y="196"/>
                  </a:cubicBezTo>
                  <a:cubicBezTo>
                    <a:pt x="128" y="200"/>
                    <a:pt x="126" y="201"/>
                    <a:pt x="122" y="201"/>
                  </a:cubicBezTo>
                  <a:cubicBezTo>
                    <a:pt x="115" y="201"/>
                    <a:pt x="100" y="198"/>
                    <a:pt x="91" y="198"/>
                  </a:cubicBezTo>
                  <a:cubicBezTo>
                    <a:pt x="84" y="198"/>
                    <a:pt x="71" y="200"/>
                    <a:pt x="63" y="200"/>
                  </a:cubicBezTo>
                  <a:cubicBezTo>
                    <a:pt x="57" y="200"/>
                    <a:pt x="52" y="199"/>
                    <a:pt x="52" y="196"/>
                  </a:cubicBezTo>
                  <a:cubicBezTo>
                    <a:pt x="52" y="190"/>
                    <a:pt x="60" y="191"/>
                    <a:pt x="67" y="190"/>
                  </a:cubicBezTo>
                  <a:cubicBezTo>
                    <a:pt x="72" y="188"/>
                    <a:pt x="76" y="186"/>
                    <a:pt x="77" y="178"/>
                  </a:cubicBezTo>
                  <a:cubicBezTo>
                    <a:pt x="80" y="159"/>
                    <a:pt x="80" y="85"/>
                    <a:pt x="80" y="73"/>
                  </a:cubicBezTo>
                  <a:cubicBezTo>
                    <a:pt x="80" y="44"/>
                    <a:pt x="80" y="24"/>
                    <a:pt x="80" y="24"/>
                  </a:cubicBezTo>
                  <a:cubicBezTo>
                    <a:pt x="80" y="17"/>
                    <a:pt x="79" y="16"/>
                    <a:pt x="59" y="16"/>
                  </a:cubicBezTo>
                  <a:cubicBezTo>
                    <a:pt x="18" y="16"/>
                    <a:pt x="17" y="19"/>
                    <a:pt x="14" y="23"/>
                  </a:cubicBezTo>
                  <a:cubicBezTo>
                    <a:pt x="7" y="33"/>
                    <a:pt x="10" y="43"/>
                    <a:pt x="3" y="43"/>
                  </a:cubicBezTo>
                  <a:cubicBezTo>
                    <a:pt x="1" y="43"/>
                    <a:pt x="0" y="42"/>
                    <a:pt x="0" y="38"/>
                  </a:cubicBezTo>
                  <a:cubicBezTo>
                    <a:pt x="0" y="30"/>
                    <a:pt x="1" y="17"/>
                    <a:pt x="2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29">
              <a:extLst>
                <a:ext uri="{FF2B5EF4-FFF2-40B4-BE49-F238E27FC236}">
                  <a16:creationId xmlns:a16="http://schemas.microsoft.com/office/drawing/2014/main" id="{0E32B481-B766-4C89-8D87-53666B7027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3825" y="4119563"/>
              <a:ext cx="298450" cy="381000"/>
            </a:xfrm>
            <a:custGeom>
              <a:avLst/>
              <a:gdLst>
                <a:gd name="T0" fmla="*/ 7 w 156"/>
                <a:gd name="T1" fmla="*/ 0 h 199"/>
                <a:gd name="T2" fmla="*/ 15 w 156"/>
                <a:gd name="T3" fmla="*/ 0 h 199"/>
                <a:gd name="T4" fmla="*/ 83 w 156"/>
                <a:gd name="T5" fmla="*/ 2 h 199"/>
                <a:gd name="T6" fmla="*/ 138 w 156"/>
                <a:gd name="T7" fmla="*/ 0 h 199"/>
                <a:gd name="T8" fmla="*/ 143 w 156"/>
                <a:gd name="T9" fmla="*/ 7 h 199"/>
                <a:gd name="T10" fmla="*/ 140 w 156"/>
                <a:gd name="T11" fmla="*/ 35 h 199"/>
                <a:gd name="T12" fmla="*/ 136 w 156"/>
                <a:gd name="T13" fmla="*/ 41 h 199"/>
                <a:gd name="T14" fmla="*/ 131 w 156"/>
                <a:gd name="T15" fmla="*/ 35 h 199"/>
                <a:gd name="T16" fmla="*/ 115 w 156"/>
                <a:gd name="T17" fmla="*/ 15 h 199"/>
                <a:gd name="T18" fmla="*/ 77 w 156"/>
                <a:gd name="T19" fmla="*/ 13 h 199"/>
                <a:gd name="T20" fmla="*/ 69 w 156"/>
                <a:gd name="T21" fmla="*/ 13 h 199"/>
                <a:gd name="T22" fmla="*/ 50 w 156"/>
                <a:gd name="T23" fmla="*/ 30 h 199"/>
                <a:gd name="T24" fmla="*/ 49 w 156"/>
                <a:gd name="T25" fmla="*/ 77 h 199"/>
                <a:gd name="T26" fmla="*/ 54 w 156"/>
                <a:gd name="T27" fmla="*/ 91 h 199"/>
                <a:gd name="T28" fmla="*/ 61 w 156"/>
                <a:gd name="T29" fmla="*/ 91 h 199"/>
                <a:gd name="T30" fmla="*/ 73 w 156"/>
                <a:gd name="T31" fmla="*/ 91 h 199"/>
                <a:gd name="T32" fmla="*/ 81 w 156"/>
                <a:gd name="T33" fmla="*/ 91 h 199"/>
                <a:gd name="T34" fmla="*/ 113 w 156"/>
                <a:gd name="T35" fmla="*/ 86 h 199"/>
                <a:gd name="T36" fmla="*/ 120 w 156"/>
                <a:gd name="T37" fmla="*/ 75 h 199"/>
                <a:gd name="T38" fmla="*/ 124 w 156"/>
                <a:gd name="T39" fmla="*/ 71 h 199"/>
                <a:gd name="T40" fmla="*/ 127 w 156"/>
                <a:gd name="T41" fmla="*/ 75 h 199"/>
                <a:gd name="T42" fmla="*/ 125 w 156"/>
                <a:gd name="T43" fmla="*/ 104 h 199"/>
                <a:gd name="T44" fmla="*/ 126 w 156"/>
                <a:gd name="T45" fmla="*/ 121 h 199"/>
                <a:gd name="T46" fmla="*/ 124 w 156"/>
                <a:gd name="T47" fmla="*/ 128 h 199"/>
                <a:gd name="T48" fmla="*/ 118 w 156"/>
                <a:gd name="T49" fmla="*/ 121 h 199"/>
                <a:gd name="T50" fmla="*/ 111 w 156"/>
                <a:gd name="T51" fmla="*/ 108 h 199"/>
                <a:gd name="T52" fmla="*/ 84 w 156"/>
                <a:gd name="T53" fmla="*/ 104 h 199"/>
                <a:gd name="T54" fmla="*/ 60 w 156"/>
                <a:gd name="T55" fmla="*/ 104 h 199"/>
                <a:gd name="T56" fmla="*/ 48 w 156"/>
                <a:gd name="T57" fmla="*/ 109 h 199"/>
                <a:gd name="T58" fmla="*/ 48 w 156"/>
                <a:gd name="T59" fmla="*/ 149 h 199"/>
                <a:gd name="T60" fmla="*/ 48 w 156"/>
                <a:gd name="T61" fmla="*/ 160 h 199"/>
                <a:gd name="T62" fmla="*/ 54 w 156"/>
                <a:gd name="T63" fmla="*/ 182 h 199"/>
                <a:gd name="T64" fmla="*/ 66 w 156"/>
                <a:gd name="T65" fmla="*/ 184 h 199"/>
                <a:gd name="T66" fmla="*/ 153 w 156"/>
                <a:gd name="T67" fmla="*/ 158 h 199"/>
                <a:gd name="T68" fmla="*/ 156 w 156"/>
                <a:gd name="T69" fmla="*/ 163 h 199"/>
                <a:gd name="T70" fmla="*/ 123 w 156"/>
                <a:gd name="T71" fmla="*/ 199 h 199"/>
                <a:gd name="T72" fmla="*/ 47 w 156"/>
                <a:gd name="T73" fmla="*/ 196 h 199"/>
                <a:gd name="T74" fmla="*/ 9 w 156"/>
                <a:gd name="T75" fmla="*/ 199 h 199"/>
                <a:gd name="T76" fmla="*/ 3 w 156"/>
                <a:gd name="T77" fmla="*/ 196 h 199"/>
                <a:gd name="T78" fmla="*/ 15 w 156"/>
                <a:gd name="T79" fmla="*/ 187 h 199"/>
                <a:gd name="T80" fmla="*/ 26 w 156"/>
                <a:gd name="T81" fmla="*/ 133 h 199"/>
                <a:gd name="T82" fmla="*/ 26 w 156"/>
                <a:gd name="T83" fmla="*/ 99 h 199"/>
                <a:gd name="T84" fmla="*/ 27 w 156"/>
                <a:gd name="T85" fmla="*/ 51 h 199"/>
                <a:gd name="T86" fmla="*/ 26 w 156"/>
                <a:gd name="T87" fmla="*/ 26 h 199"/>
                <a:gd name="T88" fmla="*/ 4 w 156"/>
                <a:gd name="T89" fmla="*/ 8 h 199"/>
                <a:gd name="T90" fmla="*/ 0 w 156"/>
                <a:gd name="T91" fmla="*/ 3 h 199"/>
                <a:gd name="T92" fmla="*/ 7 w 156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6" h="199">
                  <a:moveTo>
                    <a:pt x="7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1" y="0"/>
                    <a:pt x="55" y="2"/>
                    <a:pt x="83" y="2"/>
                  </a:cubicBezTo>
                  <a:cubicBezTo>
                    <a:pt x="94" y="2"/>
                    <a:pt x="130" y="0"/>
                    <a:pt x="138" y="0"/>
                  </a:cubicBezTo>
                  <a:cubicBezTo>
                    <a:pt x="140" y="0"/>
                    <a:pt x="143" y="1"/>
                    <a:pt x="143" y="7"/>
                  </a:cubicBezTo>
                  <a:cubicBezTo>
                    <a:pt x="143" y="12"/>
                    <a:pt x="140" y="21"/>
                    <a:pt x="140" y="35"/>
                  </a:cubicBezTo>
                  <a:cubicBezTo>
                    <a:pt x="140" y="38"/>
                    <a:pt x="138" y="41"/>
                    <a:pt x="136" y="41"/>
                  </a:cubicBezTo>
                  <a:cubicBezTo>
                    <a:pt x="133" y="41"/>
                    <a:pt x="131" y="39"/>
                    <a:pt x="131" y="35"/>
                  </a:cubicBezTo>
                  <a:cubicBezTo>
                    <a:pt x="131" y="26"/>
                    <a:pt x="124" y="16"/>
                    <a:pt x="115" y="15"/>
                  </a:cubicBezTo>
                  <a:cubicBezTo>
                    <a:pt x="97" y="14"/>
                    <a:pt x="92" y="13"/>
                    <a:pt x="77" y="13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0" y="13"/>
                    <a:pt x="51" y="14"/>
                    <a:pt x="50" y="30"/>
                  </a:cubicBezTo>
                  <a:cubicBezTo>
                    <a:pt x="49" y="40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105" y="91"/>
                    <a:pt x="108" y="89"/>
                    <a:pt x="113" y="86"/>
                  </a:cubicBezTo>
                  <a:cubicBezTo>
                    <a:pt x="118" y="82"/>
                    <a:pt x="119" y="78"/>
                    <a:pt x="120" y="75"/>
                  </a:cubicBezTo>
                  <a:cubicBezTo>
                    <a:pt x="120" y="73"/>
                    <a:pt x="121" y="71"/>
                    <a:pt x="124" y="71"/>
                  </a:cubicBezTo>
                  <a:cubicBezTo>
                    <a:pt x="127" y="71"/>
                    <a:pt x="127" y="72"/>
                    <a:pt x="127" y="75"/>
                  </a:cubicBezTo>
                  <a:cubicBezTo>
                    <a:pt x="127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1"/>
                  </a:cubicBezTo>
                  <a:cubicBezTo>
                    <a:pt x="116" y="116"/>
                    <a:pt x="115" y="111"/>
                    <a:pt x="111" y="108"/>
                  </a:cubicBezTo>
                  <a:cubicBezTo>
                    <a:pt x="105" y="104"/>
                    <a:pt x="85" y="104"/>
                    <a:pt x="84" y="104"/>
                  </a:cubicBezTo>
                  <a:cubicBezTo>
                    <a:pt x="60" y="104"/>
                    <a:pt x="63" y="104"/>
                    <a:pt x="60" y="104"/>
                  </a:cubicBezTo>
                  <a:cubicBezTo>
                    <a:pt x="54" y="104"/>
                    <a:pt x="48" y="105"/>
                    <a:pt x="48" y="109"/>
                  </a:cubicBezTo>
                  <a:cubicBezTo>
                    <a:pt x="48" y="125"/>
                    <a:pt x="48" y="133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4" y="182"/>
                  </a:cubicBezTo>
                  <a:cubicBezTo>
                    <a:pt x="61" y="184"/>
                    <a:pt x="62" y="184"/>
                    <a:pt x="66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4" y="158"/>
                    <a:pt x="156" y="159"/>
                    <a:pt x="156" y="163"/>
                  </a:cubicBezTo>
                  <a:cubicBezTo>
                    <a:pt x="156" y="179"/>
                    <a:pt x="134" y="199"/>
                    <a:pt x="123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9" y="199"/>
                  </a:cubicBezTo>
                  <a:cubicBezTo>
                    <a:pt x="6" y="199"/>
                    <a:pt x="3" y="199"/>
                    <a:pt x="3" y="196"/>
                  </a:cubicBezTo>
                  <a:cubicBezTo>
                    <a:pt x="3" y="188"/>
                    <a:pt x="4" y="193"/>
                    <a:pt x="15" y="187"/>
                  </a:cubicBezTo>
                  <a:cubicBezTo>
                    <a:pt x="24" y="183"/>
                    <a:pt x="26" y="176"/>
                    <a:pt x="26" y="133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26" y="84"/>
                    <a:pt x="27" y="68"/>
                    <a:pt x="27" y="51"/>
                  </a:cubicBezTo>
                  <a:cubicBezTo>
                    <a:pt x="27" y="43"/>
                    <a:pt x="27" y="35"/>
                    <a:pt x="26" y="26"/>
                  </a:cubicBezTo>
                  <a:cubicBezTo>
                    <a:pt x="26" y="14"/>
                    <a:pt x="15" y="9"/>
                    <a:pt x="4" y="8"/>
                  </a:cubicBezTo>
                  <a:cubicBezTo>
                    <a:pt x="0" y="8"/>
                    <a:pt x="0" y="6"/>
                    <a:pt x="0" y="3"/>
                  </a:cubicBezTo>
                  <a:cubicBezTo>
                    <a:pt x="0" y="0"/>
                    <a:pt x="5" y="0"/>
                    <a:pt x="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0">
              <a:extLst>
                <a:ext uri="{FF2B5EF4-FFF2-40B4-BE49-F238E27FC236}">
                  <a16:creationId xmlns:a16="http://schemas.microsoft.com/office/drawing/2014/main" id="{627CDC04-29EF-462E-9923-873C5AD02C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16888" y="4117975"/>
              <a:ext cx="366713" cy="384175"/>
            </a:xfrm>
            <a:custGeom>
              <a:avLst/>
              <a:gdLst>
                <a:gd name="T0" fmla="*/ 8 w 192"/>
                <a:gd name="T1" fmla="*/ 1 h 201"/>
                <a:gd name="T2" fmla="*/ 54 w 192"/>
                <a:gd name="T3" fmla="*/ 1 h 201"/>
                <a:gd name="T4" fmla="*/ 82 w 192"/>
                <a:gd name="T5" fmla="*/ 0 h 201"/>
                <a:gd name="T6" fmla="*/ 142 w 192"/>
                <a:gd name="T7" fmla="*/ 47 h 201"/>
                <a:gd name="T8" fmla="*/ 108 w 192"/>
                <a:gd name="T9" fmla="*/ 100 h 201"/>
                <a:gd name="T10" fmla="*/ 163 w 192"/>
                <a:gd name="T11" fmla="*/ 177 h 201"/>
                <a:gd name="T12" fmla="*/ 189 w 192"/>
                <a:gd name="T13" fmla="*/ 190 h 201"/>
                <a:gd name="T14" fmla="*/ 192 w 192"/>
                <a:gd name="T15" fmla="*/ 194 h 201"/>
                <a:gd name="T16" fmla="*/ 172 w 192"/>
                <a:gd name="T17" fmla="*/ 201 h 201"/>
                <a:gd name="T18" fmla="*/ 148 w 192"/>
                <a:gd name="T19" fmla="*/ 194 h 201"/>
                <a:gd name="T20" fmla="*/ 98 w 192"/>
                <a:gd name="T21" fmla="*/ 128 h 201"/>
                <a:gd name="T22" fmla="*/ 78 w 192"/>
                <a:gd name="T23" fmla="*/ 106 h 201"/>
                <a:gd name="T24" fmla="*/ 72 w 192"/>
                <a:gd name="T25" fmla="*/ 106 h 201"/>
                <a:gd name="T26" fmla="*/ 55 w 192"/>
                <a:gd name="T27" fmla="*/ 106 h 201"/>
                <a:gd name="T28" fmla="*/ 50 w 192"/>
                <a:gd name="T29" fmla="*/ 126 h 201"/>
                <a:gd name="T30" fmla="*/ 51 w 192"/>
                <a:gd name="T31" fmla="*/ 165 h 201"/>
                <a:gd name="T32" fmla="*/ 85 w 192"/>
                <a:gd name="T33" fmla="*/ 196 h 201"/>
                <a:gd name="T34" fmla="*/ 80 w 192"/>
                <a:gd name="T35" fmla="*/ 200 h 201"/>
                <a:gd name="T36" fmla="*/ 40 w 192"/>
                <a:gd name="T37" fmla="*/ 199 h 201"/>
                <a:gd name="T38" fmla="*/ 9 w 192"/>
                <a:gd name="T39" fmla="*/ 200 h 201"/>
                <a:gd name="T40" fmla="*/ 4 w 192"/>
                <a:gd name="T41" fmla="*/ 195 h 201"/>
                <a:gd name="T42" fmla="*/ 27 w 192"/>
                <a:gd name="T43" fmla="*/ 167 h 201"/>
                <a:gd name="T44" fmla="*/ 27 w 192"/>
                <a:gd name="T45" fmla="*/ 80 h 201"/>
                <a:gd name="T46" fmla="*/ 27 w 192"/>
                <a:gd name="T47" fmla="*/ 33 h 201"/>
                <a:gd name="T48" fmla="*/ 0 w 192"/>
                <a:gd name="T49" fmla="*/ 5 h 201"/>
                <a:gd name="T50" fmla="*/ 8 w 192"/>
                <a:gd name="T51" fmla="*/ 1 h 201"/>
                <a:gd name="T52" fmla="*/ 52 w 192"/>
                <a:gd name="T53" fmla="*/ 93 h 201"/>
                <a:gd name="T54" fmla="*/ 64 w 192"/>
                <a:gd name="T55" fmla="*/ 96 h 201"/>
                <a:gd name="T56" fmla="*/ 67 w 192"/>
                <a:gd name="T57" fmla="*/ 96 h 201"/>
                <a:gd name="T58" fmla="*/ 75 w 192"/>
                <a:gd name="T59" fmla="*/ 96 h 201"/>
                <a:gd name="T60" fmla="*/ 119 w 192"/>
                <a:gd name="T61" fmla="*/ 57 h 201"/>
                <a:gd name="T62" fmla="*/ 65 w 192"/>
                <a:gd name="T63" fmla="*/ 11 h 201"/>
                <a:gd name="T64" fmla="*/ 50 w 192"/>
                <a:gd name="T65" fmla="*/ 42 h 201"/>
                <a:gd name="T66" fmla="*/ 50 w 192"/>
                <a:gd name="T67" fmla="*/ 50 h 201"/>
                <a:gd name="T68" fmla="*/ 52 w 192"/>
                <a:gd name="T69" fmla="*/ 93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2" h="201">
                  <a:moveTo>
                    <a:pt x="8" y="1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66" y="1"/>
                    <a:pt x="72" y="0"/>
                    <a:pt x="82" y="0"/>
                  </a:cubicBezTo>
                  <a:cubicBezTo>
                    <a:pt x="114" y="0"/>
                    <a:pt x="142" y="17"/>
                    <a:pt x="142" y="47"/>
                  </a:cubicBezTo>
                  <a:cubicBezTo>
                    <a:pt x="142" y="88"/>
                    <a:pt x="108" y="95"/>
                    <a:pt x="108" y="100"/>
                  </a:cubicBezTo>
                  <a:cubicBezTo>
                    <a:pt x="108" y="104"/>
                    <a:pt x="152" y="165"/>
                    <a:pt x="163" y="177"/>
                  </a:cubicBezTo>
                  <a:cubicBezTo>
                    <a:pt x="164" y="179"/>
                    <a:pt x="174" y="190"/>
                    <a:pt x="189" y="190"/>
                  </a:cubicBezTo>
                  <a:cubicBezTo>
                    <a:pt x="190" y="190"/>
                    <a:pt x="192" y="192"/>
                    <a:pt x="192" y="194"/>
                  </a:cubicBezTo>
                  <a:cubicBezTo>
                    <a:pt x="192" y="199"/>
                    <a:pt x="192" y="201"/>
                    <a:pt x="172" y="201"/>
                  </a:cubicBezTo>
                  <a:cubicBezTo>
                    <a:pt x="171" y="201"/>
                    <a:pt x="158" y="200"/>
                    <a:pt x="148" y="194"/>
                  </a:cubicBezTo>
                  <a:cubicBezTo>
                    <a:pt x="133" y="186"/>
                    <a:pt x="112" y="151"/>
                    <a:pt x="98" y="128"/>
                  </a:cubicBezTo>
                  <a:cubicBezTo>
                    <a:pt x="87" y="109"/>
                    <a:pt x="81" y="106"/>
                    <a:pt x="78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1" y="106"/>
                    <a:pt x="50" y="106"/>
                    <a:pt x="50" y="126"/>
                  </a:cubicBezTo>
                  <a:cubicBezTo>
                    <a:pt x="50" y="165"/>
                    <a:pt x="51" y="161"/>
                    <a:pt x="51" y="165"/>
                  </a:cubicBezTo>
                  <a:cubicBezTo>
                    <a:pt x="51" y="199"/>
                    <a:pt x="85" y="187"/>
                    <a:pt x="85" y="196"/>
                  </a:cubicBezTo>
                  <a:cubicBezTo>
                    <a:pt x="85" y="199"/>
                    <a:pt x="84" y="200"/>
                    <a:pt x="80" y="200"/>
                  </a:cubicBezTo>
                  <a:cubicBezTo>
                    <a:pt x="79" y="200"/>
                    <a:pt x="43" y="199"/>
                    <a:pt x="40" y="199"/>
                  </a:cubicBezTo>
                  <a:cubicBezTo>
                    <a:pt x="27" y="199"/>
                    <a:pt x="12" y="200"/>
                    <a:pt x="9" y="200"/>
                  </a:cubicBezTo>
                  <a:cubicBezTo>
                    <a:pt x="7" y="200"/>
                    <a:pt x="4" y="199"/>
                    <a:pt x="4" y="195"/>
                  </a:cubicBezTo>
                  <a:cubicBezTo>
                    <a:pt x="4" y="185"/>
                    <a:pt x="27" y="198"/>
                    <a:pt x="27" y="167"/>
                  </a:cubicBezTo>
                  <a:cubicBezTo>
                    <a:pt x="27" y="149"/>
                    <a:pt x="27" y="111"/>
                    <a:pt x="27" y="80"/>
                  </a:cubicBezTo>
                  <a:cubicBezTo>
                    <a:pt x="27" y="51"/>
                    <a:pt x="27" y="40"/>
                    <a:pt x="27" y="33"/>
                  </a:cubicBezTo>
                  <a:cubicBezTo>
                    <a:pt x="27" y="3"/>
                    <a:pt x="0" y="14"/>
                    <a:pt x="0" y="5"/>
                  </a:cubicBezTo>
                  <a:cubicBezTo>
                    <a:pt x="0" y="2"/>
                    <a:pt x="2" y="1"/>
                    <a:pt x="8" y="1"/>
                  </a:cubicBezTo>
                  <a:close/>
                  <a:moveTo>
                    <a:pt x="52" y="93"/>
                  </a:moveTo>
                  <a:cubicBezTo>
                    <a:pt x="56" y="95"/>
                    <a:pt x="59" y="96"/>
                    <a:pt x="64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109" y="96"/>
                    <a:pt x="119" y="77"/>
                    <a:pt x="119" y="57"/>
                  </a:cubicBezTo>
                  <a:cubicBezTo>
                    <a:pt x="119" y="38"/>
                    <a:pt x="105" y="11"/>
                    <a:pt x="65" y="11"/>
                  </a:cubicBezTo>
                  <a:cubicBezTo>
                    <a:pt x="51" y="11"/>
                    <a:pt x="50" y="17"/>
                    <a:pt x="50" y="42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86"/>
                    <a:pt x="50" y="92"/>
                    <a:pt x="52" y="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1">
              <a:extLst>
                <a:ext uri="{FF2B5EF4-FFF2-40B4-BE49-F238E27FC236}">
                  <a16:creationId xmlns:a16="http://schemas.microsoft.com/office/drawing/2014/main" id="{C8F0073E-2287-4E72-BFB2-068D47D6F5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64563" y="4114800"/>
              <a:ext cx="254000" cy="388938"/>
            </a:xfrm>
            <a:custGeom>
              <a:avLst/>
              <a:gdLst>
                <a:gd name="T0" fmla="*/ 4 w 133"/>
                <a:gd name="T1" fmla="*/ 143 h 204"/>
                <a:gd name="T2" fmla="*/ 8 w 133"/>
                <a:gd name="T3" fmla="*/ 146 h 204"/>
                <a:gd name="T4" fmla="*/ 69 w 133"/>
                <a:gd name="T5" fmla="*/ 192 h 204"/>
                <a:gd name="T6" fmla="*/ 115 w 133"/>
                <a:gd name="T7" fmla="*/ 152 h 204"/>
                <a:gd name="T8" fmla="*/ 31 w 133"/>
                <a:gd name="T9" fmla="*/ 95 h 204"/>
                <a:gd name="T10" fmla="*/ 5 w 133"/>
                <a:gd name="T11" fmla="*/ 54 h 204"/>
                <a:gd name="T12" fmla="*/ 70 w 133"/>
                <a:gd name="T13" fmla="*/ 0 h 204"/>
                <a:gd name="T14" fmla="*/ 110 w 133"/>
                <a:gd name="T15" fmla="*/ 9 h 204"/>
                <a:gd name="T16" fmla="*/ 116 w 133"/>
                <a:gd name="T17" fmla="*/ 7 h 204"/>
                <a:gd name="T18" fmla="*/ 120 w 133"/>
                <a:gd name="T19" fmla="*/ 9 h 204"/>
                <a:gd name="T20" fmla="*/ 126 w 133"/>
                <a:gd name="T21" fmla="*/ 47 h 204"/>
                <a:gd name="T22" fmla="*/ 122 w 133"/>
                <a:gd name="T23" fmla="*/ 55 h 204"/>
                <a:gd name="T24" fmla="*/ 118 w 133"/>
                <a:gd name="T25" fmla="*/ 51 h 204"/>
                <a:gd name="T26" fmla="*/ 100 w 133"/>
                <a:gd name="T27" fmla="*/ 25 h 204"/>
                <a:gd name="T28" fmla="*/ 64 w 133"/>
                <a:gd name="T29" fmla="*/ 11 h 204"/>
                <a:gd name="T30" fmla="*/ 23 w 133"/>
                <a:gd name="T31" fmla="*/ 42 h 204"/>
                <a:gd name="T32" fmla="*/ 122 w 133"/>
                <a:gd name="T33" fmla="*/ 111 h 204"/>
                <a:gd name="T34" fmla="*/ 133 w 133"/>
                <a:gd name="T35" fmla="*/ 141 h 204"/>
                <a:gd name="T36" fmla="*/ 68 w 133"/>
                <a:gd name="T37" fmla="*/ 204 h 204"/>
                <a:gd name="T38" fmla="*/ 13 w 133"/>
                <a:gd name="T39" fmla="*/ 194 h 204"/>
                <a:gd name="T40" fmla="*/ 0 w 133"/>
                <a:gd name="T41" fmla="*/ 149 h 204"/>
                <a:gd name="T42" fmla="*/ 4 w 133"/>
                <a:gd name="T43" fmla="*/ 143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3" h="204">
                  <a:moveTo>
                    <a:pt x="4" y="143"/>
                  </a:moveTo>
                  <a:cubicBezTo>
                    <a:pt x="5" y="143"/>
                    <a:pt x="8" y="144"/>
                    <a:pt x="8" y="146"/>
                  </a:cubicBezTo>
                  <a:cubicBezTo>
                    <a:pt x="15" y="162"/>
                    <a:pt x="29" y="192"/>
                    <a:pt x="69" y="192"/>
                  </a:cubicBezTo>
                  <a:cubicBezTo>
                    <a:pt x="97" y="192"/>
                    <a:pt x="115" y="176"/>
                    <a:pt x="115" y="152"/>
                  </a:cubicBezTo>
                  <a:cubicBezTo>
                    <a:pt x="115" y="115"/>
                    <a:pt x="67" y="117"/>
                    <a:pt x="31" y="95"/>
                  </a:cubicBezTo>
                  <a:cubicBezTo>
                    <a:pt x="15" y="86"/>
                    <a:pt x="5" y="73"/>
                    <a:pt x="5" y="54"/>
                  </a:cubicBezTo>
                  <a:cubicBezTo>
                    <a:pt x="5" y="21"/>
                    <a:pt x="32" y="0"/>
                    <a:pt x="70" y="0"/>
                  </a:cubicBezTo>
                  <a:cubicBezTo>
                    <a:pt x="88" y="0"/>
                    <a:pt x="106" y="9"/>
                    <a:pt x="110" y="9"/>
                  </a:cubicBezTo>
                  <a:cubicBezTo>
                    <a:pt x="111" y="9"/>
                    <a:pt x="114" y="7"/>
                    <a:pt x="116" y="7"/>
                  </a:cubicBezTo>
                  <a:cubicBezTo>
                    <a:pt x="118" y="7"/>
                    <a:pt x="120" y="8"/>
                    <a:pt x="120" y="9"/>
                  </a:cubicBezTo>
                  <a:cubicBezTo>
                    <a:pt x="122" y="22"/>
                    <a:pt x="126" y="43"/>
                    <a:pt x="126" y="47"/>
                  </a:cubicBezTo>
                  <a:cubicBezTo>
                    <a:pt x="126" y="53"/>
                    <a:pt x="124" y="55"/>
                    <a:pt x="122" y="55"/>
                  </a:cubicBezTo>
                  <a:cubicBezTo>
                    <a:pt x="120" y="55"/>
                    <a:pt x="119" y="53"/>
                    <a:pt x="118" y="51"/>
                  </a:cubicBezTo>
                  <a:cubicBezTo>
                    <a:pt x="111" y="34"/>
                    <a:pt x="108" y="32"/>
                    <a:pt x="100" y="25"/>
                  </a:cubicBezTo>
                  <a:cubicBezTo>
                    <a:pt x="90" y="16"/>
                    <a:pt x="76" y="11"/>
                    <a:pt x="64" y="11"/>
                  </a:cubicBezTo>
                  <a:cubicBezTo>
                    <a:pt x="42" y="11"/>
                    <a:pt x="23" y="23"/>
                    <a:pt x="23" y="42"/>
                  </a:cubicBezTo>
                  <a:cubicBezTo>
                    <a:pt x="23" y="87"/>
                    <a:pt x="88" y="74"/>
                    <a:pt x="122" y="111"/>
                  </a:cubicBezTo>
                  <a:cubicBezTo>
                    <a:pt x="128" y="118"/>
                    <a:pt x="133" y="128"/>
                    <a:pt x="133" y="141"/>
                  </a:cubicBezTo>
                  <a:cubicBezTo>
                    <a:pt x="133" y="181"/>
                    <a:pt x="103" y="204"/>
                    <a:pt x="68" y="204"/>
                  </a:cubicBezTo>
                  <a:cubicBezTo>
                    <a:pt x="44" y="204"/>
                    <a:pt x="31" y="203"/>
                    <a:pt x="13" y="194"/>
                  </a:cubicBezTo>
                  <a:cubicBezTo>
                    <a:pt x="8" y="190"/>
                    <a:pt x="0" y="151"/>
                    <a:pt x="0" y="149"/>
                  </a:cubicBezTo>
                  <a:cubicBezTo>
                    <a:pt x="0" y="144"/>
                    <a:pt x="2" y="143"/>
                    <a:pt x="4" y="14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03D7BA2-426F-48A5-93DE-5043D021A186}"/>
              </a:ext>
            </a:extLst>
          </p:cNvPr>
          <p:cNvCxnSpPr/>
          <p:nvPr/>
        </p:nvCxnSpPr>
        <p:spPr>
          <a:xfrm>
            <a:off x="6096000" y="1928405"/>
            <a:ext cx="0" cy="2438400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320D2C4C-4002-412B-BEAF-E32F628DFF9E}"/>
              </a:ext>
            </a:extLst>
          </p:cNvPr>
          <p:cNvGrpSpPr/>
          <p:nvPr/>
        </p:nvGrpSpPr>
        <p:grpSpPr>
          <a:xfrm>
            <a:off x="838200" y="4929236"/>
            <a:ext cx="4033140" cy="1305251"/>
            <a:chOff x="1238048" y="5146932"/>
            <a:chExt cx="4033140" cy="1305251"/>
          </a:xfrm>
        </p:grpSpPr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283CF568-7EA8-4FA9-9C50-CA750DE3F808}"/>
                </a:ext>
              </a:extLst>
            </p:cNvPr>
            <p:cNvGrpSpPr/>
            <p:nvPr/>
          </p:nvGrpSpPr>
          <p:grpSpPr>
            <a:xfrm>
              <a:off x="1238048" y="5215498"/>
              <a:ext cx="582768" cy="531704"/>
              <a:chOff x="7320658" y="1132009"/>
              <a:chExt cx="582768" cy="531704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2DD8A337-50FF-4432-97B3-849124480DB0}"/>
                  </a:ext>
                </a:extLst>
              </p:cNvPr>
              <p:cNvSpPr/>
              <p:nvPr/>
            </p:nvSpPr>
            <p:spPr>
              <a:xfrm>
                <a:off x="7320658" y="1132009"/>
                <a:ext cx="582768" cy="53170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9DED96FE-044A-4515-A6E6-BABFFCF32574}"/>
                  </a:ext>
                </a:extLst>
              </p:cNvPr>
              <p:cNvSpPr txBox="1"/>
              <p:nvPr/>
            </p:nvSpPr>
            <p:spPr>
              <a:xfrm>
                <a:off x="7384033" y="1197806"/>
                <a:ext cx="4560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Montserrat" panose="00000500000000000000" pitchFamily="50" charset="0"/>
                    <a:ea typeface="Open Sans Condensed" panose="020B0806030504020204" pitchFamily="34" charset="0"/>
                    <a:cs typeface="Open Sans Condensed" panose="020B0806030504020204" pitchFamily="34" charset="0"/>
                  </a:rPr>
                  <a:t>1</a:t>
                </a:r>
              </a:p>
            </p:txBody>
          </p:sp>
        </p:grp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D02F4C5D-26A8-411E-A826-14EA4C1D4DB3}"/>
                </a:ext>
              </a:extLst>
            </p:cNvPr>
            <p:cNvSpPr txBox="1"/>
            <p:nvPr/>
          </p:nvSpPr>
          <p:spPr>
            <a:xfrm>
              <a:off x="1988174" y="5146932"/>
              <a:ext cx="1803158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2300" b="1" dirty="0">
                  <a:solidFill>
                    <a:schemeClr val="accent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Business</a:t>
              </a:r>
            </a:p>
            <a:p>
              <a:pPr>
                <a:lnSpc>
                  <a:spcPts val="2200"/>
                </a:lnSpc>
              </a:pPr>
              <a:r>
                <a:rPr lang="en-US" sz="23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Goal</a:t>
              </a:r>
            </a:p>
          </p:txBody>
        </p:sp>
        <p:sp>
          <p:nvSpPr>
            <p:cNvPr id="105" name="Rectangle 9">
              <a:extLst>
                <a:ext uri="{FF2B5EF4-FFF2-40B4-BE49-F238E27FC236}">
                  <a16:creationId xmlns:a16="http://schemas.microsoft.com/office/drawing/2014/main" id="{CFFF6A38-4083-4A40-A7FA-C8C4BB6CBE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2666" y="5903271"/>
              <a:ext cx="4028522" cy="548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for  using simple alignments we have created a very of the layout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327CB37-1223-41B2-B624-78E254DD7642}"/>
              </a:ext>
            </a:extLst>
          </p:cNvPr>
          <p:cNvGrpSpPr/>
          <p:nvPr/>
        </p:nvGrpSpPr>
        <p:grpSpPr>
          <a:xfrm>
            <a:off x="7320660" y="4929236"/>
            <a:ext cx="4033140" cy="1410460"/>
            <a:chOff x="6798064" y="5119564"/>
            <a:chExt cx="4033140" cy="1410460"/>
          </a:xfrm>
        </p:grpSpPr>
        <p:sp>
          <p:nvSpPr>
            <p:cNvPr id="106" name="Rectangle 9">
              <a:extLst>
                <a:ext uri="{FF2B5EF4-FFF2-40B4-BE49-F238E27FC236}">
                  <a16:creationId xmlns:a16="http://schemas.microsoft.com/office/drawing/2014/main" id="{BEFF23F6-18C7-415B-B4BB-DF90784ED2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8064" y="5981112"/>
              <a:ext cx="4033140" cy="548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for  using simple alignments we have created a very of the layout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2AA2E4FC-A33F-4E5D-9F6F-016411F64C47}"/>
                </a:ext>
              </a:extLst>
            </p:cNvPr>
            <p:cNvSpPr txBox="1"/>
            <p:nvPr/>
          </p:nvSpPr>
          <p:spPr>
            <a:xfrm>
              <a:off x="7548190" y="5119564"/>
              <a:ext cx="2002130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2300" b="1" dirty="0">
                  <a:solidFill>
                    <a:schemeClr val="accent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About</a:t>
              </a:r>
            </a:p>
            <a:p>
              <a:pPr>
                <a:lnSpc>
                  <a:spcPts val="2200"/>
                </a:lnSpc>
              </a:pPr>
              <a:r>
                <a:rPr lang="en-US" sz="2300" b="1" dirty="0" err="1">
                  <a:solidFill>
                    <a:schemeClr val="tx2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Powerplan</a:t>
              </a:r>
              <a:endParaRPr lang="en-US" sz="2300" b="1" dirty="0">
                <a:solidFill>
                  <a:schemeClr val="tx2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19C77443-AE16-4364-B102-24F3CDD1FCA1}"/>
                </a:ext>
              </a:extLst>
            </p:cNvPr>
            <p:cNvGrpSpPr/>
            <p:nvPr/>
          </p:nvGrpSpPr>
          <p:grpSpPr>
            <a:xfrm>
              <a:off x="6798064" y="5182007"/>
              <a:ext cx="582768" cy="531704"/>
              <a:chOff x="7320658" y="2755926"/>
              <a:chExt cx="582768" cy="531704"/>
            </a:xfrm>
          </p:grpSpPr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A3CE3168-7EC7-4FA7-A5FF-4E29F51E99F4}"/>
                  </a:ext>
                </a:extLst>
              </p:cNvPr>
              <p:cNvSpPr/>
              <p:nvPr/>
            </p:nvSpPr>
            <p:spPr>
              <a:xfrm>
                <a:off x="7320658" y="2755926"/>
                <a:ext cx="582768" cy="5317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9292CB22-D368-4875-989B-839A04519D82}"/>
                  </a:ext>
                </a:extLst>
              </p:cNvPr>
              <p:cNvSpPr txBox="1"/>
              <p:nvPr/>
            </p:nvSpPr>
            <p:spPr>
              <a:xfrm>
                <a:off x="7384033" y="2821723"/>
                <a:ext cx="45601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Montserrat" panose="00000500000000000000" pitchFamily="50" charset="0"/>
                    <a:ea typeface="Open Sans Condensed" panose="020B0806030504020204" pitchFamily="34" charset="0"/>
                    <a:cs typeface="Open Sans Condensed" panose="020B0806030504020204" pitchFamily="34" charset="0"/>
                  </a:rPr>
                  <a:t>2</a:t>
                </a:r>
              </a:p>
            </p:txBody>
          </p:sp>
        </p:grpSp>
      </p:grp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27BD886F-CE62-4CEF-A9FF-7A04AC4CD0D7}"/>
              </a:ext>
            </a:extLst>
          </p:cNvPr>
          <p:cNvCxnSpPr>
            <a:cxnSpLocks/>
          </p:cNvCxnSpPr>
          <p:nvPr/>
        </p:nvCxnSpPr>
        <p:spPr>
          <a:xfrm>
            <a:off x="6096000" y="4929236"/>
            <a:ext cx="0" cy="1493656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ectangle 111">
            <a:extLst>
              <a:ext uri="{FF2B5EF4-FFF2-40B4-BE49-F238E27FC236}">
                <a16:creationId xmlns:a16="http://schemas.microsoft.com/office/drawing/2014/main" id="{9578D34F-B3E0-4B34-B6D2-E4DE56ACE3AD}"/>
              </a:ext>
            </a:extLst>
          </p:cNvPr>
          <p:cNvSpPr/>
          <p:nvPr/>
        </p:nvSpPr>
        <p:spPr>
          <a:xfrm>
            <a:off x="6500721" y="2556786"/>
            <a:ext cx="4844057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2D99BE95-F086-4F20-9D8C-89E97BEB3911}"/>
              </a:ext>
            </a:extLst>
          </p:cNvPr>
          <p:cNvPicPr>
            <a:picLocks noGrp="1" noChangeAspect="1"/>
          </p:cNvPicPr>
          <p:nvPr>
            <p:ph type="pic" sz="quarter" idx="9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69" t="15934" r="19934"/>
          <a:stretch/>
        </p:blipFill>
        <p:spPr>
          <a:xfrm>
            <a:off x="5114926" y="-3175"/>
            <a:ext cx="7077074" cy="6858000"/>
          </a:xfrm>
        </p:spPr>
      </p:pic>
      <p:sp>
        <p:nvSpPr>
          <p:cNvPr id="9" name="Freeform 5">
            <a:extLst>
              <a:ext uri="{FF2B5EF4-FFF2-40B4-BE49-F238E27FC236}">
                <a16:creationId xmlns:a16="http://schemas.microsoft.com/office/drawing/2014/main" id="{B3BCE1F3-DA11-4A29-8E67-FEB64A11D805}"/>
              </a:ext>
            </a:extLst>
          </p:cNvPr>
          <p:cNvSpPr>
            <a:spLocks/>
          </p:cNvSpPr>
          <p:nvPr/>
        </p:nvSpPr>
        <p:spPr bwMode="auto">
          <a:xfrm>
            <a:off x="5114925" y="-3175"/>
            <a:ext cx="7077075" cy="6858000"/>
          </a:xfrm>
          <a:custGeom>
            <a:avLst/>
            <a:gdLst>
              <a:gd name="T0" fmla="*/ 4458 w 4458"/>
              <a:gd name="T1" fmla="*/ 0 h 4320"/>
              <a:gd name="T2" fmla="*/ 0 w 4458"/>
              <a:gd name="T3" fmla="*/ 0 h 4320"/>
              <a:gd name="T4" fmla="*/ 2320 w 4458"/>
              <a:gd name="T5" fmla="*/ 4320 h 4320"/>
              <a:gd name="T6" fmla="*/ 4458 w 4458"/>
              <a:gd name="T7" fmla="*/ 4320 h 4320"/>
              <a:gd name="T8" fmla="*/ 4458 w 4458"/>
              <a:gd name="T9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58" h="4320">
                <a:moveTo>
                  <a:pt x="4458" y="0"/>
                </a:moveTo>
                <a:lnTo>
                  <a:pt x="0" y="0"/>
                </a:lnTo>
                <a:lnTo>
                  <a:pt x="2320" y="4320"/>
                </a:lnTo>
                <a:lnTo>
                  <a:pt x="4458" y="4320"/>
                </a:lnTo>
                <a:lnTo>
                  <a:pt x="4458" y="0"/>
                </a:lnTo>
                <a:close/>
              </a:path>
            </a:pathLst>
          </a:custGeom>
          <a:solidFill>
            <a:schemeClr val="accent4">
              <a:alpha val="8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0BA7E90-2B46-4E51-A873-666B7AD597A7}"/>
              </a:ext>
            </a:extLst>
          </p:cNvPr>
          <p:cNvGrpSpPr/>
          <p:nvPr/>
        </p:nvGrpSpPr>
        <p:grpSpPr>
          <a:xfrm>
            <a:off x="729116" y="732063"/>
            <a:ext cx="4149725" cy="1701800"/>
            <a:chOff x="801688" y="1117600"/>
            <a:chExt cx="4149725" cy="1701800"/>
          </a:xfrm>
        </p:grpSpPr>
        <p:sp>
          <p:nvSpPr>
            <p:cNvPr id="39" name="Oval 5">
              <a:extLst>
                <a:ext uri="{FF2B5EF4-FFF2-40B4-BE49-F238E27FC236}">
                  <a16:creationId xmlns:a16="http://schemas.microsoft.com/office/drawing/2014/main" id="{E5051AE9-BDF4-4B97-BCB5-FAE8416E80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688" y="1117600"/>
              <a:ext cx="1703388" cy="1701800"/>
            </a:xfrm>
            <a:prstGeom prst="ellipse">
              <a:avLst/>
            </a:prstGeom>
            <a:solidFill>
              <a:srgbClr val="364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6">
              <a:extLst>
                <a:ext uri="{FF2B5EF4-FFF2-40B4-BE49-F238E27FC236}">
                  <a16:creationId xmlns:a16="http://schemas.microsoft.com/office/drawing/2014/main" id="{94FB4247-8506-401F-A9D2-6D7AC4270A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1225" y="1182688"/>
              <a:ext cx="1458913" cy="1011238"/>
            </a:xfrm>
            <a:custGeom>
              <a:avLst/>
              <a:gdLst>
                <a:gd name="T0" fmla="*/ 666 w 1310"/>
                <a:gd name="T1" fmla="*/ 0 h 910"/>
                <a:gd name="T2" fmla="*/ 0 w 1310"/>
                <a:gd name="T3" fmla="*/ 469 h 910"/>
                <a:gd name="T4" fmla="*/ 543 w 1310"/>
                <a:gd name="T5" fmla="*/ 687 h 910"/>
                <a:gd name="T6" fmla="*/ 620 w 1310"/>
                <a:gd name="T7" fmla="*/ 753 h 910"/>
                <a:gd name="T8" fmla="*/ 506 w 1310"/>
                <a:gd name="T9" fmla="*/ 757 h 910"/>
                <a:gd name="T10" fmla="*/ 406 w 1310"/>
                <a:gd name="T11" fmla="*/ 853 h 910"/>
                <a:gd name="T12" fmla="*/ 409 w 1310"/>
                <a:gd name="T13" fmla="*/ 890 h 910"/>
                <a:gd name="T14" fmla="*/ 413 w 1310"/>
                <a:gd name="T15" fmla="*/ 894 h 910"/>
                <a:gd name="T16" fmla="*/ 424 w 1310"/>
                <a:gd name="T17" fmla="*/ 865 h 910"/>
                <a:gd name="T18" fmla="*/ 510 w 1310"/>
                <a:gd name="T19" fmla="*/ 872 h 910"/>
                <a:gd name="T20" fmla="*/ 682 w 1310"/>
                <a:gd name="T21" fmla="*/ 852 h 910"/>
                <a:gd name="T22" fmla="*/ 969 w 1310"/>
                <a:gd name="T23" fmla="*/ 653 h 910"/>
                <a:gd name="T24" fmla="*/ 1310 w 1310"/>
                <a:gd name="T25" fmla="*/ 416 h 910"/>
                <a:gd name="T26" fmla="*/ 666 w 1310"/>
                <a:gd name="T27" fmla="*/ 0 h 910"/>
                <a:gd name="T28" fmla="*/ 513 w 1310"/>
                <a:gd name="T29" fmla="*/ 805 h 910"/>
                <a:gd name="T30" fmla="*/ 509 w 1310"/>
                <a:gd name="T31" fmla="*/ 828 h 910"/>
                <a:gd name="T32" fmla="*/ 467 w 1310"/>
                <a:gd name="T33" fmla="*/ 822 h 910"/>
                <a:gd name="T34" fmla="*/ 457 w 1310"/>
                <a:gd name="T35" fmla="*/ 820 h 910"/>
                <a:gd name="T36" fmla="*/ 520 w 1310"/>
                <a:gd name="T37" fmla="*/ 791 h 910"/>
                <a:gd name="T38" fmla="*/ 513 w 1310"/>
                <a:gd name="T39" fmla="*/ 805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10" h="910">
                  <a:moveTo>
                    <a:pt x="666" y="0"/>
                  </a:moveTo>
                  <a:cubicBezTo>
                    <a:pt x="359" y="0"/>
                    <a:pt x="98" y="196"/>
                    <a:pt x="0" y="469"/>
                  </a:cubicBezTo>
                  <a:cubicBezTo>
                    <a:pt x="121" y="595"/>
                    <a:pt x="352" y="665"/>
                    <a:pt x="543" y="687"/>
                  </a:cubicBezTo>
                  <a:cubicBezTo>
                    <a:pt x="618" y="698"/>
                    <a:pt x="636" y="729"/>
                    <a:pt x="620" y="753"/>
                  </a:cubicBezTo>
                  <a:cubicBezTo>
                    <a:pt x="605" y="777"/>
                    <a:pt x="564" y="753"/>
                    <a:pt x="506" y="757"/>
                  </a:cubicBezTo>
                  <a:cubicBezTo>
                    <a:pt x="451" y="761"/>
                    <a:pt x="407" y="790"/>
                    <a:pt x="406" y="853"/>
                  </a:cubicBezTo>
                  <a:cubicBezTo>
                    <a:pt x="406" y="861"/>
                    <a:pt x="410" y="881"/>
                    <a:pt x="409" y="890"/>
                  </a:cubicBezTo>
                  <a:cubicBezTo>
                    <a:pt x="413" y="894"/>
                    <a:pt x="413" y="894"/>
                    <a:pt x="413" y="894"/>
                  </a:cubicBezTo>
                  <a:cubicBezTo>
                    <a:pt x="424" y="865"/>
                    <a:pt x="424" y="865"/>
                    <a:pt x="424" y="865"/>
                  </a:cubicBezTo>
                  <a:cubicBezTo>
                    <a:pt x="426" y="845"/>
                    <a:pt x="481" y="854"/>
                    <a:pt x="510" y="872"/>
                  </a:cubicBezTo>
                  <a:cubicBezTo>
                    <a:pt x="539" y="890"/>
                    <a:pt x="587" y="910"/>
                    <a:pt x="682" y="852"/>
                  </a:cubicBezTo>
                  <a:cubicBezTo>
                    <a:pt x="777" y="795"/>
                    <a:pt x="784" y="698"/>
                    <a:pt x="969" y="653"/>
                  </a:cubicBezTo>
                  <a:cubicBezTo>
                    <a:pt x="1127" y="616"/>
                    <a:pt x="1229" y="493"/>
                    <a:pt x="1310" y="416"/>
                  </a:cubicBezTo>
                  <a:cubicBezTo>
                    <a:pt x="1199" y="171"/>
                    <a:pt x="953" y="0"/>
                    <a:pt x="666" y="0"/>
                  </a:cubicBezTo>
                  <a:moveTo>
                    <a:pt x="513" y="805"/>
                  </a:moveTo>
                  <a:cubicBezTo>
                    <a:pt x="510" y="806"/>
                    <a:pt x="520" y="815"/>
                    <a:pt x="509" y="828"/>
                  </a:cubicBezTo>
                  <a:cubicBezTo>
                    <a:pt x="497" y="841"/>
                    <a:pt x="470" y="835"/>
                    <a:pt x="467" y="822"/>
                  </a:cubicBezTo>
                  <a:cubicBezTo>
                    <a:pt x="461" y="825"/>
                    <a:pt x="454" y="825"/>
                    <a:pt x="457" y="820"/>
                  </a:cubicBezTo>
                  <a:cubicBezTo>
                    <a:pt x="462" y="814"/>
                    <a:pt x="468" y="795"/>
                    <a:pt x="520" y="791"/>
                  </a:cubicBezTo>
                  <a:cubicBezTo>
                    <a:pt x="547" y="791"/>
                    <a:pt x="533" y="797"/>
                    <a:pt x="513" y="80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7">
              <a:extLst>
                <a:ext uri="{FF2B5EF4-FFF2-40B4-BE49-F238E27FC236}">
                  <a16:creationId xmlns:a16="http://schemas.microsoft.com/office/drawing/2014/main" id="{C7A326C7-85A3-4C2A-AEDE-9FDE7B577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188" y="1690688"/>
              <a:ext cx="1574800" cy="992188"/>
            </a:xfrm>
            <a:custGeom>
              <a:avLst/>
              <a:gdLst>
                <a:gd name="T0" fmla="*/ 1414 w 1414"/>
                <a:gd name="T1" fmla="*/ 250 h 892"/>
                <a:gd name="T2" fmla="*/ 1368 w 1414"/>
                <a:gd name="T3" fmla="*/ 0 h 892"/>
                <a:gd name="T4" fmla="*/ 1061 w 1414"/>
                <a:gd name="T5" fmla="*/ 298 h 892"/>
                <a:gd name="T6" fmla="*/ 1357 w 1414"/>
                <a:gd name="T7" fmla="*/ 238 h 892"/>
                <a:gd name="T8" fmla="*/ 1045 w 1414"/>
                <a:gd name="T9" fmla="*/ 422 h 892"/>
                <a:gd name="T10" fmla="*/ 1206 w 1414"/>
                <a:gd name="T11" fmla="*/ 468 h 892"/>
                <a:gd name="T12" fmla="*/ 844 w 1414"/>
                <a:gd name="T13" fmla="*/ 479 h 892"/>
                <a:gd name="T14" fmla="*/ 535 w 1414"/>
                <a:gd name="T15" fmla="*/ 481 h 892"/>
                <a:gd name="T16" fmla="*/ 182 w 1414"/>
                <a:gd name="T17" fmla="*/ 470 h 892"/>
                <a:gd name="T18" fmla="*/ 343 w 1414"/>
                <a:gd name="T19" fmla="*/ 424 h 892"/>
                <a:gd name="T20" fmla="*/ 74 w 1414"/>
                <a:gd name="T21" fmla="*/ 260 h 892"/>
                <a:gd name="T22" fmla="*/ 323 w 1414"/>
                <a:gd name="T23" fmla="*/ 300 h 892"/>
                <a:gd name="T24" fmla="*/ 35 w 1414"/>
                <a:gd name="T25" fmla="*/ 31 h 892"/>
                <a:gd name="T26" fmla="*/ 0 w 1414"/>
                <a:gd name="T27" fmla="*/ 250 h 892"/>
                <a:gd name="T28" fmla="*/ 410 w 1414"/>
                <a:gd name="T29" fmla="*/ 891 h 892"/>
                <a:gd name="T30" fmla="*/ 610 w 1414"/>
                <a:gd name="T31" fmla="*/ 634 h 892"/>
                <a:gd name="T32" fmla="*/ 627 w 1414"/>
                <a:gd name="T33" fmla="*/ 634 h 892"/>
                <a:gd name="T34" fmla="*/ 793 w 1414"/>
                <a:gd name="T35" fmla="*/ 848 h 892"/>
                <a:gd name="T36" fmla="*/ 872 w 1414"/>
                <a:gd name="T37" fmla="*/ 746 h 892"/>
                <a:gd name="T38" fmla="*/ 889 w 1414"/>
                <a:gd name="T39" fmla="*/ 746 h 892"/>
                <a:gd name="T40" fmla="*/ 1002 w 1414"/>
                <a:gd name="T41" fmla="*/ 892 h 892"/>
                <a:gd name="T42" fmla="*/ 1414 w 1414"/>
                <a:gd name="T43" fmla="*/ 25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14" h="892">
                  <a:moveTo>
                    <a:pt x="1414" y="250"/>
                  </a:moveTo>
                  <a:cubicBezTo>
                    <a:pt x="1414" y="162"/>
                    <a:pt x="1397" y="77"/>
                    <a:pt x="1368" y="0"/>
                  </a:cubicBezTo>
                  <a:cubicBezTo>
                    <a:pt x="1324" y="105"/>
                    <a:pt x="1222" y="238"/>
                    <a:pt x="1061" y="298"/>
                  </a:cubicBezTo>
                  <a:cubicBezTo>
                    <a:pt x="1195" y="320"/>
                    <a:pt x="1357" y="238"/>
                    <a:pt x="1357" y="238"/>
                  </a:cubicBezTo>
                  <a:cubicBezTo>
                    <a:pt x="1315" y="342"/>
                    <a:pt x="1220" y="415"/>
                    <a:pt x="1045" y="422"/>
                  </a:cubicBezTo>
                  <a:cubicBezTo>
                    <a:pt x="1180" y="472"/>
                    <a:pt x="1206" y="468"/>
                    <a:pt x="1206" y="468"/>
                  </a:cubicBezTo>
                  <a:cubicBezTo>
                    <a:pt x="1136" y="523"/>
                    <a:pt x="939" y="519"/>
                    <a:pt x="844" y="479"/>
                  </a:cubicBezTo>
                  <a:cubicBezTo>
                    <a:pt x="690" y="556"/>
                    <a:pt x="575" y="521"/>
                    <a:pt x="535" y="481"/>
                  </a:cubicBezTo>
                  <a:cubicBezTo>
                    <a:pt x="443" y="532"/>
                    <a:pt x="229" y="523"/>
                    <a:pt x="182" y="470"/>
                  </a:cubicBezTo>
                  <a:cubicBezTo>
                    <a:pt x="242" y="470"/>
                    <a:pt x="308" y="450"/>
                    <a:pt x="343" y="424"/>
                  </a:cubicBezTo>
                  <a:cubicBezTo>
                    <a:pt x="167" y="413"/>
                    <a:pt x="96" y="331"/>
                    <a:pt x="74" y="260"/>
                  </a:cubicBezTo>
                  <a:cubicBezTo>
                    <a:pt x="138" y="289"/>
                    <a:pt x="240" y="305"/>
                    <a:pt x="323" y="300"/>
                  </a:cubicBezTo>
                  <a:cubicBezTo>
                    <a:pt x="130" y="218"/>
                    <a:pt x="57" y="96"/>
                    <a:pt x="35" y="31"/>
                  </a:cubicBezTo>
                  <a:cubicBezTo>
                    <a:pt x="12" y="100"/>
                    <a:pt x="0" y="174"/>
                    <a:pt x="0" y="250"/>
                  </a:cubicBezTo>
                  <a:cubicBezTo>
                    <a:pt x="0" y="534"/>
                    <a:pt x="168" y="779"/>
                    <a:pt x="410" y="891"/>
                  </a:cubicBezTo>
                  <a:cubicBezTo>
                    <a:pt x="610" y="634"/>
                    <a:pt x="610" y="634"/>
                    <a:pt x="610" y="634"/>
                  </a:cubicBezTo>
                  <a:cubicBezTo>
                    <a:pt x="615" y="628"/>
                    <a:pt x="623" y="628"/>
                    <a:pt x="627" y="634"/>
                  </a:cubicBezTo>
                  <a:cubicBezTo>
                    <a:pt x="793" y="848"/>
                    <a:pt x="793" y="848"/>
                    <a:pt x="793" y="848"/>
                  </a:cubicBezTo>
                  <a:cubicBezTo>
                    <a:pt x="872" y="746"/>
                    <a:pt x="872" y="746"/>
                    <a:pt x="872" y="746"/>
                  </a:cubicBezTo>
                  <a:cubicBezTo>
                    <a:pt x="877" y="740"/>
                    <a:pt x="884" y="740"/>
                    <a:pt x="889" y="746"/>
                  </a:cubicBezTo>
                  <a:cubicBezTo>
                    <a:pt x="1002" y="892"/>
                    <a:pt x="1002" y="892"/>
                    <a:pt x="1002" y="892"/>
                  </a:cubicBezTo>
                  <a:cubicBezTo>
                    <a:pt x="1245" y="780"/>
                    <a:pt x="1414" y="535"/>
                    <a:pt x="1414" y="250"/>
                  </a:cubicBezTo>
                </a:path>
              </a:pathLst>
            </a:custGeom>
            <a:solidFill>
              <a:srgbClr val="B2D2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DCCDBE8D-8118-4387-A295-52FE48D3C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000" y="1543050"/>
              <a:ext cx="330200" cy="234950"/>
            </a:xfrm>
            <a:custGeom>
              <a:avLst/>
              <a:gdLst>
                <a:gd name="T0" fmla="*/ 7 w 297"/>
                <a:gd name="T1" fmla="*/ 6 h 211"/>
                <a:gd name="T2" fmla="*/ 38 w 297"/>
                <a:gd name="T3" fmla="*/ 7 h 211"/>
                <a:gd name="T4" fmla="*/ 62 w 297"/>
                <a:gd name="T5" fmla="*/ 6 h 211"/>
                <a:gd name="T6" fmla="*/ 66 w 297"/>
                <a:gd name="T7" fmla="*/ 9 h 211"/>
                <a:gd name="T8" fmla="*/ 54 w 297"/>
                <a:gd name="T9" fmla="*/ 22 h 211"/>
                <a:gd name="T10" fmla="*/ 93 w 297"/>
                <a:gd name="T11" fmla="*/ 116 h 211"/>
                <a:gd name="T12" fmla="*/ 117 w 297"/>
                <a:gd name="T13" fmla="*/ 168 h 211"/>
                <a:gd name="T14" fmla="*/ 140 w 297"/>
                <a:gd name="T15" fmla="*/ 118 h 211"/>
                <a:gd name="T16" fmla="*/ 146 w 297"/>
                <a:gd name="T17" fmla="*/ 103 h 211"/>
                <a:gd name="T18" fmla="*/ 108 w 297"/>
                <a:gd name="T19" fmla="*/ 20 h 211"/>
                <a:gd name="T20" fmla="*/ 95 w 297"/>
                <a:gd name="T21" fmla="*/ 14 h 211"/>
                <a:gd name="T22" fmla="*/ 84 w 297"/>
                <a:gd name="T23" fmla="*/ 9 h 211"/>
                <a:gd name="T24" fmla="*/ 92 w 297"/>
                <a:gd name="T25" fmla="*/ 6 h 211"/>
                <a:gd name="T26" fmla="*/ 123 w 297"/>
                <a:gd name="T27" fmla="*/ 7 h 211"/>
                <a:gd name="T28" fmla="*/ 141 w 297"/>
                <a:gd name="T29" fmla="*/ 6 h 211"/>
                <a:gd name="T30" fmla="*/ 149 w 297"/>
                <a:gd name="T31" fmla="*/ 8 h 211"/>
                <a:gd name="T32" fmla="*/ 137 w 297"/>
                <a:gd name="T33" fmla="*/ 22 h 211"/>
                <a:gd name="T34" fmla="*/ 146 w 297"/>
                <a:gd name="T35" fmla="*/ 47 h 211"/>
                <a:gd name="T36" fmla="*/ 159 w 297"/>
                <a:gd name="T37" fmla="*/ 75 h 211"/>
                <a:gd name="T38" fmla="*/ 179 w 297"/>
                <a:gd name="T39" fmla="*/ 22 h 211"/>
                <a:gd name="T40" fmla="*/ 162 w 297"/>
                <a:gd name="T41" fmla="*/ 8 h 211"/>
                <a:gd name="T42" fmla="*/ 168 w 297"/>
                <a:gd name="T43" fmla="*/ 5 h 211"/>
                <a:gd name="T44" fmla="*/ 186 w 297"/>
                <a:gd name="T45" fmla="*/ 6 h 211"/>
                <a:gd name="T46" fmla="*/ 191 w 297"/>
                <a:gd name="T47" fmla="*/ 6 h 211"/>
                <a:gd name="T48" fmla="*/ 206 w 297"/>
                <a:gd name="T49" fmla="*/ 5 h 211"/>
                <a:gd name="T50" fmla="*/ 208 w 297"/>
                <a:gd name="T51" fmla="*/ 5 h 211"/>
                <a:gd name="T52" fmla="*/ 212 w 297"/>
                <a:gd name="T53" fmla="*/ 8 h 211"/>
                <a:gd name="T54" fmla="*/ 199 w 297"/>
                <a:gd name="T55" fmla="*/ 16 h 211"/>
                <a:gd name="T56" fmla="*/ 191 w 297"/>
                <a:gd name="T57" fmla="*/ 29 h 211"/>
                <a:gd name="T58" fmla="*/ 167 w 297"/>
                <a:gd name="T59" fmla="*/ 92 h 211"/>
                <a:gd name="T60" fmla="*/ 203 w 297"/>
                <a:gd name="T61" fmla="*/ 170 h 211"/>
                <a:gd name="T62" fmla="*/ 265 w 297"/>
                <a:gd name="T63" fmla="*/ 22 h 211"/>
                <a:gd name="T64" fmla="*/ 244 w 297"/>
                <a:gd name="T65" fmla="*/ 8 h 211"/>
                <a:gd name="T66" fmla="*/ 250 w 297"/>
                <a:gd name="T67" fmla="*/ 6 h 211"/>
                <a:gd name="T68" fmla="*/ 267 w 297"/>
                <a:gd name="T69" fmla="*/ 6 h 211"/>
                <a:gd name="T70" fmla="*/ 292 w 297"/>
                <a:gd name="T71" fmla="*/ 5 h 211"/>
                <a:gd name="T72" fmla="*/ 297 w 297"/>
                <a:gd name="T73" fmla="*/ 9 h 211"/>
                <a:gd name="T74" fmla="*/ 286 w 297"/>
                <a:gd name="T75" fmla="*/ 19 h 211"/>
                <a:gd name="T76" fmla="*/ 275 w 297"/>
                <a:gd name="T77" fmla="*/ 39 h 211"/>
                <a:gd name="T78" fmla="*/ 196 w 297"/>
                <a:gd name="T79" fmla="*/ 210 h 211"/>
                <a:gd name="T80" fmla="*/ 183 w 297"/>
                <a:gd name="T81" fmla="*/ 185 h 211"/>
                <a:gd name="T82" fmla="*/ 153 w 297"/>
                <a:gd name="T83" fmla="*/ 119 h 211"/>
                <a:gd name="T84" fmla="*/ 117 w 297"/>
                <a:gd name="T85" fmla="*/ 200 h 211"/>
                <a:gd name="T86" fmla="*/ 112 w 297"/>
                <a:gd name="T87" fmla="*/ 211 h 211"/>
                <a:gd name="T88" fmla="*/ 73 w 297"/>
                <a:gd name="T89" fmla="*/ 127 h 211"/>
                <a:gd name="T90" fmla="*/ 39 w 297"/>
                <a:gd name="T91" fmla="*/ 48 h 211"/>
                <a:gd name="T92" fmla="*/ 0 w 297"/>
                <a:gd name="T93" fmla="*/ 10 h 211"/>
                <a:gd name="T94" fmla="*/ 7 w 297"/>
                <a:gd name="T95" fmla="*/ 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7" h="211">
                  <a:moveTo>
                    <a:pt x="7" y="6"/>
                  </a:moveTo>
                  <a:cubicBezTo>
                    <a:pt x="14" y="6"/>
                    <a:pt x="20" y="7"/>
                    <a:pt x="38" y="7"/>
                  </a:cubicBezTo>
                  <a:cubicBezTo>
                    <a:pt x="51" y="7"/>
                    <a:pt x="58" y="6"/>
                    <a:pt x="62" y="6"/>
                  </a:cubicBezTo>
                  <a:cubicBezTo>
                    <a:pt x="65" y="6"/>
                    <a:pt x="66" y="7"/>
                    <a:pt x="66" y="9"/>
                  </a:cubicBezTo>
                  <a:cubicBezTo>
                    <a:pt x="66" y="14"/>
                    <a:pt x="54" y="13"/>
                    <a:pt x="54" y="22"/>
                  </a:cubicBezTo>
                  <a:cubicBezTo>
                    <a:pt x="54" y="31"/>
                    <a:pt x="64" y="48"/>
                    <a:pt x="93" y="116"/>
                  </a:cubicBezTo>
                  <a:cubicBezTo>
                    <a:pt x="102" y="137"/>
                    <a:pt x="115" y="168"/>
                    <a:pt x="117" y="168"/>
                  </a:cubicBezTo>
                  <a:cubicBezTo>
                    <a:pt x="119" y="168"/>
                    <a:pt x="133" y="137"/>
                    <a:pt x="140" y="118"/>
                  </a:cubicBezTo>
                  <a:cubicBezTo>
                    <a:pt x="143" y="111"/>
                    <a:pt x="146" y="108"/>
                    <a:pt x="146" y="103"/>
                  </a:cubicBezTo>
                  <a:cubicBezTo>
                    <a:pt x="146" y="99"/>
                    <a:pt x="115" y="27"/>
                    <a:pt x="108" y="20"/>
                  </a:cubicBezTo>
                  <a:cubicBezTo>
                    <a:pt x="102" y="14"/>
                    <a:pt x="99" y="14"/>
                    <a:pt x="95" y="14"/>
                  </a:cubicBezTo>
                  <a:cubicBezTo>
                    <a:pt x="84" y="13"/>
                    <a:pt x="84" y="12"/>
                    <a:pt x="84" y="9"/>
                  </a:cubicBezTo>
                  <a:cubicBezTo>
                    <a:pt x="84" y="6"/>
                    <a:pt x="89" y="6"/>
                    <a:pt x="92" y="6"/>
                  </a:cubicBezTo>
                  <a:cubicBezTo>
                    <a:pt x="98" y="6"/>
                    <a:pt x="104" y="7"/>
                    <a:pt x="123" y="7"/>
                  </a:cubicBezTo>
                  <a:cubicBezTo>
                    <a:pt x="125" y="7"/>
                    <a:pt x="134" y="6"/>
                    <a:pt x="141" y="6"/>
                  </a:cubicBezTo>
                  <a:cubicBezTo>
                    <a:pt x="146" y="6"/>
                    <a:pt x="149" y="6"/>
                    <a:pt x="149" y="8"/>
                  </a:cubicBezTo>
                  <a:cubicBezTo>
                    <a:pt x="149" y="12"/>
                    <a:pt x="137" y="13"/>
                    <a:pt x="137" y="22"/>
                  </a:cubicBezTo>
                  <a:cubicBezTo>
                    <a:pt x="137" y="28"/>
                    <a:pt x="141" y="35"/>
                    <a:pt x="146" y="47"/>
                  </a:cubicBezTo>
                  <a:cubicBezTo>
                    <a:pt x="148" y="52"/>
                    <a:pt x="157" y="75"/>
                    <a:pt x="159" y="75"/>
                  </a:cubicBezTo>
                  <a:cubicBezTo>
                    <a:pt x="162" y="75"/>
                    <a:pt x="179" y="27"/>
                    <a:pt x="179" y="22"/>
                  </a:cubicBezTo>
                  <a:cubicBezTo>
                    <a:pt x="179" y="10"/>
                    <a:pt x="162" y="14"/>
                    <a:pt x="162" y="8"/>
                  </a:cubicBezTo>
                  <a:cubicBezTo>
                    <a:pt x="162" y="6"/>
                    <a:pt x="165" y="5"/>
                    <a:pt x="168" y="5"/>
                  </a:cubicBezTo>
                  <a:cubicBezTo>
                    <a:pt x="172" y="5"/>
                    <a:pt x="181" y="6"/>
                    <a:pt x="186" y="6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95" y="6"/>
                    <a:pt x="198" y="6"/>
                    <a:pt x="206" y="5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10" y="5"/>
                    <a:pt x="212" y="6"/>
                    <a:pt x="212" y="8"/>
                  </a:cubicBezTo>
                  <a:cubicBezTo>
                    <a:pt x="212" y="13"/>
                    <a:pt x="204" y="11"/>
                    <a:pt x="199" y="16"/>
                  </a:cubicBezTo>
                  <a:cubicBezTo>
                    <a:pt x="197" y="18"/>
                    <a:pt x="194" y="22"/>
                    <a:pt x="191" y="29"/>
                  </a:cubicBezTo>
                  <a:cubicBezTo>
                    <a:pt x="167" y="87"/>
                    <a:pt x="167" y="86"/>
                    <a:pt x="167" y="92"/>
                  </a:cubicBezTo>
                  <a:cubicBezTo>
                    <a:pt x="167" y="93"/>
                    <a:pt x="199" y="170"/>
                    <a:pt x="203" y="170"/>
                  </a:cubicBezTo>
                  <a:cubicBezTo>
                    <a:pt x="208" y="170"/>
                    <a:pt x="265" y="32"/>
                    <a:pt x="265" y="22"/>
                  </a:cubicBezTo>
                  <a:cubicBezTo>
                    <a:pt x="265" y="9"/>
                    <a:pt x="244" y="15"/>
                    <a:pt x="244" y="8"/>
                  </a:cubicBezTo>
                  <a:cubicBezTo>
                    <a:pt x="244" y="6"/>
                    <a:pt x="245" y="6"/>
                    <a:pt x="250" y="6"/>
                  </a:cubicBezTo>
                  <a:cubicBezTo>
                    <a:pt x="253" y="6"/>
                    <a:pt x="257" y="6"/>
                    <a:pt x="267" y="6"/>
                  </a:cubicBezTo>
                  <a:cubicBezTo>
                    <a:pt x="278" y="6"/>
                    <a:pt x="278" y="5"/>
                    <a:pt x="292" y="5"/>
                  </a:cubicBezTo>
                  <a:cubicBezTo>
                    <a:pt x="295" y="5"/>
                    <a:pt x="297" y="6"/>
                    <a:pt x="297" y="9"/>
                  </a:cubicBezTo>
                  <a:cubicBezTo>
                    <a:pt x="297" y="14"/>
                    <a:pt x="292" y="13"/>
                    <a:pt x="286" y="19"/>
                  </a:cubicBezTo>
                  <a:cubicBezTo>
                    <a:pt x="281" y="24"/>
                    <a:pt x="280" y="28"/>
                    <a:pt x="275" y="39"/>
                  </a:cubicBezTo>
                  <a:cubicBezTo>
                    <a:pt x="199" y="210"/>
                    <a:pt x="200" y="210"/>
                    <a:pt x="196" y="210"/>
                  </a:cubicBezTo>
                  <a:cubicBezTo>
                    <a:pt x="193" y="210"/>
                    <a:pt x="188" y="195"/>
                    <a:pt x="183" y="185"/>
                  </a:cubicBezTo>
                  <a:cubicBezTo>
                    <a:pt x="172" y="159"/>
                    <a:pt x="156" y="119"/>
                    <a:pt x="153" y="119"/>
                  </a:cubicBezTo>
                  <a:cubicBezTo>
                    <a:pt x="149" y="119"/>
                    <a:pt x="118" y="198"/>
                    <a:pt x="117" y="200"/>
                  </a:cubicBezTo>
                  <a:cubicBezTo>
                    <a:pt x="115" y="208"/>
                    <a:pt x="114" y="211"/>
                    <a:pt x="112" y="211"/>
                  </a:cubicBezTo>
                  <a:cubicBezTo>
                    <a:pt x="106" y="211"/>
                    <a:pt x="98" y="182"/>
                    <a:pt x="73" y="127"/>
                  </a:cubicBezTo>
                  <a:cubicBezTo>
                    <a:pt x="53" y="83"/>
                    <a:pt x="44" y="61"/>
                    <a:pt x="39" y="48"/>
                  </a:cubicBezTo>
                  <a:cubicBezTo>
                    <a:pt x="20" y="0"/>
                    <a:pt x="0" y="22"/>
                    <a:pt x="0" y="10"/>
                  </a:cubicBezTo>
                  <a:cubicBezTo>
                    <a:pt x="0" y="6"/>
                    <a:pt x="4" y="6"/>
                    <a:pt x="7" y="6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9">
              <a:extLst>
                <a:ext uri="{FF2B5EF4-FFF2-40B4-BE49-F238E27FC236}">
                  <a16:creationId xmlns:a16="http://schemas.microsoft.com/office/drawing/2014/main" id="{8FF617D9-3234-4EEA-904F-178916680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1650" y="1550988"/>
              <a:ext cx="88900" cy="219075"/>
            </a:xfrm>
            <a:custGeom>
              <a:avLst/>
              <a:gdLst>
                <a:gd name="T0" fmla="*/ 8 w 80"/>
                <a:gd name="T1" fmla="*/ 0 h 197"/>
                <a:gd name="T2" fmla="*/ 39 w 80"/>
                <a:gd name="T3" fmla="*/ 1 h 197"/>
                <a:gd name="T4" fmla="*/ 63 w 80"/>
                <a:gd name="T5" fmla="*/ 0 h 197"/>
                <a:gd name="T6" fmla="*/ 71 w 80"/>
                <a:gd name="T7" fmla="*/ 4 h 197"/>
                <a:gd name="T8" fmla="*/ 58 w 80"/>
                <a:gd name="T9" fmla="*/ 11 h 197"/>
                <a:gd name="T10" fmla="*/ 49 w 80"/>
                <a:gd name="T11" fmla="*/ 43 h 197"/>
                <a:gd name="T12" fmla="*/ 48 w 80"/>
                <a:gd name="T13" fmla="*/ 146 h 197"/>
                <a:gd name="T14" fmla="*/ 55 w 80"/>
                <a:gd name="T15" fmla="*/ 180 h 197"/>
                <a:gd name="T16" fmla="*/ 69 w 80"/>
                <a:gd name="T17" fmla="*/ 188 h 197"/>
                <a:gd name="T18" fmla="*/ 74 w 80"/>
                <a:gd name="T19" fmla="*/ 189 h 197"/>
                <a:gd name="T20" fmla="*/ 80 w 80"/>
                <a:gd name="T21" fmla="*/ 192 h 197"/>
                <a:gd name="T22" fmla="*/ 73 w 80"/>
                <a:gd name="T23" fmla="*/ 197 h 197"/>
                <a:gd name="T24" fmla="*/ 47 w 80"/>
                <a:gd name="T25" fmla="*/ 196 h 197"/>
                <a:gd name="T26" fmla="*/ 16 w 80"/>
                <a:gd name="T27" fmla="*/ 197 h 197"/>
                <a:gd name="T28" fmla="*/ 4 w 80"/>
                <a:gd name="T29" fmla="*/ 193 h 197"/>
                <a:gd name="T30" fmla="*/ 24 w 80"/>
                <a:gd name="T31" fmla="*/ 175 h 197"/>
                <a:gd name="T32" fmla="*/ 27 w 80"/>
                <a:gd name="T33" fmla="*/ 101 h 197"/>
                <a:gd name="T34" fmla="*/ 27 w 80"/>
                <a:gd name="T35" fmla="*/ 85 h 197"/>
                <a:gd name="T36" fmla="*/ 28 w 80"/>
                <a:gd name="T37" fmla="*/ 55 h 197"/>
                <a:gd name="T38" fmla="*/ 28 w 80"/>
                <a:gd name="T39" fmla="*/ 42 h 197"/>
                <a:gd name="T40" fmla="*/ 27 w 80"/>
                <a:gd name="T41" fmla="*/ 22 h 197"/>
                <a:gd name="T42" fmla="*/ 6 w 80"/>
                <a:gd name="T43" fmla="*/ 8 h 197"/>
                <a:gd name="T44" fmla="*/ 0 w 80"/>
                <a:gd name="T45" fmla="*/ 4 h 197"/>
                <a:gd name="T46" fmla="*/ 8 w 80"/>
                <a:gd name="T4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" h="197">
                  <a:moveTo>
                    <a:pt x="8" y="0"/>
                  </a:moveTo>
                  <a:cubicBezTo>
                    <a:pt x="15" y="0"/>
                    <a:pt x="23" y="1"/>
                    <a:pt x="39" y="1"/>
                  </a:cubicBezTo>
                  <a:cubicBezTo>
                    <a:pt x="51" y="1"/>
                    <a:pt x="46" y="0"/>
                    <a:pt x="63" y="0"/>
                  </a:cubicBezTo>
                  <a:cubicBezTo>
                    <a:pt x="65" y="0"/>
                    <a:pt x="71" y="0"/>
                    <a:pt x="71" y="4"/>
                  </a:cubicBezTo>
                  <a:cubicBezTo>
                    <a:pt x="71" y="6"/>
                    <a:pt x="66" y="8"/>
                    <a:pt x="58" y="11"/>
                  </a:cubicBezTo>
                  <a:cubicBezTo>
                    <a:pt x="50" y="15"/>
                    <a:pt x="49" y="33"/>
                    <a:pt x="49" y="43"/>
                  </a:cubicBezTo>
                  <a:cubicBezTo>
                    <a:pt x="49" y="109"/>
                    <a:pt x="48" y="121"/>
                    <a:pt x="48" y="146"/>
                  </a:cubicBezTo>
                  <a:cubicBezTo>
                    <a:pt x="48" y="163"/>
                    <a:pt x="50" y="172"/>
                    <a:pt x="55" y="180"/>
                  </a:cubicBezTo>
                  <a:cubicBezTo>
                    <a:pt x="61" y="188"/>
                    <a:pt x="66" y="188"/>
                    <a:pt x="69" y="188"/>
                  </a:cubicBezTo>
                  <a:cubicBezTo>
                    <a:pt x="70" y="188"/>
                    <a:pt x="73" y="189"/>
                    <a:pt x="74" y="189"/>
                  </a:cubicBezTo>
                  <a:cubicBezTo>
                    <a:pt x="77" y="189"/>
                    <a:pt x="80" y="190"/>
                    <a:pt x="80" y="192"/>
                  </a:cubicBezTo>
                  <a:cubicBezTo>
                    <a:pt x="80" y="196"/>
                    <a:pt x="78" y="197"/>
                    <a:pt x="73" y="197"/>
                  </a:cubicBezTo>
                  <a:cubicBezTo>
                    <a:pt x="58" y="197"/>
                    <a:pt x="56" y="196"/>
                    <a:pt x="47" y="196"/>
                  </a:cubicBezTo>
                  <a:cubicBezTo>
                    <a:pt x="32" y="196"/>
                    <a:pt x="26" y="197"/>
                    <a:pt x="16" y="197"/>
                  </a:cubicBezTo>
                  <a:cubicBezTo>
                    <a:pt x="5" y="197"/>
                    <a:pt x="4" y="195"/>
                    <a:pt x="4" y="193"/>
                  </a:cubicBezTo>
                  <a:cubicBezTo>
                    <a:pt x="4" y="185"/>
                    <a:pt x="20" y="193"/>
                    <a:pt x="24" y="175"/>
                  </a:cubicBezTo>
                  <a:cubicBezTo>
                    <a:pt x="25" y="173"/>
                    <a:pt x="27" y="120"/>
                    <a:pt x="27" y="101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77"/>
                    <a:pt x="28" y="66"/>
                    <a:pt x="28" y="55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35"/>
                    <a:pt x="27" y="28"/>
                    <a:pt x="27" y="22"/>
                  </a:cubicBezTo>
                  <a:cubicBezTo>
                    <a:pt x="25" y="12"/>
                    <a:pt x="13" y="8"/>
                    <a:pt x="6" y="8"/>
                  </a:cubicBezTo>
                  <a:cubicBezTo>
                    <a:pt x="0" y="8"/>
                    <a:pt x="0" y="5"/>
                    <a:pt x="0" y="4"/>
                  </a:cubicBezTo>
                  <a:cubicBezTo>
                    <a:pt x="0" y="2"/>
                    <a:pt x="1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0">
              <a:extLst>
                <a:ext uri="{FF2B5EF4-FFF2-40B4-BE49-F238E27FC236}">
                  <a16:creationId xmlns:a16="http://schemas.microsoft.com/office/drawing/2014/main" id="{C109E9FA-1C15-4ABB-9049-F36945C08B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3413" y="1547813"/>
              <a:ext cx="173038" cy="222250"/>
            </a:xfrm>
            <a:custGeom>
              <a:avLst/>
              <a:gdLst>
                <a:gd name="T0" fmla="*/ 7 w 156"/>
                <a:gd name="T1" fmla="*/ 1 h 200"/>
                <a:gd name="T2" fmla="*/ 15 w 156"/>
                <a:gd name="T3" fmla="*/ 1 h 200"/>
                <a:gd name="T4" fmla="*/ 39 w 156"/>
                <a:gd name="T5" fmla="*/ 2 h 200"/>
                <a:gd name="T6" fmla="*/ 68 w 156"/>
                <a:gd name="T7" fmla="*/ 1 h 200"/>
                <a:gd name="T8" fmla="*/ 73 w 156"/>
                <a:gd name="T9" fmla="*/ 4 h 200"/>
                <a:gd name="T10" fmla="*/ 50 w 156"/>
                <a:gd name="T11" fmla="*/ 34 h 200"/>
                <a:gd name="T12" fmla="*/ 48 w 156"/>
                <a:gd name="T13" fmla="*/ 150 h 200"/>
                <a:gd name="T14" fmla="*/ 48 w 156"/>
                <a:gd name="T15" fmla="*/ 161 h 200"/>
                <a:gd name="T16" fmla="*/ 54 w 156"/>
                <a:gd name="T17" fmla="*/ 183 h 200"/>
                <a:gd name="T18" fmla="*/ 66 w 156"/>
                <a:gd name="T19" fmla="*/ 185 h 200"/>
                <a:gd name="T20" fmla="*/ 153 w 156"/>
                <a:gd name="T21" fmla="*/ 159 h 200"/>
                <a:gd name="T22" fmla="*/ 156 w 156"/>
                <a:gd name="T23" fmla="*/ 164 h 200"/>
                <a:gd name="T24" fmla="*/ 123 w 156"/>
                <a:gd name="T25" fmla="*/ 200 h 200"/>
                <a:gd name="T26" fmla="*/ 47 w 156"/>
                <a:gd name="T27" fmla="*/ 197 h 200"/>
                <a:gd name="T28" fmla="*/ 12 w 156"/>
                <a:gd name="T29" fmla="*/ 199 h 200"/>
                <a:gd name="T30" fmla="*/ 4 w 156"/>
                <a:gd name="T31" fmla="*/ 196 h 200"/>
                <a:gd name="T32" fmla="*/ 9 w 156"/>
                <a:gd name="T33" fmla="*/ 192 h 200"/>
                <a:gd name="T34" fmla="*/ 17 w 156"/>
                <a:gd name="T35" fmla="*/ 189 h 200"/>
                <a:gd name="T36" fmla="*/ 26 w 156"/>
                <a:gd name="T37" fmla="*/ 135 h 200"/>
                <a:gd name="T38" fmla="*/ 26 w 156"/>
                <a:gd name="T39" fmla="*/ 100 h 200"/>
                <a:gd name="T40" fmla="*/ 27 w 156"/>
                <a:gd name="T41" fmla="*/ 52 h 200"/>
                <a:gd name="T42" fmla="*/ 26 w 156"/>
                <a:gd name="T43" fmla="*/ 27 h 200"/>
                <a:gd name="T44" fmla="*/ 4 w 156"/>
                <a:gd name="T45" fmla="*/ 10 h 200"/>
                <a:gd name="T46" fmla="*/ 0 w 156"/>
                <a:gd name="T47" fmla="*/ 6 h 200"/>
                <a:gd name="T48" fmla="*/ 7 w 156"/>
                <a:gd name="T49" fmla="*/ 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6" h="200">
                  <a:moveTo>
                    <a:pt x="7" y="1"/>
                  </a:moveTo>
                  <a:cubicBezTo>
                    <a:pt x="9" y="1"/>
                    <a:pt x="12" y="1"/>
                    <a:pt x="15" y="1"/>
                  </a:cubicBezTo>
                  <a:cubicBezTo>
                    <a:pt x="21" y="1"/>
                    <a:pt x="28" y="2"/>
                    <a:pt x="39" y="2"/>
                  </a:cubicBezTo>
                  <a:cubicBezTo>
                    <a:pt x="54" y="2"/>
                    <a:pt x="63" y="1"/>
                    <a:pt x="68" y="1"/>
                  </a:cubicBezTo>
                  <a:cubicBezTo>
                    <a:pt x="72" y="1"/>
                    <a:pt x="73" y="2"/>
                    <a:pt x="73" y="4"/>
                  </a:cubicBezTo>
                  <a:cubicBezTo>
                    <a:pt x="73" y="16"/>
                    <a:pt x="52" y="0"/>
                    <a:pt x="50" y="34"/>
                  </a:cubicBezTo>
                  <a:cubicBezTo>
                    <a:pt x="49" y="51"/>
                    <a:pt x="48" y="147"/>
                    <a:pt x="48" y="150"/>
                  </a:cubicBezTo>
                  <a:cubicBezTo>
                    <a:pt x="48" y="161"/>
                    <a:pt x="48" y="161"/>
                    <a:pt x="48" y="161"/>
                  </a:cubicBezTo>
                  <a:cubicBezTo>
                    <a:pt x="48" y="170"/>
                    <a:pt x="50" y="182"/>
                    <a:pt x="54" y="183"/>
                  </a:cubicBezTo>
                  <a:cubicBezTo>
                    <a:pt x="61" y="185"/>
                    <a:pt x="62" y="185"/>
                    <a:pt x="66" y="185"/>
                  </a:cubicBezTo>
                  <a:cubicBezTo>
                    <a:pt x="155" y="185"/>
                    <a:pt x="145" y="159"/>
                    <a:pt x="153" y="159"/>
                  </a:cubicBezTo>
                  <a:cubicBezTo>
                    <a:pt x="154" y="159"/>
                    <a:pt x="156" y="160"/>
                    <a:pt x="156" y="164"/>
                  </a:cubicBezTo>
                  <a:cubicBezTo>
                    <a:pt x="156" y="180"/>
                    <a:pt x="134" y="200"/>
                    <a:pt x="123" y="200"/>
                  </a:cubicBezTo>
                  <a:cubicBezTo>
                    <a:pt x="88" y="200"/>
                    <a:pt x="64" y="197"/>
                    <a:pt x="47" y="197"/>
                  </a:cubicBezTo>
                  <a:cubicBezTo>
                    <a:pt x="32" y="197"/>
                    <a:pt x="26" y="199"/>
                    <a:pt x="12" y="199"/>
                  </a:cubicBezTo>
                  <a:cubicBezTo>
                    <a:pt x="7" y="199"/>
                    <a:pt x="4" y="198"/>
                    <a:pt x="4" y="196"/>
                  </a:cubicBezTo>
                  <a:cubicBezTo>
                    <a:pt x="4" y="193"/>
                    <a:pt x="7" y="192"/>
                    <a:pt x="9" y="192"/>
                  </a:cubicBezTo>
                  <a:cubicBezTo>
                    <a:pt x="10" y="192"/>
                    <a:pt x="13" y="192"/>
                    <a:pt x="17" y="189"/>
                  </a:cubicBezTo>
                  <a:cubicBezTo>
                    <a:pt x="23" y="184"/>
                    <a:pt x="26" y="177"/>
                    <a:pt x="26" y="135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6" y="85"/>
                    <a:pt x="27" y="69"/>
                    <a:pt x="27" y="52"/>
                  </a:cubicBezTo>
                  <a:cubicBezTo>
                    <a:pt x="27" y="44"/>
                    <a:pt x="27" y="36"/>
                    <a:pt x="26" y="27"/>
                  </a:cubicBezTo>
                  <a:cubicBezTo>
                    <a:pt x="26" y="15"/>
                    <a:pt x="15" y="10"/>
                    <a:pt x="4" y="10"/>
                  </a:cubicBezTo>
                  <a:cubicBezTo>
                    <a:pt x="0" y="10"/>
                    <a:pt x="0" y="8"/>
                    <a:pt x="0" y="6"/>
                  </a:cubicBezTo>
                  <a:cubicBezTo>
                    <a:pt x="0" y="2"/>
                    <a:pt x="5" y="1"/>
                    <a:pt x="7" y="1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1">
              <a:extLst>
                <a:ext uri="{FF2B5EF4-FFF2-40B4-BE49-F238E27FC236}">
                  <a16:creationId xmlns:a16="http://schemas.microsoft.com/office/drawing/2014/main" id="{4E3AB57E-DDC6-4738-922C-A73AD8F327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90900" y="1547813"/>
              <a:ext cx="223838" cy="222250"/>
            </a:xfrm>
            <a:custGeom>
              <a:avLst/>
              <a:gdLst>
                <a:gd name="T0" fmla="*/ 14 w 202"/>
                <a:gd name="T1" fmla="*/ 1 h 199"/>
                <a:gd name="T2" fmla="*/ 38 w 202"/>
                <a:gd name="T3" fmla="*/ 1 h 199"/>
                <a:gd name="T4" fmla="*/ 92 w 202"/>
                <a:gd name="T5" fmla="*/ 0 h 199"/>
                <a:gd name="T6" fmla="*/ 202 w 202"/>
                <a:gd name="T7" fmla="*/ 90 h 199"/>
                <a:gd name="T8" fmla="*/ 162 w 202"/>
                <a:gd name="T9" fmla="*/ 181 h 199"/>
                <a:gd name="T10" fmla="*/ 105 w 202"/>
                <a:gd name="T11" fmla="*/ 199 h 199"/>
                <a:gd name="T12" fmla="*/ 39 w 202"/>
                <a:gd name="T13" fmla="*/ 198 h 199"/>
                <a:gd name="T14" fmla="*/ 11 w 202"/>
                <a:gd name="T15" fmla="*/ 199 h 199"/>
                <a:gd name="T16" fmla="*/ 4 w 202"/>
                <a:gd name="T17" fmla="*/ 196 h 199"/>
                <a:gd name="T18" fmla="*/ 14 w 202"/>
                <a:gd name="T19" fmla="*/ 189 h 199"/>
                <a:gd name="T20" fmla="*/ 26 w 202"/>
                <a:gd name="T21" fmla="*/ 171 h 199"/>
                <a:gd name="T22" fmla="*/ 26 w 202"/>
                <a:gd name="T23" fmla="*/ 96 h 199"/>
                <a:gd name="T24" fmla="*/ 26 w 202"/>
                <a:gd name="T25" fmla="*/ 26 h 199"/>
                <a:gd name="T26" fmla="*/ 11 w 202"/>
                <a:gd name="T27" fmla="*/ 11 h 199"/>
                <a:gd name="T28" fmla="*/ 0 w 202"/>
                <a:gd name="T29" fmla="*/ 4 h 199"/>
                <a:gd name="T30" fmla="*/ 14 w 202"/>
                <a:gd name="T31" fmla="*/ 1 h 199"/>
                <a:gd name="T32" fmla="*/ 74 w 202"/>
                <a:gd name="T33" fmla="*/ 186 h 199"/>
                <a:gd name="T34" fmla="*/ 95 w 202"/>
                <a:gd name="T35" fmla="*/ 189 h 199"/>
                <a:gd name="T36" fmla="*/ 100 w 202"/>
                <a:gd name="T37" fmla="*/ 189 h 199"/>
                <a:gd name="T38" fmla="*/ 158 w 202"/>
                <a:gd name="T39" fmla="*/ 167 h 199"/>
                <a:gd name="T40" fmla="*/ 178 w 202"/>
                <a:gd name="T41" fmla="*/ 103 h 199"/>
                <a:gd name="T42" fmla="*/ 83 w 202"/>
                <a:gd name="T43" fmla="*/ 12 h 199"/>
                <a:gd name="T44" fmla="*/ 50 w 202"/>
                <a:gd name="T45" fmla="*/ 47 h 199"/>
                <a:gd name="T46" fmla="*/ 49 w 202"/>
                <a:gd name="T47" fmla="*/ 100 h 199"/>
                <a:gd name="T48" fmla="*/ 49 w 202"/>
                <a:gd name="T49" fmla="*/ 160 h 199"/>
                <a:gd name="T50" fmla="*/ 74 w 202"/>
                <a:gd name="T51" fmla="*/ 186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2" h="199">
                  <a:moveTo>
                    <a:pt x="14" y="1"/>
                  </a:moveTo>
                  <a:cubicBezTo>
                    <a:pt x="38" y="1"/>
                    <a:pt x="38" y="1"/>
                    <a:pt x="38" y="1"/>
                  </a:cubicBezTo>
                  <a:cubicBezTo>
                    <a:pt x="53" y="1"/>
                    <a:pt x="73" y="0"/>
                    <a:pt x="92" y="0"/>
                  </a:cubicBezTo>
                  <a:cubicBezTo>
                    <a:pt x="142" y="0"/>
                    <a:pt x="202" y="30"/>
                    <a:pt x="202" y="90"/>
                  </a:cubicBezTo>
                  <a:cubicBezTo>
                    <a:pt x="202" y="144"/>
                    <a:pt x="186" y="161"/>
                    <a:pt x="162" y="181"/>
                  </a:cubicBezTo>
                  <a:cubicBezTo>
                    <a:pt x="153" y="189"/>
                    <a:pt x="130" y="199"/>
                    <a:pt x="105" y="199"/>
                  </a:cubicBezTo>
                  <a:cubicBezTo>
                    <a:pt x="98" y="199"/>
                    <a:pt x="58" y="198"/>
                    <a:pt x="39" y="198"/>
                  </a:cubicBezTo>
                  <a:cubicBezTo>
                    <a:pt x="22" y="198"/>
                    <a:pt x="16" y="199"/>
                    <a:pt x="11" y="199"/>
                  </a:cubicBezTo>
                  <a:cubicBezTo>
                    <a:pt x="5" y="199"/>
                    <a:pt x="4" y="198"/>
                    <a:pt x="4" y="196"/>
                  </a:cubicBezTo>
                  <a:cubicBezTo>
                    <a:pt x="4" y="191"/>
                    <a:pt x="8" y="192"/>
                    <a:pt x="14" y="189"/>
                  </a:cubicBezTo>
                  <a:cubicBezTo>
                    <a:pt x="20" y="187"/>
                    <a:pt x="26" y="179"/>
                    <a:pt x="26" y="171"/>
                  </a:cubicBezTo>
                  <a:cubicBezTo>
                    <a:pt x="26" y="142"/>
                    <a:pt x="26" y="120"/>
                    <a:pt x="26" y="96"/>
                  </a:cubicBezTo>
                  <a:cubicBezTo>
                    <a:pt x="26" y="74"/>
                    <a:pt x="26" y="59"/>
                    <a:pt x="26" y="26"/>
                  </a:cubicBezTo>
                  <a:cubicBezTo>
                    <a:pt x="26" y="20"/>
                    <a:pt x="19" y="12"/>
                    <a:pt x="11" y="11"/>
                  </a:cubicBezTo>
                  <a:cubicBezTo>
                    <a:pt x="5" y="11"/>
                    <a:pt x="0" y="10"/>
                    <a:pt x="0" y="4"/>
                  </a:cubicBezTo>
                  <a:cubicBezTo>
                    <a:pt x="0" y="1"/>
                    <a:pt x="2" y="1"/>
                    <a:pt x="14" y="1"/>
                  </a:cubicBezTo>
                  <a:close/>
                  <a:moveTo>
                    <a:pt x="74" y="186"/>
                  </a:moveTo>
                  <a:cubicBezTo>
                    <a:pt x="80" y="188"/>
                    <a:pt x="87" y="189"/>
                    <a:pt x="95" y="189"/>
                  </a:cubicBezTo>
                  <a:cubicBezTo>
                    <a:pt x="100" y="189"/>
                    <a:pt x="100" y="189"/>
                    <a:pt x="100" y="189"/>
                  </a:cubicBezTo>
                  <a:cubicBezTo>
                    <a:pt x="126" y="189"/>
                    <a:pt x="142" y="182"/>
                    <a:pt x="158" y="167"/>
                  </a:cubicBezTo>
                  <a:cubicBezTo>
                    <a:pt x="173" y="152"/>
                    <a:pt x="178" y="125"/>
                    <a:pt x="178" y="103"/>
                  </a:cubicBezTo>
                  <a:cubicBezTo>
                    <a:pt x="178" y="41"/>
                    <a:pt x="126" y="12"/>
                    <a:pt x="83" y="12"/>
                  </a:cubicBezTo>
                  <a:cubicBezTo>
                    <a:pt x="50" y="12"/>
                    <a:pt x="50" y="12"/>
                    <a:pt x="50" y="47"/>
                  </a:cubicBezTo>
                  <a:cubicBezTo>
                    <a:pt x="50" y="58"/>
                    <a:pt x="49" y="95"/>
                    <a:pt x="49" y="100"/>
                  </a:cubicBezTo>
                  <a:cubicBezTo>
                    <a:pt x="49" y="129"/>
                    <a:pt x="49" y="148"/>
                    <a:pt x="49" y="160"/>
                  </a:cubicBezTo>
                  <a:cubicBezTo>
                    <a:pt x="49" y="183"/>
                    <a:pt x="52" y="180"/>
                    <a:pt x="74" y="186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2">
              <a:extLst>
                <a:ext uri="{FF2B5EF4-FFF2-40B4-BE49-F238E27FC236}">
                  <a16:creationId xmlns:a16="http://schemas.microsoft.com/office/drawing/2014/main" id="{B95E8377-3219-4322-BA96-C3240DC7B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7125" y="1547813"/>
              <a:ext cx="173038" cy="222250"/>
            </a:xfrm>
            <a:custGeom>
              <a:avLst/>
              <a:gdLst>
                <a:gd name="T0" fmla="*/ 7 w 156"/>
                <a:gd name="T1" fmla="*/ 1 h 200"/>
                <a:gd name="T2" fmla="*/ 15 w 156"/>
                <a:gd name="T3" fmla="*/ 1 h 200"/>
                <a:gd name="T4" fmla="*/ 39 w 156"/>
                <a:gd name="T5" fmla="*/ 2 h 200"/>
                <a:gd name="T6" fmla="*/ 68 w 156"/>
                <a:gd name="T7" fmla="*/ 1 h 200"/>
                <a:gd name="T8" fmla="*/ 73 w 156"/>
                <a:gd name="T9" fmla="*/ 4 h 200"/>
                <a:gd name="T10" fmla="*/ 50 w 156"/>
                <a:gd name="T11" fmla="*/ 34 h 200"/>
                <a:gd name="T12" fmla="*/ 48 w 156"/>
                <a:gd name="T13" fmla="*/ 150 h 200"/>
                <a:gd name="T14" fmla="*/ 48 w 156"/>
                <a:gd name="T15" fmla="*/ 161 h 200"/>
                <a:gd name="T16" fmla="*/ 54 w 156"/>
                <a:gd name="T17" fmla="*/ 183 h 200"/>
                <a:gd name="T18" fmla="*/ 66 w 156"/>
                <a:gd name="T19" fmla="*/ 185 h 200"/>
                <a:gd name="T20" fmla="*/ 153 w 156"/>
                <a:gd name="T21" fmla="*/ 159 h 200"/>
                <a:gd name="T22" fmla="*/ 156 w 156"/>
                <a:gd name="T23" fmla="*/ 164 h 200"/>
                <a:gd name="T24" fmla="*/ 123 w 156"/>
                <a:gd name="T25" fmla="*/ 200 h 200"/>
                <a:gd name="T26" fmla="*/ 47 w 156"/>
                <a:gd name="T27" fmla="*/ 197 h 200"/>
                <a:gd name="T28" fmla="*/ 12 w 156"/>
                <a:gd name="T29" fmla="*/ 199 h 200"/>
                <a:gd name="T30" fmla="*/ 4 w 156"/>
                <a:gd name="T31" fmla="*/ 196 h 200"/>
                <a:gd name="T32" fmla="*/ 8 w 156"/>
                <a:gd name="T33" fmla="*/ 192 h 200"/>
                <a:gd name="T34" fmla="*/ 17 w 156"/>
                <a:gd name="T35" fmla="*/ 189 h 200"/>
                <a:gd name="T36" fmla="*/ 26 w 156"/>
                <a:gd name="T37" fmla="*/ 135 h 200"/>
                <a:gd name="T38" fmla="*/ 26 w 156"/>
                <a:gd name="T39" fmla="*/ 100 h 200"/>
                <a:gd name="T40" fmla="*/ 27 w 156"/>
                <a:gd name="T41" fmla="*/ 52 h 200"/>
                <a:gd name="T42" fmla="*/ 26 w 156"/>
                <a:gd name="T43" fmla="*/ 27 h 200"/>
                <a:gd name="T44" fmla="*/ 4 w 156"/>
                <a:gd name="T45" fmla="*/ 10 h 200"/>
                <a:gd name="T46" fmla="*/ 0 w 156"/>
                <a:gd name="T47" fmla="*/ 6 h 200"/>
                <a:gd name="T48" fmla="*/ 7 w 156"/>
                <a:gd name="T49" fmla="*/ 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6" h="200">
                  <a:moveTo>
                    <a:pt x="7" y="1"/>
                  </a:moveTo>
                  <a:cubicBezTo>
                    <a:pt x="9" y="1"/>
                    <a:pt x="12" y="1"/>
                    <a:pt x="15" y="1"/>
                  </a:cubicBezTo>
                  <a:cubicBezTo>
                    <a:pt x="21" y="1"/>
                    <a:pt x="28" y="2"/>
                    <a:pt x="39" y="2"/>
                  </a:cubicBezTo>
                  <a:cubicBezTo>
                    <a:pt x="54" y="2"/>
                    <a:pt x="63" y="1"/>
                    <a:pt x="68" y="1"/>
                  </a:cubicBezTo>
                  <a:cubicBezTo>
                    <a:pt x="71" y="1"/>
                    <a:pt x="73" y="2"/>
                    <a:pt x="73" y="4"/>
                  </a:cubicBezTo>
                  <a:cubicBezTo>
                    <a:pt x="73" y="16"/>
                    <a:pt x="52" y="0"/>
                    <a:pt x="50" y="34"/>
                  </a:cubicBezTo>
                  <a:cubicBezTo>
                    <a:pt x="49" y="51"/>
                    <a:pt x="48" y="147"/>
                    <a:pt x="48" y="150"/>
                  </a:cubicBezTo>
                  <a:cubicBezTo>
                    <a:pt x="48" y="161"/>
                    <a:pt x="48" y="161"/>
                    <a:pt x="48" y="161"/>
                  </a:cubicBezTo>
                  <a:cubicBezTo>
                    <a:pt x="48" y="170"/>
                    <a:pt x="50" y="182"/>
                    <a:pt x="54" y="183"/>
                  </a:cubicBezTo>
                  <a:cubicBezTo>
                    <a:pt x="60" y="185"/>
                    <a:pt x="62" y="185"/>
                    <a:pt x="66" y="185"/>
                  </a:cubicBezTo>
                  <a:cubicBezTo>
                    <a:pt x="155" y="185"/>
                    <a:pt x="145" y="159"/>
                    <a:pt x="153" y="159"/>
                  </a:cubicBezTo>
                  <a:cubicBezTo>
                    <a:pt x="154" y="159"/>
                    <a:pt x="156" y="160"/>
                    <a:pt x="156" y="164"/>
                  </a:cubicBezTo>
                  <a:cubicBezTo>
                    <a:pt x="156" y="180"/>
                    <a:pt x="134" y="200"/>
                    <a:pt x="123" y="200"/>
                  </a:cubicBezTo>
                  <a:cubicBezTo>
                    <a:pt x="88" y="200"/>
                    <a:pt x="64" y="197"/>
                    <a:pt x="47" y="197"/>
                  </a:cubicBezTo>
                  <a:cubicBezTo>
                    <a:pt x="32" y="197"/>
                    <a:pt x="26" y="199"/>
                    <a:pt x="12" y="199"/>
                  </a:cubicBezTo>
                  <a:cubicBezTo>
                    <a:pt x="7" y="199"/>
                    <a:pt x="4" y="198"/>
                    <a:pt x="4" y="196"/>
                  </a:cubicBezTo>
                  <a:cubicBezTo>
                    <a:pt x="4" y="193"/>
                    <a:pt x="7" y="192"/>
                    <a:pt x="8" y="192"/>
                  </a:cubicBezTo>
                  <a:cubicBezTo>
                    <a:pt x="10" y="192"/>
                    <a:pt x="13" y="192"/>
                    <a:pt x="17" y="189"/>
                  </a:cubicBezTo>
                  <a:cubicBezTo>
                    <a:pt x="23" y="184"/>
                    <a:pt x="26" y="177"/>
                    <a:pt x="26" y="135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6" y="85"/>
                    <a:pt x="27" y="69"/>
                    <a:pt x="27" y="52"/>
                  </a:cubicBezTo>
                  <a:cubicBezTo>
                    <a:pt x="27" y="44"/>
                    <a:pt x="27" y="36"/>
                    <a:pt x="26" y="27"/>
                  </a:cubicBezTo>
                  <a:cubicBezTo>
                    <a:pt x="26" y="15"/>
                    <a:pt x="15" y="10"/>
                    <a:pt x="4" y="10"/>
                  </a:cubicBezTo>
                  <a:cubicBezTo>
                    <a:pt x="0" y="10"/>
                    <a:pt x="0" y="8"/>
                    <a:pt x="0" y="6"/>
                  </a:cubicBezTo>
                  <a:cubicBezTo>
                    <a:pt x="0" y="2"/>
                    <a:pt x="5" y="1"/>
                    <a:pt x="7" y="1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3">
              <a:extLst>
                <a:ext uri="{FF2B5EF4-FFF2-40B4-BE49-F238E27FC236}">
                  <a16:creationId xmlns:a16="http://schemas.microsoft.com/office/drawing/2014/main" id="{E6943910-DA92-494E-9E25-D30E4F0DE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3025" y="1550988"/>
              <a:ext cx="90488" cy="219075"/>
            </a:xfrm>
            <a:custGeom>
              <a:avLst/>
              <a:gdLst>
                <a:gd name="T0" fmla="*/ 7 w 80"/>
                <a:gd name="T1" fmla="*/ 0 h 197"/>
                <a:gd name="T2" fmla="*/ 39 w 80"/>
                <a:gd name="T3" fmla="*/ 1 h 197"/>
                <a:gd name="T4" fmla="*/ 63 w 80"/>
                <a:gd name="T5" fmla="*/ 0 h 197"/>
                <a:gd name="T6" fmla="*/ 71 w 80"/>
                <a:gd name="T7" fmla="*/ 4 h 197"/>
                <a:gd name="T8" fmla="*/ 58 w 80"/>
                <a:gd name="T9" fmla="*/ 11 h 197"/>
                <a:gd name="T10" fmla="*/ 49 w 80"/>
                <a:gd name="T11" fmla="*/ 43 h 197"/>
                <a:gd name="T12" fmla="*/ 48 w 80"/>
                <a:gd name="T13" fmla="*/ 146 h 197"/>
                <a:gd name="T14" fmla="*/ 55 w 80"/>
                <a:gd name="T15" fmla="*/ 180 h 197"/>
                <a:gd name="T16" fmla="*/ 68 w 80"/>
                <a:gd name="T17" fmla="*/ 188 h 197"/>
                <a:gd name="T18" fmla="*/ 74 w 80"/>
                <a:gd name="T19" fmla="*/ 189 h 197"/>
                <a:gd name="T20" fmla="*/ 80 w 80"/>
                <a:gd name="T21" fmla="*/ 192 h 197"/>
                <a:gd name="T22" fmla="*/ 73 w 80"/>
                <a:gd name="T23" fmla="*/ 197 h 197"/>
                <a:gd name="T24" fmla="*/ 46 w 80"/>
                <a:gd name="T25" fmla="*/ 196 h 197"/>
                <a:gd name="T26" fmla="*/ 16 w 80"/>
                <a:gd name="T27" fmla="*/ 197 h 197"/>
                <a:gd name="T28" fmla="*/ 3 w 80"/>
                <a:gd name="T29" fmla="*/ 193 h 197"/>
                <a:gd name="T30" fmla="*/ 24 w 80"/>
                <a:gd name="T31" fmla="*/ 175 h 197"/>
                <a:gd name="T32" fmla="*/ 27 w 80"/>
                <a:gd name="T33" fmla="*/ 101 h 197"/>
                <a:gd name="T34" fmla="*/ 27 w 80"/>
                <a:gd name="T35" fmla="*/ 85 h 197"/>
                <a:gd name="T36" fmla="*/ 27 w 80"/>
                <a:gd name="T37" fmla="*/ 55 h 197"/>
                <a:gd name="T38" fmla="*/ 27 w 80"/>
                <a:gd name="T39" fmla="*/ 42 h 197"/>
                <a:gd name="T40" fmla="*/ 26 w 80"/>
                <a:gd name="T41" fmla="*/ 22 h 197"/>
                <a:gd name="T42" fmla="*/ 5 w 80"/>
                <a:gd name="T43" fmla="*/ 8 h 197"/>
                <a:gd name="T44" fmla="*/ 0 w 80"/>
                <a:gd name="T45" fmla="*/ 4 h 197"/>
                <a:gd name="T46" fmla="*/ 7 w 80"/>
                <a:gd name="T4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" h="197">
                  <a:moveTo>
                    <a:pt x="7" y="0"/>
                  </a:moveTo>
                  <a:cubicBezTo>
                    <a:pt x="15" y="0"/>
                    <a:pt x="23" y="1"/>
                    <a:pt x="39" y="1"/>
                  </a:cubicBezTo>
                  <a:cubicBezTo>
                    <a:pt x="51" y="1"/>
                    <a:pt x="46" y="0"/>
                    <a:pt x="63" y="0"/>
                  </a:cubicBezTo>
                  <a:cubicBezTo>
                    <a:pt x="65" y="0"/>
                    <a:pt x="71" y="0"/>
                    <a:pt x="71" y="4"/>
                  </a:cubicBezTo>
                  <a:cubicBezTo>
                    <a:pt x="71" y="6"/>
                    <a:pt x="66" y="8"/>
                    <a:pt x="58" y="11"/>
                  </a:cubicBezTo>
                  <a:cubicBezTo>
                    <a:pt x="50" y="15"/>
                    <a:pt x="49" y="33"/>
                    <a:pt x="49" y="43"/>
                  </a:cubicBezTo>
                  <a:cubicBezTo>
                    <a:pt x="49" y="109"/>
                    <a:pt x="48" y="121"/>
                    <a:pt x="48" y="146"/>
                  </a:cubicBezTo>
                  <a:cubicBezTo>
                    <a:pt x="48" y="163"/>
                    <a:pt x="50" y="172"/>
                    <a:pt x="55" y="180"/>
                  </a:cubicBezTo>
                  <a:cubicBezTo>
                    <a:pt x="61" y="188"/>
                    <a:pt x="66" y="188"/>
                    <a:pt x="68" y="188"/>
                  </a:cubicBezTo>
                  <a:cubicBezTo>
                    <a:pt x="69" y="188"/>
                    <a:pt x="73" y="189"/>
                    <a:pt x="74" y="189"/>
                  </a:cubicBezTo>
                  <a:cubicBezTo>
                    <a:pt x="77" y="189"/>
                    <a:pt x="80" y="190"/>
                    <a:pt x="80" y="192"/>
                  </a:cubicBezTo>
                  <a:cubicBezTo>
                    <a:pt x="80" y="196"/>
                    <a:pt x="78" y="197"/>
                    <a:pt x="73" y="197"/>
                  </a:cubicBezTo>
                  <a:cubicBezTo>
                    <a:pt x="58" y="197"/>
                    <a:pt x="56" y="196"/>
                    <a:pt x="46" y="196"/>
                  </a:cubicBezTo>
                  <a:cubicBezTo>
                    <a:pt x="32" y="196"/>
                    <a:pt x="26" y="197"/>
                    <a:pt x="16" y="197"/>
                  </a:cubicBezTo>
                  <a:cubicBezTo>
                    <a:pt x="5" y="197"/>
                    <a:pt x="3" y="195"/>
                    <a:pt x="3" y="193"/>
                  </a:cubicBezTo>
                  <a:cubicBezTo>
                    <a:pt x="3" y="185"/>
                    <a:pt x="20" y="193"/>
                    <a:pt x="24" y="175"/>
                  </a:cubicBezTo>
                  <a:cubicBezTo>
                    <a:pt x="24" y="173"/>
                    <a:pt x="27" y="120"/>
                    <a:pt x="27" y="101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77"/>
                    <a:pt x="27" y="66"/>
                    <a:pt x="27" y="55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35"/>
                    <a:pt x="27" y="28"/>
                    <a:pt x="26" y="22"/>
                  </a:cubicBezTo>
                  <a:cubicBezTo>
                    <a:pt x="25" y="12"/>
                    <a:pt x="13" y="8"/>
                    <a:pt x="5" y="8"/>
                  </a:cubicBezTo>
                  <a:cubicBezTo>
                    <a:pt x="0" y="8"/>
                    <a:pt x="0" y="5"/>
                    <a:pt x="0" y="4"/>
                  </a:cubicBezTo>
                  <a:cubicBezTo>
                    <a:pt x="0" y="2"/>
                    <a:pt x="1" y="0"/>
                    <a:pt x="7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4">
              <a:extLst>
                <a:ext uri="{FF2B5EF4-FFF2-40B4-BE49-F238E27FC236}">
                  <a16:creationId xmlns:a16="http://schemas.microsoft.com/office/drawing/2014/main" id="{F9CB1319-7571-4D68-B99F-A0995727E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4788" y="1547813"/>
              <a:ext cx="160338" cy="222250"/>
            </a:xfrm>
            <a:custGeom>
              <a:avLst/>
              <a:gdLst>
                <a:gd name="T0" fmla="*/ 8 w 143"/>
                <a:gd name="T1" fmla="*/ 0 h 200"/>
                <a:gd name="T2" fmla="*/ 15 w 143"/>
                <a:gd name="T3" fmla="*/ 0 h 200"/>
                <a:gd name="T4" fmla="*/ 75 w 143"/>
                <a:gd name="T5" fmla="*/ 2 h 200"/>
                <a:gd name="T6" fmla="*/ 138 w 143"/>
                <a:gd name="T7" fmla="*/ 1 h 200"/>
                <a:gd name="T8" fmla="*/ 143 w 143"/>
                <a:gd name="T9" fmla="*/ 7 h 200"/>
                <a:gd name="T10" fmla="*/ 139 w 143"/>
                <a:gd name="T11" fmla="*/ 36 h 200"/>
                <a:gd name="T12" fmla="*/ 135 w 143"/>
                <a:gd name="T13" fmla="*/ 41 h 200"/>
                <a:gd name="T14" fmla="*/ 131 w 143"/>
                <a:gd name="T15" fmla="*/ 36 h 200"/>
                <a:gd name="T16" fmla="*/ 118 w 143"/>
                <a:gd name="T17" fmla="*/ 17 h 200"/>
                <a:gd name="T18" fmla="*/ 68 w 143"/>
                <a:gd name="T19" fmla="*/ 13 h 200"/>
                <a:gd name="T20" fmla="*/ 50 w 143"/>
                <a:gd name="T21" fmla="*/ 31 h 200"/>
                <a:gd name="T22" fmla="*/ 49 w 143"/>
                <a:gd name="T23" fmla="*/ 77 h 200"/>
                <a:gd name="T24" fmla="*/ 54 w 143"/>
                <a:gd name="T25" fmla="*/ 91 h 200"/>
                <a:gd name="T26" fmla="*/ 61 w 143"/>
                <a:gd name="T27" fmla="*/ 91 h 200"/>
                <a:gd name="T28" fmla="*/ 73 w 143"/>
                <a:gd name="T29" fmla="*/ 91 h 200"/>
                <a:gd name="T30" fmla="*/ 81 w 143"/>
                <a:gd name="T31" fmla="*/ 91 h 200"/>
                <a:gd name="T32" fmla="*/ 113 w 143"/>
                <a:gd name="T33" fmla="*/ 86 h 200"/>
                <a:gd name="T34" fmla="*/ 117 w 143"/>
                <a:gd name="T35" fmla="*/ 82 h 200"/>
                <a:gd name="T36" fmla="*/ 124 w 143"/>
                <a:gd name="T37" fmla="*/ 71 h 200"/>
                <a:gd name="T38" fmla="*/ 128 w 143"/>
                <a:gd name="T39" fmla="*/ 76 h 200"/>
                <a:gd name="T40" fmla="*/ 125 w 143"/>
                <a:gd name="T41" fmla="*/ 99 h 200"/>
                <a:gd name="T42" fmla="*/ 127 w 143"/>
                <a:gd name="T43" fmla="*/ 121 h 200"/>
                <a:gd name="T44" fmla="*/ 123 w 143"/>
                <a:gd name="T45" fmla="*/ 128 h 200"/>
                <a:gd name="T46" fmla="*/ 117 w 143"/>
                <a:gd name="T47" fmla="*/ 121 h 200"/>
                <a:gd name="T48" fmla="*/ 111 w 143"/>
                <a:gd name="T49" fmla="*/ 108 h 200"/>
                <a:gd name="T50" fmla="*/ 84 w 143"/>
                <a:gd name="T51" fmla="*/ 104 h 200"/>
                <a:gd name="T52" fmla="*/ 60 w 143"/>
                <a:gd name="T53" fmla="*/ 104 h 200"/>
                <a:gd name="T54" fmla="*/ 49 w 143"/>
                <a:gd name="T55" fmla="*/ 110 h 200"/>
                <a:gd name="T56" fmla="*/ 48 w 143"/>
                <a:gd name="T57" fmla="*/ 150 h 200"/>
                <a:gd name="T58" fmla="*/ 48 w 143"/>
                <a:gd name="T59" fmla="*/ 161 h 200"/>
                <a:gd name="T60" fmla="*/ 70 w 143"/>
                <a:gd name="T61" fmla="*/ 189 h 200"/>
                <a:gd name="T62" fmla="*/ 78 w 143"/>
                <a:gd name="T63" fmla="*/ 194 h 200"/>
                <a:gd name="T64" fmla="*/ 70 w 143"/>
                <a:gd name="T65" fmla="*/ 200 h 200"/>
                <a:gd name="T66" fmla="*/ 43 w 143"/>
                <a:gd name="T67" fmla="*/ 198 h 200"/>
                <a:gd name="T68" fmla="*/ 9 w 143"/>
                <a:gd name="T69" fmla="*/ 199 h 200"/>
                <a:gd name="T70" fmla="*/ 4 w 143"/>
                <a:gd name="T71" fmla="*/ 196 h 200"/>
                <a:gd name="T72" fmla="*/ 16 w 143"/>
                <a:gd name="T73" fmla="*/ 188 h 200"/>
                <a:gd name="T74" fmla="*/ 26 w 143"/>
                <a:gd name="T75" fmla="*/ 100 h 200"/>
                <a:gd name="T76" fmla="*/ 27 w 143"/>
                <a:gd name="T77" fmla="*/ 51 h 200"/>
                <a:gd name="T78" fmla="*/ 27 w 143"/>
                <a:gd name="T79" fmla="*/ 35 h 200"/>
                <a:gd name="T80" fmla="*/ 14 w 143"/>
                <a:gd name="T81" fmla="*/ 11 h 200"/>
                <a:gd name="T82" fmla="*/ 0 w 143"/>
                <a:gd name="T83" fmla="*/ 5 h 200"/>
                <a:gd name="T84" fmla="*/ 8 w 143"/>
                <a:gd name="T85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3" h="200">
                  <a:moveTo>
                    <a:pt x="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34" y="0"/>
                    <a:pt x="33" y="2"/>
                    <a:pt x="75" y="2"/>
                  </a:cubicBezTo>
                  <a:cubicBezTo>
                    <a:pt x="112" y="2"/>
                    <a:pt x="111" y="1"/>
                    <a:pt x="138" y="1"/>
                  </a:cubicBezTo>
                  <a:cubicBezTo>
                    <a:pt x="140" y="1"/>
                    <a:pt x="143" y="2"/>
                    <a:pt x="143" y="7"/>
                  </a:cubicBezTo>
                  <a:cubicBezTo>
                    <a:pt x="143" y="13"/>
                    <a:pt x="141" y="22"/>
                    <a:pt x="139" y="36"/>
                  </a:cubicBezTo>
                  <a:cubicBezTo>
                    <a:pt x="139" y="39"/>
                    <a:pt x="137" y="41"/>
                    <a:pt x="135" y="41"/>
                  </a:cubicBezTo>
                  <a:cubicBezTo>
                    <a:pt x="133" y="41"/>
                    <a:pt x="131" y="40"/>
                    <a:pt x="131" y="36"/>
                  </a:cubicBezTo>
                  <a:cubicBezTo>
                    <a:pt x="131" y="26"/>
                    <a:pt x="128" y="17"/>
                    <a:pt x="118" y="17"/>
                  </a:cubicBezTo>
                  <a:cubicBezTo>
                    <a:pt x="94" y="15"/>
                    <a:pt x="78" y="13"/>
                    <a:pt x="68" y="13"/>
                  </a:cubicBezTo>
                  <a:cubicBezTo>
                    <a:pt x="49" y="13"/>
                    <a:pt x="50" y="18"/>
                    <a:pt x="50" y="31"/>
                  </a:cubicBezTo>
                  <a:cubicBezTo>
                    <a:pt x="49" y="41"/>
                    <a:pt x="49" y="65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56" y="91"/>
                    <a:pt x="59" y="91"/>
                    <a:pt x="61" y="91"/>
                  </a:cubicBezTo>
                  <a:cubicBezTo>
                    <a:pt x="65" y="91"/>
                    <a:pt x="68" y="91"/>
                    <a:pt x="73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105" y="91"/>
                    <a:pt x="108" y="90"/>
                    <a:pt x="113" y="86"/>
                  </a:cubicBezTo>
                  <a:cubicBezTo>
                    <a:pt x="115" y="85"/>
                    <a:pt x="116" y="84"/>
                    <a:pt x="117" y="82"/>
                  </a:cubicBezTo>
                  <a:cubicBezTo>
                    <a:pt x="121" y="77"/>
                    <a:pt x="118" y="71"/>
                    <a:pt x="124" y="71"/>
                  </a:cubicBezTo>
                  <a:cubicBezTo>
                    <a:pt x="127" y="71"/>
                    <a:pt x="128" y="72"/>
                    <a:pt x="128" y="76"/>
                  </a:cubicBezTo>
                  <a:cubicBezTo>
                    <a:pt x="128" y="81"/>
                    <a:pt x="125" y="89"/>
                    <a:pt x="125" y="99"/>
                  </a:cubicBezTo>
                  <a:cubicBezTo>
                    <a:pt x="125" y="108"/>
                    <a:pt x="127" y="116"/>
                    <a:pt x="127" y="121"/>
                  </a:cubicBezTo>
                  <a:cubicBezTo>
                    <a:pt x="127" y="128"/>
                    <a:pt x="125" y="128"/>
                    <a:pt x="123" y="128"/>
                  </a:cubicBezTo>
                  <a:cubicBezTo>
                    <a:pt x="119" y="128"/>
                    <a:pt x="118" y="125"/>
                    <a:pt x="117" y="121"/>
                  </a:cubicBezTo>
                  <a:cubicBezTo>
                    <a:pt x="116" y="116"/>
                    <a:pt x="116" y="110"/>
                    <a:pt x="111" y="108"/>
                  </a:cubicBezTo>
                  <a:cubicBezTo>
                    <a:pt x="105" y="105"/>
                    <a:pt x="85" y="104"/>
                    <a:pt x="84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54" y="104"/>
                    <a:pt x="49" y="105"/>
                    <a:pt x="49" y="110"/>
                  </a:cubicBezTo>
                  <a:cubicBezTo>
                    <a:pt x="49" y="125"/>
                    <a:pt x="48" y="134"/>
                    <a:pt x="48" y="150"/>
                  </a:cubicBezTo>
                  <a:cubicBezTo>
                    <a:pt x="48" y="153"/>
                    <a:pt x="48" y="157"/>
                    <a:pt x="48" y="161"/>
                  </a:cubicBezTo>
                  <a:cubicBezTo>
                    <a:pt x="48" y="168"/>
                    <a:pt x="50" y="189"/>
                    <a:pt x="70" y="189"/>
                  </a:cubicBezTo>
                  <a:cubicBezTo>
                    <a:pt x="76" y="189"/>
                    <a:pt x="78" y="193"/>
                    <a:pt x="78" y="194"/>
                  </a:cubicBezTo>
                  <a:cubicBezTo>
                    <a:pt x="78" y="196"/>
                    <a:pt x="77" y="200"/>
                    <a:pt x="70" y="200"/>
                  </a:cubicBezTo>
                  <a:cubicBezTo>
                    <a:pt x="61" y="200"/>
                    <a:pt x="50" y="198"/>
                    <a:pt x="43" y="198"/>
                  </a:cubicBezTo>
                  <a:cubicBezTo>
                    <a:pt x="28" y="198"/>
                    <a:pt x="23" y="199"/>
                    <a:pt x="9" y="199"/>
                  </a:cubicBezTo>
                  <a:cubicBezTo>
                    <a:pt x="6" y="199"/>
                    <a:pt x="4" y="199"/>
                    <a:pt x="4" y="196"/>
                  </a:cubicBezTo>
                  <a:cubicBezTo>
                    <a:pt x="4" y="191"/>
                    <a:pt x="4" y="192"/>
                    <a:pt x="16" y="188"/>
                  </a:cubicBezTo>
                  <a:cubicBezTo>
                    <a:pt x="28" y="183"/>
                    <a:pt x="26" y="165"/>
                    <a:pt x="26" y="100"/>
                  </a:cubicBezTo>
                  <a:cubicBezTo>
                    <a:pt x="26" y="84"/>
                    <a:pt x="27" y="68"/>
                    <a:pt x="27" y="51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26"/>
                    <a:pt x="26" y="16"/>
                    <a:pt x="14" y="11"/>
                  </a:cubicBezTo>
                  <a:cubicBezTo>
                    <a:pt x="8" y="8"/>
                    <a:pt x="0" y="11"/>
                    <a:pt x="0" y="5"/>
                  </a:cubicBezTo>
                  <a:cubicBezTo>
                    <a:pt x="0" y="4"/>
                    <a:pt x="1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5">
              <a:extLst>
                <a:ext uri="{FF2B5EF4-FFF2-40B4-BE49-F238E27FC236}">
                  <a16:creationId xmlns:a16="http://schemas.microsoft.com/office/drawing/2014/main" id="{C3ED0688-3B9D-4C12-92C2-93A8D9DF93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7988" y="1549400"/>
              <a:ext cx="174625" cy="220663"/>
            </a:xfrm>
            <a:custGeom>
              <a:avLst/>
              <a:gdLst>
                <a:gd name="T0" fmla="*/ 8 w 157"/>
                <a:gd name="T1" fmla="*/ 0 h 199"/>
                <a:gd name="T2" fmla="*/ 15 w 157"/>
                <a:gd name="T3" fmla="*/ 0 h 199"/>
                <a:gd name="T4" fmla="*/ 83 w 157"/>
                <a:gd name="T5" fmla="*/ 2 h 199"/>
                <a:gd name="T6" fmla="*/ 138 w 157"/>
                <a:gd name="T7" fmla="*/ 1 h 199"/>
                <a:gd name="T8" fmla="*/ 144 w 157"/>
                <a:gd name="T9" fmla="*/ 7 h 199"/>
                <a:gd name="T10" fmla="*/ 140 w 157"/>
                <a:gd name="T11" fmla="*/ 35 h 199"/>
                <a:gd name="T12" fmla="*/ 136 w 157"/>
                <a:gd name="T13" fmla="*/ 41 h 199"/>
                <a:gd name="T14" fmla="*/ 132 w 157"/>
                <a:gd name="T15" fmla="*/ 36 h 199"/>
                <a:gd name="T16" fmla="*/ 115 w 157"/>
                <a:gd name="T17" fmla="*/ 16 h 199"/>
                <a:gd name="T18" fmla="*/ 77 w 157"/>
                <a:gd name="T19" fmla="*/ 14 h 199"/>
                <a:gd name="T20" fmla="*/ 70 w 157"/>
                <a:gd name="T21" fmla="*/ 14 h 199"/>
                <a:gd name="T22" fmla="*/ 50 w 157"/>
                <a:gd name="T23" fmla="*/ 31 h 199"/>
                <a:gd name="T24" fmla="*/ 49 w 157"/>
                <a:gd name="T25" fmla="*/ 77 h 199"/>
                <a:gd name="T26" fmla="*/ 54 w 157"/>
                <a:gd name="T27" fmla="*/ 91 h 199"/>
                <a:gd name="T28" fmla="*/ 61 w 157"/>
                <a:gd name="T29" fmla="*/ 91 h 199"/>
                <a:gd name="T30" fmla="*/ 73 w 157"/>
                <a:gd name="T31" fmla="*/ 91 h 199"/>
                <a:gd name="T32" fmla="*/ 82 w 157"/>
                <a:gd name="T33" fmla="*/ 91 h 199"/>
                <a:gd name="T34" fmla="*/ 114 w 157"/>
                <a:gd name="T35" fmla="*/ 86 h 199"/>
                <a:gd name="T36" fmla="*/ 120 w 157"/>
                <a:gd name="T37" fmla="*/ 75 h 199"/>
                <a:gd name="T38" fmla="*/ 124 w 157"/>
                <a:gd name="T39" fmla="*/ 71 h 199"/>
                <a:gd name="T40" fmla="*/ 128 w 157"/>
                <a:gd name="T41" fmla="*/ 75 h 199"/>
                <a:gd name="T42" fmla="*/ 125 w 157"/>
                <a:gd name="T43" fmla="*/ 104 h 199"/>
                <a:gd name="T44" fmla="*/ 126 w 157"/>
                <a:gd name="T45" fmla="*/ 121 h 199"/>
                <a:gd name="T46" fmla="*/ 124 w 157"/>
                <a:gd name="T47" fmla="*/ 128 h 199"/>
                <a:gd name="T48" fmla="*/ 118 w 157"/>
                <a:gd name="T49" fmla="*/ 122 h 199"/>
                <a:gd name="T50" fmla="*/ 111 w 157"/>
                <a:gd name="T51" fmla="*/ 108 h 199"/>
                <a:gd name="T52" fmla="*/ 85 w 157"/>
                <a:gd name="T53" fmla="*/ 104 h 199"/>
                <a:gd name="T54" fmla="*/ 60 w 157"/>
                <a:gd name="T55" fmla="*/ 104 h 199"/>
                <a:gd name="T56" fmla="*/ 49 w 157"/>
                <a:gd name="T57" fmla="*/ 109 h 199"/>
                <a:gd name="T58" fmla="*/ 48 w 157"/>
                <a:gd name="T59" fmla="*/ 149 h 199"/>
                <a:gd name="T60" fmla="*/ 48 w 157"/>
                <a:gd name="T61" fmla="*/ 160 h 199"/>
                <a:gd name="T62" fmla="*/ 55 w 157"/>
                <a:gd name="T63" fmla="*/ 182 h 199"/>
                <a:gd name="T64" fmla="*/ 67 w 157"/>
                <a:gd name="T65" fmla="*/ 184 h 199"/>
                <a:gd name="T66" fmla="*/ 153 w 157"/>
                <a:gd name="T67" fmla="*/ 158 h 199"/>
                <a:gd name="T68" fmla="*/ 157 w 157"/>
                <a:gd name="T69" fmla="*/ 163 h 199"/>
                <a:gd name="T70" fmla="*/ 124 w 157"/>
                <a:gd name="T71" fmla="*/ 199 h 199"/>
                <a:gd name="T72" fmla="*/ 47 w 157"/>
                <a:gd name="T73" fmla="*/ 196 h 199"/>
                <a:gd name="T74" fmla="*/ 10 w 157"/>
                <a:gd name="T75" fmla="*/ 199 h 199"/>
                <a:gd name="T76" fmla="*/ 4 w 157"/>
                <a:gd name="T77" fmla="*/ 196 h 199"/>
                <a:gd name="T78" fmla="*/ 16 w 157"/>
                <a:gd name="T79" fmla="*/ 187 h 199"/>
                <a:gd name="T80" fmla="*/ 27 w 157"/>
                <a:gd name="T81" fmla="*/ 134 h 199"/>
                <a:gd name="T82" fmla="*/ 27 w 157"/>
                <a:gd name="T83" fmla="*/ 99 h 199"/>
                <a:gd name="T84" fmla="*/ 27 w 157"/>
                <a:gd name="T85" fmla="*/ 51 h 199"/>
                <a:gd name="T86" fmla="*/ 27 w 157"/>
                <a:gd name="T87" fmla="*/ 26 h 199"/>
                <a:gd name="T88" fmla="*/ 4 w 157"/>
                <a:gd name="T89" fmla="*/ 9 h 199"/>
                <a:gd name="T90" fmla="*/ 0 w 157"/>
                <a:gd name="T91" fmla="*/ 4 h 199"/>
                <a:gd name="T92" fmla="*/ 8 w 157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7" h="199">
                  <a:moveTo>
                    <a:pt x="8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2" y="0"/>
                    <a:pt x="55" y="2"/>
                    <a:pt x="83" y="2"/>
                  </a:cubicBezTo>
                  <a:cubicBezTo>
                    <a:pt x="94" y="2"/>
                    <a:pt x="130" y="1"/>
                    <a:pt x="138" y="1"/>
                  </a:cubicBezTo>
                  <a:cubicBezTo>
                    <a:pt x="140" y="1"/>
                    <a:pt x="144" y="1"/>
                    <a:pt x="144" y="7"/>
                  </a:cubicBezTo>
                  <a:cubicBezTo>
                    <a:pt x="144" y="12"/>
                    <a:pt x="140" y="21"/>
                    <a:pt x="140" y="35"/>
                  </a:cubicBezTo>
                  <a:cubicBezTo>
                    <a:pt x="140" y="39"/>
                    <a:pt x="138" y="41"/>
                    <a:pt x="136" y="41"/>
                  </a:cubicBezTo>
                  <a:cubicBezTo>
                    <a:pt x="134" y="41"/>
                    <a:pt x="132" y="39"/>
                    <a:pt x="132" y="36"/>
                  </a:cubicBezTo>
                  <a:cubicBezTo>
                    <a:pt x="132" y="26"/>
                    <a:pt x="125" y="16"/>
                    <a:pt x="115" y="16"/>
                  </a:cubicBezTo>
                  <a:cubicBezTo>
                    <a:pt x="98" y="14"/>
                    <a:pt x="92" y="14"/>
                    <a:pt x="77" y="14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50" y="14"/>
                    <a:pt x="51" y="14"/>
                    <a:pt x="50" y="31"/>
                  </a:cubicBezTo>
                  <a:cubicBezTo>
                    <a:pt x="50" y="41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105" y="91"/>
                    <a:pt x="108" y="89"/>
                    <a:pt x="114" y="86"/>
                  </a:cubicBezTo>
                  <a:cubicBezTo>
                    <a:pt x="118" y="82"/>
                    <a:pt x="120" y="79"/>
                    <a:pt x="120" y="75"/>
                  </a:cubicBezTo>
                  <a:cubicBezTo>
                    <a:pt x="121" y="73"/>
                    <a:pt x="121" y="71"/>
                    <a:pt x="124" y="71"/>
                  </a:cubicBezTo>
                  <a:cubicBezTo>
                    <a:pt x="127" y="71"/>
                    <a:pt x="128" y="72"/>
                    <a:pt x="128" y="75"/>
                  </a:cubicBezTo>
                  <a:cubicBezTo>
                    <a:pt x="128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2"/>
                  </a:cubicBezTo>
                  <a:cubicBezTo>
                    <a:pt x="117" y="117"/>
                    <a:pt x="115" y="111"/>
                    <a:pt x="111" y="108"/>
                  </a:cubicBezTo>
                  <a:cubicBezTo>
                    <a:pt x="105" y="104"/>
                    <a:pt x="86" y="104"/>
                    <a:pt x="85" y="104"/>
                  </a:cubicBezTo>
                  <a:cubicBezTo>
                    <a:pt x="60" y="104"/>
                    <a:pt x="63" y="104"/>
                    <a:pt x="60" y="104"/>
                  </a:cubicBezTo>
                  <a:cubicBezTo>
                    <a:pt x="54" y="104"/>
                    <a:pt x="49" y="105"/>
                    <a:pt x="49" y="109"/>
                  </a:cubicBezTo>
                  <a:cubicBezTo>
                    <a:pt x="49" y="125"/>
                    <a:pt x="48" y="134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5" y="182"/>
                  </a:cubicBezTo>
                  <a:cubicBezTo>
                    <a:pt x="61" y="184"/>
                    <a:pt x="63" y="184"/>
                    <a:pt x="67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5" y="158"/>
                    <a:pt x="157" y="159"/>
                    <a:pt x="157" y="163"/>
                  </a:cubicBezTo>
                  <a:cubicBezTo>
                    <a:pt x="157" y="179"/>
                    <a:pt x="135" y="199"/>
                    <a:pt x="124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10" y="199"/>
                  </a:cubicBezTo>
                  <a:cubicBezTo>
                    <a:pt x="7" y="199"/>
                    <a:pt x="4" y="199"/>
                    <a:pt x="4" y="196"/>
                  </a:cubicBezTo>
                  <a:cubicBezTo>
                    <a:pt x="4" y="188"/>
                    <a:pt x="4" y="193"/>
                    <a:pt x="16" y="187"/>
                  </a:cubicBezTo>
                  <a:cubicBezTo>
                    <a:pt x="24" y="183"/>
                    <a:pt x="27" y="176"/>
                    <a:pt x="27" y="134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7" y="84"/>
                    <a:pt x="27" y="68"/>
                    <a:pt x="27" y="51"/>
                  </a:cubicBezTo>
                  <a:cubicBezTo>
                    <a:pt x="27" y="43"/>
                    <a:pt x="27" y="35"/>
                    <a:pt x="27" y="26"/>
                  </a:cubicBezTo>
                  <a:cubicBezTo>
                    <a:pt x="26" y="14"/>
                    <a:pt x="15" y="9"/>
                    <a:pt x="4" y="9"/>
                  </a:cubicBezTo>
                  <a:cubicBezTo>
                    <a:pt x="0" y="9"/>
                    <a:pt x="0" y="6"/>
                    <a:pt x="0" y="4"/>
                  </a:cubicBezTo>
                  <a:cubicBezTo>
                    <a:pt x="0" y="0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6">
              <a:extLst>
                <a:ext uri="{FF2B5EF4-FFF2-40B4-BE49-F238E27FC236}">
                  <a16:creationId xmlns:a16="http://schemas.microsoft.com/office/drawing/2014/main" id="{AD02087B-C342-4105-B2FC-4851A17ABF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67000" y="1855788"/>
              <a:ext cx="238125" cy="223838"/>
            </a:xfrm>
            <a:custGeom>
              <a:avLst/>
              <a:gdLst>
                <a:gd name="T0" fmla="*/ 4 w 214"/>
                <a:gd name="T1" fmla="*/ 193 h 202"/>
                <a:gd name="T2" fmla="*/ 101 w 214"/>
                <a:gd name="T3" fmla="*/ 6 h 202"/>
                <a:gd name="T4" fmla="*/ 109 w 214"/>
                <a:gd name="T5" fmla="*/ 0 h 202"/>
                <a:gd name="T6" fmla="*/ 129 w 214"/>
                <a:gd name="T7" fmla="*/ 44 h 202"/>
                <a:gd name="T8" fmla="*/ 183 w 214"/>
                <a:gd name="T9" fmla="*/ 172 h 202"/>
                <a:gd name="T10" fmla="*/ 214 w 214"/>
                <a:gd name="T11" fmla="*/ 197 h 202"/>
                <a:gd name="T12" fmla="*/ 207 w 214"/>
                <a:gd name="T13" fmla="*/ 201 h 202"/>
                <a:gd name="T14" fmla="*/ 182 w 214"/>
                <a:gd name="T15" fmla="*/ 199 h 202"/>
                <a:gd name="T16" fmla="*/ 156 w 214"/>
                <a:gd name="T17" fmla="*/ 201 h 202"/>
                <a:gd name="T18" fmla="*/ 143 w 214"/>
                <a:gd name="T19" fmla="*/ 197 h 202"/>
                <a:gd name="T20" fmla="*/ 157 w 214"/>
                <a:gd name="T21" fmla="*/ 184 h 202"/>
                <a:gd name="T22" fmla="*/ 138 w 214"/>
                <a:gd name="T23" fmla="*/ 131 h 202"/>
                <a:gd name="T24" fmla="*/ 127 w 214"/>
                <a:gd name="T25" fmla="*/ 126 h 202"/>
                <a:gd name="T26" fmla="*/ 93 w 214"/>
                <a:gd name="T27" fmla="*/ 127 h 202"/>
                <a:gd name="T28" fmla="*/ 78 w 214"/>
                <a:gd name="T29" fmla="*/ 127 h 202"/>
                <a:gd name="T30" fmla="*/ 57 w 214"/>
                <a:gd name="T31" fmla="*/ 135 h 202"/>
                <a:gd name="T32" fmla="*/ 39 w 214"/>
                <a:gd name="T33" fmla="*/ 178 h 202"/>
                <a:gd name="T34" fmla="*/ 60 w 214"/>
                <a:gd name="T35" fmla="*/ 197 h 202"/>
                <a:gd name="T36" fmla="*/ 55 w 214"/>
                <a:gd name="T37" fmla="*/ 201 h 202"/>
                <a:gd name="T38" fmla="*/ 32 w 214"/>
                <a:gd name="T39" fmla="*/ 201 h 202"/>
                <a:gd name="T40" fmla="*/ 8 w 214"/>
                <a:gd name="T41" fmla="*/ 202 h 202"/>
                <a:gd name="T42" fmla="*/ 0 w 214"/>
                <a:gd name="T43" fmla="*/ 198 h 202"/>
                <a:gd name="T44" fmla="*/ 4 w 214"/>
                <a:gd name="T45" fmla="*/ 193 h 202"/>
                <a:gd name="T46" fmla="*/ 84 w 214"/>
                <a:gd name="T47" fmla="*/ 112 h 202"/>
                <a:gd name="T48" fmla="*/ 92 w 214"/>
                <a:gd name="T49" fmla="*/ 112 h 202"/>
                <a:gd name="T50" fmla="*/ 119 w 214"/>
                <a:gd name="T51" fmla="*/ 112 h 202"/>
                <a:gd name="T52" fmla="*/ 130 w 214"/>
                <a:gd name="T53" fmla="*/ 107 h 202"/>
                <a:gd name="T54" fmla="*/ 99 w 214"/>
                <a:gd name="T55" fmla="*/ 42 h 202"/>
                <a:gd name="T56" fmla="*/ 70 w 214"/>
                <a:gd name="T57" fmla="*/ 107 h 202"/>
                <a:gd name="T58" fmla="*/ 84 w 214"/>
                <a:gd name="T59" fmla="*/ 11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4" h="202">
                  <a:moveTo>
                    <a:pt x="4" y="193"/>
                  </a:moveTo>
                  <a:cubicBezTo>
                    <a:pt x="20" y="187"/>
                    <a:pt x="18" y="181"/>
                    <a:pt x="101" y="6"/>
                  </a:cubicBezTo>
                  <a:cubicBezTo>
                    <a:pt x="103" y="0"/>
                    <a:pt x="105" y="0"/>
                    <a:pt x="109" y="0"/>
                  </a:cubicBezTo>
                  <a:cubicBezTo>
                    <a:pt x="115" y="0"/>
                    <a:pt x="111" y="0"/>
                    <a:pt x="129" y="44"/>
                  </a:cubicBezTo>
                  <a:cubicBezTo>
                    <a:pt x="142" y="76"/>
                    <a:pt x="181" y="167"/>
                    <a:pt x="183" y="172"/>
                  </a:cubicBezTo>
                  <a:cubicBezTo>
                    <a:pt x="197" y="200"/>
                    <a:pt x="214" y="187"/>
                    <a:pt x="214" y="197"/>
                  </a:cubicBezTo>
                  <a:cubicBezTo>
                    <a:pt x="214" y="198"/>
                    <a:pt x="214" y="201"/>
                    <a:pt x="207" y="201"/>
                  </a:cubicBezTo>
                  <a:cubicBezTo>
                    <a:pt x="200" y="201"/>
                    <a:pt x="190" y="199"/>
                    <a:pt x="182" y="199"/>
                  </a:cubicBezTo>
                  <a:cubicBezTo>
                    <a:pt x="172" y="199"/>
                    <a:pt x="164" y="201"/>
                    <a:pt x="156" y="201"/>
                  </a:cubicBezTo>
                  <a:cubicBezTo>
                    <a:pt x="144" y="201"/>
                    <a:pt x="143" y="200"/>
                    <a:pt x="143" y="197"/>
                  </a:cubicBezTo>
                  <a:cubicBezTo>
                    <a:pt x="143" y="191"/>
                    <a:pt x="157" y="194"/>
                    <a:pt x="157" y="184"/>
                  </a:cubicBezTo>
                  <a:cubicBezTo>
                    <a:pt x="157" y="175"/>
                    <a:pt x="144" y="141"/>
                    <a:pt x="138" y="131"/>
                  </a:cubicBezTo>
                  <a:cubicBezTo>
                    <a:pt x="137" y="129"/>
                    <a:pt x="136" y="126"/>
                    <a:pt x="127" y="126"/>
                  </a:cubicBezTo>
                  <a:cubicBezTo>
                    <a:pt x="121" y="126"/>
                    <a:pt x="111" y="127"/>
                    <a:pt x="93" y="127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61" y="127"/>
                    <a:pt x="60" y="128"/>
                    <a:pt x="57" y="135"/>
                  </a:cubicBezTo>
                  <a:cubicBezTo>
                    <a:pt x="47" y="156"/>
                    <a:pt x="39" y="170"/>
                    <a:pt x="39" y="178"/>
                  </a:cubicBezTo>
                  <a:cubicBezTo>
                    <a:pt x="39" y="197"/>
                    <a:pt x="60" y="188"/>
                    <a:pt x="60" y="197"/>
                  </a:cubicBezTo>
                  <a:cubicBezTo>
                    <a:pt x="60" y="199"/>
                    <a:pt x="59" y="201"/>
                    <a:pt x="55" y="201"/>
                  </a:cubicBezTo>
                  <a:cubicBezTo>
                    <a:pt x="50" y="201"/>
                    <a:pt x="42" y="201"/>
                    <a:pt x="32" y="201"/>
                  </a:cubicBezTo>
                  <a:cubicBezTo>
                    <a:pt x="21" y="201"/>
                    <a:pt x="14" y="202"/>
                    <a:pt x="8" y="202"/>
                  </a:cubicBezTo>
                  <a:cubicBezTo>
                    <a:pt x="3" y="202"/>
                    <a:pt x="0" y="201"/>
                    <a:pt x="0" y="198"/>
                  </a:cubicBezTo>
                  <a:cubicBezTo>
                    <a:pt x="0" y="196"/>
                    <a:pt x="2" y="194"/>
                    <a:pt x="4" y="193"/>
                  </a:cubicBezTo>
                  <a:close/>
                  <a:moveTo>
                    <a:pt x="84" y="112"/>
                  </a:moveTo>
                  <a:cubicBezTo>
                    <a:pt x="92" y="112"/>
                    <a:pt x="92" y="112"/>
                    <a:pt x="92" y="112"/>
                  </a:cubicBezTo>
                  <a:cubicBezTo>
                    <a:pt x="105" y="112"/>
                    <a:pt x="119" y="112"/>
                    <a:pt x="119" y="112"/>
                  </a:cubicBezTo>
                  <a:cubicBezTo>
                    <a:pt x="126" y="112"/>
                    <a:pt x="130" y="110"/>
                    <a:pt x="130" y="107"/>
                  </a:cubicBezTo>
                  <a:cubicBezTo>
                    <a:pt x="130" y="104"/>
                    <a:pt x="104" y="42"/>
                    <a:pt x="99" y="42"/>
                  </a:cubicBezTo>
                  <a:cubicBezTo>
                    <a:pt x="95" y="42"/>
                    <a:pt x="70" y="103"/>
                    <a:pt x="70" y="107"/>
                  </a:cubicBezTo>
                  <a:cubicBezTo>
                    <a:pt x="70" y="112"/>
                    <a:pt x="72" y="112"/>
                    <a:pt x="84" y="112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7">
              <a:extLst>
                <a:ext uri="{FF2B5EF4-FFF2-40B4-BE49-F238E27FC236}">
                  <a16:creationId xmlns:a16="http://schemas.microsoft.com/office/drawing/2014/main" id="{10AAC365-435A-421D-8963-149A168800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47988" y="1857375"/>
              <a:ext cx="225425" cy="220663"/>
            </a:xfrm>
            <a:custGeom>
              <a:avLst/>
              <a:gdLst>
                <a:gd name="T0" fmla="*/ 14 w 202"/>
                <a:gd name="T1" fmla="*/ 1 h 199"/>
                <a:gd name="T2" fmla="*/ 38 w 202"/>
                <a:gd name="T3" fmla="*/ 1 h 199"/>
                <a:gd name="T4" fmla="*/ 93 w 202"/>
                <a:gd name="T5" fmla="*/ 0 h 199"/>
                <a:gd name="T6" fmla="*/ 202 w 202"/>
                <a:gd name="T7" fmla="*/ 90 h 199"/>
                <a:gd name="T8" fmla="*/ 162 w 202"/>
                <a:gd name="T9" fmla="*/ 181 h 199"/>
                <a:gd name="T10" fmla="*/ 105 w 202"/>
                <a:gd name="T11" fmla="*/ 199 h 199"/>
                <a:gd name="T12" fmla="*/ 39 w 202"/>
                <a:gd name="T13" fmla="*/ 198 h 199"/>
                <a:gd name="T14" fmla="*/ 11 w 202"/>
                <a:gd name="T15" fmla="*/ 199 h 199"/>
                <a:gd name="T16" fmla="*/ 4 w 202"/>
                <a:gd name="T17" fmla="*/ 196 h 199"/>
                <a:gd name="T18" fmla="*/ 14 w 202"/>
                <a:gd name="T19" fmla="*/ 189 h 199"/>
                <a:gd name="T20" fmla="*/ 26 w 202"/>
                <a:gd name="T21" fmla="*/ 171 h 199"/>
                <a:gd name="T22" fmla="*/ 26 w 202"/>
                <a:gd name="T23" fmla="*/ 96 h 199"/>
                <a:gd name="T24" fmla="*/ 26 w 202"/>
                <a:gd name="T25" fmla="*/ 26 h 199"/>
                <a:gd name="T26" fmla="*/ 11 w 202"/>
                <a:gd name="T27" fmla="*/ 11 h 199"/>
                <a:gd name="T28" fmla="*/ 0 w 202"/>
                <a:gd name="T29" fmla="*/ 4 h 199"/>
                <a:gd name="T30" fmla="*/ 14 w 202"/>
                <a:gd name="T31" fmla="*/ 1 h 199"/>
                <a:gd name="T32" fmla="*/ 75 w 202"/>
                <a:gd name="T33" fmla="*/ 186 h 199"/>
                <a:gd name="T34" fmla="*/ 95 w 202"/>
                <a:gd name="T35" fmla="*/ 189 h 199"/>
                <a:gd name="T36" fmla="*/ 100 w 202"/>
                <a:gd name="T37" fmla="*/ 189 h 199"/>
                <a:gd name="T38" fmla="*/ 158 w 202"/>
                <a:gd name="T39" fmla="*/ 167 h 199"/>
                <a:gd name="T40" fmla="*/ 179 w 202"/>
                <a:gd name="T41" fmla="*/ 103 h 199"/>
                <a:gd name="T42" fmla="*/ 83 w 202"/>
                <a:gd name="T43" fmla="*/ 12 h 199"/>
                <a:gd name="T44" fmla="*/ 50 w 202"/>
                <a:gd name="T45" fmla="*/ 47 h 199"/>
                <a:gd name="T46" fmla="*/ 50 w 202"/>
                <a:gd name="T47" fmla="*/ 100 h 199"/>
                <a:gd name="T48" fmla="*/ 49 w 202"/>
                <a:gd name="T49" fmla="*/ 159 h 199"/>
                <a:gd name="T50" fmla="*/ 75 w 202"/>
                <a:gd name="T51" fmla="*/ 186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2" h="199">
                  <a:moveTo>
                    <a:pt x="14" y="1"/>
                  </a:moveTo>
                  <a:cubicBezTo>
                    <a:pt x="38" y="1"/>
                    <a:pt x="38" y="1"/>
                    <a:pt x="38" y="1"/>
                  </a:cubicBezTo>
                  <a:cubicBezTo>
                    <a:pt x="53" y="1"/>
                    <a:pt x="74" y="0"/>
                    <a:pt x="93" y="0"/>
                  </a:cubicBezTo>
                  <a:cubicBezTo>
                    <a:pt x="143" y="0"/>
                    <a:pt x="202" y="30"/>
                    <a:pt x="202" y="90"/>
                  </a:cubicBezTo>
                  <a:cubicBezTo>
                    <a:pt x="202" y="144"/>
                    <a:pt x="186" y="161"/>
                    <a:pt x="162" y="181"/>
                  </a:cubicBezTo>
                  <a:cubicBezTo>
                    <a:pt x="153" y="189"/>
                    <a:pt x="130" y="199"/>
                    <a:pt x="105" y="199"/>
                  </a:cubicBezTo>
                  <a:cubicBezTo>
                    <a:pt x="99" y="199"/>
                    <a:pt x="59" y="198"/>
                    <a:pt x="39" y="198"/>
                  </a:cubicBezTo>
                  <a:cubicBezTo>
                    <a:pt x="22" y="198"/>
                    <a:pt x="17" y="199"/>
                    <a:pt x="11" y="199"/>
                  </a:cubicBezTo>
                  <a:cubicBezTo>
                    <a:pt x="5" y="199"/>
                    <a:pt x="4" y="198"/>
                    <a:pt x="4" y="196"/>
                  </a:cubicBezTo>
                  <a:cubicBezTo>
                    <a:pt x="4" y="191"/>
                    <a:pt x="8" y="192"/>
                    <a:pt x="14" y="189"/>
                  </a:cubicBezTo>
                  <a:cubicBezTo>
                    <a:pt x="20" y="187"/>
                    <a:pt x="26" y="179"/>
                    <a:pt x="26" y="171"/>
                  </a:cubicBezTo>
                  <a:cubicBezTo>
                    <a:pt x="26" y="142"/>
                    <a:pt x="26" y="120"/>
                    <a:pt x="26" y="96"/>
                  </a:cubicBezTo>
                  <a:cubicBezTo>
                    <a:pt x="26" y="74"/>
                    <a:pt x="26" y="59"/>
                    <a:pt x="26" y="26"/>
                  </a:cubicBezTo>
                  <a:cubicBezTo>
                    <a:pt x="26" y="20"/>
                    <a:pt x="19" y="11"/>
                    <a:pt x="11" y="11"/>
                  </a:cubicBezTo>
                  <a:cubicBezTo>
                    <a:pt x="5" y="11"/>
                    <a:pt x="0" y="10"/>
                    <a:pt x="0" y="4"/>
                  </a:cubicBezTo>
                  <a:cubicBezTo>
                    <a:pt x="0" y="1"/>
                    <a:pt x="3" y="1"/>
                    <a:pt x="14" y="1"/>
                  </a:cubicBezTo>
                  <a:close/>
                  <a:moveTo>
                    <a:pt x="75" y="186"/>
                  </a:moveTo>
                  <a:cubicBezTo>
                    <a:pt x="80" y="188"/>
                    <a:pt x="88" y="189"/>
                    <a:pt x="95" y="189"/>
                  </a:cubicBezTo>
                  <a:cubicBezTo>
                    <a:pt x="100" y="189"/>
                    <a:pt x="100" y="189"/>
                    <a:pt x="100" y="189"/>
                  </a:cubicBezTo>
                  <a:cubicBezTo>
                    <a:pt x="126" y="189"/>
                    <a:pt x="142" y="182"/>
                    <a:pt x="158" y="167"/>
                  </a:cubicBezTo>
                  <a:cubicBezTo>
                    <a:pt x="174" y="152"/>
                    <a:pt x="179" y="124"/>
                    <a:pt x="179" y="103"/>
                  </a:cubicBezTo>
                  <a:cubicBezTo>
                    <a:pt x="179" y="41"/>
                    <a:pt x="126" y="12"/>
                    <a:pt x="83" y="12"/>
                  </a:cubicBezTo>
                  <a:cubicBezTo>
                    <a:pt x="50" y="12"/>
                    <a:pt x="50" y="12"/>
                    <a:pt x="50" y="47"/>
                  </a:cubicBezTo>
                  <a:cubicBezTo>
                    <a:pt x="50" y="58"/>
                    <a:pt x="50" y="95"/>
                    <a:pt x="50" y="100"/>
                  </a:cubicBezTo>
                  <a:cubicBezTo>
                    <a:pt x="50" y="129"/>
                    <a:pt x="49" y="148"/>
                    <a:pt x="49" y="159"/>
                  </a:cubicBezTo>
                  <a:cubicBezTo>
                    <a:pt x="49" y="183"/>
                    <a:pt x="52" y="180"/>
                    <a:pt x="75" y="186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8">
              <a:extLst>
                <a:ext uri="{FF2B5EF4-FFF2-40B4-BE49-F238E27FC236}">
                  <a16:creationId xmlns:a16="http://schemas.microsoft.com/office/drawing/2014/main" id="{C7E2E84D-1D6A-46BA-8142-FF40255769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275" y="1858963"/>
              <a:ext cx="238125" cy="228600"/>
            </a:xfrm>
            <a:custGeom>
              <a:avLst/>
              <a:gdLst>
                <a:gd name="T0" fmla="*/ 8 w 213"/>
                <a:gd name="T1" fmla="*/ 0 h 206"/>
                <a:gd name="T2" fmla="*/ 38 w 213"/>
                <a:gd name="T3" fmla="*/ 2 h 206"/>
                <a:gd name="T4" fmla="*/ 57 w 213"/>
                <a:gd name="T5" fmla="*/ 1 h 206"/>
                <a:gd name="T6" fmla="*/ 66 w 213"/>
                <a:gd name="T7" fmla="*/ 4 h 206"/>
                <a:gd name="T8" fmla="*/ 54 w 213"/>
                <a:gd name="T9" fmla="*/ 17 h 206"/>
                <a:gd name="T10" fmla="*/ 93 w 213"/>
                <a:gd name="T11" fmla="*/ 111 h 206"/>
                <a:gd name="T12" fmla="*/ 121 w 213"/>
                <a:gd name="T13" fmla="*/ 165 h 206"/>
                <a:gd name="T14" fmla="*/ 180 w 213"/>
                <a:gd name="T15" fmla="*/ 17 h 206"/>
                <a:gd name="T16" fmla="*/ 160 w 213"/>
                <a:gd name="T17" fmla="*/ 3 h 206"/>
                <a:gd name="T18" fmla="*/ 166 w 213"/>
                <a:gd name="T19" fmla="*/ 0 h 206"/>
                <a:gd name="T20" fmla="*/ 183 w 213"/>
                <a:gd name="T21" fmla="*/ 1 h 206"/>
                <a:gd name="T22" fmla="*/ 208 w 213"/>
                <a:gd name="T23" fmla="*/ 0 h 206"/>
                <a:gd name="T24" fmla="*/ 213 w 213"/>
                <a:gd name="T25" fmla="*/ 4 h 206"/>
                <a:gd name="T26" fmla="*/ 195 w 213"/>
                <a:gd name="T27" fmla="*/ 24 h 206"/>
                <a:gd name="T28" fmla="*/ 133 w 213"/>
                <a:gd name="T29" fmla="*/ 165 h 206"/>
                <a:gd name="T30" fmla="*/ 114 w 213"/>
                <a:gd name="T31" fmla="*/ 206 h 206"/>
                <a:gd name="T32" fmla="*/ 102 w 213"/>
                <a:gd name="T33" fmla="*/ 187 h 206"/>
                <a:gd name="T34" fmla="*/ 73 w 213"/>
                <a:gd name="T35" fmla="*/ 122 h 206"/>
                <a:gd name="T36" fmla="*/ 26 w 213"/>
                <a:gd name="T37" fmla="*/ 19 h 206"/>
                <a:gd name="T38" fmla="*/ 0 w 213"/>
                <a:gd name="T39" fmla="*/ 4 h 206"/>
                <a:gd name="T40" fmla="*/ 8 w 213"/>
                <a:gd name="T41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3" h="206">
                  <a:moveTo>
                    <a:pt x="8" y="0"/>
                  </a:moveTo>
                  <a:cubicBezTo>
                    <a:pt x="14" y="0"/>
                    <a:pt x="20" y="2"/>
                    <a:pt x="38" y="2"/>
                  </a:cubicBezTo>
                  <a:cubicBezTo>
                    <a:pt x="43" y="2"/>
                    <a:pt x="51" y="1"/>
                    <a:pt x="57" y="1"/>
                  </a:cubicBezTo>
                  <a:cubicBezTo>
                    <a:pt x="65" y="1"/>
                    <a:pt x="66" y="1"/>
                    <a:pt x="66" y="4"/>
                  </a:cubicBezTo>
                  <a:cubicBezTo>
                    <a:pt x="66" y="8"/>
                    <a:pt x="54" y="8"/>
                    <a:pt x="54" y="17"/>
                  </a:cubicBezTo>
                  <a:cubicBezTo>
                    <a:pt x="54" y="29"/>
                    <a:pt x="63" y="43"/>
                    <a:pt x="93" y="111"/>
                  </a:cubicBezTo>
                  <a:cubicBezTo>
                    <a:pt x="102" y="132"/>
                    <a:pt x="117" y="165"/>
                    <a:pt x="121" y="165"/>
                  </a:cubicBezTo>
                  <a:cubicBezTo>
                    <a:pt x="124" y="165"/>
                    <a:pt x="180" y="32"/>
                    <a:pt x="180" y="17"/>
                  </a:cubicBezTo>
                  <a:cubicBezTo>
                    <a:pt x="180" y="4"/>
                    <a:pt x="160" y="10"/>
                    <a:pt x="160" y="3"/>
                  </a:cubicBezTo>
                  <a:cubicBezTo>
                    <a:pt x="160" y="1"/>
                    <a:pt x="161" y="0"/>
                    <a:pt x="166" y="0"/>
                  </a:cubicBezTo>
                  <a:cubicBezTo>
                    <a:pt x="169" y="0"/>
                    <a:pt x="173" y="1"/>
                    <a:pt x="183" y="1"/>
                  </a:cubicBezTo>
                  <a:cubicBezTo>
                    <a:pt x="194" y="1"/>
                    <a:pt x="194" y="0"/>
                    <a:pt x="208" y="0"/>
                  </a:cubicBezTo>
                  <a:cubicBezTo>
                    <a:pt x="211" y="0"/>
                    <a:pt x="213" y="1"/>
                    <a:pt x="213" y="4"/>
                  </a:cubicBezTo>
                  <a:cubicBezTo>
                    <a:pt x="213" y="10"/>
                    <a:pt x="203" y="7"/>
                    <a:pt x="195" y="24"/>
                  </a:cubicBezTo>
                  <a:cubicBezTo>
                    <a:pt x="133" y="165"/>
                    <a:pt x="133" y="165"/>
                    <a:pt x="133" y="165"/>
                  </a:cubicBezTo>
                  <a:cubicBezTo>
                    <a:pt x="116" y="206"/>
                    <a:pt x="117" y="206"/>
                    <a:pt x="114" y="206"/>
                  </a:cubicBezTo>
                  <a:cubicBezTo>
                    <a:pt x="113" y="206"/>
                    <a:pt x="109" y="204"/>
                    <a:pt x="102" y="187"/>
                  </a:cubicBezTo>
                  <a:cubicBezTo>
                    <a:pt x="93" y="165"/>
                    <a:pt x="86" y="150"/>
                    <a:pt x="73" y="122"/>
                  </a:cubicBezTo>
                  <a:cubicBezTo>
                    <a:pt x="34" y="37"/>
                    <a:pt x="34" y="28"/>
                    <a:pt x="26" y="19"/>
                  </a:cubicBezTo>
                  <a:cubicBezTo>
                    <a:pt x="12" y="4"/>
                    <a:pt x="0" y="14"/>
                    <a:pt x="0" y="4"/>
                  </a:cubicBezTo>
                  <a:cubicBezTo>
                    <a:pt x="0" y="1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9">
              <a:extLst>
                <a:ext uri="{FF2B5EF4-FFF2-40B4-BE49-F238E27FC236}">
                  <a16:creationId xmlns:a16="http://schemas.microsoft.com/office/drawing/2014/main" id="{C9EC56CB-6F03-4CFC-9A8D-8667A96E50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7263" y="1858963"/>
              <a:ext cx="174625" cy="220663"/>
            </a:xfrm>
            <a:custGeom>
              <a:avLst/>
              <a:gdLst>
                <a:gd name="T0" fmla="*/ 8 w 157"/>
                <a:gd name="T1" fmla="*/ 0 h 199"/>
                <a:gd name="T2" fmla="*/ 15 w 157"/>
                <a:gd name="T3" fmla="*/ 0 h 199"/>
                <a:gd name="T4" fmla="*/ 83 w 157"/>
                <a:gd name="T5" fmla="*/ 2 h 199"/>
                <a:gd name="T6" fmla="*/ 139 w 157"/>
                <a:gd name="T7" fmla="*/ 0 h 199"/>
                <a:gd name="T8" fmla="*/ 144 w 157"/>
                <a:gd name="T9" fmla="*/ 7 h 199"/>
                <a:gd name="T10" fmla="*/ 140 w 157"/>
                <a:gd name="T11" fmla="*/ 35 h 199"/>
                <a:gd name="T12" fmla="*/ 136 w 157"/>
                <a:gd name="T13" fmla="*/ 41 h 199"/>
                <a:gd name="T14" fmla="*/ 132 w 157"/>
                <a:gd name="T15" fmla="*/ 35 h 199"/>
                <a:gd name="T16" fmla="*/ 115 w 157"/>
                <a:gd name="T17" fmla="*/ 15 h 199"/>
                <a:gd name="T18" fmla="*/ 77 w 157"/>
                <a:gd name="T19" fmla="*/ 14 h 199"/>
                <a:gd name="T20" fmla="*/ 70 w 157"/>
                <a:gd name="T21" fmla="*/ 14 h 199"/>
                <a:gd name="T22" fmla="*/ 50 w 157"/>
                <a:gd name="T23" fmla="*/ 30 h 199"/>
                <a:gd name="T24" fmla="*/ 49 w 157"/>
                <a:gd name="T25" fmla="*/ 77 h 199"/>
                <a:gd name="T26" fmla="*/ 54 w 157"/>
                <a:gd name="T27" fmla="*/ 91 h 199"/>
                <a:gd name="T28" fmla="*/ 61 w 157"/>
                <a:gd name="T29" fmla="*/ 91 h 199"/>
                <a:gd name="T30" fmla="*/ 73 w 157"/>
                <a:gd name="T31" fmla="*/ 91 h 199"/>
                <a:gd name="T32" fmla="*/ 82 w 157"/>
                <a:gd name="T33" fmla="*/ 91 h 199"/>
                <a:gd name="T34" fmla="*/ 114 w 157"/>
                <a:gd name="T35" fmla="*/ 86 h 199"/>
                <a:gd name="T36" fmla="*/ 120 w 157"/>
                <a:gd name="T37" fmla="*/ 75 h 199"/>
                <a:gd name="T38" fmla="*/ 124 w 157"/>
                <a:gd name="T39" fmla="*/ 71 h 199"/>
                <a:gd name="T40" fmla="*/ 128 w 157"/>
                <a:gd name="T41" fmla="*/ 75 h 199"/>
                <a:gd name="T42" fmla="*/ 125 w 157"/>
                <a:gd name="T43" fmla="*/ 104 h 199"/>
                <a:gd name="T44" fmla="*/ 126 w 157"/>
                <a:gd name="T45" fmla="*/ 121 h 199"/>
                <a:gd name="T46" fmla="*/ 124 w 157"/>
                <a:gd name="T47" fmla="*/ 128 h 199"/>
                <a:gd name="T48" fmla="*/ 118 w 157"/>
                <a:gd name="T49" fmla="*/ 122 h 199"/>
                <a:gd name="T50" fmla="*/ 111 w 157"/>
                <a:gd name="T51" fmla="*/ 108 h 199"/>
                <a:gd name="T52" fmla="*/ 85 w 157"/>
                <a:gd name="T53" fmla="*/ 104 h 199"/>
                <a:gd name="T54" fmla="*/ 60 w 157"/>
                <a:gd name="T55" fmla="*/ 104 h 199"/>
                <a:gd name="T56" fmla="*/ 49 w 157"/>
                <a:gd name="T57" fmla="*/ 109 h 199"/>
                <a:gd name="T58" fmla="*/ 48 w 157"/>
                <a:gd name="T59" fmla="*/ 149 h 199"/>
                <a:gd name="T60" fmla="*/ 48 w 157"/>
                <a:gd name="T61" fmla="*/ 160 h 199"/>
                <a:gd name="T62" fmla="*/ 55 w 157"/>
                <a:gd name="T63" fmla="*/ 182 h 199"/>
                <a:gd name="T64" fmla="*/ 67 w 157"/>
                <a:gd name="T65" fmla="*/ 184 h 199"/>
                <a:gd name="T66" fmla="*/ 153 w 157"/>
                <a:gd name="T67" fmla="*/ 158 h 199"/>
                <a:gd name="T68" fmla="*/ 157 w 157"/>
                <a:gd name="T69" fmla="*/ 163 h 199"/>
                <a:gd name="T70" fmla="*/ 124 w 157"/>
                <a:gd name="T71" fmla="*/ 199 h 199"/>
                <a:gd name="T72" fmla="*/ 47 w 157"/>
                <a:gd name="T73" fmla="*/ 196 h 199"/>
                <a:gd name="T74" fmla="*/ 10 w 157"/>
                <a:gd name="T75" fmla="*/ 199 h 199"/>
                <a:gd name="T76" fmla="*/ 4 w 157"/>
                <a:gd name="T77" fmla="*/ 196 h 199"/>
                <a:gd name="T78" fmla="*/ 16 w 157"/>
                <a:gd name="T79" fmla="*/ 187 h 199"/>
                <a:gd name="T80" fmla="*/ 27 w 157"/>
                <a:gd name="T81" fmla="*/ 133 h 199"/>
                <a:gd name="T82" fmla="*/ 27 w 157"/>
                <a:gd name="T83" fmla="*/ 99 h 199"/>
                <a:gd name="T84" fmla="*/ 27 w 157"/>
                <a:gd name="T85" fmla="*/ 51 h 199"/>
                <a:gd name="T86" fmla="*/ 27 w 157"/>
                <a:gd name="T87" fmla="*/ 26 h 199"/>
                <a:gd name="T88" fmla="*/ 4 w 157"/>
                <a:gd name="T89" fmla="*/ 9 h 199"/>
                <a:gd name="T90" fmla="*/ 0 w 157"/>
                <a:gd name="T91" fmla="*/ 4 h 199"/>
                <a:gd name="T92" fmla="*/ 8 w 157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7" h="199">
                  <a:moveTo>
                    <a:pt x="8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2" y="0"/>
                    <a:pt x="56" y="2"/>
                    <a:pt x="83" y="2"/>
                  </a:cubicBezTo>
                  <a:cubicBezTo>
                    <a:pt x="94" y="2"/>
                    <a:pt x="130" y="0"/>
                    <a:pt x="139" y="0"/>
                  </a:cubicBezTo>
                  <a:cubicBezTo>
                    <a:pt x="140" y="0"/>
                    <a:pt x="144" y="1"/>
                    <a:pt x="144" y="7"/>
                  </a:cubicBezTo>
                  <a:cubicBezTo>
                    <a:pt x="144" y="12"/>
                    <a:pt x="140" y="21"/>
                    <a:pt x="140" y="35"/>
                  </a:cubicBezTo>
                  <a:cubicBezTo>
                    <a:pt x="140" y="39"/>
                    <a:pt x="138" y="41"/>
                    <a:pt x="136" y="41"/>
                  </a:cubicBezTo>
                  <a:cubicBezTo>
                    <a:pt x="134" y="41"/>
                    <a:pt x="132" y="39"/>
                    <a:pt x="132" y="35"/>
                  </a:cubicBezTo>
                  <a:cubicBezTo>
                    <a:pt x="132" y="26"/>
                    <a:pt x="125" y="16"/>
                    <a:pt x="115" y="15"/>
                  </a:cubicBezTo>
                  <a:cubicBezTo>
                    <a:pt x="98" y="14"/>
                    <a:pt x="92" y="14"/>
                    <a:pt x="77" y="14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51" y="14"/>
                    <a:pt x="51" y="14"/>
                    <a:pt x="50" y="30"/>
                  </a:cubicBezTo>
                  <a:cubicBezTo>
                    <a:pt x="50" y="40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105" y="91"/>
                    <a:pt x="109" y="89"/>
                    <a:pt x="114" y="86"/>
                  </a:cubicBezTo>
                  <a:cubicBezTo>
                    <a:pt x="119" y="82"/>
                    <a:pt x="120" y="78"/>
                    <a:pt x="120" y="75"/>
                  </a:cubicBezTo>
                  <a:cubicBezTo>
                    <a:pt x="121" y="73"/>
                    <a:pt x="121" y="71"/>
                    <a:pt x="124" y="71"/>
                  </a:cubicBezTo>
                  <a:cubicBezTo>
                    <a:pt x="127" y="71"/>
                    <a:pt x="128" y="72"/>
                    <a:pt x="128" y="75"/>
                  </a:cubicBezTo>
                  <a:cubicBezTo>
                    <a:pt x="128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2"/>
                  </a:cubicBezTo>
                  <a:cubicBezTo>
                    <a:pt x="117" y="117"/>
                    <a:pt x="115" y="111"/>
                    <a:pt x="111" y="108"/>
                  </a:cubicBezTo>
                  <a:cubicBezTo>
                    <a:pt x="105" y="104"/>
                    <a:pt x="86" y="104"/>
                    <a:pt x="85" y="104"/>
                  </a:cubicBezTo>
                  <a:cubicBezTo>
                    <a:pt x="61" y="104"/>
                    <a:pt x="63" y="104"/>
                    <a:pt x="60" y="104"/>
                  </a:cubicBezTo>
                  <a:cubicBezTo>
                    <a:pt x="54" y="104"/>
                    <a:pt x="49" y="105"/>
                    <a:pt x="49" y="109"/>
                  </a:cubicBezTo>
                  <a:cubicBezTo>
                    <a:pt x="49" y="125"/>
                    <a:pt x="48" y="133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5" y="182"/>
                  </a:cubicBezTo>
                  <a:cubicBezTo>
                    <a:pt x="61" y="184"/>
                    <a:pt x="63" y="184"/>
                    <a:pt x="67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5" y="158"/>
                    <a:pt x="157" y="159"/>
                    <a:pt x="157" y="163"/>
                  </a:cubicBezTo>
                  <a:cubicBezTo>
                    <a:pt x="157" y="179"/>
                    <a:pt x="135" y="199"/>
                    <a:pt x="124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10" y="199"/>
                  </a:cubicBezTo>
                  <a:cubicBezTo>
                    <a:pt x="7" y="199"/>
                    <a:pt x="4" y="199"/>
                    <a:pt x="4" y="196"/>
                  </a:cubicBezTo>
                  <a:cubicBezTo>
                    <a:pt x="4" y="188"/>
                    <a:pt x="4" y="193"/>
                    <a:pt x="16" y="187"/>
                  </a:cubicBezTo>
                  <a:cubicBezTo>
                    <a:pt x="24" y="183"/>
                    <a:pt x="27" y="176"/>
                    <a:pt x="27" y="133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7" y="84"/>
                    <a:pt x="27" y="68"/>
                    <a:pt x="27" y="51"/>
                  </a:cubicBezTo>
                  <a:cubicBezTo>
                    <a:pt x="27" y="43"/>
                    <a:pt x="27" y="35"/>
                    <a:pt x="27" y="26"/>
                  </a:cubicBezTo>
                  <a:cubicBezTo>
                    <a:pt x="26" y="14"/>
                    <a:pt x="15" y="9"/>
                    <a:pt x="4" y="9"/>
                  </a:cubicBezTo>
                  <a:cubicBezTo>
                    <a:pt x="0" y="9"/>
                    <a:pt x="0" y="6"/>
                    <a:pt x="0" y="4"/>
                  </a:cubicBezTo>
                  <a:cubicBezTo>
                    <a:pt x="0" y="0"/>
                    <a:pt x="6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0">
              <a:extLst>
                <a:ext uri="{FF2B5EF4-FFF2-40B4-BE49-F238E27FC236}">
                  <a16:creationId xmlns:a16="http://schemas.microsoft.com/office/drawing/2014/main" id="{F565FD0E-27D2-4F45-A1AD-690C6C8F8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4750" y="1858963"/>
              <a:ext cx="230188" cy="223838"/>
            </a:xfrm>
            <a:custGeom>
              <a:avLst/>
              <a:gdLst>
                <a:gd name="T0" fmla="*/ 7 w 207"/>
                <a:gd name="T1" fmla="*/ 0 h 201"/>
                <a:gd name="T2" fmla="*/ 18 w 207"/>
                <a:gd name="T3" fmla="*/ 0 h 201"/>
                <a:gd name="T4" fmla="*/ 32 w 207"/>
                <a:gd name="T5" fmla="*/ 0 h 201"/>
                <a:gd name="T6" fmla="*/ 41 w 207"/>
                <a:gd name="T7" fmla="*/ 4 h 201"/>
                <a:gd name="T8" fmla="*/ 58 w 207"/>
                <a:gd name="T9" fmla="*/ 25 h 201"/>
                <a:gd name="T10" fmla="*/ 160 w 207"/>
                <a:gd name="T11" fmla="*/ 144 h 201"/>
                <a:gd name="T12" fmla="*/ 172 w 207"/>
                <a:gd name="T13" fmla="*/ 156 h 201"/>
                <a:gd name="T14" fmla="*/ 175 w 207"/>
                <a:gd name="T15" fmla="*/ 139 h 201"/>
                <a:gd name="T16" fmla="*/ 175 w 207"/>
                <a:gd name="T17" fmla="*/ 106 h 201"/>
                <a:gd name="T18" fmla="*/ 174 w 207"/>
                <a:gd name="T19" fmla="*/ 49 h 201"/>
                <a:gd name="T20" fmla="*/ 174 w 207"/>
                <a:gd name="T21" fmla="*/ 47 h 201"/>
                <a:gd name="T22" fmla="*/ 148 w 207"/>
                <a:gd name="T23" fmla="*/ 9 h 201"/>
                <a:gd name="T24" fmla="*/ 142 w 207"/>
                <a:gd name="T25" fmla="*/ 4 h 201"/>
                <a:gd name="T26" fmla="*/ 147 w 207"/>
                <a:gd name="T27" fmla="*/ 0 h 201"/>
                <a:gd name="T28" fmla="*/ 174 w 207"/>
                <a:gd name="T29" fmla="*/ 0 h 201"/>
                <a:gd name="T30" fmla="*/ 199 w 207"/>
                <a:gd name="T31" fmla="*/ 0 h 201"/>
                <a:gd name="T32" fmla="*/ 207 w 207"/>
                <a:gd name="T33" fmla="*/ 4 h 201"/>
                <a:gd name="T34" fmla="*/ 197 w 207"/>
                <a:gd name="T35" fmla="*/ 10 h 201"/>
                <a:gd name="T36" fmla="*/ 188 w 207"/>
                <a:gd name="T37" fmla="*/ 41 h 201"/>
                <a:gd name="T38" fmla="*/ 188 w 207"/>
                <a:gd name="T39" fmla="*/ 52 h 201"/>
                <a:gd name="T40" fmla="*/ 185 w 207"/>
                <a:gd name="T41" fmla="*/ 189 h 201"/>
                <a:gd name="T42" fmla="*/ 185 w 207"/>
                <a:gd name="T43" fmla="*/ 195 h 201"/>
                <a:gd name="T44" fmla="*/ 181 w 207"/>
                <a:gd name="T45" fmla="*/ 201 h 201"/>
                <a:gd name="T46" fmla="*/ 177 w 207"/>
                <a:gd name="T47" fmla="*/ 199 h 201"/>
                <a:gd name="T48" fmla="*/ 47 w 207"/>
                <a:gd name="T49" fmla="*/ 52 h 201"/>
                <a:gd name="T50" fmla="*/ 44 w 207"/>
                <a:gd name="T51" fmla="*/ 71 h 201"/>
                <a:gd name="T52" fmla="*/ 42 w 207"/>
                <a:gd name="T53" fmla="*/ 161 h 201"/>
                <a:gd name="T54" fmla="*/ 69 w 207"/>
                <a:gd name="T55" fmla="*/ 193 h 201"/>
                <a:gd name="T56" fmla="*/ 65 w 207"/>
                <a:gd name="T57" fmla="*/ 198 h 201"/>
                <a:gd name="T58" fmla="*/ 35 w 207"/>
                <a:gd name="T59" fmla="*/ 197 h 201"/>
                <a:gd name="T60" fmla="*/ 11 w 207"/>
                <a:gd name="T61" fmla="*/ 198 h 201"/>
                <a:gd name="T62" fmla="*/ 5 w 207"/>
                <a:gd name="T63" fmla="*/ 193 h 201"/>
                <a:gd name="T64" fmla="*/ 26 w 207"/>
                <a:gd name="T65" fmla="*/ 172 h 201"/>
                <a:gd name="T66" fmla="*/ 32 w 207"/>
                <a:gd name="T67" fmla="*/ 58 h 201"/>
                <a:gd name="T68" fmla="*/ 4 w 207"/>
                <a:gd name="T69" fmla="*/ 9 h 201"/>
                <a:gd name="T70" fmla="*/ 0 w 207"/>
                <a:gd name="T71" fmla="*/ 5 h 201"/>
                <a:gd name="T72" fmla="*/ 7 w 207"/>
                <a:gd name="T73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7" h="201">
                  <a:moveTo>
                    <a:pt x="7" y="0"/>
                  </a:moveTo>
                  <a:cubicBezTo>
                    <a:pt x="10" y="0"/>
                    <a:pt x="15" y="0"/>
                    <a:pt x="18" y="0"/>
                  </a:cubicBezTo>
                  <a:cubicBezTo>
                    <a:pt x="25" y="0"/>
                    <a:pt x="26" y="0"/>
                    <a:pt x="32" y="0"/>
                  </a:cubicBezTo>
                  <a:cubicBezTo>
                    <a:pt x="35" y="0"/>
                    <a:pt x="40" y="2"/>
                    <a:pt x="41" y="4"/>
                  </a:cubicBezTo>
                  <a:cubicBezTo>
                    <a:pt x="42" y="7"/>
                    <a:pt x="51" y="15"/>
                    <a:pt x="58" y="25"/>
                  </a:cubicBezTo>
                  <a:cubicBezTo>
                    <a:pt x="87" y="62"/>
                    <a:pt x="142" y="125"/>
                    <a:pt x="160" y="144"/>
                  </a:cubicBezTo>
                  <a:cubicBezTo>
                    <a:pt x="167" y="152"/>
                    <a:pt x="170" y="156"/>
                    <a:pt x="172" y="156"/>
                  </a:cubicBezTo>
                  <a:cubicBezTo>
                    <a:pt x="175" y="156"/>
                    <a:pt x="175" y="148"/>
                    <a:pt x="175" y="139"/>
                  </a:cubicBezTo>
                  <a:cubicBezTo>
                    <a:pt x="175" y="106"/>
                    <a:pt x="175" y="106"/>
                    <a:pt x="175" y="106"/>
                  </a:cubicBezTo>
                  <a:cubicBezTo>
                    <a:pt x="175" y="64"/>
                    <a:pt x="174" y="55"/>
                    <a:pt x="174" y="49"/>
                  </a:cubicBezTo>
                  <a:cubicBezTo>
                    <a:pt x="174" y="47"/>
                    <a:pt x="174" y="47"/>
                    <a:pt x="174" y="47"/>
                  </a:cubicBezTo>
                  <a:cubicBezTo>
                    <a:pt x="174" y="9"/>
                    <a:pt x="159" y="13"/>
                    <a:pt x="148" y="9"/>
                  </a:cubicBezTo>
                  <a:cubicBezTo>
                    <a:pt x="144" y="8"/>
                    <a:pt x="142" y="6"/>
                    <a:pt x="142" y="4"/>
                  </a:cubicBezTo>
                  <a:cubicBezTo>
                    <a:pt x="142" y="2"/>
                    <a:pt x="143" y="0"/>
                    <a:pt x="147" y="0"/>
                  </a:cubicBezTo>
                  <a:cubicBezTo>
                    <a:pt x="151" y="0"/>
                    <a:pt x="171" y="0"/>
                    <a:pt x="174" y="0"/>
                  </a:cubicBezTo>
                  <a:cubicBezTo>
                    <a:pt x="185" y="0"/>
                    <a:pt x="193" y="0"/>
                    <a:pt x="199" y="0"/>
                  </a:cubicBezTo>
                  <a:cubicBezTo>
                    <a:pt x="205" y="0"/>
                    <a:pt x="207" y="1"/>
                    <a:pt x="207" y="4"/>
                  </a:cubicBezTo>
                  <a:cubicBezTo>
                    <a:pt x="207" y="8"/>
                    <a:pt x="198" y="10"/>
                    <a:pt x="197" y="10"/>
                  </a:cubicBezTo>
                  <a:cubicBezTo>
                    <a:pt x="195" y="11"/>
                    <a:pt x="188" y="18"/>
                    <a:pt x="188" y="41"/>
                  </a:cubicBezTo>
                  <a:cubicBezTo>
                    <a:pt x="188" y="52"/>
                    <a:pt x="188" y="52"/>
                    <a:pt x="188" y="52"/>
                  </a:cubicBezTo>
                  <a:cubicBezTo>
                    <a:pt x="188" y="91"/>
                    <a:pt x="185" y="162"/>
                    <a:pt x="185" y="189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5" y="199"/>
                    <a:pt x="185" y="201"/>
                    <a:pt x="181" y="201"/>
                  </a:cubicBezTo>
                  <a:cubicBezTo>
                    <a:pt x="180" y="201"/>
                    <a:pt x="178" y="200"/>
                    <a:pt x="177" y="199"/>
                  </a:cubicBezTo>
                  <a:cubicBezTo>
                    <a:pt x="54" y="57"/>
                    <a:pt x="50" y="52"/>
                    <a:pt x="47" y="52"/>
                  </a:cubicBezTo>
                  <a:cubicBezTo>
                    <a:pt x="45" y="52"/>
                    <a:pt x="44" y="60"/>
                    <a:pt x="44" y="71"/>
                  </a:cubicBezTo>
                  <a:cubicBezTo>
                    <a:pt x="44" y="116"/>
                    <a:pt x="42" y="148"/>
                    <a:pt x="42" y="161"/>
                  </a:cubicBezTo>
                  <a:cubicBezTo>
                    <a:pt x="42" y="198"/>
                    <a:pt x="69" y="184"/>
                    <a:pt x="69" y="193"/>
                  </a:cubicBezTo>
                  <a:cubicBezTo>
                    <a:pt x="69" y="197"/>
                    <a:pt x="68" y="198"/>
                    <a:pt x="65" y="198"/>
                  </a:cubicBezTo>
                  <a:cubicBezTo>
                    <a:pt x="57" y="198"/>
                    <a:pt x="59" y="197"/>
                    <a:pt x="35" y="197"/>
                  </a:cubicBezTo>
                  <a:cubicBezTo>
                    <a:pt x="29" y="197"/>
                    <a:pt x="21" y="198"/>
                    <a:pt x="11" y="198"/>
                  </a:cubicBezTo>
                  <a:cubicBezTo>
                    <a:pt x="8" y="198"/>
                    <a:pt x="5" y="197"/>
                    <a:pt x="5" y="193"/>
                  </a:cubicBezTo>
                  <a:cubicBezTo>
                    <a:pt x="5" y="186"/>
                    <a:pt x="19" y="195"/>
                    <a:pt x="26" y="172"/>
                  </a:cubicBezTo>
                  <a:cubicBezTo>
                    <a:pt x="28" y="163"/>
                    <a:pt x="32" y="78"/>
                    <a:pt x="32" y="58"/>
                  </a:cubicBezTo>
                  <a:cubicBezTo>
                    <a:pt x="32" y="26"/>
                    <a:pt x="24" y="11"/>
                    <a:pt x="4" y="9"/>
                  </a:cubicBezTo>
                  <a:cubicBezTo>
                    <a:pt x="0" y="9"/>
                    <a:pt x="0" y="6"/>
                    <a:pt x="0" y="5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21">
              <a:extLst>
                <a:ext uri="{FF2B5EF4-FFF2-40B4-BE49-F238E27FC236}">
                  <a16:creationId xmlns:a16="http://schemas.microsoft.com/office/drawing/2014/main" id="{AFB3A5BC-8C49-4619-B34B-229C259A1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563" y="1855788"/>
              <a:ext cx="204788" cy="223838"/>
            </a:xfrm>
            <a:custGeom>
              <a:avLst/>
              <a:gdLst>
                <a:gd name="T0" fmla="*/ 3 w 184"/>
                <a:gd name="T1" fmla="*/ 10 h 201"/>
                <a:gd name="T2" fmla="*/ 11 w 184"/>
                <a:gd name="T3" fmla="*/ 0 h 201"/>
                <a:gd name="T4" fmla="*/ 89 w 184"/>
                <a:gd name="T5" fmla="*/ 2 h 201"/>
                <a:gd name="T6" fmla="*/ 175 w 184"/>
                <a:gd name="T7" fmla="*/ 1 h 201"/>
                <a:gd name="T8" fmla="*/ 177 w 184"/>
                <a:gd name="T9" fmla="*/ 1 h 201"/>
                <a:gd name="T10" fmla="*/ 182 w 184"/>
                <a:gd name="T11" fmla="*/ 6 h 201"/>
                <a:gd name="T12" fmla="*/ 184 w 184"/>
                <a:gd name="T13" fmla="*/ 28 h 201"/>
                <a:gd name="T14" fmla="*/ 179 w 184"/>
                <a:gd name="T15" fmla="*/ 39 h 201"/>
                <a:gd name="T16" fmla="*/ 176 w 184"/>
                <a:gd name="T17" fmla="*/ 35 h 201"/>
                <a:gd name="T18" fmla="*/ 148 w 184"/>
                <a:gd name="T19" fmla="*/ 17 h 201"/>
                <a:gd name="T20" fmla="*/ 112 w 184"/>
                <a:gd name="T21" fmla="*/ 17 h 201"/>
                <a:gd name="T22" fmla="*/ 103 w 184"/>
                <a:gd name="T23" fmla="*/ 35 h 201"/>
                <a:gd name="T24" fmla="*/ 103 w 184"/>
                <a:gd name="T25" fmla="*/ 48 h 201"/>
                <a:gd name="T26" fmla="*/ 102 w 184"/>
                <a:gd name="T27" fmla="*/ 150 h 201"/>
                <a:gd name="T28" fmla="*/ 101 w 184"/>
                <a:gd name="T29" fmla="*/ 168 h 201"/>
                <a:gd name="T30" fmla="*/ 105 w 184"/>
                <a:gd name="T31" fmla="*/ 184 h 201"/>
                <a:gd name="T32" fmla="*/ 129 w 184"/>
                <a:gd name="T33" fmla="*/ 196 h 201"/>
                <a:gd name="T34" fmla="*/ 122 w 184"/>
                <a:gd name="T35" fmla="*/ 201 h 201"/>
                <a:gd name="T36" fmla="*/ 91 w 184"/>
                <a:gd name="T37" fmla="*/ 198 h 201"/>
                <a:gd name="T38" fmla="*/ 63 w 184"/>
                <a:gd name="T39" fmla="*/ 200 h 201"/>
                <a:gd name="T40" fmla="*/ 53 w 184"/>
                <a:gd name="T41" fmla="*/ 196 h 201"/>
                <a:gd name="T42" fmla="*/ 67 w 184"/>
                <a:gd name="T43" fmla="*/ 190 h 201"/>
                <a:gd name="T44" fmla="*/ 78 w 184"/>
                <a:gd name="T45" fmla="*/ 178 h 201"/>
                <a:gd name="T46" fmla="*/ 80 w 184"/>
                <a:gd name="T47" fmla="*/ 74 h 201"/>
                <a:gd name="T48" fmla="*/ 80 w 184"/>
                <a:gd name="T49" fmla="*/ 24 h 201"/>
                <a:gd name="T50" fmla="*/ 59 w 184"/>
                <a:gd name="T51" fmla="*/ 16 h 201"/>
                <a:gd name="T52" fmla="*/ 14 w 184"/>
                <a:gd name="T53" fmla="*/ 23 h 201"/>
                <a:gd name="T54" fmla="*/ 3 w 184"/>
                <a:gd name="T55" fmla="*/ 43 h 201"/>
                <a:gd name="T56" fmla="*/ 0 w 184"/>
                <a:gd name="T57" fmla="*/ 39 h 201"/>
                <a:gd name="T58" fmla="*/ 3 w 184"/>
                <a:gd name="T59" fmla="*/ 1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4" h="201">
                  <a:moveTo>
                    <a:pt x="3" y="10"/>
                  </a:moveTo>
                  <a:cubicBezTo>
                    <a:pt x="3" y="4"/>
                    <a:pt x="3" y="0"/>
                    <a:pt x="11" y="0"/>
                  </a:cubicBezTo>
                  <a:cubicBezTo>
                    <a:pt x="31" y="0"/>
                    <a:pt x="28" y="2"/>
                    <a:pt x="89" y="2"/>
                  </a:cubicBezTo>
                  <a:cubicBezTo>
                    <a:pt x="131" y="2"/>
                    <a:pt x="160" y="2"/>
                    <a:pt x="175" y="1"/>
                  </a:cubicBezTo>
                  <a:cubicBezTo>
                    <a:pt x="176" y="1"/>
                    <a:pt x="176" y="1"/>
                    <a:pt x="177" y="1"/>
                  </a:cubicBezTo>
                  <a:cubicBezTo>
                    <a:pt x="182" y="1"/>
                    <a:pt x="182" y="5"/>
                    <a:pt x="182" y="6"/>
                  </a:cubicBezTo>
                  <a:cubicBezTo>
                    <a:pt x="182" y="9"/>
                    <a:pt x="184" y="26"/>
                    <a:pt x="184" y="28"/>
                  </a:cubicBezTo>
                  <a:cubicBezTo>
                    <a:pt x="184" y="38"/>
                    <a:pt x="183" y="39"/>
                    <a:pt x="179" y="39"/>
                  </a:cubicBezTo>
                  <a:cubicBezTo>
                    <a:pt x="179" y="39"/>
                    <a:pt x="177" y="38"/>
                    <a:pt x="176" y="35"/>
                  </a:cubicBezTo>
                  <a:cubicBezTo>
                    <a:pt x="173" y="22"/>
                    <a:pt x="172" y="17"/>
                    <a:pt x="148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03" y="17"/>
                    <a:pt x="103" y="18"/>
                    <a:pt x="103" y="35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113"/>
                    <a:pt x="102" y="125"/>
                    <a:pt x="102" y="150"/>
                  </a:cubicBezTo>
                  <a:cubicBezTo>
                    <a:pt x="102" y="157"/>
                    <a:pt x="101" y="163"/>
                    <a:pt x="101" y="168"/>
                  </a:cubicBezTo>
                  <a:cubicBezTo>
                    <a:pt x="101" y="175"/>
                    <a:pt x="102" y="180"/>
                    <a:pt x="105" y="184"/>
                  </a:cubicBezTo>
                  <a:cubicBezTo>
                    <a:pt x="116" y="194"/>
                    <a:pt x="129" y="189"/>
                    <a:pt x="129" y="196"/>
                  </a:cubicBezTo>
                  <a:cubicBezTo>
                    <a:pt x="129" y="200"/>
                    <a:pt x="127" y="201"/>
                    <a:pt x="122" y="201"/>
                  </a:cubicBezTo>
                  <a:cubicBezTo>
                    <a:pt x="115" y="201"/>
                    <a:pt x="100" y="198"/>
                    <a:pt x="91" y="198"/>
                  </a:cubicBezTo>
                  <a:cubicBezTo>
                    <a:pt x="84" y="198"/>
                    <a:pt x="72" y="200"/>
                    <a:pt x="63" y="200"/>
                  </a:cubicBezTo>
                  <a:cubicBezTo>
                    <a:pt x="57" y="200"/>
                    <a:pt x="53" y="199"/>
                    <a:pt x="53" y="196"/>
                  </a:cubicBezTo>
                  <a:cubicBezTo>
                    <a:pt x="53" y="190"/>
                    <a:pt x="60" y="191"/>
                    <a:pt x="67" y="190"/>
                  </a:cubicBezTo>
                  <a:cubicBezTo>
                    <a:pt x="72" y="188"/>
                    <a:pt x="77" y="186"/>
                    <a:pt x="78" y="178"/>
                  </a:cubicBezTo>
                  <a:cubicBezTo>
                    <a:pt x="80" y="159"/>
                    <a:pt x="80" y="85"/>
                    <a:pt x="80" y="74"/>
                  </a:cubicBezTo>
                  <a:cubicBezTo>
                    <a:pt x="80" y="44"/>
                    <a:pt x="80" y="24"/>
                    <a:pt x="80" y="24"/>
                  </a:cubicBezTo>
                  <a:cubicBezTo>
                    <a:pt x="80" y="17"/>
                    <a:pt x="79" y="16"/>
                    <a:pt x="59" y="16"/>
                  </a:cubicBezTo>
                  <a:cubicBezTo>
                    <a:pt x="18" y="16"/>
                    <a:pt x="17" y="19"/>
                    <a:pt x="14" y="23"/>
                  </a:cubicBezTo>
                  <a:cubicBezTo>
                    <a:pt x="7" y="33"/>
                    <a:pt x="10" y="43"/>
                    <a:pt x="3" y="43"/>
                  </a:cubicBezTo>
                  <a:cubicBezTo>
                    <a:pt x="1" y="43"/>
                    <a:pt x="0" y="42"/>
                    <a:pt x="0" y="39"/>
                  </a:cubicBezTo>
                  <a:cubicBezTo>
                    <a:pt x="0" y="31"/>
                    <a:pt x="1" y="17"/>
                    <a:pt x="3" y="1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2">
              <a:extLst>
                <a:ext uri="{FF2B5EF4-FFF2-40B4-BE49-F238E27FC236}">
                  <a16:creationId xmlns:a16="http://schemas.microsoft.com/office/drawing/2014/main" id="{18E9007A-751B-47B8-B9D5-EE46440E27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1800" y="1855788"/>
              <a:ext cx="238125" cy="228600"/>
            </a:xfrm>
            <a:custGeom>
              <a:avLst/>
              <a:gdLst>
                <a:gd name="T0" fmla="*/ 6 w 215"/>
                <a:gd name="T1" fmla="*/ 3 h 206"/>
                <a:gd name="T2" fmla="*/ 38 w 215"/>
                <a:gd name="T3" fmla="*/ 5 h 206"/>
                <a:gd name="T4" fmla="*/ 64 w 215"/>
                <a:gd name="T5" fmla="*/ 4 h 206"/>
                <a:gd name="T6" fmla="*/ 69 w 215"/>
                <a:gd name="T7" fmla="*/ 8 h 206"/>
                <a:gd name="T8" fmla="*/ 50 w 215"/>
                <a:gd name="T9" fmla="*/ 40 h 206"/>
                <a:gd name="T10" fmla="*/ 50 w 215"/>
                <a:gd name="T11" fmla="*/ 47 h 206"/>
                <a:gd name="T12" fmla="*/ 50 w 215"/>
                <a:gd name="T13" fmla="*/ 107 h 206"/>
                <a:gd name="T14" fmla="*/ 114 w 215"/>
                <a:gd name="T15" fmla="*/ 193 h 206"/>
                <a:gd name="T16" fmla="*/ 186 w 215"/>
                <a:gd name="T17" fmla="*/ 111 h 206"/>
                <a:gd name="T18" fmla="*/ 186 w 215"/>
                <a:gd name="T19" fmla="*/ 52 h 206"/>
                <a:gd name="T20" fmla="*/ 176 w 215"/>
                <a:gd name="T21" fmla="*/ 15 h 206"/>
                <a:gd name="T22" fmla="*/ 159 w 215"/>
                <a:gd name="T23" fmla="*/ 8 h 206"/>
                <a:gd name="T24" fmla="*/ 164 w 215"/>
                <a:gd name="T25" fmla="*/ 4 h 206"/>
                <a:gd name="T26" fmla="*/ 186 w 215"/>
                <a:gd name="T27" fmla="*/ 5 h 206"/>
                <a:gd name="T28" fmla="*/ 209 w 215"/>
                <a:gd name="T29" fmla="*/ 4 h 206"/>
                <a:gd name="T30" fmla="*/ 215 w 215"/>
                <a:gd name="T31" fmla="*/ 7 h 206"/>
                <a:gd name="T32" fmla="*/ 202 w 215"/>
                <a:gd name="T33" fmla="*/ 19 h 206"/>
                <a:gd name="T34" fmla="*/ 199 w 215"/>
                <a:gd name="T35" fmla="*/ 38 h 206"/>
                <a:gd name="T36" fmla="*/ 199 w 215"/>
                <a:gd name="T37" fmla="*/ 56 h 206"/>
                <a:gd name="T38" fmla="*/ 154 w 215"/>
                <a:gd name="T39" fmla="*/ 200 h 206"/>
                <a:gd name="T40" fmla="*/ 114 w 215"/>
                <a:gd name="T41" fmla="*/ 206 h 206"/>
                <a:gd name="T42" fmla="*/ 48 w 215"/>
                <a:gd name="T43" fmla="*/ 188 h 206"/>
                <a:gd name="T44" fmla="*/ 26 w 215"/>
                <a:gd name="T45" fmla="*/ 86 h 206"/>
                <a:gd name="T46" fmla="*/ 26 w 215"/>
                <a:gd name="T47" fmla="*/ 81 h 206"/>
                <a:gd name="T48" fmla="*/ 26 w 215"/>
                <a:gd name="T49" fmla="*/ 41 h 206"/>
                <a:gd name="T50" fmla="*/ 6 w 215"/>
                <a:gd name="T51" fmla="*/ 12 h 206"/>
                <a:gd name="T52" fmla="*/ 0 w 215"/>
                <a:gd name="T53" fmla="*/ 7 h 206"/>
                <a:gd name="T54" fmla="*/ 6 w 215"/>
                <a:gd name="T55" fmla="*/ 3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5" h="206">
                  <a:moveTo>
                    <a:pt x="6" y="3"/>
                  </a:moveTo>
                  <a:cubicBezTo>
                    <a:pt x="14" y="3"/>
                    <a:pt x="22" y="5"/>
                    <a:pt x="38" y="5"/>
                  </a:cubicBezTo>
                  <a:cubicBezTo>
                    <a:pt x="51" y="5"/>
                    <a:pt x="43" y="4"/>
                    <a:pt x="64" y="4"/>
                  </a:cubicBezTo>
                  <a:cubicBezTo>
                    <a:pt x="66" y="4"/>
                    <a:pt x="69" y="4"/>
                    <a:pt x="69" y="8"/>
                  </a:cubicBezTo>
                  <a:cubicBezTo>
                    <a:pt x="69" y="17"/>
                    <a:pt x="50" y="0"/>
                    <a:pt x="50" y="40"/>
                  </a:cubicBezTo>
                  <a:cubicBezTo>
                    <a:pt x="50" y="47"/>
                    <a:pt x="50" y="47"/>
                    <a:pt x="50" y="47"/>
                  </a:cubicBezTo>
                  <a:cubicBezTo>
                    <a:pt x="50" y="71"/>
                    <a:pt x="50" y="91"/>
                    <a:pt x="50" y="107"/>
                  </a:cubicBezTo>
                  <a:cubicBezTo>
                    <a:pt x="50" y="145"/>
                    <a:pt x="50" y="193"/>
                    <a:pt x="114" y="193"/>
                  </a:cubicBezTo>
                  <a:cubicBezTo>
                    <a:pt x="145" y="193"/>
                    <a:pt x="186" y="193"/>
                    <a:pt x="186" y="111"/>
                  </a:cubicBezTo>
                  <a:cubicBezTo>
                    <a:pt x="186" y="63"/>
                    <a:pt x="186" y="63"/>
                    <a:pt x="186" y="52"/>
                  </a:cubicBezTo>
                  <a:cubicBezTo>
                    <a:pt x="186" y="37"/>
                    <a:pt x="186" y="21"/>
                    <a:pt x="176" y="15"/>
                  </a:cubicBezTo>
                  <a:cubicBezTo>
                    <a:pt x="169" y="10"/>
                    <a:pt x="159" y="13"/>
                    <a:pt x="159" y="8"/>
                  </a:cubicBezTo>
                  <a:cubicBezTo>
                    <a:pt x="159" y="6"/>
                    <a:pt x="160" y="4"/>
                    <a:pt x="164" y="4"/>
                  </a:cubicBezTo>
                  <a:cubicBezTo>
                    <a:pt x="167" y="4"/>
                    <a:pt x="182" y="5"/>
                    <a:pt x="186" y="5"/>
                  </a:cubicBezTo>
                  <a:cubicBezTo>
                    <a:pt x="197" y="5"/>
                    <a:pt x="204" y="4"/>
                    <a:pt x="209" y="4"/>
                  </a:cubicBezTo>
                  <a:cubicBezTo>
                    <a:pt x="215" y="4"/>
                    <a:pt x="215" y="6"/>
                    <a:pt x="215" y="7"/>
                  </a:cubicBezTo>
                  <a:cubicBezTo>
                    <a:pt x="215" y="12"/>
                    <a:pt x="205" y="13"/>
                    <a:pt x="202" y="19"/>
                  </a:cubicBezTo>
                  <a:cubicBezTo>
                    <a:pt x="199" y="24"/>
                    <a:pt x="199" y="27"/>
                    <a:pt x="199" y="38"/>
                  </a:cubicBezTo>
                  <a:cubicBezTo>
                    <a:pt x="199" y="42"/>
                    <a:pt x="199" y="48"/>
                    <a:pt x="199" y="56"/>
                  </a:cubicBezTo>
                  <a:cubicBezTo>
                    <a:pt x="199" y="162"/>
                    <a:pt x="188" y="185"/>
                    <a:pt x="154" y="200"/>
                  </a:cubicBezTo>
                  <a:cubicBezTo>
                    <a:pt x="144" y="204"/>
                    <a:pt x="124" y="206"/>
                    <a:pt x="114" y="206"/>
                  </a:cubicBezTo>
                  <a:cubicBezTo>
                    <a:pt x="80" y="206"/>
                    <a:pt x="62" y="200"/>
                    <a:pt x="48" y="188"/>
                  </a:cubicBezTo>
                  <a:cubicBezTo>
                    <a:pt x="26" y="168"/>
                    <a:pt x="26" y="143"/>
                    <a:pt x="26" y="86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26" y="62"/>
                    <a:pt x="26" y="50"/>
                    <a:pt x="26" y="41"/>
                  </a:cubicBezTo>
                  <a:cubicBezTo>
                    <a:pt x="26" y="22"/>
                    <a:pt x="25" y="15"/>
                    <a:pt x="6" y="12"/>
                  </a:cubicBezTo>
                  <a:cubicBezTo>
                    <a:pt x="0" y="12"/>
                    <a:pt x="0" y="8"/>
                    <a:pt x="0" y="7"/>
                  </a:cubicBezTo>
                  <a:cubicBezTo>
                    <a:pt x="0" y="5"/>
                    <a:pt x="0" y="3"/>
                    <a:pt x="6" y="3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23">
              <a:extLst>
                <a:ext uri="{FF2B5EF4-FFF2-40B4-BE49-F238E27FC236}">
                  <a16:creationId xmlns:a16="http://schemas.microsoft.com/office/drawing/2014/main" id="{68DAA775-122B-4966-8549-7D9FEE7ECD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24375" y="1857375"/>
              <a:ext cx="212725" cy="223838"/>
            </a:xfrm>
            <a:custGeom>
              <a:avLst/>
              <a:gdLst>
                <a:gd name="T0" fmla="*/ 8 w 192"/>
                <a:gd name="T1" fmla="*/ 1 h 201"/>
                <a:gd name="T2" fmla="*/ 54 w 192"/>
                <a:gd name="T3" fmla="*/ 1 h 201"/>
                <a:gd name="T4" fmla="*/ 82 w 192"/>
                <a:gd name="T5" fmla="*/ 0 h 201"/>
                <a:gd name="T6" fmla="*/ 142 w 192"/>
                <a:gd name="T7" fmla="*/ 47 h 201"/>
                <a:gd name="T8" fmla="*/ 108 w 192"/>
                <a:gd name="T9" fmla="*/ 100 h 201"/>
                <a:gd name="T10" fmla="*/ 163 w 192"/>
                <a:gd name="T11" fmla="*/ 177 h 201"/>
                <a:gd name="T12" fmla="*/ 188 w 192"/>
                <a:gd name="T13" fmla="*/ 191 h 201"/>
                <a:gd name="T14" fmla="*/ 192 w 192"/>
                <a:gd name="T15" fmla="*/ 194 h 201"/>
                <a:gd name="T16" fmla="*/ 172 w 192"/>
                <a:gd name="T17" fmla="*/ 201 h 201"/>
                <a:gd name="T18" fmla="*/ 148 w 192"/>
                <a:gd name="T19" fmla="*/ 194 h 201"/>
                <a:gd name="T20" fmla="*/ 98 w 192"/>
                <a:gd name="T21" fmla="*/ 128 h 201"/>
                <a:gd name="T22" fmla="*/ 78 w 192"/>
                <a:gd name="T23" fmla="*/ 106 h 201"/>
                <a:gd name="T24" fmla="*/ 72 w 192"/>
                <a:gd name="T25" fmla="*/ 106 h 201"/>
                <a:gd name="T26" fmla="*/ 55 w 192"/>
                <a:gd name="T27" fmla="*/ 106 h 201"/>
                <a:gd name="T28" fmla="*/ 50 w 192"/>
                <a:gd name="T29" fmla="*/ 126 h 201"/>
                <a:gd name="T30" fmla="*/ 50 w 192"/>
                <a:gd name="T31" fmla="*/ 165 h 201"/>
                <a:gd name="T32" fmla="*/ 84 w 192"/>
                <a:gd name="T33" fmla="*/ 196 h 201"/>
                <a:gd name="T34" fmla="*/ 79 w 192"/>
                <a:gd name="T35" fmla="*/ 201 h 201"/>
                <a:gd name="T36" fmla="*/ 40 w 192"/>
                <a:gd name="T37" fmla="*/ 199 h 201"/>
                <a:gd name="T38" fmla="*/ 9 w 192"/>
                <a:gd name="T39" fmla="*/ 200 h 201"/>
                <a:gd name="T40" fmla="*/ 3 w 192"/>
                <a:gd name="T41" fmla="*/ 195 h 201"/>
                <a:gd name="T42" fmla="*/ 27 w 192"/>
                <a:gd name="T43" fmla="*/ 167 h 201"/>
                <a:gd name="T44" fmla="*/ 27 w 192"/>
                <a:gd name="T45" fmla="*/ 80 h 201"/>
                <a:gd name="T46" fmla="*/ 27 w 192"/>
                <a:gd name="T47" fmla="*/ 33 h 201"/>
                <a:gd name="T48" fmla="*/ 0 w 192"/>
                <a:gd name="T49" fmla="*/ 5 h 201"/>
                <a:gd name="T50" fmla="*/ 8 w 192"/>
                <a:gd name="T51" fmla="*/ 1 h 201"/>
                <a:gd name="T52" fmla="*/ 52 w 192"/>
                <a:gd name="T53" fmla="*/ 93 h 201"/>
                <a:gd name="T54" fmla="*/ 64 w 192"/>
                <a:gd name="T55" fmla="*/ 96 h 201"/>
                <a:gd name="T56" fmla="*/ 67 w 192"/>
                <a:gd name="T57" fmla="*/ 96 h 201"/>
                <a:gd name="T58" fmla="*/ 75 w 192"/>
                <a:gd name="T59" fmla="*/ 96 h 201"/>
                <a:gd name="T60" fmla="*/ 119 w 192"/>
                <a:gd name="T61" fmla="*/ 57 h 201"/>
                <a:gd name="T62" fmla="*/ 65 w 192"/>
                <a:gd name="T63" fmla="*/ 11 h 201"/>
                <a:gd name="T64" fmla="*/ 50 w 192"/>
                <a:gd name="T65" fmla="*/ 42 h 201"/>
                <a:gd name="T66" fmla="*/ 50 w 192"/>
                <a:gd name="T67" fmla="*/ 50 h 201"/>
                <a:gd name="T68" fmla="*/ 52 w 192"/>
                <a:gd name="T69" fmla="*/ 93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2" h="201">
                  <a:moveTo>
                    <a:pt x="8" y="1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66" y="1"/>
                    <a:pt x="72" y="0"/>
                    <a:pt x="82" y="0"/>
                  </a:cubicBezTo>
                  <a:cubicBezTo>
                    <a:pt x="113" y="0"/>
                    <a:pt x="142" y="17"/>
                    <a:pt x="142" y="47"/>
                  </a:cubicBezTo>
                  <a:cubicBezTo>
                    <a:pt x="142" y="88"/>
                    <a:pt x="108" y="95"/>
                    <a:pt x="108" y="100"/>
                  </a:cubicBezTo>
                  <a:cubicBezTo>
                    <a:pt x="108" y="104"/>
                    <a:pt x="151" y="166"/>
                    <a:pt x="163" y="177"/>
                  </a:cubicBezTo>
                  <a:cubicBezTo>
                    <a:pt x="164" y="179"/>
                    <a:pt x="174" y="191"/>
                    <a:pt x="188" y="191"/>
                  </a:cubicBezTo>
                  <a:cubicBezTo>
                    <a:pt x="190" y="191"/>
                    <a:pt x="192" y="192"/>
                    <a:pt x="192" y="194"/>
                  </a:cubicBezTo>
                  <a:cubicBezTo>
                    <a:pt x="192" y="199"/>
                    <a:pt x="192" y="201"/>
                    <a:pt x="172" y="201"/>
                  </a:cubicBezTo>
                  <a:cubicBezTo>
                    <a:pt x="171" y="201"/>
                    <a:pt x="158" y="200"/>
                    <a:pt x="148" y="194"/>
                  </a:cubicBezTo>
                  <a:cubicBezTo>
                    <a:pt x="133" y="186"/>
                    <a:pt x="112" y="151"/>
                    <a:pt x="98" y="128"/>
                  </a:cubicBezTo>
                  <a:cubicBezTo>
                    <a:pt x="86" y="109"/>
                    <a:pt x="81" y="106"/>
                    <a:pt x="78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1" y="106"/>
                    <a:pt x="50" y="106"/>
                    <a:pt x="50" y="126"/>
                  </a:cubicBezTo>
                  <a:cubicBezTo>
                    <a:pt x="50" y="165"/>
                    <a:pt x="50" y="161"/>
                    <a:pt x="50" y="165"/>
                  </a:cubicBezTo>
                  <a:cubicBezTo>
                    <a:pt x="50" y="199"/>
                    <a:pt x="84" y="187"/>
                    <a:pt x="84" y="196"/>
                  </a:cubicBezTo>
                  <a:cubicBezTo>
                    <a:pt x="84" y="199"/>
                    <a:pt x="83" y="201"/>
                    <a:pt x="79" y="201"/>
                  </a:cubicBezTo>
                  <a:cubicBezTo>
                    <a:pt x="78" y="201"/>
                    <a:pt x="43" y="199"/>
                    <a:pt x="40" y="199"/>
                  </a:cubicBezTo>
                  <a:cubicBezTo>
                    <a:pt x="26" y="199"/>
                    <a:pt x="12" y="200"/>
                    <a:pt x="9" y="200"/>
                  </a:cubicBezTo>
                  <a:cubicBezTo>
                    <a:pt x="6" y="200"/>
                    <a:pt x="3" y="199"/>
                    <a:pt x="3" y="195"/>
                  </a:cubicBezTo>
                  <a:cubicBezTo>
                    <a:pt x="3" y="186"/>
                    <a:pt x="27" y="198"/>
                    <a:pt x="27" y="167"/>
                  </a:cubicBezTo>
                  <a:cubicBezTo>
                    <a:pt x="27" y="149"/>
                    <a:pt x="27" y="111"/>
                    <a:pt x="27" y="80"/>
                  </a:cubicBezTo>
                  <a:cubicBezTo>
                    <a:pt x="27" y="51"/>
                    <a:pt x="27" y="40"/>
                    <a:pt x="27" y="33"/>
                  </a:cubicBezTo>
                  <a:cubicBezTo>
                    <a:pt x="27" y="3"/>
                    <a:pt x="0" y="14"/>
                    <a:pt x="0" y="5"/>
                  </a:cubicBezTo>
                  <a:cubicBezTo>
                    <a:pt x="0" y="2"/>
                    <a:pt x="2" y="1"/>
                    <a:pt x="8" y="1"/>
                  </a:cubicBezTo>
                  <a:close/>
                  <a:moveTo>
                    <a:pt x="52" y="93"/>
                  </a:moveTo>
                  <a:cubicBezTo>
                    <a:pt x="56" y="95"/>
                    <a:pt x="59" y="96"/>
                    <a:pt x="64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109" y="96"/>
                    <a:pt x="119" y="77"/>
                    <a:pt x="119" y="57"/>
                  </a:cubicBezTo>
                  <a:cubicBezTo>
                    <a:pt x="119" y="38"/>
                    <a:pt x="105" y="11"/>
                    <a:pt x="65" y="11"/>
                  </a:cubicBezTo>
                  <a:cubicBezTo>
                    <a:pt x="51" y="11"/>
                    <a:pt x="50" y="17"/>
                    <a:pt x="50" y="42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86"/>
                    <a:pt x="50" y="92"/>
                    <a:pt x="52" y="93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4">
              <a:extLst>
                <a:ext uri="{FF2B5EF4-FFF2-40B4-BE49-F238E27FC236}">
                  <a16:creationId xmlns:a16="http://schemas.microsoft.com/office/drawing/2014/main" id="{B756BB09-5B81-4BAC-8DA7-5D49E2D64E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6788" y="1858963"/>
              <a:ext cx="174625" cy="220663"/>
            </a:xfrm>
            <a:custGeom>
              <a:avLst/>
              <a:gdLst>
                <a:gd name="T0" fmla="*/ 8 w 157"/>
                <a:gd name="T1" fmla="*/ 0 h 199"/>
                <a:gd name="T2" fmla="*/ 15 w 157"/>
                <a:gd name="T3" fmla="*/ 0 h 199"/>
                <a:gd name="T4" fmla="*/ 83 w 157"/>
                <a:gd name="T5" fmla="*/ 2 h 199"/>
                <a:gd name="T6" fmla="*/ 138 w 157"/>
                <a:gd name="T7" fmla="*/ 0 h 199"/>
                <a:gd name="T8" fmla="*/ 144 w 157"/>
                <a:gd name="T9" fmla="*/ 7 h 199"/>
                <a:gd name="T10" fmla="*/ 140 w 157"/>
                <a:gd name="T11" fmla="*/ 35 h 199"/>
                <a:gd name="T12" fmla="*/ 136 w 157"/>
                <a:gd name="T13" fmla="*/ 41 h 199"/>
                <a:gd name="T14" fmla="*/ 132 w 157"/>
                <a:gd name="T15" fmla="*/ 35 h 199"/>
                <a:gd name="T16" fmla="*/ 115 w 157"/>
                <a:gd name="T17" fmla="*/ 15 h 199"/>
                <a:gd name="T18" fmla="*/ 77 w 157"/>
                <a:gd name="T19" fmla="*/ 14 h 199"/>
                <a:gd name="T20" fmla="*/ 70 w 157"/>
                <a:gd name="T21" fmla="*/ 14 h 199"/>
                <a:gd name="T22" fmla="*/ 50 w 157"/>
                <a:gd name="T23" fmla="*/ 30 h 199"/>
                <a:gd name="T24" fmla="*/ 49 w 157"/>
                <a:gd name="T25" fmla="*/ 77 h 199"/>
                <a:gd name="T26" fmla="*/ 54 w 157"/>
                <a:gd name="T27" fmla="*/ 91 h 199"/>
                <a:gd name="T28" fmla="*/ 61 w 157"/>
                <a:gd name="T29" fmla="*/ 91 h 199"/>
                <a:gd name="T30" fmla="*/ 73 w 157"/>
                <a:gd name="T31" fmla="*/ 91 h 199"/>
                <a:gd name="T32" fmla="*/ 82 w 157"/>
                <a:gd name="T33" fmla="*/ 91 h 199"/>
                <a:gd name="T34" fmla="*/ 114 w 157"/>
                <a:gd name="T35" fmla="*/ 86 h 199"/>
                <a:gd name="T36" fmla="*/ 120 w 157"/>
                <a:gd name="T37" fmla="*/ 75 h 199"/>
                <a:gd name="T38" fmla="*/ 124 w 157"/>
                <a:gd name="T39" fmla="*/ 71 h 199"/>
                <a:gd name="T40" fmla="*/ 128 w 157"/>
                <a:gd name="T41" fmla="*/ 75 h 199"/>
                <a:gd name="T42" fmla="*/ 125 w 157"/>
                <a:gd name="T43" fmla="*/ 104 h 199"/>
                <a:gd name="T44" fmla="*/ 126 w 157"/>
                <a:gd name="T45" fmla="*/ 121 h 199"/>
                <a:gd name="T46" fmla="*/ 124 w 157"/>
                <a:gd name="T47" fmla="*/ 128 h 199"/>
                <a:gd name="T48" fmla="*/ 118 w 157"/>
                <a:gd name="T49" fmla="*/ 122 h 199"/>
                <a:gd name="T50" fmla="*/ 111 w 157"/>
                <a:gd name="T51" fmla="*/ 108 h 199"/>
                <a:gd name="T52" fmla="*/ 85 w 157"/>
                <a:gd name="T53" fmla="*/ 104 h 199"/>
                <a:gd name="T54" fmla="*/ 60 w 157"/>
                <a:gd name="T55" fmla="*/ 104 h 199"/>
                <a:gd name="T56" fmla="*/ 49 w 157"/>
                <a:gd name="T57" fmla="*/ 109 h 199"/>
                <a:gd name="T58" fmla="*/ 48 w 157"/>
                <a:gd name="T59" fmla="*/ 149 h 199"/>
                <a:gd name="T60" fmla="*/ 48 w 157"/>
                <a:gd name="T61" fmla="*/ 160 h 199"/>
                <a:gd name="T62" fmla="*/ 55 w 157"/>
                <a:gd name="T63" fmla="*/ 182 h 199"/>
                <a:gd name="T64" fmla="*/ 67 w 157"/>
                <a:gd name="T65" fmla="*/ 184 h 199"/>
                <a:gd name="T66" fmla="*/ 153 w 157"/>
                <a:gd name="T67" fmla="*/ 158 h 199"/>
                <a:gd name="T68" fmla="*/ 157 w 157"/>
                <a:gd name="T69" fmla="*/ 163 h 199"/>
                <a:gd name="T70" fmla="*/ 124 w 157"/>
                <a:gd name="T71" fmla="*/ 199 h 199"/>
                <a:gd name="T72" fmla="*/ 47 w 157"/>
                <a:gd name="T73" fmla="*/ 196 h 199"/>
                <a:gd name="T74" fmla="*/ 10 w 157"/>
                <a:gd name="T75" fmla="*/ 199 h 199"/>
                <a:gd name="T76" fmla="*/ 4 w 157"/>
                <a:gd name="T77" fmla="*/ 196 h 199"/>
                <a:gd name="T78" fmla="*/ 16 w 157"/>
                <a:gd name="T79" fmla="*/ 187 h 199"/>
                <a:gd name="T80" fmla="*/ 27 w 157"/>
                <a:gd name="T81" fmla="*/ 133 h 199"/>
                <a:gd name="T82" fmla="*/ 27 w 157"/>
                <a:gd name="T83" fmla="*/ 99 h 199"/>
                <a:gd name="T84" fmla="*/ 27 w 157"/>
                <a:gd name="T85" fmla="*/ 51 h 199"/>
                <a:gd name="T86" fmla="*/ 27 w 157"/>
                <a:gd name="T87" fmla="*/ 26 h 199"/>
                <a:gd name="T88" fmla="*/ 4 w 157"/>
                <a:gd name="T89" fmla="*/ 9 h 199"/>
                <a:gd name="T90" fmla="*/ 0 w 157"/>
                <a:gd name="T91" fmla="*/ 4 h 199"/>
                <a:gd name="T92" fmla="*/ 8 w 157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7" h="199">
                  <a:moveTo>
                    <a:pt x="8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2" y="0"/>
                    <a:pt x="55" y="2"/>
                    <a:pt x="83" y="2"/>
                  </a:cubicBezTo>
                  <a:cubicBezTo>
                    <a:pt x="94" y="2"/>
                    <a:pt x="130" y="0"/>
                    <a:pt x="138" y="0"/>
                  </a:cubicBezTo>
                  <a:cubicBezTo>
                    <a:pt x="140" y="0"/>
                    <a:pt x="144" y="1"/>
                    <a:pt x="144" y="7"/>
                  </a:cubicBezTo>
                  <a:cubicBezTo>
                    <a:pt x="144" y="12"/>
                    <a:pt x="140" y="21"/>
                    <a:pt x="140" y="35"/>
                  </a:cubicBezTo>
                  <a:cubicBezTo>
                    <a:pt x="140" y="39"/>
                    <a:pt x="138" y="41"/>
                    <a:pt x="136" y="41"/>
                  </a:cubicBezTo>
                  <a:cubicBezTo>
                    <a:pt x="134" y="41"/>
                    <a:pt x="132" y="39"/>
                    <a:pt x="132" y="35"/>
                  </a:cubicBezTo>
                  <a:cubicBezTo>
                    <a:pt x="132" y="26"/>
                    <a:pt x="125" y="16"/>
                    <a:pt x="115" y="15"/>
                  </a:cubicBezTo>
                  <a:cubicBezTo>
                    <a:pt x="98" y="14"/>
                    <a:pt x="92" y="14"/>
                    <a:pt x="77" y="14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50" y="14"/>
                    <a:pt x="51" y="14"/>
                    <a:pt x="50" y="30"/>
                  </a:cubicBezTo>
                  <a:cubicBezTo>
                    <a:pt x="50" y="40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105" y="91"/>
                    <a:pt x="108" y="89"/>
                    <a:pt x="114" y="86"/>
                  </a:cubicBezTo>
                  <a:cubicBezTo>
                    <a:pt x="118" y="82"/>
                    <a:pt x="120" y="78"/>
                    <a:pt x="120" y="75"/>
                  </a:cubicBezTo>
                  <a:cubicBezTo>
                    <a:pt x="121" y="73"/>
                    <a:pt x="121" y="71"/>
                    <a:pt x="124" y="71"/>
                  </a:cubicBezTo>
                  <a:cubicBezTo>
                    <a:pt x="127" y="71"/>
                    <a:pt x="128" y="72"/>
                    <a:pt x="128" y="75"/>
                  </a:cubicBezTo>
                  <a:cubicBezTo>
                    <a:pt x="128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2"/>
                  </a:cubicBezTo>
                  <a:cubicBezTo>
                    <a:pt x="117" y="117"/>
                    <a:pt x="115" y="111"/>
                    <a:pt x="111" y="108"/>
                  </a:cubicBezTo>
                  <a:cubicBezTo>
                    <a:pt x="105" y="104"/>
                    <a:pt x="86" y="104"/>
                    <a:pt x="85" y="104"/>
                  </a:cubicBezTo>
                  <a:cubicBezTo>
                    <a:pt x="60" y="104"/>
                    <a:pt x="63" y="104"/>
                    <a:pt x="60" y="104"/>
                  </a:cubicBezTo>
                  <a:cubicBezTo>
                    <a:pt x="54" y="104"/>
                    <a:pt x="49" y="105"/>
                    <a:pt x="49" y="109"/>
                  </a:cubicBezTo>
                  <a:cubicBezTo>
                    <a:pt x="49" y="125"/>
                    <a:pt x="48" y="133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5" y="182"/>
                  </a:cubicBezTo>
                  <a:cubicBezTo>
                    <a:pt x="61" y="184"/>
                    <a:pt x="63" y="184"/>
                    <a:pt x="67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5" y="158"/>
                    <a:pt x="157" y="159"/>
                    <a:pt x="157" y="163"/>
                  </a:cubicBezTo>
                  <a:cubicBezTo>
                    <a:pt x="157" y="179"/>
                    <a:pt x="135" y="199"/>
                    <a:pt x="124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10" y="199"/>
                  </a:cubicBezTo>
                  <a:cubicBezTo>
                    <a:pt x="7" y="199"/>
                    <a:pt x="4" y="199"/>
                    <a:pt x="4" y="196"/>
                  </a:cubicBezTo>
                  <a:cubicBezTo>
                    <a:pt x="4" y="188"/>
                    <a:pt x="4" y="193"/>
                    <a:pt x="16" y="187"/>
                  </a:cubicBezTo>
                  <a:cubicBezTo>
                    <a:pt x="24" y="183"/>
                    <a:pt x="27" y="176"/>
                    <a:pt x="27" y="133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7" y="84"/>
                    <a:pt x="27" y="68"/>
                    <a:pt x="27" y="51"/>
                  </a:cubicBezTo>
                  <a:cubicBezTo>
                    <a:pt x="27" y="43"/>
                    <a:pt x="27" y="35"/>
                    <a:pt x="27" y="26"/>
                  </a:cubicBezTo>
                  <a:cubicBezTo>
                    <a:pt x="26" y="14"/>
                    <a:pt x="15" y="9"/>
                    <a:pt x="4" y="9"/>
                  </a:cubicBezTo>
                  <a:cubicBezTo>
                    <a:pt x="0" y="9"/>
                    <a:pt x="0" y="6"/>
                    <a:pt x="0" y="4"/>
                  </a:cubicBezTo>
                  <a:cubicBezTo>
                    <a:pt x="0" y="0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5">
              <a:extLst>
                <a:ext uri="{FF2B5EF4-FFF2-40B4-BE49-F238E27FC236}">
                  <a16:creationId xmlns:a16="http://schemas.microsoft.com/office/drawing/2014/main" id="{C00D11A4-B0A4-4A12-A753-88F03A1DC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4938" y="2166938"/>
              <a:ext cx="214313" cy="227013"/>
            </a:xfrm>
            <a:custGeom>
              <a:avLst/>
              <a:gdLst>
                <a:gd name="T0" fmla="*/ 105 w 192"/>
                <a:gd name="T1" fmla="*/ 0 h 204"/>
                <a:gd name="T2" fmla="*/ 177 w 192"/>
                <a:gd name="T3" fmla="*/ 21 h 204"/>
                <a:gd name="T4" fmla="*/ 183 w 192"/>
                <a:gd name="T5" fmla="*/ 18 h 204"/>
                <a:gd name="T6" fmla="*/ 187 w 192"/>
                <a:gd name="T7" fmla="*/ 22 h 204"/>
                <a:gd name="T8" fmla="*/ 191 w 192"/>
                <a:gd name="T9" fmla="*/ 61 h 204"/>
                <a:gd name="T10" fmla="*/ 187 w 192"/>
                <a:gd name="T11" fmla="*/ 66 h 204"/>
                <a:gd name="T12" fmla="*/ 183 w 192"/>
                <a:gd name="T13" fmla="*/ 62 h 204"/>
                <a:gd name="T14" fmla="*/ 105 w 192"/>
                <a:gd name="T15" fmla="*/ 12 h 204"/>
                <a:gd name="T16" fmla="*/ 26 w 192"/>
                <a:gd name="T17" fmla="*/ 92 h 204"/>
                <a:gd name="T18" fmla="*/ 118 w 192"/>
                <a:gd name="T19" fmla="*/ 191 h 204"/>
                <a:gd name="T20" fmla="*/ 185 w 192"/>
                <a:gd name="T21" fmla="*/ 150 h 204"/>
                <a:gd name="T22" fmla="*/ 189 w 192"/>
                <a:gd name="T23" fmla="*/ 148 h 204"/>
                <a:gd name="T24" fmla="*/ 192 w 192"/>
                <a:gd name="T25" fmla="*/ 152 h 204"/>
                <a:gd name="T26" fmla="*/ 187 w 192"/>
                <a:gd name="T27" fmla="*/ 179 h 204"/>
                <a:gd name="T28" fmla="*/ 182 w 192"/>
                <a:gd name="T29" fmla="*/ 184 h 204"/>
                <a:gd name="T30" fmla="*/ 111 w 192"/>
                <a:gd name="T31" fmla="*/ 204 h 204"/>
                <a:gd name="T32" fmla="*/ 0 w 192"/>
                <a:gd name="T33" fmla="*/ 109 h 204"/>
                <a:gd name="T34" fmla="*/ 105 w 192"/>
                <a:gd name="T3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" h="204">
                  <a:moveTo>
                    <a:pt x="105" y="0"/>
                  </a:moveTo>
                  <a:cubicBezTo>
                    <a:pt x="143" y="0"/>
                    <a:pt x="174" y="21"/>
                    <a:pt x="177" y="21"/>
                  </a:cubicBezTo>
                  <a:cubicBezTo>
                    <a:pt x="179" y="21"/>
                    <a:pt x="180" y="18"/>
                    <a:pt x="183" y="18"/>
                  </a:cubicBezTo>
                  <a:cubicBezTo>
                    <a:pt x="184" y="18"/>
                    <a:pt x="187" y="19"/>
                    <a:pt x="187" y="22"/>
                  </a:cubicBezTo>
                  <a:cubicBezTo>
                    <a:pt x="187" y="41"/>
                    <a:pt x="191" y="58"/>
                    <a:pt x="191" y="61"/>
                  </a:cubicBezTo>
                  <a:cubicBezTo>
                    <a:pt x="191" y="66"/>
                    <a:pt x="188" y="66"/>
                    <a:pt x="187" y="66"/>
                  </a:cubicBezTo>
                  <a:cubicBezTo>
                    <a:pt x="186" y="66"/>
                    <a:pt x="184" y="64"/>
                    <a:pt x="183" y="62"/>
                  </a:cubicBezTo>
                  <a:cubicBezTo>
                    <a:pt x="166" y="32"/>
                    <a:pt x="141" y="12"/>
                    <a:pt x="105" y="12"/>
                  </a:cubicBezTo>
                  <a:cubicBezTo>
                    <a:pt x="59" y="12"/>
                    <a:pt x="26" y="44"/>
                    <a:pt x="26" y="92"/>
                  </a:cubicBezTo>
                  <a:cubicBezTo>
                    <a:pt x="26" y="142"/>
                    <a:pt x="50" y="191"/>
                    <a:pt x="118" y="191"/>
                  </a:cubicBezTo>
                  <a:cubicBezTo>
                    <a:pt x="152" y="191"/>
                    <a:pt x="174" y="167"/>
                    <a:pt x="185" y="150"/>
                  </a:cubicBezTo>
                  <a:cubicBezTo>
                    <a:pt x="186" y="148"/>
                    <a:pt x="187" y="148"/>
                    <a:pt x="189" y="148"/>
                  </a:cubicBezTo>
                  <a:cubicBezTo>
                    <a:pt x="191" y="148"/>
                    <a:pt x="192" y="150"/>
                    <a:pt x="192" y="152"/>
                  </a:cubicBezTo>
                  <a:cubicBezTo>
                    <a:pt x="192" y="158"/>
                    <a:pt x="188" y="173"/>
                    <a:pt x="187" y="179"/>
                  </a:cubicBezTo>
                  <a:cubicBezTo>
                    <a:pt x="186" y="181"/>
                    <a:pt x="184" y="183"/>
                    <a:pt x="182" y="184"/>
                  </a:cubicBezTo>
                  <a:cubicBezTo>
                    <a:pt x="158" y="195"/>
                    <a:pt x="140" y="204"/>
                    <a:pt x="111" y="204"/>
                  </a:cubicBezTo>
                  <a:cubicBezTo>
                    <a:pt x="27" y="204"/>
                    <a:pt x="0" y="152"/>
                    <a:pt x="0" y="109"/>
                  </a:cubicBezTo>
                  <a:cubicBezTo>
                    <a:pt x="0" y="49"/>
                    <a:pt x="36" y="0"/>
                    <a:pt x="105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26">
              <a:extLst>
                <a:ext uri="{FF2B5EF4-FFF2-40B4-BE49-F238E27FC236}">
                  <a16:creationId xmlns:a16="http://schemas.microsoft.com/office/drawing/2014/main" id="{7B144694-A78C-48D2-9341-ABF8ABEC2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7988" y="2166938"/>
              <a:ext cx="173038" cy="222250"/>
            </a:xfrm>
            <a:custGeom>
              <a:avLst/>
              <a:gdLst>
                <a:gd name="T0" fmla="*/ 8 w 156"/>
                <a:gd name="T1" fmla="*/ 0 h 199"/>
                <a:gd name="T2" fmla="*/ 15 w 156"/>
                <a:gd name="T3" fmla="*/ 0 h 199"/>
                <a:gd name="T4" fmla="*/ 83 w 156"/>
                <a:gd name="T5" fmla="*/ 2 h 199"/>
                <a:gd name="T6" fmla="*/ 138 w 156"/>
                <a:gd name="T7" fmla="*/ 0 h 199"/>
                <a:gd name="T8" fmla="*/ 144 w 156"/>
                <a:gd name="T9" fmla="*/ 7 h 199"/>
                <a:gd name="T10" fmla="*/ 140 w 156"/>
                <a:gd name="T11" fmla="*/ 35 h 199"/>
                <a:gd name="T12" fmla="*/ 136 w 156"/>
                <a:gd name="T13" fmla="*/ 41 h 199"/>
                <a:gd name="T14" fmla="*/ 132 w 156"/>
                <a:gd name="T15" fmla="*/ 35 h 199"/>
                <a:gd name="T16" fmla="*/ 115 w 156"/>
                <a:gd name="T17" fmla="*/ 15 h 199"/>
                <a:gd name="T18" fmla="*/ 77 w 156"/>
                <a:gd name="T19" fmla="*/ 13 h 199"/>
                <a:gd name="T20" fmla="*/ 70 w 156"/>
                <a:gd name="T21" fmla="*/ 13 h 199"/>
                <a:gd name="T22" fmla="*/ 50 w 156"/>
                <a:gd name="T23" fmla="*/ 30 h 199"/>
                <a:gd name="T24" fmla="*/ 49 w 156"/>
                <a:gd name="T25" fmla="*/ 77 h 199"/>
                <a:gd name="T26" fmla="*/ 54 w 156"/>
                <a:gd name="T27" fmla="*/ 91 h 199"/>
                <a:gd name="T28" fmla="*/ 61 w 156"/>
                <a:gd name="T29" fmla="*/ 91 h 199"/>
                <a:gd name="T30" fmla="*/ 73 w 156"/>
                <a:gd name="T31" fmla="*/ 91 h 199"/>
                <a:gd name="T32" fmla="*/ 81 w 156"/>
                <a:gd name="T33" fmla="*/ 91 h 199"/>
                <a:gd name="T34" fmla="*/ 114 w 156"/>
                <a:gd name="T35" fmla="*/ 86 h 199"/>
                <a:gd name="T36" fmla="*/ 120 w 156"/>
                <a:gd name="T37" fmla="*/ 75 h 199"/>
                <a:gd name="T38" fmla="*/ 124 w 156"/>
                <a:gd name="T39" fmla="*/ 71 h 199"/>
                <a:gd name="T40" fmla="*/ 127 w 156"/>
                <a:gd name="T41" fmla="*/ 75 h 199"/>
                <a:gd name="T42" fmla="*/ 125 w 156"/>
                <a:gd name="T43" fmla="*/ 104 h 199"/>
                <a:gd name="T44" fmla="*/ 126 w 156"/>
                <a:gd name="T45" fmla="*/ 121 h 199"/>
                <a:gd name="T46" fmla="*/ 124 w 156"/>
                <a:gd name="T47" fmla="*/ 128 h 199"/>
                <a:gd name="T48" fmla="*/ 118 w 156"/>
                <a:gd name="T49" fmla="*/ 121 h 199"/>
                <a:gd name="T50" fmla="*/ 111 w 156"/>
                <a:gd name="T51" fmla="*/ 108 h 199"/>
                <a:gd name="T52" fmla="*/ 84 w 156"/>
                <a:gd name="T53" fmla="*/ 104 h 199"/>
                <a:gd name="T54" fmla="*/ 60 w 156"/>
                <a:gd name="T55" fmla="*/ 104 h 199"/>
                <a:gd name="T56" fmla="*/ 49 w 156"/>
                <a:gd name="T57" fmla="*/ 109 h 199"/>
                <a:gd name="T58" fmla="*/ 48 w 156"/>
                <a:gd name="T59" fmla="*/ 149 h 199"/>
                <a:gd name="T60" fmla="*/ 48 w 156"/>
                <a:gd name="T61" fmla="*/ 160 h 199"/>
                <a:gd name="T62" fmla="*/ 55 w 156"/>
                <a:gd name="T63" fmla="*/ 182 h 199"/>
                <a:gd name="T64" fmla="*/ 67 w 156"/>
                <a:gd name="T65" fmla="*/ 184 h 199"/>
                <a:gd name="T66" fmla="*/ 153 w 156"/>
                <a:gd name="T67" fmla="*/ 158 h 199"/>
                <a:gd name="T68" fmla="*/ 156 w 156"/>
                <a:gd name="T69" fmla="*/ 163 h 199"/>
                <a:gd name="T70" fmla="*/ 124 w 156"/>
                <a:gd name="T71" fmla="*/ 199 h 199"/>
                <a:gd name="T72" fmla="*/ 47 w 156"/>
                <a:gd name="T73" fmla="*/ 196 h 199"/>
                <a:gd name="T74" fmla="*/ 9 w 156"/>
                <a:gd name="T75" fmla="*/ 199 h 199"/>
                <a:gd name="T76" fmla="*/ 4 w 156"/>
                <a:gd name="T77" fmla="*/ 196 h 199"/>
                <a:gd name="T78" fmla="*/ 16 w 156"/>
                <a:gd name="T79" fmla="*/ 187 h 199"/>
                <a:gd name="T80" fmla="*/ 26 w 156"/>
                <a:gd name="T81" fmla="*/ 133 h 199"/>
                <a:gd name="T82" fmla="*/ 26 w 156"/>
                <a:gd name="T83" fmla="*/ 99 h 199"/>
                <a:gd name="T84" fmla="*/ 27 w 156"/>
                <a:gd name="T85" fmla="*/ 51 h 199"/>
                <a:gd name="T86" fmla="*/ 27 w 156"/>
                <a:gd name="T87" fmla="*/ 26 h 199"/>
                <a:gd name="T88" fmla="*/ 4 w 156"/>
                <a:gd name="T89" fmla="*/ 8 h 199"/>
                <a:gd name="T90" fmla="*/ 0 w 156"/>
                <a:gd name="T91" fmla="*/ 3 h 199"/>
                <a:gd name="T92" fmla="*/ 8 w 156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6" h="199">
                  <a:moveTo>
                    <a:pt x="8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2" y="0"/>
                    <a:pt x="55" y="2"/>
                    <a:pt x="83" y="2"/>
                  </a:cubicBezTo>
                  <a:cubicBezTo>
                    <a:pt x="94" y="2"/>
                    <a:pt x="130" y="0"/>
                    <a:pt x="138" y="0"/>
                  </a:cubicBezTo>
                  <a:cubicBezTo>
                    <a:pt x="140" y="0"/>
                    <a:pt x="144" y="1"/>
                    <a:pt x="144" y="7"/>
                  </a:cubicBezTo>
                  <a:cubicBezTo>
                    <a:pt x="144" y="12"/>
                    <a:pt x="140" y="21"/>
                    <a:pt x="140" y="35"/>
                  </a:cubicBezTo>
                  <a:cubicBezTo>
                    <a:pt x="140" y="38"/>
                    <a:pt x="138" y="41"/>
                    <a:pt x="136" y="41"/>
                  </a:cubicBezTo>
                  <a:cubicBezTo>
                    <a:pt x="134" y="41"/>
                    <a:pt x="132" y="39"/>
                    <a:pt x="132" y="35"/>
                  </a:cubicBezTo>
                  <a:cubicBezTo>
                    <a:pt x="132" y="26"/>
                    <a:pt x="125" y="16"/>
                    <a:pt x="115" y="15"/>
                  </a:cubicBezTo>
                  <a:cubicBezTo>
                    <a:pt x="97" y="14"/>
                    <a:pt x="92" y="13"/>
                    <a:pt x="77" y="13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50" y="13"/>
                    <a:pt x="51" y="14"/>
                    <a:pt x="50" y="30"/>
                  </a:cubicBezTo>
                  <a:cubicBezTo>
                    <a:pt x="49" y="40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105" y="91"/>
                    <a:pt x="108" y="89"/>
                    <a:pt x="114" y="86"/>
                  </a:cubicBezTo>
                  <a:cubicBezTo>
                    <a:pt x="118" y="82"/>
                    <a:pt x="119" y="78"/>
                    <a:pt x="120" y="75"/>
                  </a:cubicBezTo>
                  <a:cubicBezTo>
                    <a:pt x="121" y="73"/>
                    <a:pt x="121" y="71"/>
                    <a:pt x="124" y="71"/>
                  </a:cubicBezTo>
                  <a:cubicBezTo>
                    <a:pt x="127" y="71"/>
                    <a:pt x="127" y="72"/>
                    <a:pt x="127" y="75"/>
                  </a:cubicBezTo>
                  <a:cubicBezTo>
                    <a:pt x="127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1"/>
                  </a:cubicBezTo>
                  <a:cubicBezTo>
                    <a:pt x="116" y="116"/>
                    <a:pt x="115" y="111"/>
                    <a:pt x="111" y="108"/>
                  </a:cubicBezTo>
                  <a:cubicBezTo>
                    <a:pt x="105" y="104"/>
                    <a:pt x="86" y="104"/>
                    <a:pt x="84" y="104"/>
                  </a:cubicBezTo>
                  <a:cubicBezTo>
                    <a:pt x="60" y="104"/>
                    <a:pt x="63" y="104"/>
                    <a:pt x="60" y="104"/>
                  </a:cubicBezTo>
                  <a:cubicBezTo>
                    <a:pt x="54" y="104"/>
                    <a:pt x="49" y="105"/>
                    <a:pt x="49" y="109"/>
                  </a:cubicBezTo>
                  <a:cubicBezTo>
                    <a:pt x="49" y="125"/>
                    <a:pt x="48" y="133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5" y="182"/>
                  </a:cubicBezTo>
                  <a:cubicBezTo>
                    <a:pt x="61" y="184"/>
                    <a:pt x="63" y="184"/>
                    <a:pt x="67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5" y="158"/>
                    <a:pt x="156" y="159"/>
                    <a:pt x="156" y="163"/>
                  </a:cubicBezTo>
                  <a:cubicBezTo>
                    <a:pt x="156" y="179"/>
                    <a:pt x="135" y="199"/>
                    <a:pt x="124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9" y="199"/>
                  </a:cubicBezTo>
                  <a:cubicBezTo>
                    <a:pt x="7" y="199"/>
                    <a:pt x="4" y="199"/>
                    <a:pt x="4" y="196"/>
                  </a:cubicBezTo>
                  <a:cubicBezTo>
                    <a:pt x="4" y="188"/>
                    <a:pt x="4" y="193"/>
                    <a:pt x="16" y="187"/>
                  </a:cubicBezTo>
                  <a:cubicBezTo>
                    <a:pt x="24" y="183"/>
                    <a:pt x="26" y="176"/>
                    <a:pt x="26" y="133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26" y="84"/>
                    <a:pt x="27" y="68"/>
                    <a:pt x="27" y="51"/>
                  </a:cubicBezTo>
                  <a:cubicBezTo>
                    <a:pt x="27" y="43"/>
                    <a:pt x="27" y="35"/>
                    <a:pt x="27" y="26"/>
                  </a:cubicBezTo>
                  <a:cubicBezTo>
                    <a:pt x="26" y="14"/>
                    <a:pt x="15" y="9"/>
                    <a:pt x="4" y="8"/>
                  </a:cubicBezTo>
                  <a:cubicBezTo>
                    <a:pt x="0" y="8"/>
                    <a:pt x="0" y="6"/>
                    <a:pt x="0" y="3"/>
                  </a:cubicBezTo>
                  <a:cubicBezTo>
                    <a:pt x="0" y="0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7">
              <a:extLst>
                <a:ext uri="{FF2B5EF4-FFF2-40B4-BE49-F238E27FC236}">
                  <a16:creationId xmlns:a16="http://schemas.microsoft.com/office/drawing/2014/main" id="{CEE63C58-D9F3-4527-8013-4F4484942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3888" y="2168525"/>
              <a:ext cx="231775" cy="223838"/>
            </a:xfrm>
            <a:custGeom>
              <a:avLst/>
              <a:gdLst>
                <a:gd name="T0" fmla="*/ 7 w 207"/>
                <a:gd name="T1" fmla="*/ 0 h 201"/>
                <a:gd name="T2" fmla="*/ 18 w 207"/>
                <a:gd name="T3" fmla="*/ 0 h 201"/>
                <a:gd name="T4" fmla="*/ 31 w 207"/>
                <a:gd name="T5" fmla="*/ 0 h 201"/>
                <a:gd name="T6" fmla="*/ 41 w 207"/>
                <a:gd name="T7" fmla="*/ 4 h 201"/>
                <a:gd name="T8" fmla="*/ 58 w 207"/>
                <a:gd name="T9" fmla="*/ 25 h 201"/>
                <a:gd name="T10" fmla="*/ 159 w 207"/>
                <a:gd name="T11" fmla="*/ 144 h 201"/>
                <a:gd name="T12" fmla="*/ 172 w 207"/>
                <a:gd name="T13" fmla="*/ 156 h 201"/>
                <a:gd name="T14" fmla="*/ 175 w 207"/>
                <a:gd name="T15" fmla="*/ 139 h 201"/>
                <a:gd name="T16" fmla="*/ 175 w 207"/>
                <a:gd name="T17" fmla="*/ 106 h 201"/>
                <a:gd name="T18" fmla="*/ 174 w 207"/>
                <a:gd name="T19" fmla="*/ 49 h 201"/>
                <a:gd name="T20" fmla="*/ 174 w 207"/>
                <a:gd name="T21" fmla="*/ 47 h 201"/>
                <a:gd name="T22" fmla="*/ 147 w 207"/>
                <a:gd name="T23" fmla="*/ 9 h 201"/>
                <a:gd name="T24" fmla="*/ 142 w 207"/>
                <a:gd name="T25" fmla="*/ 4 h 201"/>
                <a:gd name="T26" fmla="*/ 147 w 207"/>
                <a:gd name="T27" fmla="*/ 0 h 201"/>
                <a:gd name="T28" fmla="*/ 173 w 207"/>
                <a:gd name="T29" fmla="*/ 0 h 201"/>
                <a:gd name="T30" fmla="*/ 198 w 207"/>
                <a:gd name="T31" fmla="*/ 0 h 201"/>
                <a:gd name="T32" fmla="*/ 207 w 207"/>
                <a:gd name="T33" fmla="*/ 4 h 201"/>
                <a:gd name="T34" fmla="*/ 197 w 207"/>
                <a:gd name="T35" fmla="*/ 10 h 201"/>
                <a:gd name="T36" fmla="*/ 188 w 207"/>
                <a:gd name="T37" fmla="*/ 41 h 201"/>
                <a:gd name="T38" fmla="*/ 188 w 207"/>
                <a:gd name="T39" fmla="*/ 52 h 201"/>
                <a:gd name="T40" fmla="*/ 185 w 207"/>
                <a:gd name="T41" fmla="*/ 189 h 201"/>
                <a:gd name="T42" fmla="*/ 185 w 207"/>
                <a:gd name="T43" fmla="*/ 195 h 201"/>
                <a:gd name="T44" fmla="*/ 181 w 207"/>
                <a:gd name="T45" fmla="*/ 201 h 201"/>
                <a:gd name="T46" fmla="*/ 177 w 207"/>
                <a:gd name="T47" fmla="*/ 199 h 201"/>
                <a:gd name="T48" fmla="*/ 47 w 207"/>
                <a:gd name="T49" fmla="*/ 52 h 201"/>
                <a:gd name="T50" fmla="*/ 44 w 207"/>
                <a:gd name="T51" fmla="*/ 71 h 201"/>
                <a:gd name="T52" fmla="*/ 42 w 207"/>
                <a:gd name="T53" fmla="*/ 161 h 201"/>
                <a:gd name="T54" fmla="*/ 69 w 207"/>
                <a:gd name="T55" fmla="*/ 193 h 201"/>
                <a:gd name="T56" fmla="*/ 64 w 207"/>
                <a:gd name="T57" fmla="*/ 198 h 201"/>
                <a:gd name="T58" fmla="*/ 35 w 207"/>
                <a:gd name="T59" fmla="*/ 197 h 201"/>
                <a:gd name="T60" fmla="*/ 11 w 207"/>
                <a:gd name="T61" fmla="*/ 198 h 201"/>
                <a:gd name="T62" fmla="*/ 5 w 207"/>
                <a:gd name="T63" fmla="*/ 193 h 201"/>
                <a:gd name="T64" fmla="*/ 25 w 207"/>
                <a:gd name="T65" fmla="*/ 172 h 201"/>
                <a:gd name="T66" fmla="*/ 32 w 207"/>
                <a:gd name="T67" fmla="*/ 58 h 201"/>
                <a:gd name="T68" fmla="*/ 4 w 207"/>
                <a:gd name="T69" fmla="*/ 9 h 201"/>
                <a:gd name="T70" fmla="*/ 0 w 207"/>
                <a:gd name="T71" fmla="*/ 5 h 201"/>
                <a:gd name="T72" fmla="*/ 7 w 207"/>
                <a:gd name="T73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7" h="201">
                  <a:moveTo>
                    <a:pt x="7" y="0"/>
                  </a:moveTo>
                  <a:cubicBezTo>
                    <a:pt x="10" y="0"/>
                    <a:pt x="15" y="0"/>
                    <a:pt x="18" y="0"/>
                  </a:cubicBezTo>
                  <a:cubicBezTo>
                    <a:pt x="25" y="0"/>
                    <a:pt x="26" y="0"/>
                    <a:pt x="31" y="0"/>
                  </a:cubicBezTo>
                  <a:cubicBezTo>
                    <a:pt x="35" y="0"/>
                    <a:pt x="40" y="2"/>
                    <a:pt x="41" y="4"/>
                  </a:cubicBezTo>
                  <a:cubicBezTo>
                    <a:pt x="42" y="7"/>
                    <a:pt x="50" y="15"/>
                    <a:pt x="58" y="25"/>
                  </a:cubicBezTo>
                  <a:cubicBezTo>
                    <a:pt x="87" y="62"/>
                    <a:pt x="142" y="125"/>
                    <a:pt x="159" y="144"/>
                  </a:cubicBezTo>
                  <a:cubicBezTo>
                    <a:pt x="167" y="152"/>
                    <a:pt x="170" y="156"/>
                    <a:pt x="172" y="156"/>
                  </a:cubicBezTo>
                  <a:cubicBezTo>
                    <a:pt x="174" y="156"/>
                    <a:pt x="175" y="148"/>
                    <a:pt x="175" y="139"/>
                  </a:cubicBezTo>
                  <a:cubicBezTo>
                    <a:pt x="175" y="106"/>
                    <a:pt x="175" y="106"/>
                    <a:pt x="175" y="106"/>
                  </a:cubicBezTo>
                  <a:cubicBezTo>
                    <a:pt x="175" y="64"/>
                    <a:pt x="174" y="55"/>
                    <a:pt x="174" y="49"/>
                  </a:cubicBezTo>
                  <a:cubicBezTo>
                    <a:pt x="174" y="47"/>
                    <a:pt x="174" y="47"/>
                    <a:pt x="174" y="47"/>
                  </a:cubicBezTo>
                  <a:cubicBezTo>
                    <a:pt x="174" y="9"/>
                    <a:pt x="159" y="12"/>
                    <a:pt x="147" y="9"/>
                  </a:cubicBezTo>
                  <a:cubicBezTo>
                    <a:pt x="143" y="8"/>
                    <a:pt x="142" y="6"/>
                    <a:pt x="142" y="4"/>
                  </a:cubicBezTo>
                  <a:cubicBezTo>
                    <a:pt x="142" y="2"/>
                    <a:pt x="143" y="0"/>
                    <a:pt x="147" y="0"/>
                  </a:cubicBezTo>
                  <a:cubicBezTo>
                    <a:pt x="150" y="0"/>
                    <a:pt x="170" y="0"/>
                    <a:pt x="173" y="0"/>
                  </a:cubicBezTo>
                  <a:cubicBezTo>
                    <a:pt x="185" y="0"/>
                    <a:pt x="193" y="0"/>
                    <a:pt x="198" y="0"/>
                  </a:cubicBezTo>
                  <a:cubicBezTo>
                    <a:pt x="205" y="0"/>
                    <a:pt x="207" y="1"/>
                    <a:pt x="207" y="4"/>
                  </a:cubicBezTo>
                  <a:cubicBezTo>
                    <a:pt x="207" y="7"/>
                    <a:pt x="198" y="10"/>
                    <a:pt x="197" y="10"/>
                  </a:cubicBezTo>
                  <a:cubicBezTo>
                    <a:pt x="195" y="11"/>
                    <a:pt x="188" y="18"/>
                    <a:pt x="188" y="41"/>
                  </a:cubicBezTo>
                  <a:cubicBezTo>
                    <a:pt x="188" y="52"/>
                    <a:pt x="188" y="52"/>
                    <a:pt x="188" y="52"/>
                  </a:cubicBezTo>
                  <a:cubicBezTo>
                    <a:pt x="188" y="91"/>
                    <a:pt x="185" y="162"/>
                    <a:pt x="185" y="189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5" y="198"/>
                    <a:pt x="184" y="201"/>
                    <a:pt x="181" y="201"/>
                  </a:cubicBezTo>
                  <a:cubicBezTo>
                    <a:pt x="179" y="201"/>
                    <a:pt x="177" y="200"/>
                    <a:pt x="177" y="199"/>
                  </a:cubicBezTo>
                  <a:cubicBezTo>
                    <a:pt x="54" y="57"/>
                    <a:pt x="49" y="52"/>
                    <a:pt x="47" y="52"/>
                  </a:cubicBezTo>
                  <a:cubicBezTo>
                    <a:pt x="45" y="52"/>
                    <a:pt x="44" y="60"/>
                    <a:pt x="44" y="71"/>
                  </a:cubicBezTo>
                  <a:cubicBezTo>
                    <a:pt x="44" y="116"/>
                    <a:pt x="42" y="148"/>
                    <a:pt x="42" y="161"/>
                  </a:cubicBezTo>
                  <a:cubicBezTo>
                    <a:pt x="42" y="198"/>
                    <a:pt x="69" y="184"/>
                    <a:pt x="69" y="193"/>
                  </a:cubicBezTo>
                  <a:cubicBezTo>
                    <a:pt x="69" y="197"/>
                    <a:pt x="67" y="198"/>
                    <a:pt x="64" y="198"/>
                  </a:cubicBezTo>
                  <a:cubicBezTo>
                    <a:pt x="56" y="198"/>
                    <a:pt x="59" y="197"/>
                    <a:pt x="35" y="197"/>
                  </a:cubicBezTo>
                  <a:cubicBezTo>
                    <a:pt x="29" y="197"/>
                    <a:pt x="21" y="198"/>
                    <a:pt x="11" y="198"/>
                  </a:cubicBezTo>
                  <a:cubicBezTo>
                    <a:pt x="7" y="198"/>
                    <a:pt x="5" y="197"/>
                    <a:pt x="5" y="193"/>
                  </a:cubicBezTo>
                  <a:cubicBezTo>
                    <a:pt x="5" y="186"/>
                    <a:pt x="19" y="195"/>
                    <a:pt x="25" y="172"/>
                  </a:cubicBezTo>
                  <a:cubicBezTo>
                    <a:pt x="28" y="163"/>
                    <a:pt x="32" y="78"/>
                    <a:pt x="32" y="58"/>
                  </a:cubicBezTo>
                  <a:cubicBezTo>
                    <a:pt x="32" y="26"/>
                    <a:pt x="24" y="11"/>
                    <a:pt x="4" y="9"/>
                  </a:cubicBezTo>
                  <a:cubicBezTo>
                    <a:pt x="0" y="9"/>
                    <a:pt x="0" y="6"/>
                    <a:pt x="0" y="5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8">
              <a:extLst>
                <a:ext uri="{FF2B5EF4-FFF2-40B4-BE49-F238E27FC236}">
                  <a16:creationId xmlns:a16="http://schemas.microsoft.com/office/drawing/2014/main" id="{4341FEAA-8A84-48E0-ADCB-615C1435E6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3288" y="2165350"/>
              <a:ext cx="204788" cy="223838"/>
            </a:xfrm>
            <a:custGeom>
              <a:avLst/>
              <a:gdLst>
                <a:gd name="T0" fmla="*/ 2 w 184"/>
                <a:gd name="T1" fmla="*/ 10 h 201"/>
                <a:gd name="T2" fmla="*/ 11 w 184"/>
                <a:gd name="T3" fmla="*/ 0 h 201"/>
                <a:gd name="T4" fmla="*/ 89 w 184"/>
                <a:gd name="T5" fmla="*/ 2 h 201"/>
                <a:gd name="T6" fmla="*/ 175 w 184"/>
                <a:gd name="T7" fmla="*/ 1 h 201"/>
                <a:gd name="T8" fmla="*/ 177 w 184"/>
                <a:gd name="T9" fmla="*/ 1 h 201"/>
                <a:gd name="T10" fmla="*/ 182 w 184"/>
                <a:gd name="T11" fmla="*/ 5 h 201"/>
                <a:gd name="T12" fmla="*/ 184 w 184"/>
                <a:gd name="T13" fmla="*/ 28 h 201"/>
                <a:gd name="T14" fmla="*/ 179 w 184"/>
                <a:gd name="T15" fmla="*/ 38 h 201"/>
                <a:gd name="T16" fmla="*/ 176 w 184"/>
                <a:gd name="T17" fmla="*/ 35 h 201"/>
                <a:gd name="T18" fmla="*/ 148 w 184"/>
                <a:gd name="T19" fmla="*/ 17 h 201"/>
                <a:gd name="T20" fmla="*/ 112 w 184"/>
                <a:gd name="T21" fmla="*/ 17 h 201"/>
                <a:gd name="T22" fmla="*/ 102 w 184"/>
                <a:gd name="T23" fmla="*/ 35 h 201"/>
                <a:gd name="T24" fmla="*/ 102 w 184"/>
                <a:gd name="T25" fmla="*/ 48 h 201"/>
                <a:gd name="T26" fmla="*/ 101 w 184"/>
                <a:gd name="T27" fmla="*/ 150 h 201"/>
                <a:gd name="T28" fmla="*/ 101 w 184"/>
                <a:gd name="T29" fmla="*/ 168 h 201"/>
                <a:gd name="T30" fmla="*/ 105 w 184"/>
                <a:gd name="T31" fmla="*/ 184 h 201"/>
                <a:gd name="T32" fmla="*/ 128 w 184"/>
                <a:gd name="T33" fmla="*/ 196 h 201"/>
                <a:gd name="T34" fmla="*/ 122 w 184"/>
                <a:gd name="T35" fmla="*/ 201 h 201"/>
                <a:gd name="T36" fmla="*/ 91 w 184"/>
                <a:gd name="T37" fmla="*/ 198 h 201"/>
                <a:gd name="T38" fmla="*/ 63 w 184"/>
                <a:gd name="T39" fmla="*/ 200 h 201"/>
                <a:gd name="T40" fmla="*/ 52 w 184"/>
                <a:gd name="T41" fmla="*/ 196 h 201"/>
                <a:gd name="T42" fmla="*/ 67 w 184"/>
                <a:gd name="T43" fmla="*/ 190 h 201"/>
                <a:gd name="T44" fmla="*/ 77 w 184"/>
                <a:gd name="T45" fmla="*/ 178 h 201"/>
                <a:gd name="T46" fmla="*/ 80 w 184"/>
                <a:gd name="T47" fmla="*/ 73 h 201"/>
                <a:gd name="T48" fmla="*/ 80 w 184"/>
                <a:gd name="T49" fmla="*/ 24 h 201"/>
                <a:gd name="T50" fmla="*/ 59 w 184"/>
                <a:gd name="T51" fmla="*/ 16 h 201"/>
                <a:gd name="T52" fmla="*/ 14 w 184"/>
                <a:gd name="T53" fmla="*/ 23 h 201"/>
                <a:gd name="T54" fmla="*/ 3 w 184"/>
                <a:gd name="T55" fmla="*/ 43 h 201"/>
                <a:gd name="T56" fmla="*/ 0 w 184"/>
                <a:gd name="T57" fmla="*/ 38 h 201"/>
                <a:gd name="T58" fmla="*/ 2 w 184"/>
                <a:gd name="T59" fmla="*/ 1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4" h="201">
                  <a:moveTo>
                    <a:pt x="2" y="10"/>
                  </a:moveTo>
                  <a:cubicBezTo>
                    <a:pt x="3" y="4"/>
                    <a:pt x="3" y="0"/>
                    <a:pt x="11" y="0"/>
                  </a:cubicBezTo>
                  <a:cubicBezTo>
                    <a:pt x="30" y="0"/>
                    <a:pt x="28" y="2"/>
                    <a:pt x="89" y="2"/>
                  </a:cubicBezTo>
                  <a:cubicBezTo>
                    <a:pt x="130" y="2"/>
                    <a:pt x="160" y="2"/>
                    <a:pt x="175" y="1"/>
                  </a:cubicBezTo>
                  <a:cubicBezTo>
                    <a:pt x="175" y="1"/>
                    <a:pt x="176" y="1"/>
                    <a:pt x="177" y="1"/>
                  </a:cubicBezTo>
                  <a:cubicBezTo>
                    <a:pt x="181" y="1"/>
                    <a:pt x="182" y="5"/>
                    <a:pt x="182" y="5"/>
                  </a:cubicBezTo>
                  <a:cubicBezTo>
                    <a:pt x="182" y="9"/>
                    <a:pt x="184" y="26"/>
                    <a:pt x="184" y="28"/>
                  </a:cubicBezTo>
                  <a:cubicBezTo>
                    <a:pt x="184" y="38"/>
                    <a:pt x="183" y="38"/>
                    <a:pt x="179" y="38"/>
                  </a:cubicBezTo>
                  <a:cubicBezTo>
                    <a:pt x="179" y="38"/>
                    <a:pt x="177" y="38"/>
                    <a:pt x="176" y="35"/>
                  </a:cubicBezTo>
                  <a:cubicBezTo>
                    <a:pt x="173" y="22"/>
                    <a:pt x="171" y="17"/>
                    <a:pt x="148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03" y="17"/>
                    <a:pt x="102" y="18"/>
                    <a:pt x="102" y="35"/>
                  </a:cubicBezTo>
                  <a:cubicBezTo>
                    <a:pt x="102" y="48"/>
                    <a:pt x="102" y="48"/>
                    <a:pt x="102" y="48"/>
                  </a:cubicBezTo>
                  <a:cubicBezTo>
                    <a:pt x="102" y="113"/>
                    <a:pt x="101" y="125"/>
                    <a:pt x="101" y="150"/>
                  </a:cubicBezTo>
                  <a:cubicBezTo>
                    <a:pt x="101" y="157"/>
                    <a:pt x="101" y="163"/>
                    <a:pt x="101" y="168"/>
                  </a:cubicBezTo>
                  <a:cubicBezTo>
                    <a:pt x="101" y="175"/>
                    <a:pt x="102" y="180"/>
                    <a:pt x="105" y="184"/>
                  </a:cubicBezTo>
                  <a:cubicBezTo>
                    <a:pt x="116" y="194"/>
                    <a:pt x="128" y="189"/>
                    <a:pt x="128" y="196"/>
                  </a:cubicBezTo>
                  <a:cubicBezTo>
                    <a:pt x="128" y="200"/>
                    <a:pt x="126" y="201"/>
                    <a:pt x="122" y="201"/>
                  </a:cubicBezTo>
                  <a:cubicBezTo>
                    <a:pt x="115" y="201"/>
                    <a:pt x="100" y="198"/>
                    <a:pt x="91" y="198"/>
                  </a:cubicBezTo>
                  <a:cubicBezTo>
                    <a:pt x="84" y="198"/>
                    <a:pt x="71" y="200"/>
                    <a:pt x="63" y="200"/>
                  </a:cubicBezTo>
                  <a:cubicBezTo>
                    <a:pt x="57" y="200"/>
                    <a:pt x="52" y="199"/>
                    <a:pt x="52" y="196"/>
                  </a:cubicBezTo>
                  <a:cubicBezTo>
                    <a:pt x="52" y="190"/>
                    <a:pt x="60" y="191"/>
                    <a:pt x="67" y="190"/>
                  </a:cubicBezTo>
                  <a:cubicBezTo>
                    <a:pt x="72" y="188"/>
                    <a:pt x="76" y="186"/>
                    <a:pt x="77" y="178"/>
                  </a:cubicBezTo>
                  <a:cubicBezTo>
                    <a:pt x="80" y="159"/>
                    <a:pt x="80" y="85"/>
                    <a:pt x="80" y="73"/>
                  </a:cubicBezTo>
                  <a:cubicBezTo>
                    <a:pt x="80" y="44"/>
                    <a:pt x="80" y="24"/>
                    <a:pt x="80" y="24"/>
                  </a:cubicBezTo>
                  <a:cubicBezTo>
                    <a:pt x="80" y="17"/>
                    <a:pt x="79" y="16"/>
                    <a:pt x="59" y="16"/>
                  </a:cubicBezTo>
                  <a:cubicBezTo>
                    <a:pt x="18" y="16"/>
                    <a:pt x="17" y="19"/>
                    <a:pt x="14" y="23"/>
                  </a:cubicBezTo>
                  <a:cubicBezTo>
                    <a:pt x="7" y="33"/>
                    <a:pt x="10" y="43"/>
                    <a:pt x="3" y="43"/>
                  </a:cubicBezTo>
                  <a:cubicBezTo>
                    <a:pt x="1" y="43"/>
                    <a:pt x="0" y="42"/>
                    <a:pt x="0" y="38"/>
                  </a:cubicBezTo>
                  <a:cubicBezTo>
                    <a:pt x="0" y="30"/>
                    <a:pt x="1" y="17"/>
                    <a:pt x="2" y="1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29">
              <a:extLst>
                <a:ext uri="{FF2B5EF4-FFF2-40B4-BE49-F238E27FC236}">
                  <a16:creationId xmlns:a16="http://schemas.microsoft.com/office/drawing/2014/main" id="{E4CA6F00-52C5-455F-B646-4E09FA36E3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0938" y="2166938"/>
              <a:ext cx="174625" cy="222250"/>
            </a:xfrm>
            <a:custGeom>
              <a:avLst/>
              <a:gdLst>
                <a:gd name="T0" fmla="*/ 7 w 156"/>
                <a:gd name="T1" fmla="*/ 0 h 199"/>
                <a:gd name="T2" fmla="*/ 15 w 156"/>
                <a:gd name="T3" fmla="*/ 0 h 199"/>
                <a:gd name="T4" fmla="*/ 83 w 156"/>
                <a:gd name="T5" fmla="*/ 2 h 199"/>
                <a:gd name="T6" fmla="*/ 138 w 156"/>
                <a:gd name="T7" fmla="*/ 0 h 199"/>
                <a:gd name="T8" fmla="*/ 143 w 156"/>
                <a:gd name="T9" fmla="*/ 7 h 199"/>
                <a:gd name="T10" fmla="*/ 140 w 156"/>
                <a:gd name="T11" fmla="*/ 35 h 199"/>
                <a:gd name="T12" fmla="*/ 136 w 156"/>
                <a:gd name="T13" fmla="*/ 41 h 199"/>
                <a:gd name="T14" fmla="*/ 131 w 156"/>
                <a:gd name="T15" fmla="*/ 35 h 199"/>
                <a:gd name="T16" fmla="*/ 115 w 156"/>
                <a:gd name="T17" fmla="*/ 15 h 199"/>
                <a:gd name="T18" fmla="*/ 77 w 156"/>
                <a:gd name="T19" fmla="*/ 13 h 199"/>
                <a:gd name="T20" fmla="*/ 69 w 156"/>
                <a:gd name="T21" fmla="*/ 13 h 199"/>
                <a:gd name="T22" fmla="*/ 50 w 156"/>
                <a:gd name="T23" fmla="*/ 30 h 199"/>
                <a:gd name="T24" fmla="*/ 49 w 156"/>
                <a:gd name="T25" fmla="*/ 77 h 199"/>
                <a:gd name="T26" fmla="*/ 54 w 156"/>
                <a:gd name="T27" fmla="*/ 91 h 199"/>
                <a:gd name="T28" fmla="*/ 61 w 156"/>
                <a:gd name="T29" fmla="*/ 91 h 199"/>
                <a:gd name="T30" fmla="*/ 73 w 156"/>
                <a:gd name="T31" fmla="*/ 91 h 199"/>
                <a:gd name="T32" fmla="*/ 81 w 156"/>
                <a:gd name="T33" fmla="*/ 91 h 199"/>
                <a:gd name="T34" fmla="*/ 113 w 156"/>
                <a:gd name="T35" fmla="*/ 86 h 199"/>
                <a:gd name="T36" fmla="*/ 120 w 156"/>
                <a:gd name="T37" fmla="*/ 75 h 199"/>
                <a:gd name="T38" fmla="*/ 124 w 156"/>
                <a:gd name="T39" fmla="*/ 71 h 199"/>
                <a:gd name="T40" fmla="*/ 127 w 156"/>
                <a:gd name="T41" fmla="*/ 75 h 199"/>
                <a:gd name="T42" fmla="*/ 125 w 156"/>
                <a:gd name="T43" fmla="*/ 104 h 199"/>
                <a:gd name="T44" fmla="*/ 126 w 156"/>
                <a:gd name="T45" fmla="*/ 121 h 199"/>
                <a:gd name="T46" fmla="*/ 124 w 156"/>
                <a:gd name="T47" fmla="*/ 128 h 199"/>
                <a:gd name="T48" fmla="*/ 118 w 156"/>
                <a:gd name="T49" fmla="*/ 121 h 199"/>
                <a:gd name="T50" fmla="*/ 111 w 156"/>
                <a:gd name="T51" fmla="*/ 108 h 199"/>
                <a:gd name="T52" fmla="*/ 84 w 156"/>
                <a:gd name="T53" fmla="*/ 104 h 199"/>
                <a:gd name="T54" fmla="*/ 60 w 156"/>
                <a:gd name="T55" fmla="*/ 104 h 199"/>
                <a:gd name="T56" fmla="*/ 48 w 156"/>
                <a:gd name="T57" fmla="*/ 109 h 199"/>
                <a:gd name="T58" fmla="*/ 48 w 156"/>
                <a:gd name="T59" fmla="*/ 149 h 199"/>
                <a:gd name="T60" fmla="*/ 48 w 156"/>
                <a:gd name="T61" fmla="*/ 160 h 199"/>
                <a:gd name="T62" fmla="*/ 54 w 156"/>
                <a:gd name="T63" fmla="*/ 182 h 199"/>
                <a:gd name="T64" fmla="*/ 66 w 156"/>
                <a:gd name="T65" fmla="*/ 184 h 199"/>
                <a:gd name="T66" fmla="*/ 153 w 156"/>
                <a:gd name="T67" fmla="*/ 158 h 199"/>
                <a:gd name="T68" fmla="*/ 156 w 156"/>
                <a:gd name="T69" fmla="*/ 163 h 199"/>
                <a:gd name="T70" fmla="*/ 123 w 156"/>
                <a:gd name="T71" fmla="*/ 199 h 199"/>
                <a:gd name="T72" fmla="*/ 47 w 156"/>
                <a:gd name="T73" fmla="*/ 196 h 199"/>
                <a:gd name="T74" fmla="*/ 9 w 156"/>
                <a:gd name="T75" fmla="*/ 199 h 199"/>
                <a:gd name="T76" fmla="*/ 3 w 156"/>
                <a:gd name="T77" fmla="*/ 196 h 199"/>
                <a:gd name="T78" fmla="*/ 15 w 156"/>
                <a:gd name="T79" fmla="*/ 187 h 199"/>
                <a:gd name="T80" fmla="*/ 26 w 156"/>
                <a:gd name="T81" fmla="*/ 133 h 199"/>
                <a:gd name="T82" fmla="*/ 26 w 156"/>
                <a:gd name="T83" fmla="*/ 99 h 199"/>
                <a:gd name="T84" fmla="*/ 27 w 156"/>
                <a:gd name="T85" fmla="*/ 51 h 199"/>
                <a:gd name="T86" fmla="*/ 26 w 156"/>
                <a:gd name="T87" fmla="*/ 26 h 199"/>
                <a:gd name="T88" fmla="*/ 4 w 156"/>
                <a:gd name="T89" fmla="*/ 8 h 199"/>
                <a:gd name="T90" fmla="*/ 0 w 156"/>
                <a:gd name="T91" fmla="*/ 3 h 199"/>
                <a:gd name="T92" fmla="*/ 7 w 156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6" h="199">
                  <a:moveTo>
                    <a:pt x="7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1" y="0"/>
                    <a:pt x="55" y="2"/>
                    <a:pt x="83" y="2"/>
                  </a:cubicBezTo>
                  <a:cubicBezTo>
                    <a:pt x="94" y="2"/>
                    <a:pt x="130" y="0"/>
                    <a:pt x="138" y="0"/>
                  </a:cubicBezTo>
                  <a:cubicBezTo>
                    <a:pt x="140" y="0"/>
                    <a:pt x="143" y="1"/>
                    <a:pt x="143" y="7"/>
                  </a:cubicBezTo>
                  <a:cubicBezTo>
                    <a:pt x="143" y="12"/>
                    <a:pt x="140" y="21"/>
                    <a:pt x="140" y="35"/>
                  </a:cubicBezTo>
                  <a:cubicBezTo>
                    <a:pt x="140" y="38"/>
                    <a:pt x="138" y="41"/>
                    <a:pt x="136" y="41"/>
                  </a:cubicBezTo>
                  <a:cubicBezTo>
                    <a:pt x="133" y="41"/>
                    <a:pt x="131" y="39"/>
                    <a:pt x="131" y="35"/>
                  </a:cubicBezTo>
                  <a:cubicBezTo>
                    <a:pt x="131" y="26"/>
                    <a:pt x="124" y="16"/>
                    <a:pt x="115" y="15"/>
                  </a:cubicBezTo>
                  <a:cubicBezTo>
                    <a:pt x="97" y="14"/>
                    <a:pt x="92" y="13"/>
                    <a:pt x="77" y="13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0" y="13"/>
                    <a:pt x="51" y="14"/>
                    <a:pt x="50" y="30"/>
                  </a:cubicBezTo>
                  <a:cubicBezTo>
                    <a:pt x="49" y="40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105" y="91"/>
                    <a:pt x="108" y="89"/>
                    <a:pt x="113" y="86"/>
                  </a:cubicBezTo>
                  <a:cubicBezTo>
                    <a:pt x="118" y="82"/>
                    <a:pt x="119" y="78"/>
                    <a:pt x="120" y="75"/>
                  </a:cubicBezTo>
                  <a:cubicBezTo>
                    <a:pt x="120" y="73"/>
                    <a:pt x="121" y="71"/>
                    <a:pt x="124" y="71"/>
                  </a:cubicBezTo>
                  <a:cubicBezTo>
                    <a:pt x="127" y="71"/>
                    <a:pt x="127" y="72"/>
                    <a:pt x="127" y="75"/>
                  </a:cubicBezTo>
                  <a:cubicBezTo>
                    <a:pt x="127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1"/>
                  </a:cubicBezTo>
                  <a:cubicBezTo>
                    <a:pt x="116" y="116"/>
                    <a:pt x="115" y="111"/>
                    <a:pt x="111" y="108"/>
                  </a:cubicBezTo>
                  <a:cubicBezTo>
                    <a:pt x="105" y="104"/>
                    <a:pt x="85" y="104"/>
                    <a:pt x="84" y="104"/>
                  </a:cubicBezTo>
                  <a:cubicBezTo>
                    <a:pt x="60" y="104"/>
                    <a:pt x="63" y="104"/>
                    <a:pt x="60" y="104"/>
                  </a:cubicBezTo>
                  <a:cubicBezTo>
                    <a:pt x="54" y="104"/>
                    <a:pt x="48" y="105"/>
                    <a:pt x="48" y="109"/>
                  </a:cubicBezTo>
                  <a:cubicBezTo>
                    <a:pt x="48" y="125"/>
                    <a:pt x="48" y="133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4" y="182"/>
                  </a:cubicBezTo>
                  <a:cubicBezTo>
                    <a:pt x="61" y="184"/>
                    <a:pt x="62" y="184"/>
                    <a:pt x="66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4" y="158"/>
                    <a:pt x="156" y="159"/>
                    <a:pt x="156" y="163"/>
                  </a:cubicBezTo>
                  <a:cubicBezTo>
                    <a:pt x="156" y="179"/>
                    <a:pt x="134" y="199"/>
                    <a:pt x="123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9" y="199"/>
                  </a:cubicBezTo>
                  <a:cubicBezTo>
                    <a:pt x="6" y="199"/>
                    <a:pt x="3" y="199"/>
                    <a:pt x="3" y="196"/>
                  </a:cubicBezTo>
                  <a:cubicBezTo>
                    <a:pt x="3" y="188"/>
                    <a:pt x="4" y="193"/>
                    <a:pt x="15" y="187"/>
                  </a:cubicBezTo>
                  <a:cubicBezTo>
                    <a:pt x="24" y="183"/>
                    <a:pt x="26" y="176"/>
                    <a:pt x="26" y="133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26" y="84"/>
                    <a:pt x="27" y="68"/>
                    <a:pt x="27" y="51"/>
                  </a:cubicBezTo>
                  <a:cubicBezTo>
                    <a:pt x="27" y="43"/>
                    <a:pt x="27" y="35"/>
                    <a:pt x="26" y="26"/>
                  </a:cubicBezTo>
                  <a:cubicBezTo>
                    <a:pt x="26" y="14"/>
                    <a:pt x="15" y="9"/>
                    <a:pt x="4" y="8"/>
                  </a:cubicBezTo>
                  <a:cubicBezTo>
                    <a:pt x="0" y="8"/>
                    <a:pt x="0" y="6"/>
                    <a:pt x="0" y="3"/>
                  </a:cubicBezTo>
                  <a:cubicBezTo>
                    <a:pt x="0" y="0"/>
                    <a:pt x="5" y="0"/>
                    <a:pt x="7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0">
              <a:extLst>
                <a:ext uri="{FF2B5EF4-FFF2-40B4-BE49-F238E27FC236}">
                  <a16:creationId xmlns:a16="http://schemas.microsoft.com/office/drawing/2014/main" id="{7274450B-B39B-4F7F-8166-E386912BA5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08425" y="2166938"/>
              <a:ext cx="214313" cy="223838"/>
            </a:xfrm>
            <a:custGeom>
              <a:avLst/>
              <a:gdLst>
                <a:gd name="T0" fmla="*/ 8 w 192"/>
                <a:gd name="T1" fmla="*/ 1 h 201"/>
                <a:gd name="T2" fmla="*/ 54 w 192"/>
                <a:gd name="T3" fmla="*/ 1 h 201"/>
                <a:gd name="T4" fmla="*/ 82 w 192"/>
                <a:gd name="T5" fmla="*/ 0 h 201"/>
                <a:gd name="T6" fmla="*/ 142 w 192"/>
                <a:gd name="T7" fmla="*/ 47 h 201"/>
                <a:gd name="T8" fmla="*/ 108 w 192"/>
                <a:gd name="T9" fmla="*/ 100 h 201"/>
                <a:gd name="T10" fmla="*/ 163 w 192"/>
                <a:gd name="T11" fmla="*/ 177 h 201"/>
                <a:gd name="T12" fmla="*/ 189 w 192"/>
                <a:gd name="T13" fmla="*/ 190 h 201"/>
                <a:gd name="T14" fmla="*/ 192 w 192"/>
                <a:gd name="T15" fmla="*/ 194 h 201"/>
                <a:gd name="T16" fmla="*/ 172 w 192"/>
                <a:gd name="T17" fmla="*/ 201 h 201"/>
                <a:gd name="T18" fmla="*/ 148 w 192"/>
                <a:gd name="T19" fmla="*/ 194 h 201"/>
                <a:gd name="T20" fmla="*/ 98 w 192"/>
                <a:gd name="T21" fmla="*/ 128 h 201"/>
                <a:gd name="T22" fmla="*/ 78 w 192"/>
                <a:gd name="T23" fmla="*/ 106 h 201"/>
                <a:gd name="T24" fmla="*/ 72 w 192"/>
                <a:gd name="T25" fmla="*/ 106 h 201"/>
                <a:gd name="T26" fmla="*/ 55 w 192"/>
                <a:gd name="T27" fmla="*/ 106 h 201"/>
                <a:gd name="T28" fmla="*/ 50 w 192"/>
                <a:gd name="T29" fmla="*/ 126 h 201"/>
                <a:gd name="T30" fmla="*/ 51 w 192"/>
                <a:gd name="T31" fmla="*/ 165 h 201"/>
                <a:gd name="T32" fmla="*/ 85 w 192"/>
                <a:gd name="T33" fmla="*/ 196 h 201"/>
                <a:gd name="T34" fmla="*/ 80 w 192"/>
                <a:gd name="T35" fmla="*/ 200 h 201"/>
                <a:gd name="T36" fmla="*/ 40 w 192"/>
                <a:gd name="T37" fmla="*/ 199 h 201"/>
                <a:gd name="T38" fmla="*/ 9 w 192"/>
                <a:gd name="T39" fmla="*/ 200 h 201"/>
                <a:gd name="T40" fmla="*/ 4 w 192"/>
                <a:gd name="T41" fmla="*/ 195 h 201"/>
                <a:gd name="T42" fmla="*/ 27 w 192"/>
                <a:gd name="T43" fmla="*/ 167 h 201"/>
                <a:gd name="T44" fmla="*/ 27 w 192"/>
                <a:gd name="T45" fmla="*/ 80 h 201"/>
                <a:gd name="T46" fmla="*/ 27 w 192"/>
                <a:gd name="T47" fmla="*/ 33 h 201"/>
                <a:gd name="T48" fmla="*/ 0 w 192"/>
                <a:gd name="T49" fmla="*/ 5 h 201"/>
                <a:gd name="T50" fmla="*/ 8 w 192"/>
                <a:gd name="T51" fmla="*/ 1 h 201"/>
                <a:gd name="T52" fmla="*/ 52 w 192"/>
                <a:gd name="T53" fmla="*/ 93 h 201"/>
                <a:gd name="T54" fmla="*/ 64 w 192"/>
                <a:gd name="T55" fmla="*/ 96 h 201"/>
                <a:gd name="T56" fmla="*/ 67 w 192"/>
                <a:gd name="T57" fmla="*/ 96 h 201"/>
                <a:gd name="T58" fmla="*/ 75 w 192"/>
                <a:gd name="T59" fmla="*/ 96 h 201"/>
                <a:gd name="T60" fmla="*/ 119 w 192"/>
                <a:gd name="T61" fmla="*/ 57 h 201"/>
                <a:gd name="T62" fmla="*/ 65 w 192"/>
                <a:gd name="T63" fmla="*/ 11 h 201"/>
                <a:gd name="T64" fmla="*/ 50 w 192"/>
                <a:gd name="T65" fmla="*/ 42 h 201"/>
                <a:gd name="T66" fmla="*/ 50 w 192"/>
                <a:gd name="T67" fmla="*/ 50 h 201"/>
                <a:gd name="T68" fmla="*/ 52 w 192"/>
                <a:gd name="T69" fmla="*/ 93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2" h="201">
                  <a:moveTo>
                    <a:pt x="8" y="1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66" y="1"/>
                    <a:pt x="72" y="0"/>
                    <a:pt x="82" y="0"/>
                  </a:cubicBezTo>
                  <a:cubicBezTo>
                    <a:pt x="114" y="0"/>
                    <a:pt x="142" y="17"/>
                    <a:pt x="142" y="47"/>
                  </a:cubicBezTo>
                  <a:cubicBezTo>
                    <a:pt x="142" y="88"/>
                    <a:pt x="108" y="95"/>
                    <a:pt x="108" y="100"/>
                  </a:cubicBezTo>
                  <a:cubicBezTo>
                    <a:pt x="108" y="104"/>
                    <a:pt x="152" y="165"/>
                    <a:pt x="163" y="177"/>
                  </a:cubicBezTo>
                  <a:cubicBezTo>
                    <a:pt x="164" y="179"/>
                    <a:pt x="174" y="190"/>
                    <a:pt x="189" y="190"/>
                  </a:cubicBezTo>
                  <a:cubicBezTo>
                    <a:pt x="190" y="190"/>
                    <a:pt x="192" y="192"/>
                    <a:pt x="192" y="194"/>
                  </a:cubicBezTo>
                  <a:cubicBezTo>
                    <a:pt x="192" y="199"/>
                    <a:pt x="192" y="201"/>
                    <a:pt x="172" y="201"/>
                  </a:cubicBezTo>
                  <a:cubicBezTo>
                    <a:pt x="171" y="201"/>
                    <a:pt x="158" y="200"/>
                    <a:pt x="148" y="194"/>
                  </a:cubicBezTo>
                  <a:cubicBezTo>
                    <a:pt x="133" y="186"/>
                    <a:pt x="112" y="151"/>
                    <a:pt x="98" y="128"/>
                  </a:cubicBezTo>
                  <a:cubicBezTo>
                    <a:pt x="87" y="109"/>
                    <a:pt x="81" y="106"/>
                    <a:pt x="78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1" y="106"/>
                    <a:pt x="50" y="106"/>
                    <a:pt x="50" y="126"/>
                  </a:cubicBezTo>
                  <a:cubicBezTo>
                    <a:pt x="50" y="165"/>
                    <a:pt x="51" y="161"/>
                    <a:pt x="51" y="165"/>
                  </a:cubicBezTo>
                  <a:cubicBezTo>
                    <a:pt x="51" y="199"/>
                    <a:pt x="85" y="187"/>
                    <a:pt x="85" y="196"/>
                  </a:cubicBezTo>
                  <a:cubicBezTo>
                    <a:pt x="85" y="199"/>
                    <a:pt x="84" y="200"/>
                    <a:pt x="80" y="200"/>
                  </a:cubicBezTo>
                  <a:cubicBezTo>
                    <a:pt x="79" y="200"/>
                    <a:pt x="43" y="199"/>
                    <a:pt x="40" y="199"/>
                  </a:cubicBezTo>
                  <a:cubicBezTo>
                    <a:pt x="27" y="199"/>
                    <a:pt x="12" y="200"/>
                    <a:pt x="9" y="200"/>
                  </a:cubicBezTo>
                  <a:cubicBezTo>
                    <a:pt x="7" y="200"/>
                    <a:pt x="4" y="199"/>
                    <a:pt x="4" y="195"/>
                  </a:cubicBezTo>
                  <a:cubicBezTo>
                    <a:pt x="4" y="185"/>
                    <a:pt x="27" y="198"/>
                    <a:pt x="27" y="167"/>
                  </a:cubicBezTo>
                  <a:cubicBezTo>
                    <a:pt x="27" y="149"/>
                    <a:pt x="27" y="111"/>
                    <a:pt x="27" y="80"/>
                  </a:cubicBezTo>
                  <a:cubicBezTo>
                    <a:pt x="27" y="51"/>
                    <a:pt x="27" y="40"/>
                    <a:pt x="27" y="33"/>
                  </a:cubicBezTo>
                  <a:cubicBezTo>
                    <a:pt x="27" y="3"/>
                    <a:pt x="0" y="14"/>
                    <a:pt x="0" y="5"/>
                  </a:cubicBezTo>
                  <a:cubicBezTo>
                    <a:pt x="0" y="2"/>
                    <a:pt x="2" y="1"/>
                    <a:pt x="8" y="1"/>
                  </a:cubicBezTo>
                  <a:close/>
                  <a:moveTo>
                    <a:pt x="52" y="93"/>
                  </a:moveTo>
                  <a:cubicBezTo>
                    <a:pt x="56" y="95"/>
                    <a:pt x="59" y="96"/>
                    <a:pt x="64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109" y="96"/>
                    <a:pt x="119" y="77"/>
                    <a:pt x="119" y="57"/>
                  </a:cubicBezTo>
                  <a:cubicBezTo>
                    <a:pt x="119" y="38"/>
                    <a:pt x="105" y="11"/>
                    <a:pt x="65" y="11"/>
                  </a:cubicBezTo>
                  <a:cubicBezTo>
                    <a:pt x="51" y="11"/>
                    <a:pt x="50" y="17"/>
                    <a:pt x="50" y="42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86"/>
                    <a:pt x="50" y="92"/>
                    <a:pt x="52" y="93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1">
              <a:extLst>
                <a:ext uri="{FF2B5EF4-FFF2-40B4-BE49-F238E27FC236}">
                  <a16:creationId xmlns:a16="http://schemas.microsoft.com/office/drawing/2014/main" id="{C2B79B40-F439-4147-B9FE-3F666A368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775" y="2163763"/>
              <a:ext cx="147638" cy="227013"/>
            </a:xfrm>
            <a:custGeom>
              <a:avLst/>
              <a:gdLst>
                <a:gd name="T0" fmla="*/ 4 w 133"/>
                <a:gd name="T1" fmla="*/ 143 h 204"/>
                <a:gd name="T2" fmla="*/ 8 w 133"/>
                <a:gd name="T3" fmla="*/ 146 h 204"/>
                <a:gd name="T4" fmla="*/ 69 w 133"/>
                <a:gd name="T5" fmla="*/ 192 h 204"/>
                <a:gd name="T6" fmla="*/ 115 w 133"/>
                <a:gd name="T7" fmla="*/ 152 h 204"/>
                <a:gd name="T8" fmla="*/ 31 w 133"/>
                <a:gd name="T9" fmla="*/ 95 h 204"/>
                <a:gd name="T10" fmla="*/ 5 w 133"/>
                <a:gd name="T11" fmla="*/ 54 h 204"/>
                <a:gd name="T12" fmla="*/ 70 w 133"/>
                <a:gd name="T13" fmla="*/ 0 h 204"/>
                <a:gd name="T14" fmla="*/ 110 w 133"/>
                <a:gd name="T15" fmla="*/ 9 h 204"/>
                <a:gd name="T16" fmla="*/ 116 w 133"/>
                <a:gd name="T17" fmla="*/ 7 h 204"/>
                <a:gd name="T18" fmla="*/ 120 w 133"/>
                <a:gd name="T19" fmla="*/ 9 h 204"/>
                <a:gd name="T20" fmla="*/ 126 w 133"/>
                <a:gd name="T21" fmla="*/ 47 h 204"/>
                <a:gd name="T22" fmla="*/ 122 w 133"/>
                <a:gd name="T23" fmla="*/ 55 h 204"/>
                <a:gd name="T24" fmla="*/ 118 w 133"/>
                <a:gd name="T25" fmla="*/ 51 h 204"/>
                <a:gd name="T26" fmla="*/ 100 w 133"/>
                <a:gd name="T27" fmla="*/ 25 h 204"/>
                <a:gd name="T28" fmla="*/ 64 w 133"/>
                <a:gd name="T29" fmla="*/ 11 h 204"/>
                <a:gd name="T30" fmla="*/ 23 w 133"/>
                <a:gd name="T31" fmla="*/ 42 h 204"/>
                <a:gd name="T32" fmla="*/ 122 w 133"/>
                <a:gd name="T33" fmla="*/ 111 h 204"/>
                <a:gd name="T34" fmla="*/ 133 w 133"/>
                <a:gd name="T35" fmla="*/ 141 h 204"/>
                <a:gd name="T36" fmla="*/ 68 w 133"/>
                <a:gd name="T37" fmla="*/ 204 h 204"/>
                <a:gd name="T38" fmla="*/ 13 w 133"/>
                <a:gd name="T39" fmla="*/ 194 h 204"/>
                <a:gd name="T40" fmla="*/ 0 w 133"/>
                <a:gd name="T41" fmla="*/ 149 h 204"/>
                <a:gd name="T42" fmla="*/ 4 w 133"/>
                <a:gd name="T43" fmla="*/ 143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3" h="204">
                  <a:moveTo>
                    <a:pt x="4" y="143"/>
                  </a:moveTo>
                  <a:cubicBezTo>
                    <a:pt x="5" y="143"/>
                    <a:pt x="8" y="144"/>
                    <a:pt x="8" y="146"/>
                  </a:cubicBezTo>
                  <a:cubicBezTo>
                    <a:pt x="15" y="162"/>
                    <a:pt x="29" y="192"/>
                    <a:pt x="69" y="192"/>
                  </a:cubicBezTo>
                  <a:cubicBezTo>
                    <a:pt x="97" y="192"/>
                    <a:pt x="115" y="176"/>
                    <a:pt x="115" y="152"/>
                  </a:cubicBezTo>
                  <a:cubicBezTo>
                    <a:pt x="115" y="115"/>
                    <a:pt x="67" y="117"/>
                    <a:pt x="31" y="95"/>
                  </a:cubicBezTo>
                  <a:cubicBezTo>
                    <a:pt x="15" y="86"/>
                    <a:pt x="5" y="73"/>
                    <a:pt x="5" y="54"/>
                  </a:cubicBezTo>
                  <a:cubicBezTo>
                    <a:pt x="5" y="21"/>
                    <a:pt x="32" y="0"/>
                    <a:pt x="70" y="0"/>
                  </a:cubicBezTo>
                  <a:cubicBezTo>
                    <a:pt x="88" y="0"/>
                    <a:pt x="106" y="9"/>
                    <a:pt x="110" y="9"/>
                  </a:cubicBezTo>
                  <a:cubicBezTo>
                    <a:pt x="111" y="9"/>
                    <a:pt x="114" y="7"/>
                    <a:pt x="116" y="7"/>
                  </a:cubicBezTo>
                  <a:cubicBezTo>
                    <a:pt x="118" y="7"/>
                    <a:pt x="120" y="8"/>
                    <a:pt x="120" y="9"/>
                  </a:cubicBezTo>
                  <a:cubicBezTo>
                    <a:pt x="122" y="22"/>
                    <a:pt x="126" y="43"/>
                    <a:pt x="126" y="47"/>
                  </a:cubicBezTo>
                  <a:cubicBezTo>
                    <a:pt x="126" y="53"/>
                    <a:pt x="124" y="55"/>
                    <a:pt x="122" y="55"/>
                  </a:cubicBezTo>
                  <a:cubicBezTo>
                    <a:pt x="120" y="55"/>
                    <a:pt x="119" y="53"/>
                    <a:pt x="118" y="51"/>
                  </a:cubicBezTo>
                  <a:cubicBezTo>
                    <a:pt x="111" y="34"/>
                    <a:pt x="108" y="32"/>
                    <a:pt x="100" y="25"/>
                  </a:cubicBezTo>
                  <a:cubicBezTo>
                    <a:pt x="90" y="16"/>
                    <a:pt x="76" y="11"/>
                    <a:pt x="64" y="11"/>
                  </a:cubicBezTo>
                  <a:cubicBezTo>
                    <a:pt x="42" y="11"/>
                    <a:pt x="23" y="23"/>
                    <a:pt x="23" y="42"/>
                  </a:cubicBezTo>
                  <a:cubicBezTo>
                    <a:pt x="23" y="87"/>
                    <a:pt x="88" y="74"/>
                    <a:pt x="122" y="111"/>
                  </a:cubicBezTo>
                  <a:cubicBezTo>
                    <a:pt x="128" y="118"/>
                    <a:pt x="133" y="128"/>
                    <a:pt x="133" y="141"/>
                  </a:cubicBezTo>
                  <a:cubicBezTo>
                    <a:pt x="133" y="181"/>
                    <a:pt x="103" y="204"/>
                    <a:pt x="68" y="204"/>
                  </a:cubicBezTo>
                  <a:cubicBezTo>
                    <a:pt x="44" y="204"/>
                    <a:pt x="31" y="203"/>
                    <a:pt x="13" y="194"/>
                  </a:cubicBezTo>
                  <a:cubicBezTo>
                    <a:pt x="8" y="190"/>
                    <a:pt x="0" y="151"/>
                    <a:pt x="0" y="149"/>
                  </a:cubicBezTo>
                  <a:cubicBezTo>
                    <a:pt x="0" y="144"/>
                    <a:pt x="2" y="143"/>
                    <a:pt x="4" y="143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0" name="Rectangle 89">
            <a:extLst>
              <a:ext uri="{FF2B5EF4-FFF2-40B4-BE49-F238E27FC236}">
                <a16:creationId xmlns:a16="http://schemas.microsoft.com/office/drawing/2014/main" id="{4CAAEE8A-3D53-4E66-967B-9EEF236D5BC4}"/>
              </a:ext>
            </a:extLst>
          </p:cNvPr>
          <p:cNvSpPr/>
          <p:nvPr/>
        </p:nvSpPr>
        <p:spPr>
          <a:xfrm>
            <a:off x="7610094" y="2387088"/>
            <a:ext cx="4167522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3C38153E-0AC1-42A6-B18A-76DB67CA446B}"/>
              </a:ext>
            </a:extLst>
          </p:cNvPr>
          <p:cNvSpPr/>
          <p:nvPr/>
        </p:nvSpPr>
        <p:spPr>
          <a:xfrm>
            <a:off x="729116" y="2798837"/>
            <a:ext cx="484405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and scrambled it to make a type specimen book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F93BAE4-82F4-49D1-A9E9-23103A688F24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142FC725-FC14-427A-B68B-90461B89518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610094" y="1276350"/>
            <a:ext cx="2201862" cy="10620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3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Company </a:t>
            </a:r>
            <a:br>
              <a:rPr lang="en-US" sz="3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3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Service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C1AF5DF-57F1-48F3-9897-D43CD2EA4AE1}"/>
              </a:ext>
            </a:extLst>
          </p:cNvPr>
          <p:cNvSpPr/>
          <p:nvPr/>
        </p:nvSpPr>
        <p:spPr>
          <a:xfrm rot="2700000">
            <a:off x="729116" y="4472403"/>
            <a:ext cx="1672374" cy="1672374"/>
          </a:xfrm>
          <a:prstGeom prst="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E5F9108A-95AF-4DC0-A417-21F9021857BA}"/>
              </a:ext>
            </a:extLst>
          </p:cNvPr>
          <p:cNvSpPr/>
          <p:nvPr/>
        </p:nvSpPr>
        <p:spPr>
          <a:xfrm rot="2700000">
            <a:off x="3094210" y="4472403"/>
            <a:ext cx="1672374" cy="1672374"/>
          </a:xfrm>
          <a:prstGeom prst="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195D76C3-C024-4FA3-8CA7-84E41D5C3D3E}"/>
              </a:ext>
            </a:extLst>
          </p:cNvPr>
          <p:cNvSpPr/>
          <p:nvPr/>
        </p:nvSpPr>
        <p:spPr>
          <a:xfrm rot="2700000">
            <a:off x="5459304" y="4472403"/>
            <a:ext cx="1672374" cy="1672374"/>
          </a:xfrm>
          <a:prstGeom prst="rect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FF34DE2A-7F57-4A96-86CC-8D495307751E}"/>
              </a:ext>
            </a:extLst>
          </p:cNvPr>
          <p:cNvGrpSpPr/>
          <p:nvPr/>
        </p:nvGrpSpPr>
        <p:grpSpPr>
          <a:xfrm>
            <a:off x="878824" y="4769725"/>
            <a:ext cx="1254776" cy="1077731"/>
            <a:chOff x="1861880" y="2581895"/>
            <a:chExt cx="1254776" cy="1077731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8B9A6B12-B9AF-435C-A882-CCD49C27B1E6}"/>
                </a:ext>
              </a:extLst>
            </p:cNvPr>
            <p:cNvSpPr txBox="1"/>
            <p:nvPr/>
          </p:nvSpPr>
          <p:spPr>
            <a:xfrm>
              <a:off x="2354797" y="2581895"/>
              <a:ext cx="3871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  <p:sp>
          <p:nvSpPr>
            <p:cNvPr id="97" name="Rectangle 9">
              <a:extLst>
                <a:ext uri="{FF2B5EF4-FFF2-40B4-BE49-F238E27FC236}">
                  <a16:creationId xmlns:a16="http://schemas.microsoft.com/office/drawing/2014/main" id="{0AF87248-EA4B-4E49-B06E-EEE788171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1880" y="3058687"/>
              <a:ext cx="1254776" cy="6009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letterhead design professionalism dummy</a:t>
              </a: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B85FA542-D0BC-4806-8664-EAFD06DA1C93}"/>
              </a:ext>
            </a:extLst>
          </p:cNvPr>
          <p:cNvGrpSpPr/>
          <p:nvPr/>
        </p:nvGrpSpPr>
        <p:grpSpPr>
          <a:xfrm>
            <a:off x="3243918" y="4769725"/>
            <a:ext cx="1299053" cy="1077731"/>
            <a:chOff x="1861880" y="2581895"/>
            <a:chExt cx="1299053" cy="1077731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C3595BA8-0E73-4539-AB69-6AB4E3D8A2BE}"/>
                </a:ext>
              </a:extLst>
            </p:cNvPr>
            <p:cNvSpPr txBox="1"/>
            <p:nvPr/>
          </p:nvSpPr>
          <p:spPr>
            <a:xfrm>
              <a:off x="2354797" y="2581895"/>
              <a:ext cx="3871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  <p:sp>
          <p:nvSpPr>
            <p:cNvPr id="100" name="Rectangle 9">
              <a:extLst>
                <a:ext uri="{FF2B5EF4-FFF2-40B4-BE49-F238E27FC236}">
                  <a16:creationId xmlns:a16="http://schemas.microsoft.com/office/drawing/2014/main" id="{EAE16A6C-A1F1-43E3-AE1D-F7DD6A940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1880" y="3058687"/>
              <a:ext cx="1299053" cy="6009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letterhead design professionalism dummy</a:t>
              </a: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8D9746F-189A-4C49-854B-21A981700BC4}"/>
              </a:ext>
            </a:extLst>
          </p:cNvPr>
          <p:cNvGrpSpPr/>
          <p:nvPr/>
        </p:nvGrpSpPr>
        <p:grpSpPr>
          <a:xfrm>
            <a:off x="5609012" y="4769725"/>
            <a:ext cx="1285274" cy="1077731"/>
            <a:chOff x="1861880" y="2581895"/>
            <a:chExt cx="1285274" cy="1077731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03904C85-579B-4692-ADFC-A87F2AD802D7}"/>
                </a:ext>
              </a:extLst>
            </p:cNvPr>
            <p:cNvSpPr txBox="1"/>
            <p:nvPr/>
          </p:nvSpPr>
          <p:spPr>
            <a:xfrm>
              <a:off x="2354797" y="2581895"/>
              <a:ext cx="3871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3</a:t>
              </a:r>
            </a:p>
          </p:txBody>
        </p:sp>
        <p:sp>
          <p:nvSpPr>
            <p:cNvPr id="103" name="Rectangle 9">
              <a:extLst>
                <a:ext uri="{FF2B5EF4-FFF2-40B4-BE49-F238E27FC236}">
                  <a16:creationId xmlns:a16="http://schemas.microsoft.com/office/drawing/2014/main" id="{0C990ED6-9A17-43B6-AAE5-AB99AFD6E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1880" y="3058687"/>
              <a:ext cx="1285274" cy="6009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letterhead design professionalism dummy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Rectangle 133">
            <a:extLst>
              <a:ext uri="{FF2B5EF4-FFF2-40B4-BE49-F238E27FC236}">
                <a16:creationId xmlns:a16="http://schemas.microsoft.com/office/drawing/2014/main" id="{BD1B51B4-1327-4214-9240-02A2A8D2B040}"/>
              </a:ext>
            </a:extLst>
          </p:cNvPr>
          <p:cNvSpPr/>
          <p:nvPr/>
        </p:nvSpPr>
        <p:spPr>
          <a:xfrm>
            <a:off x="8408943" y="1926174"/>
            <a:ext cx="1865722" cy="17698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8400DA-60D1-44FF-98D3-FBAE805610CE}"/>
              </a:ext>
            </a:extLst>
          </p:cNvPr>
          <p:cNvSpPr/>
          <p:nvPr/>
        </p:nvSpPr>
        <p:spPr>
          <a:xfrm>
            <a:off x="1882908" y="1979883"/>
            <a:ext cx="1865722" cy="17698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4F2396-CD8F-49A3-8D7E-33F0E95F9E30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00849691-4811-4A92-B953-52FCCBA60F3A}"/>
              </a:ext>
            </a:extLst>
          </p:cNvPr>
          <p:cNvPicPr>
            <a:picLocks noGrp="1" noChangeAspect="1"/>
          </p:cNvPicPr>
          <p:nvPr>
            <p:ph type="pic" sz="quarter" idx="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44" r="14744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027E5C90-EC81-474A-B3CB-D10D113AF850}"/>
              </a:ext>
            </a:extLst>
          </p:cNvPr>
          <p:cNvPicPr>
            <a:picLocks noGrp="1" noChangeAspect="1"/>
          </p:cNvPicPr>
          <p:nvPr>
            <p:ph type="pic" sz="quarter" idx="96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64" r="3047" b="8334"/>
          <a:stretch/>
        </p:blipFill>
        <p:spPr>
          <a:xfrm>
            <a:off x="8378673" y="1847980"/>
            <a:ext cx="1926265" cy="1926265"/>
          </a:xfrm>
        </p:spPr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8398BBAC-50A1-421F-899C-47F01005B3FA}"/>
              </a:ext>
            </a:extLst>
          </p:cNvPr>
          <p:cNvPicPr>
            <a:picLocks noGrp="1" noChangeAspect="1"/>
          </p:cNvPicPr>
          <p:nvPr>
            <p:ph type="pic" sz="quarter" idx="9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27" r="12527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4F99B47-F009-4018-A602-1F9B451051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/>
              <a:t>Our</a:t>
            </a:r>
            <a:r>
              <a:rPr lang="en-US" sz="3600" dirty="0"/>
              <a:t> Team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5FF1D150-1CC9-410A-ACA4-F7D9968EBBC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37A38A2-1BE5-4195-AA29-1B8AA13FA67A}"/>
              </a:ext>
            </a:extLst>
          </p:cNvPr>
          <p:cNvCxnSpPr>
            <a:cxnSpLocks/>
          </p:cNvCxnSpPr>
          <p:nvPr/>
        </p:nvCxnSpPr>
        <p:spPr>
          <a:xfrm>
            <a:off x="838200" y="4118682"/>
            <a:ext cx="10515600" cy="0"/>
          </a:xfrm>
          <a:prstGeom prst="line">
            <a:avLst/>
          </a:prstGeom>
          <a:ln w="127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>
            <a:extLst>
              <a:ext uri="{FF2B5EF4-FFF2-40B4-BE49-F238E27FC236}">
                <a16:creationId xmlns:a16="http://schemas.microsoft.com/office/drawing/2014/main" id="{5A829821-A3F8-4F51-A012-1F07A3B5FE1B}"/>
              </a:ext>
            </a:extLst>
          </p:cNvPr>
          <p:cNvSpPr/>
          <p:nvPr/>
        </p:nvSpPr>
        <p:spPr>
          <a:xfrm>
            <a:off x="2675095" y="3978005"/>
            <a:ext cx="281354" cy="28135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Rectangle 9">
            <a:extLst>
              <a:ext uri="{FF2B5EF4-FFF2-40B4-BE49-F238E27FC236}">
                <a16:creationId xmlns:a16="http://schemas.microsoft.com/office/drawing/2014/main" id="{9D55CB9A-CB93-4D9A-93BE-ACCA12B9866F}"/>
              </a:ext>
            </a:extLst>
          </p:cNvPr>
          <p:cNvSpPr>
            <a:spLocks/>
          </p:cNvSpPr>
          <p:nvPr/>
        </p:nvSpPr>
        <p:spPr bwMode="auto">
          <a:xfrm>
            <a:off x="1809313" y="5164608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professionalism and lorem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600BFB6-9FF7-4537-944F-6A7CF396AACF}"/>
              </a:ext>
            </a:extLst>
          </p:cNvPr>
          <p:cNvSpPr txBox="1"/>
          <p:nvPr/>
        </p:nvSpPr>
        <p:spPr>
          <a:xfrm>
            <a:off x="1882911" y="4429462"/>
            <a:ext cx="1865722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dirty="0" err="1">
                <a:solidFill>
                  <a:schemeClr val="accent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Sakawi</a:t>
            </a:r>
            <a:r>
              <a:rPr lang="en-US" b="1" dirty="0">
                <a:solidFill>
                  <a:schemeClr val="accent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Beda</a:t>
            </a:r>
          </a:p>
          <a:p>
            <a:pPr algn="ctr">
              <a:lnSpc>
                <a:spcPts val="2000"/>
              </a:lnSpc>
            </a:pPr>
            <a:r>
              <a:rPr lang="en-US" sz="1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Post Title Text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E800CE27-C493-40E5-8FC5-0BE5DD36CE35}"/>
              </a:ext>
            </a:extLst>
          </p:cNvPr>
          <p:cNvCxnSpPr>
            <a:cxnSpLocks/>
          </p:cNvCxnSpPr>
          <p:nvPr/>
        </p:nvCxnSpPr>
        <p:spPr>
          <a:xfrm>
            <a:off x="2111063" y="5063388"/>
            <a:ext cx="1409419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03A48BC-4021-4445-88F2-F289E6C031A4}"/>
              </a:ext>
            </a:extLst>
          </p:cNvPr>
          <p:cNvGrpSpPr/>
          <p:nvPr/>
        </p:nvGrpSpPr>
        <p:grpSpPr>
          <a:xfrm>
            <a:off x="2412813" y="5717969"/>
            <a:ext cx="805918" cy="257084"/>
            <a:chOff x="4052943" y="5412792"/>
            <a:chExt cx="958829" cy="305862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CC1752D2-A0C8-4B50-A34D-49C821930FB7}"/>
                </a:ext>
              </a:extLst>
            </p:cNvPr>
            <p:cNvGrpSpPr/>
            <p:nvPr/>
          </p:nvGrpSpPr>
          <p:grpSpPr>
            <a:xfrm>
              <a:off x="4052943" y="5412793"/>
              <a:ext cx="305861" cy="305861"/>
              <a:chOff x="1324575" y="5760204"/>
              <a:chExt cx="305861" cy="305861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6F2EA5B6-DD00-44F4-A8D2-B72A566B024D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8" name="AutoShape 1">
                <a:extLst>
                  <a:ext uri="{FF2B5EF4-FFF2-40B4-BE49-F238E27FC236}">
                    <a16:creationId xmlns:a16="http://schemas.microsoft.com/office/drawing/2014/main" id="{51D02559-14C0-4445-9EDA-CDAB282744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70EE6895-7B4A-41AA-ABC7-46AAAD441FF2}"/>
                </a:ext>
              </a:extLst>
            </p:cNvPr>
            <p:cNvGrpSpPr/>
            <p:nvPr/>
          </p:nvGrpSpPr>
          <p:grpSpPr>
            <a:xfrm>
              <a:off x="4379427" y="5412793"/>
              <a:ext cx="305861" cy="305861"/>
              <a:chOff x="1684215" y="5760204"/>
              <a:chExt cx="305861" cy="305861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FE99BC14-3EDF-4D02-AA33-49D43822FBBA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4" name="AutoShape 21">
                <a:extLst>
                  <a:ext uri="{FF2B5EF4-FFF2-40B4-BE49-F238E27FC236}">
                    <a16:creationId xmlns:a16="http://schemas.microsoft.com/office/drawing/2014/main" id="{2BAFE66B-CEF0-4878-B98E-8C567F85E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BFC8D7CD-13EB-43DF-96D5-753FF5FB910F}"/>
                </a:ext>
              </a:extLst>
            </p:cNvPr>
            <p:cNvGrpSpPr/>
            <p:nvPr/>
          </p:nvGrpSpPr>
          <p:grpSpPr>
            <a:xfrm>
              <a:off x="4705911" y="5412792"/>
              <a:ext cx="305861" cy="305861"/>
              <a:chOff x="2177216" y="5760204"/>
              <a:chExt cx="305861" cy="305861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FC8C9FA6-F2F5-4994-8BCB-0E99A487164C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0" name="AutoShape 18">
                <a:extLst>
                  <a:ext uri="{FF2B5EF4-FFF2-40B4-BE49-F238E27FC236}">
                    <a16:creationId xmlns:a16="http://schemas.microsoft.com/office/drawing/2014/main" id="{F5F264E0-9925-4413-A21D-C2296502B9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sp>
        <p:nvSpPr>
          <p:cNvPr id="99" name="Oval 98">
            <a:extLst>
              <a:ext uri="{FF2B5EF4-FFF2-40B4-BE49-F238E27FC236}">
                <a16:creationId xmlns:a16="http://schemas.microsoft.com/office/drawing/2014/main" id="{A57913C3-815C-47CA-B2AD-4B9B62614414}"/>
              </a:ext>
            </a:extLst>
          </p:cNvPr>
          <p:cNvSpPr/>
          <p:nvPr/>
        </p:nvSpPr>
        <p:spPr>
          <a:xfrm>
            <a:off x="5955323" y="3978004"/>
            <a:ext cx="281354" cy="28135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Rectangle 9">
            <a:extLst>
              <a:ext uri="{FF2B5EF4-FFF2-40B4-BE49-F238E27FC236}">
                <a16:creationId xmlns:a16="http://schemas.microsoft.com/office/drawing/2014/main" id="{CC20F810-8297-4035-A052-F63F50B864EA}"/>
              </a:ext>
            </a:extLst>
          </p:cNvPr>
          <p:cNvSpPr>
            <a:spLocks/>
          </p:cNvSpPr>
          <p:nvPr/>
        </p:nvSpPr>
        <p:spPr bwMode="auto">
          <a:xfrm>
            <a:off x="5089541" y="5164607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professionalism and lorem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B41E0903-1CCE-44CF-B616-B4B9A522592B}"/>
              </a:ext>
            </a:extLst>
          </p:cNvPr>
          <p:cNvSpPr txBox="1"/>
          <p:nvPr/>
        </p:nvSpPr>
        <p:spPr>
          <a:xfrm>
            <a:off x="5163139" y="4429461"/>
            <a:ext cx="1865722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dirty="0" err="1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Nahila</a:t>
            </a:r>
            <a:r>
              <a:rPr lang="en-US" b="1" dirty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b="1" dirty="0" err="1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nateya</a:t>
            </a:r>
            <a:endParaRPr lang="en-US" b="1" dirty="0">
              <a:solidFill>
                <a:schemeClr val="accent5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ts val="2000"/>
              </a:lnSpc>
            </a:pPr>
            <a:r>
              <a:rPr lang="en-US" sz="1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Post Title Text</a:t>
            </a:r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AEB7845A-59D2-43AC-B6B9-D8F68DCB81FC}"/>
              </a:ext>
            </a:extLst>
          </p:cNvPr>
          <p:cNvCxnSpPr>
            <a:cxnSpLocks/>
          </p:cNvCxnSpPr>
          <p:nvPr/>
        </p:nvCxnSpPr>
        <p:spPr>
          <a:xfrm>
            <a:off x="5391291" y="5063387"/>
            <a:ext cx="1409419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DD3FC2B1-E55B-4597-9ACF-F5B364444007}"/>
              </a:ext>
            </a:extLst>
          </p:cNvPr>
          <p:cNvGrpSpPr/>
          <p:nvPr/>
        </p:nvGrpSpPr>
        <p:grpSpPr>
          <a:xfrm>
            <a:off x="5693041" y="5717968"/>
            <a:ext cx="805918" cy="257084"/>
            <a:chOff x="4052943" y="5412792"/>
            <a:chExt cx="958829" cy="305862"/>
          </a:xfrm>
        </p:grpSpPr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7CBE9E4D-6191-43DD-AD2D-E853DE16B22E}"/>
                </a:ext>
              </a:extLst>
            </p:cNvPr>
            <p:cNvGrpSpPr/>
            <p:nvPr/>
          </p:nvGrpSpPr>
          <p:grpSpPr>
            <a:xfrm>
              <a:off x="4052943" y="5412793"/>
              <a:ext cx="305861" cy="305861"/>
              <a:chOff x="1324575" y="5760204"/>
              <a:chExt cx="305861" cy="305861"/>
            </a:xfrm>
          </p:grpSpPr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EB4437C4-8057-4B57-88CE-B26454785FC5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2" name="AutoShape 1">
                <a:extLst>
                  <a:ext uri="{FF2B5EF4-FFF2-40B4-BE49-F238E27FC236}">
                    <a16:creationId xmlns:a16="http://schemas.microsoft.com/office/drawing/2014/main" id="{8D8C4A40-3936-46D7-8E17-9ADF359BB8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006B785B-C6C5-4415-8351-DD46D9598F6D}"/>
                </a:ext>
              </a:extLst>
            </p:cNvPr>
            <p:cNvGrpSpPr/>
            <p:nvPr/>
          </p:nvGrpSpPr>
          <p:grpSpPr>
            <a:xfrm>
              <a:off x="4379427" y="5412793"/>
              <a:ext cx="305861" cy="305861"/>
              <a:chOff x="1684215" y="5760204"/>
              <a:chExt cx="305861" cy="305861"/>
            </a:xfrm>
          </p:grpSpPr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0E8594A3-7A3F-4995-93AF-7B80E18A0C83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0" name="AutoShape 21">
                <a:extLst>
                  <a:ext uri="{FF2B5EF4-FFF2-40B4-BE49-F238E27FC236}">
                    <a16:creationId xmlns:a16="http://schemas.microsoft.com/office/drawing/2014/main" id="{78C303DB-C2CE-48AB-9C1C-6CFF7FCEE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B52BBFB-31AD-4A96-A125-417BB8FC5A74}"/>
                </a:ext>
              </a:extLst>
            </p:cNvPr>
            <p:cNvGrpSpPr/>
            <p:nvPr/>
          </p:nvGrpSpPr>
          <p:grpSpPr>
            <a:xfrm>
              <a:off x="4705911" y="5412792"/>
              <a:ext cx="305861" cy="305861"/>
              <a:chOff x="2177216" y="5760204"/>
              <a:chExt cx="305861" cy="305861"/>
            </a:xfrm>
          </p:grpSpPr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6A313CDC-5D24-4E13-ACAA-EA1AF479564C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8" name="AutoShape 18">
                <a:extLst>
                  <a:ext uri="{FF2B5EF4-FFF2-40B4-BE49-F238E27FC236}">
                    <a16:creationId xmlns:a16="http://schemas.microsoft.com/office/drawing/2014/main" id="{8D6A935C-E51D-4D5A-8B6B-1007FF376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sp>
        <p:nvSpPr>
          <p:cNvPr id="113" name="Oval 112">
            <a:extLst>
              <a:ext uri="{FF2B5EF4-FFF2-40B4-BE49-F238E27FC236}">
                <a16:creationId xmlns:a16="http://schemas.microsoft.com/office/drawing/2014/main" id="{8E7BC62B-D614-421B-96B3-3D6AB244A8B6}"/>
              </a:ext>
            </a:extLst>
          </p:cNvPr>
          <p:cNvSpPr/>
          <p:nvPr/>
        </p:nvSpPr>
        <p:spPr>
          <a:xfrm>
            <a:off x="9235551" y="3978004"/>
            <a:ext cx="281354" cy="281354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4" name="Rectangle 9">
            <a:extLst>
              <a:ext uri="{FF2B5EF4-FFF2-40B4-BE49-F238E27FC236}">
                <a16:creationId xmlns:a16="http://schemas.microsoft.com/office/drawing/2014/main" id="{A6AE9E80-5370-43EE-83B4-9C47D7806945}"/>
              </a:ext>
            </a:extLst>
          </p:cNvPr>
          <p:cNvSpPr>
            <a:spLocks/>
          </p:cNvSpPr>
          <p:nvPr/>
        </p:nvSpPr>
        <p:spPr bwMode="auto">
          <a:xfrm>
            <a:off x="8369769" y="5164607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professionalism and lorem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BBE0ABC6-18D7-407F-A05B-24D667D92C8C}"/>
              </a:ext>
            </a:extLst>
          </p:cNvPr>
          <p:cNvSpPr txBox="1"/>
          <p:nvPr/>
        </p:nvSpPr>
        <p:spPr>
          <a:xfrm>
            <a:off x="8443367" y="4429461"/>
            <a:ext cx="1865722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dirty="0" err="1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Manilo</a:t>
            </a:r>
            <a:r>
              <a:rPr lang="en-US" b="1" dirty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b="1" dirty="0" err="1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Darwy</a:t>
            </a:r>
            <a:endParaRPr lang="en-US" b="1" dirty="0">
              <a:solidFill>
                <a:schemeClr val="accent6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ts val="2000"/>
              </a:lnSpc>
            </a:pPr>
            <a:r>
              <a:rPr lang="en-US" sz="1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Post Title Text</a:t>
            </a:r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890D5CE0-2A73-4B48-98A6-0A679E2D236B}"/>
              </a:ext>
            </a:extLst>
          </p:cNvPr>
          <p:cNvCxnSpPr>
            <a:cxnSpLocks/>
          </p:cNvCxnSpPr>
          <p:nvPr/>
        </p:nvCxnSpPr>
        <p:spPr>
          <a:xfrm>
            <a:off x="8671519" y="5063387"/>
            <a:ext cx="1409419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14E74C8F-21DF-4109-A7CA-72082AC4AE26}"/>
              </a:ext>
            </a:extLst>
          </p:cNvPr>
          <p:cNvGrpSpPr/>
          <p:nvPr/>
        </p:nvGrpSpPr>
        <p:grpSpPr>
          <a:xfrm>
            <a:off x="8973269" y="5717968"/>
            <a:ext cx="805918" cy="257084"/>
            <a:chOff x="4052943" y="5412792"/>
            <a:chExt cx="958829" cy="305862"/>
          </a:xfrm>
        </p:grpSpPr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6180D13D-3715-4F21-BA15-FAA3D0F1FB2B}"/>
                </a:ext>
              </a:extLst>
            </p:cNvPr>
            <p:cNvGrpSpPr/>
            <p:nvPr/>
          </p:nvGrpSpPr>
          <p:grpSpPr>
            <a:xfrm>
              <a:off x="4052943" y="5412793"/>
              <a:ext cx="305861" cy="305861"/>
              <a:chOff x="1324575" y="5760204"/>
              <a:chExt cx="305861" cy="305861"/>
            </a:xfrm>
          </p:grpSpPr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3695566D-1127-4ECE-9A7E-07E80A1017AA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6" name="AutoShape 1">
                <a:extLst>
                  <a:ext uri="{FF2B5EF4-FFF2-40B4-BE49-F238E27FC236}">
                    <a16:creationId xmlns:a16="http://schemas.microsoft.com/office/drawing/2014/main" id="{B2A99E2A-D2B5-43FA-B4FF-D7C49F82AB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1ABC11DD-6360-4578-9CEF-B2CDC1ACE3F7}"/>
                </a:ext>
              </a:extLst>
            </p:cNvPr>
            <p:cNvGrpSpPr/>
            <p:nvPr/>
          </p:nvGrpSpPr>
          <p:grpSpPr>
            <a:xfrm>
              <a:off x="4379427" y="5412793"/>
              <a:ext cx="305861" cy="305861"/>
              <a:chOff x="1684215" y="5760204"/>
              <a:chExt cx="305861" cy="305861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71446F0F-9591-44F5-9CE0-081ED6667F9C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4" name="AutoShape 21">
                <a:extLst>
                  <a:ext uri="{FF2B5EF4-FFF2-40B4-BE49-F238E27FC236}">
                    <a16:creationId xmlns:a16="http://schemas.microsoft.com/office/drawing/2014/main" id="{EA39474F-084C-47A3-A8B6-7643F98241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12200C4D-03F3-4A2C-A1B3-F37EA21E7BE5}"/>
                </a:ext>
              </a:extLst>
            </p:cNvPr>
            <p:cNvGrpSpPr/>
            <p:nvPr/>
          </p:nvGrpSpPr>
          <p:grpSpPr>
            <a:xfrm>
              <a:off x="4705911" y="5412792"/>
              <a:ext cx="305861" cy="305861"/>
              <a:chOff x="2177216" y="5760204"/>
              <a:chExt cx="305861" cy="305861"/>
            </a:xfrm>
          </p:grpSpPr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49A2D1BE-A22E-4AEE-BE0C-BA548EB8B4C5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2" name="AutoShape 18">
                <a:extLst>
                  <a:ext uri="{FF2B5EF4-FFF2-40B4-BE49-F238E27FC236}">
                    <a16:creationId xmlns:a16="http://schemas.microsoft.com/office/drawing/2014/main" id="{56DAB516-23DB-4C5E-807A-6D8D90304F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0CA243EC-3A90-4EDF-8559-5AA1A48EF148}"/>
              </a:ext>
            </a:extLst>
          </p:cNvPr>
          <p:cNvPicPr>
            <a:picLocks noGrp="1" noChangeAspect="1"/>
          </p:cNvPicPr>
          <p:nvPr>
            <p:ph type="pic" sz="quarter" idx="9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29" b="21029"/>
          <a:stretch>
            <a:fillRect/>
          </a:stretch>
        </p:blipFill>
        <p:spPr/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4E34A1AA-D19C-4B88-90FF-33786B2AE1F4}"/>
              </a:ext>
            </a:extLst>
          </p:cNvPr>
          <p:cNvSpPr/>
          <p:nvPr/>
        </p:nvSpPr>
        <p:spPr>
          <a:xfrm>
            <a:off x="5805714" y="1960108"/>
            <a:ext cx="6386286" cy="2467428"/>
          </a:xfrm>
          <a:prstGeom prst="rect">
            <a:avLst/>
          </a:prstGeom>
          <a:solidFill>
            <a:schemeClr val="accent4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DD6E22-A337-4740-8E07-0A73C1B75102}"/>
              </a:ext>
            </a:extLst>
          </p:cNvPr>
          <p:cNvSpPr/>
          <p:nvPr/>
        </p:nvSpPr>
        <p:spPr>
          <a:xfrm>
            <a:off x="0" y="1973943"/>
            <a:ext cx="5805714" cy="24674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2B0D2EB2-6149-4BFA-BA1D-9B018B3634E7}"/>
              </a:ext>
            </a:extLst>
          </p:cNvPr>
          <p:cNvPicPr>
            <a:picLocks noGrp="1" noChangeAspect="1"/>
          </p:cNvPicPr>
          <p:nvPr>
            <p:ph type="pic" sz="quarter" idx="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99" b="24099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4" name="Picture Placeholder 53">
            <a:extLst>
              <a:ext uri="{FF2B5EF4-FFF2-40B4-BE49-F238E27FC236}">
                <a16:creationId xmlns:a16="http://schemas.microsoft.com/office/drawing/2014/main" id="{7C6CBC5A-4C67-45BF-A690-693106DF1949}"/>
              </a:ext>
            </a:extLst>
          </p:cNvPr>
          <p:cNvPicPr>
            <a:picLocks noGrp="1" noChangeAspect="1"/>
          </p:cNvPicPr>
          <p:nvPr>
            <p:ph type="pic" sz="quarter" idx="9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63" b="13863"/>
          <a:stretch>
            <a:fillRect/>
          </a:stretch>
        </p:blipFill>
        <p:spPr/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8BE915AC-FC56-425C-9ED8-296EA317567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Creative Portfolio</a:t>
            </a:r>
            <a:endParaRPr lang="en-US" dirty="0"/>
          </a:p>
        </p:txBody>
      </p:sp>
      <p:sp>
        <p:nvSpPr>
          <p:cNvPr id="19" name="Subtitle 18">
            <a:extLst>
              <a:ext uri="{FF2B5EF4-FFF2-40B4-BE49-F238E27FC236}">
                <a16:creationId xmlns:a16="http://schemas.microsoft.com/office/drawing/2014/main" id="{2956D619-8696-47C9-B35F-E20DB3B9021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06E5111-8735-48AD-B5BB-45FBEE3EFB46}"/>
              </a:ext>
            </a:extLst>
          </p:cNvPr>
          <p:cNvGrpSpPr/>
          <p:nvPr/>
        </p:nvGrpSpPr>
        <p:grpSpPr>
          <a:xfrm>
            <a:off x="827995" y="2356757"/>
            <a:ext cx="4149725" cy="1701800"/>
            <a:chOff x="801688" y="1117600"/>
            <a:chExt cx="4149725" cy="1701800"/>
          </a:xfrm>
        </p:grpSpPr>
        <p:sp>
          <p:nvSpPr>
            <p:cNvPr id="20" name="Oval 5">
              <a:extLst>
                <a:ext uri="{FF2B5EF4-FFF2-40B4-BE49-F238E27FC236}">
                  <a16:creationId xmlns:a16="http://schemas.microsoft.com/office/drawing/2014/main" id="{DB6B29A5-96E8-44A6-A5F8-F45862B639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688" y="1117600"/>
              <a:ext cx="1703388" cy="1701800"/>
            </a:xfrm>
            <a:prstGeom prst="ellipse">
              <a:avLst/>
            </a:prstGeom>
            <a:solidFill>
              <a:srgbClr val="364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ECD048E9-BFF5-4186-8759-A682F7874F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1225" y="1182688"/>
              <a:ext cx="1458913" cy="1011238"/>
            </a:xfrm>
            <a:custGeom>
              <a:avLst/>
              <a:gdLst>
                <a:gd name="T0" fmla="*/ 666 w 1310"/>
                <a:gd name="T1" fmla="*/ 0 h 910"/>
                <a:gd name="T2" fmla="*/ 0 w 1310"/>
                <a:gd name="T3" fmla="*/ 469 h 910"/>
                <a:gd name="T4" fmla="*/ 543 w 1310"/>
                <a:gd name="T5" fmla="*/ 687 h 910"/>
                <a:gd name="T6" fmla="*/ 620 w 1310"/>
                <a:gd name="T7" fmla="*/ 753 h 910"/>
                <a:gd name="T8" fmla="*/ 506 w 1310"/>
                <a:gd name="T9" fmla="*/ 757 h 910"/>
                <a:gd name="T10" fmla="*/ 406 w 1310"/>
                <a:gd name="T11" fmla="*/ 853 h 910"/>
                <a:gd name="T12" fmla="*/ 409 w 1310"/>
                <a:gd name="T13" fmla="*/ 890 h 910"/>
                <a:gd name="T14" fmla="*/ 413 w 1310"/>
                <a:gd name="T15" fmla="*/ 894 h 910"/>
                <a:gd name="T16" fmla="*/ 424 w 1310"/>
                <a:gd name="T17" fmla="*/ 865 h 910"/>
                <a:gd name="T18" fmla="*/ 510 w 1310"/>
                <a:gd name="T19" fmla="*/ 872 h 910"/>
                <a:gd name="T20" fmla="*/ 682 w 1310"/>
                <a:gd name="T21" fmla="*/ 852 h 910"/>
                <a:gd name="T22" fmla="*/ 969 w 1310"/>
                <a:gd name="T23" fmla="*/ 653 h 910"/>
                <a:gd name="T24" fmla="*/ 1310 w 1310"/>
                <a:gd name="T25" fmla="*/ 416 h 910"/>
                <a:gd name="T26" fmla="*/ 666 w 1310"/>
                <a:gd name="T27" fmla="*/ 0 h 910"/>
                <a:gd name="T28" fmla="*/ 513 w 1310"/>
                <a:gd name="T29" fmla="*/ 805 h 910"/>
                <a:gd name="T30" fmla="*/ 509 w 1310"/>
                <a:gd name="T31" fmla="*/ 828 h 910"/>
                <a:gd name="T32" fmla="*/ 467 w 1310"/>
                <a:gd name="T33" fmla="*/ 822 h 910"/>
                <a:gd name="T34" fmla="*/ 457 w 1310"/>
                <a:gd name="T35" fmla="*/ 820 h 910"/>
                <a:gd name="T36" fmla="*/ 520 w 1310"/>
                <a:gd name="T37" fmla="*/ 791 h 910"/>
                <a:gd name="T38" fmla="*/ 513 w 1310"/>
                <a:gd name="T39" fmla="*/ 805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10" h="910">
                  <a:moveTo>
                    <a:pt x="666" y="0"/>
                  </a:moveTo>
                  <a:cubicBezTo>
                    <a:pt x="359" y="0"/>
                    <a:pt x="98" y="196"/>
                    <a:pt x="0" y="469"/>
                  </a:cubicBezTo>
                  <a:cubicBezTo>
                    <a:pt x="121" y="595"/>
                    <a:pt x="352" y="665"/>
                    <a:pt x="543" y="687"/>
                  </a:cubicBezTo>
                  <a:cubicBezTo>
                    <a:pt x="618" y="698"/>
                    <a:pt x="636" y="729"/>
                    <a:pt x="620" y="753"/>
                  </a:cubicBezTo>
                  <a:cubicBezTo>
                    <a:pt x="605" y="777"/>
                    <a:pt x="564" y="753"/>
                    <a:pt x="506" y="757"/>
                  </a:cubicBezTo>
                  <a:cubicBezTo>
                    <a:pt x="451" y="761"/>
                    <a:pt x="407" y="790"/>
                    <a:pt x="406" y="853"/>
                  </a:cubicBezTo>
                  <a:cubicBezTo>
                    <a:pt x="406" y="861"/>
                    <a:pt x="410" y="881"/>
                    <a:pt x="409" y="890"/>
                  </a:cubicBezTo>
                  <a:cubicBezTo>
                    <a:pt x="413" y="894"/>
                    <a:pt x="413" y="894"/>
                    <a:pt x="413" y="894"/>
                  </a:cubicBezTo>
                  <a:cubicBezTo>
                    <a:pt x="424" y="865"/>
                    <a:pt x="424" y="865"/>
                    <a:pt x="424" y="865"/>
                  </a:cubicBezTo>
                  <a:cubicBezTo>
                    <a:pt x="426" y="845"/>
                    <a:pt x="481" y="854"/>
                    <a:pt x="510" y="872"/>
                  </a:cubicBezTo>
                  <a:cubicBezTo>
                    <a:pt x="539" y="890"/>
                    <a:pt x="587" y="910"/>
                    <a:pt x="682" y="852"/>
                  </a:cubicBezTo>
                  <a:cubicBezTo>
                    <a:pt x="777" y="795"/>
                    <a:pt x="784" y="698"/>
                    <a:pt x="969" y="653"/>
                  </a:cubicBezTo>
                  <a:cubicBezTo>
                    <a:pt x="1127" y="616"/>
                    <a:pt x="1229" y="493"/>
                    <a:pt x="1310" y="416"/>
                  </a:cubicBezTo>
                  <a:cubicBezTo>
                    <a:pt x="1199" y="171"/>
                    <a:pt x="953" y="0"/>
                    <a:pt x="666" y="0"/>
                  </a:cubicBezTo>
                  <a:moveTo>
                    <a:pt x="513" y="805"/>
                  </a:moveTo>
                  <a:cubicBezTo>
                    <a:pt x="510" y="806"/>
                    <a:pt x="520" y="815"/>
                    <a:pt x="509" y="828"/>
                  </a:cubicBezTo>
                  <a:cubicBezTo>
                    <a:pt x="497" y="841"/>
                    <a:pt x="470" y="835"/>
                    <a:pt x="467" y="822"/>
                  </a:cubicBezTo>
                  <a:cubicBezTo>
                    <a:pt x="461" y="825"/>
                    <a:pt x="454" y="825"/>
                    <a:pt x="457" y="820"/>
                  </a:cubicBezTo>
                  <a:cubicBezTo>
                    <a:pt x="462" y="814"/>
                    <a:pt x="468" y="795"/>
                    <a:pt x="520" y="791"/>
                  </a:cubicBezTo>
                  <a:cubicBezTo>
                    <a:pt x="547" y="791"/>
                    <a:pt x="533" y="797"/>
                    <a:pt x="513" y="80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40EA65F6-01D4-45E1-9CE6-3AB0466D31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188" y="1690688"/>
              <a:ext cx="1574800" cy="992188"/>
            </a:xfrm>
            <a:custGeom>
              <a:avLst/>
              <a:gdLst>
                <a:gd name="T0" fmla="*/ 1414 w 1414"/>
                <a:gd name="T1" fmla="*/ 250 h 892"/>
                <a:gd name="T2" fmla="*/ 1368 w 1414"/>
                <a:gd name="T3" fmla="*/ 0 h 892"/>
                <a:gd name="T4" fmla="*/ 1061 w 1414"/>
                <a:gd name="T5" fmla="*/ 298 h 892"/>
                <a:gd name="T6" fmla="*/ 1357 w 1414"/>
                <a:gd name="T7" fmla="*/ 238 h 892"/>
                <a:gd name="T8" fmla="*/ 1045 w 1414"/>
                <a:gd name="T9" fmla="*/ 422 h 892"/>
                <a:gd name="T10" fmla="*/ 1206 w 1414"/>
                <a:gd name="T11" fmla="*/ 468 h 892"/>
                <a:gd name="T12" fmla="*/ 844 w 1414"/>
                <a:gd name="T13" fmla="*/ 479 h 892"/>
                <a:gd name="T14" fmla="*/ 535 w 1414"/>
                <a:gd name="T15" fmla="*/ 481 h 892"/>
                <a:gd name="T16" fmla="*/ 182 w 1414"/>
                <a:gd name="T17" fmla="*/ 470 h 892"/>
                <a:gd name="T18" fmla="*/ 343 w 1414"/>
                <a:gd name="T19" fmla="*/ 424 h 892"/>
                <a:gd name="T20" fmla="*/ 74 w 1414"/>
                <a:gd name="T21" fmla="*/ 260 h 892"/>
                <a:gd name="T22" fmla="*/ 323 w 1414"/>
                <a:gd name="T23" fmla="*/ 300 h 892"/>
                <a:gd name="T24" fmla="*/ 35 w 1414"/>
                <a:gd name="T25" fmla="*/ 31 h 892"/>
                <a:gd name="T26" fmla="*/ 0 w 1414"/>
                <a:gd name="T27" fmla="*/ 250 h 892"/>
                <a:gd name="T28" fmla="*/ 410 w 1414"/>
                <a:gd name="T29" fmla="*/ 891 h 892"/>
                <a:gd name="T30" fmla="*/ 610 w 1414"/>
                <a:gd name="T31" fmla="*/ 634 h 892"/>
                <a:gd name="T32" fmla="*/ 627 w 1414"/>
                <a:gd name="T33" fmla="*/ 634 h 892"/>
                <a:gd name="T34" fmla="*/ 793 w 1414"/>
                <a:gd name="T35" fmla="*/ 848 h 892"/>
                <a:gd name="T36" fmla="*/ 872 w 1414"/>
                <a:gd name="T37" fmla="*/ 746 h 892"/>
                <a:gd name="T38" fmla="*/ 889 w 1414"/>
                <a:gd name="T39" fmla="*/ 746 h 892"/>
                <a:gd name="T40" fmla="*/ 1002 w 1414"/>
                <a:gd name="T41" fmla="*/ 892 h 892"/>
                <a:gd name="T42" fmla="*/ 1414 w 1414"/>
                <a:gd name="T43" fmla="*/ 25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14" h="892">
                  <a:moveTo>
                    <a:pt x="1414" y="250"/>
                  </a:moveTo>
                  <a:cubicBezTo>
                    <a:pt x="1414" y="162"/>
                    <a:pt x="1397" y="77"/>
                    <a:pt x="1368" y="0"/>
                  </a:cubicBezTo>
                  <a:cubicBezTo>
                    <a:pt x="1324" y="105"/>
                    <a:pt x="1222" y="238"/>
                    <a:pt x="1061" y="298"/>
                  </a:cubicBezTo>
                  <a:cubicBezTo>
                    <a:pt x="1195" y="320"/>
                    <a:pt x="1357" y="238"/>
                    <a:pt x="1357" y="238"/>
                  </a:cubicBezTo>
                  <a:cubicBezTo>
                    <a:pt x="1315" y="342"/>
                    <a:pt x="1220" y="415"/>
                    <a:pt x="1045" y="422"/>
                  </a:cubicBezTo>
                  <a:cubicBezTo>
                    <a:pt x="1180" y="472"/>
                    <a:pt x="1206" y="468"/>
                    <a:pt x="1206" y="468"/>
                  </a:cubicBezTo>
                  <a:cubicBezTo>
                    <a:pt x="1136" y="523"/>
                    <a:pt x="939" y="519"/>
                    <a:pt x="844" y="479"/>
                  </a:cubicBezTo>
                  <a:cubicBezTo>
                    <a:pt x="690" y="556"/>
                    <a:pt x="575" y="521"/>
                    <a:pt x="535" y="481"/>
                  </a:cubicBezTo>
                  <a:cubicBezTo>
                    <a:pt x="443" y="532"/>
                    <a:pt x="229" y="523"/>
                    <a:pt x="182" y="470"/>
                  </a:cubicBezTo>
                  <a:cubicBezTo>
                    <a:pt x="242" y="470"/>
                    <a:pt x="308" y="450"/>
                    <a:pt x="343" y="424"/>
                  </a:cubicBezTo>
                  <a:cubicBezTo>
                    <a:pt x="167" y="413"/>
                    <a:pt x="96" y="331"/>
                    <a:pt x="74" y="260"/>
                  </a:cubicBezTo>
                  <a:cubicBezTo>
                    <a:pt x="138" y="289"/>
                    <a:pt x="240" y="305"/>
                    <a:pt x="323" y="300"/>
                  </a:cubicBezTo>
                  <a:cubicBezTo>
                    <a:pt x="130" y="218"/>
                    <a:pt x="57" y="96"/>
                    <a:pt x="35" y="31"/>
                  </a:cubicBezTo>
                  <a:cubicBezTo>
                    <a:pt x="12" y="100"/>
                    <a:pt x="0" y="174"/>
                    <a:pt x="0" y="250"/>
                  </a:cubicBezTo>
                  <a:cubicBezTo>
                    <a:pt x="0" y="534"/>
                    <a:pt x="168" y="779"/>
                    <a:pt x="410" y="891"/>
                  </a:cubicBezTo>
                  <a:cubicBezTo>
                    <a:pt x="610" y="634"/>
                    <a:pt x="610" y="634"/>
                    <a:pt x="610" y="634"/>
                  </a:cubicBezTo>
                  <a:cubicBezTo>
                    <a:pt x="615" y="628"/>
                    <a:pt x="623" y="628"/>
                    <a:pt x="627" y="634"/>
                  </a:cubicBezTo>
                  <a:cubicBezTo>
                    <a:pt x="793" y="848"/>
                    <a:pt x="793" y="848"/>
                    <a:pt x="793" y="848"/>
                  </a:cubicBezTo>
                  <a:cubicBezTo>
                    <a:pt x="872" y="746"/>
                    <a:pt x="872" y="746"/>
                    <a:pt x="872" y="746"/>
                  </a:cubicBezTo>
                  <a:cubicBezTo>
                    <a:pt x="877" y="740"/>
                    <a:pt x="884" y="740"/>
                    <a:pt x="889" y="746"/>
                  </a:cubicBezTo>
                  <a:cubicBezTo>
                    <a:pt x="1002" y="892"/>
                    <a:pt x="1002" y="892"/>
                    <a:pt x="1002" y="892"/>
                  </a:cubicBezTo>
                  <a:cubicBezTo>
                    <a:pt x="1245" y="780"/>
                    <a:pt x="1414" y="535"/>
                    <a:pt x="1414" y="250"/>
                  </a:cubicBezTo>
                </a:path>
              </a:pathLst>
            </a:custGeom>
            <a:solidFill>
              <a:srgbClr val="B2D2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E53E67DF-4B6A-4527-9D63-80B54043E9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000" y="1543050"/>
              <a:ext cx="330200" cy="234950"/>
            </a:xfrm>
            <a:custGeom>
              <a:avLst/>
              <a:gdLst>
                <a:gd name="T0" fmla="*/ 7 w 297"/>
                <a:gd name="T1" fmla="*/ 6 h 211"/>
                <a:gd name="T2" fmla="*/ 38 w 297"/>
                <a:gd name="T3" fmla="*/ 7 h 211"/>
                <a:gd name="T4" fmla="*/ 62 w 297"/>
                <a:gd name="T5" fmla="*/ 6 h 211"/>
                <a:gd name="T6" fmla="*/ 66 w 297"/>
                <a:gd name="T7" fmla="*/ 9 h 211"/>
                <a:gd name="T8" fmla="*/ 54 w 297"/>
                <a:gd name="T9" fmla="*/ 22 h 211"/>
                <a:gd name="T10" fmla="*/ 93 w 297"/>
                <a:gd name="T11" fmla="*/ 116 h 211"/>
                <a:gd name="T12" fmla="*/ 117 w 297"/>
                <a:gd name="T13" fmla="*/ 168 h 211"/>
                <a:gd name="T14" fmla="*/ 140 w 297"/>
                <a:gd name="T15" fmla="*/ 118 h 211"/>
                <a:gd name="T16" fmla="*/ 146 w 297"/>
                <a:gd name="T17" fmla="*/ 103 h 211"/>
                <a:gd name="T18" fmla="*/ 108 w 297"/>
                <a:gd name="T19" fmla="*/ 20 h 211"/>
                <a:gd name="T20" fmla="*/ 95 w 297"/>
                <a:gd name="T21" fmla="*/ 14 h 211"/>
                <a:gd name="T22" fmla="*/ 84 w 297"/>
                <a:gd name="T23" fmla="*/ 9 h 211"/>
                <a:gd name="T24" fmla="*/ 92 w 297"/>
                <a:gd name="T25" fmla="*/ 6 h 211"/>
                <a:gd name="T26" fmla="*/ 123 w 297"/>
                <a:gd name="T27" fmla="*/ 7 h 211"/>
                <a:gd name="T28" fmla="*/ 141 w 297"/>
                <a:gd name="T29" fmla="*/ 6 h 211"/>
                <a:gd name="T30" fmla="*/ 149 w 297"/>
                <a:gd name="T31" fmla="*/ 8 h 211"/>
                <a:gd name="T32" fmla="*/ 137 w 297"/>
                <a:gd name="T33" fmla="*/ 22 h 211"/>
                <a:gd name="T34" fmla="*/ 146 w 297"/>
                <a:gd name="T35" fmla="*/ 47 h 211"/>
                <a:gd name="T36" fmla="*/ 159 w 297"/>
                <a:gd name="T37" fmla="*/ 75 h 211"/>
                <a:gd name="T38" fmla="*/ 179 w 297"/>
                <a:gd name="T39" fmla="*/ 22 h 211"/>
                <a:gd name="T40" fmla="*/ 162 w 297"/>
                <a:gd name="T41" fmla="*/ 8 h 211"/>
                <a:gd name="T42" fmla="*/ 168 w 297"/>
                <a:gd name="T43" fmla="*/ 5 h 211"/>
                <a:gd name="T44" fmla="*/ 186 w 297"/>
                <a:gd name="T45" fmla="*/ 6 h 211"/>
                <a:gd name="T46" fmla="*/ 191 w 297"/>
                <a:gd name="T47" fmla="*/ 6 h 211"/>
                <a:gd name="T48" fmla="*/ 206 w 297"/>
                <a:gd name="T49" fmla="*/ 5 h 211"/>
                <a:gd name="T50" fmla="*/ 208 w 297"/>
                <a:gd name="T51" fmla="*/ 5 h 211"/>
                <a:gd name="T52" fmla="*/ 212 w 297"/>
                <a:gd name="T53" fmla="*/ 8 h 211"/>
                <a:gd name="T54" fmla="*/ 199 w 297"/>
                <a:gd name="T55" fmla="*/ 16 h 211"/>
                <a:gd name="T56" fmla="*/ 191 w 297"/>
                <a:gd name="T57" fmla="*/ 29 h 211"/>
                <a:gd name="T58" fmla="*/ 167 w 297"/>
                <a:gd name="T59" fmla="*/ 92 h 211"/>
                <a:gd name="T60" fmla="*/ 203 w 297"/>
                <a:gd name="T61" fmla="*/ 170 h 211"/>
                <a:gd name="T62" fmla="*/ 265 w 297"/>
                <a:gd name="T63" fmla="*/ 22 h 211"/>
                <a:gd name="T64" fmla="*/ 244 w 297"/>
                <a:gd name="T65" fmla="*/ 8 h 211"/>
                <a:gd name="T66" fmla="*/ 250 w 297"/>
                <a:gd name="T67" fmla="*/ 6 h 211"/>
                <a:gd name="T68" fmla="*/ 267 w 297"/>
                <a:gd name="T69" fmla="*/ 6 h 211"/>
                <a:gd name="T70" fmla="*/ 292 w 297"/>
                <a:gd name="T71" fmla="*/ 5 h 211"/>
                <a:gd name="T72" fmla="*/ 297 w 297"/>
                <a:gd name="T73" fmla="*/ 9 h 211"/>
                <a:gd name="T74" fmla="*/ 286 w 297"/>
                <a:gd name="T75" fmla="*/ 19 h 211"/>
                <a:gd name="T76" fmla="*/ 275 w 297"/>
                <a:gd name="T77" fmla="*/ 39 h 211"/>
                <a:gd name="T78" fmla="*/ 196 w 297"/>
                <a:gd name="T79" fmla="*/ 210 h 211"/>
                <a:gd name="T80" fmla="*/ 183 w 297"/>
                <a:gd name="T81" fmla="*/ 185 h 211"/>
                <a:gd name="T82" fmla="*/ 153 w 297"/>
                <a:gd name="T83" fmla="*/ 119 h 211"/>
                <a:gd name="T84" fmla="*/ 117 w 297"/>
                <a:gd name="T85" fmla="*/ 200 h 211"/>
                <a:gd name="T86" fmla="*/ 112 w 297"/>
                <a:gd name="T87" fmla="*/ 211 h 211"/>
                <a:gd name="T88" fmla="*/ 73 w 297"/>
                <a:gd name="T89" fmla="*/ 127 h 211"/>
                <a:gd name="T90" fmla="*/ 39 w 297"/>
                <a:gd name="T91" fmla="*/ 48 h 211"/>
                <a:gd name="T92" fmla="*/ 0 w 297"/>
                <a:gd name="T93" fmla="*/ 10 h 211"/>
                <a:gd name="T94" fmla="*/ 7 w 297"/>
                <a:gd name="T95" fmla="*/ 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7" h="211">
                  <a:moveTo>
                    <a:pt x="7" y="6"/>
                  </a:moveTo>
                  <a:cubicBezTo>
                    <a:pt x="14" y="6"/>
                    <a:pt x="20" y="7"/>
                    <a:pt x="38" y="7"/>
                  </a:cubicBezTo>
                  <a:cubicBezTo>
                    <a:pt x="51" y="7"/>
                    <a:pt x="58" y="6"/>
                    <a:pt x="62" y="6"/>
                  </a:cubicBezTo>
                  <a:cubicBezTo>
                    <a:pt x="65" y="6"/>
                    <a:pt x="66" y="7"/>
                    <a:pt x="66" y="9"/>
                  </a:cubicBezTo>
                  <a:cubicBezTo>
                    <a:pt x="66" y="14"/>
                    <a:pt x="54" y="13"/>
                    <a:pt x="54" y="22"/>
                  </a:cubicBezTo>
                  <a:cubicBezTo>
                    <a:pt x="54" y="31"/>
                    <a:pt x="64" y="48"/>
                    <a:pt x="93" y="116"/>
                  </a:cubicBezTo>
                  <a:cubicBezTo>
                    <a:pt x="102" y="137"/>
                    <a:pt x="115" y="168"/>
                    <a:pt x="117" y="168"/>
                  </a:cubicBezTo>
                  <a:cubicBezTo>
                    <a:pt x="119" y="168"/>
                    <a:pt x="133" y="137"/>
                    <a:pt x="140" y="118"/>
                  </a:cubicBezTo>
                  <a:cubicBezTo>
                    <a:pt x="143" y="111"/>
                    <a:pt x="146" y="108"/>
                    <a:pt x="146" y="103"/>
                  </a:cubicBezTo>
                  <a:cubicBezTo>
                    <a:pt x="146" y="99"/>
                    <a:pt x="115" y="27"/>
                    <a:pt x="108" y="20"/>
                  </a:cubicBezTo>
                  <a:cubicBezTo>
                    <a:pt x="102" y="14"/>
                    <a:pt x="99" y="14"/>
                    <a:pt x="95" y="14"/>
                  </a:cubicBezTo>
                  <a:cubicBezTo>
                    <a:pt x="84" y="13"/>
                    <a:pt x="84" y="12"/>
                    <a:pt x="84" y="9"/>
                  </a:cubicBezTo>
                  <a:cubicBezTo>
                    <a:pt x="84" y="6"/>
                    <a:pt x="89" y="6"/>
                    <a:pt x="92" y="6"/>
                  </a:cubicBezTo>
                  <a:cubicBezTo>
                    <a:pt x="98" y="6"/>
                    <a:pt x="104" y="7"/>
                    <a:pt x="123" y="7"/>
                  </a:cubicBezTo>
                  <a:cubicBezTo>
                    <a:pt x="125" y="7"/>
                    <a:pt x="134" y="6"/>
                    <a:pt x="141" y="6"/>
                  </a:cubicBezTo>
                  <a:cubicBezTo>
                    <a:pt x="146" y="6"/>
                    <a:pt x="149" y="6"/>
                    <a:pt x="149" y="8"/>
                  </a:cubicBezTo>
                  <a:cubicBezTo>
                    <a:pt x="149" y="12"/>
                    <a:pt x="137" y="13"/>
                    <a:pt x="137" y="22"/>
                  </a:cubicBezTo>
                  <a:cubicBezTo>
                    <a:pt x="137" y="28"/>
                    <a:pt x="141" y="35"/>
                    <a:pt x="146" y="47"/>
                  </a:cubicBezTo>
                  <a:cubicBezTo>
                    <a:pt x="148" y="52"/>
                    <a:pt x="157" y="75"/>
                    <a:pt x="159" y="75"/>
                  </a:cubicBezTo>
                  <a:cubicBezTo>
                    <a:pt x="162" y="75"/>
                    <a:pt x="179" y="27"/>
                    <a:pt x="179" y="22"/>
                  </a:cubicBezTo>
                  <a:cubicBezTo>
                    <a:pt x="179" y="10"/>
                    <a:pt x="162" y="14"/>
                    <a:pt x="162" y="8"/>
                  </a:cubicBezTo>
                  <a:cubicBezTo>
                    <a:pt x="162" y="6"/>
                    <a:pt x="165" y="5"/>
                    <a:pt x="168" y="5"/>
                  </a:cubicBezTo>
                  <a:cubicBezTo>
                    <a:pt x="172" y="5"/>
                    <a:pt x="181" y="6"/>
                    <a:pt x="186" y="6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95" y="6"/>
                    <a:pt x="198" y="6"/>
                    <a:pt x="206" y="5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10" y="5"/>
                    <a:pt x="212" y="6"/>
                    <a:pt x="212" y="8"/>
                  </a:cubicBezTo>
                  <a:cubicBezTo>
                    <a:pt x="212" y="13"/>
                    <a:pt x="204" y="11"/>
                    <a:pt x="199" y="16"/>
                  </a:cubicBezTo>
                  <a:cubicBezTo>
                    <a:pt x="197" y="18"/>
                    <a:pt x="194" y="22"/>
                    <a:pt x="191" y="29"/>
                  </a:cubicBezTo>
                  <a:cubicBezTo>
                    <a:pt x="167" y="87"/>
                    <a:pt x="167" y="86"/>
                    <a:pt x="167" y="92"/>
                  </a:cubicBezTo>
                  <a:cubicBezTo>
                    <a:pt x="167" y="93"/>
                    <a:pt x="199" y="170"/>
                    <a:pt x="203" y="170"/>
                  </a:cubicBezTo>
                  <a:cubicBezTo>
                    <a:pt x="208" y="170"/>
                    <a:pt x="265" y="32"/>
                    <a:pt x="265" y="22"/>
                  </a:cubicBezTo>
                  <a:cubicBezTo>
                    <a:pt x="265" y="9"/>
                    <a:pt x="244" y="15"/>
                    <a:pt x="244" y="8"/>
                  </a:cubicBezTo>
                  <a:cubicBezTo>
                    <a:pt x="244" y="6"/>
                    <a:pt x="245" y="6"/>
                    <a:pt x="250" y="6"/>
                  </a:cubicBezTo>
                  <a:cubicBezTo>
                    <a:pt x="253" y="6"/>
                    <a:pt x="257" y="6"/>
                    <a:pt x="267" y="6"/>
                  </a:cubicBezTo>
                  <a:cubicBezTo>
                    <a:pt x="278" y="6"/>
                    <a:pt x="278" y="5"/>
                    <a:pt x="292" y="5"/>
                  </a:cubicBezTo>
                  <a:cubicBezTo>
                    <a:pt x="295" y="5"/>
                    <a:pt x="297" y="6"/>
                    <a:pt x="297" y="9"/>
                  </a:cubicBezTo>
                  <a:cubicBezTo>
                    <a:pt x="297" y="14"/>
                    <a:pt x="292" y="13"/>
                    <a:pt x="286" y="19"/>
                  </a:cubicBezTo>
                  <a:cubicBezTo>
                    <a:pt x="281" y="24"/>
                    <a:pt x="280" y="28"/>
                    <a:pt x="275" y="39"/>
                  </a:cubicBezTo>
                  <a:cubicBezTo>
                    <a:pt x="199" y="210"/>
                    <a:pt x="200" y="210"/>
                    <a:pt x="196" y="210"/>
                  </a:cubicBezTo>
                  <a:cubicBezTo>
                    <a:pt x="193" y="210"/>
                    <a:pt x="188" y="195"/>
                    <a:pt x="183" y="185"/>
                  </a:cubicBezTo>
                  <a:cubicBezTo>
                    <a:pt x="172" y="159"/>
                    <a:pt x="156" y="119"/>
                    <a:pt x="153" y="119"/>
                  </a:cubicBezTo>
                  <a:cubicBezTo>
                    <a:pt x="149" y="119"/>
                    <a:pt x="118" y="198"/>
                    <a:pt x="117" y="200"/>
                  </a:cubicBezTo>
                  <a:cubicBezTo>
                    <a:pt x="115" y="208"/>
                    <a:pt x="114" y="211"/>
                    <a:pt x="112" y="211"/>
                  </a:cubicBezTo>
                  <a:cubicBezTo>
                    <a:pt x="106" y="211"/>
                    <a:pt x="98" y="182"/>
                    <a:pt x="73" y="127"/>
                  </a:cubicBezTo>
                  <a:cubicBezTo>
                    <a:pt x="53" y="83"/>
                    <a:pt x="44" y="61"/>
                    <a:pt x="39" y="48"/>
                  </a:cubicBezTo>
                  <a:cubicBezTo>
                    <a:pt x="20" y="0"/>
                    <a:pt x="0" y="22"/>
                    <a:pt x="0" y="10"/>
                  </a:cubicBezTo>
                  <a:cubicBezTo>
                    <a:pt x="0" y="6"/>
                    <a:pt x="4" y="6"/>
                    <a:pt x="7" y="6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ABE57063-23BE-4CDE-86DC-A41C1D4EA0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1650" y="1550988"/>
              <a:ext cx="88900" cy="219075"/>
            </a:xfrm>
            <a:custGeom>
              <a:avLst/>
              <a:gdLst>
                <a:gd name="T0" fmla="*/ 8 w 80"/>
                <a:gd name="T1" fmla="*/ 0 h 197"/>
                <a:gd name="T2" fmla="*/ 39 w 80"/>
                <a:gd name="T3" fmla="*/ 1 h 197"/>
                <a:gd name="T4" fmla="*/ 63 w 80"/>
                <a:gd name="T5" fmla="*/ 0 h 197"/>
                <a:gd name="T6" fmla="*/ 71 w 80"/>
                <a:gd name="T7" fmla="*/ 4 h 197"/>
                <a:gd name="T8" fmla="*/ 58 w 80"/>
                <a:gd name="T9" fmla="*/ 11 h 197"/>
                <a:gd name="T10" fmla="*/ 49 w 80"/>
                <a:gd name="T11" fmla="*/ 43 h 197"/>
                <a:gd name="T12" fmla="*/ 48 w 80"/>
                <a:gd name="T13" fmla="*/ 146 h 197"/>
                <a:gd name="T14" fmla="*/ 55 w 80"/>
                <a:gd name="T15" fmla="*/ 180 h 197"/>
                <a:gd name="T16" fmla="*/ 69 w 80"/>
                <a:gd name="T17" fmla="*/ 188 h 197"/>
                <a:gd name="T18" fmla="*/ 74 w 80"/>
                <a:gd name="T19" fmla="*/ 189 h 197"/>
                <a:gd name="T20" fmla="*/ 80 w 80"/>
                <a:gd name="T21" fmla="*/ 192 h 197"/>
                <a:gd name="T22" fmla="*/ 73 w 80"/>
                <a:gd name="T23" fmla="*/ 197 h 197"/>
                <a:gd name="T24" fmla="*/ 47 w 80"/>
                <a:gd name="T25" fmla="*/ 196 h 197"/>
                <a:gd name="T26" fmla="*/ 16 w 80"/>
                <a:gd name="T27" fmla="*/ 197 h 197"/>
                <a:gd name="T28" fmla="*/ 4 w 80"/>
                <a:gd name="T29" fmla="*/ 193 h 197"/>
                <a:gd name="T30" fmla="*/ 24 w 80"/>
                <a:gd name="T31" fmla="*/ 175 h 197"/>
                <a:gd name="T32" fmla="*/ 27 w 80"/>
                <a:gd name="T33" fmla="*/ 101 h 197"/>
                <a:gd name="T34" fmla="*/ 27 w 80"/>
                <a:gd name="T35" fmla="*/ 85 h 197"/>
                <a:gd name="T36" fmla="*/ 28 w 80"/>
                <a:gd name="T37" fmla="*/ 55 h 197"/>
                <a:gd name="T38" fmla="*/ 28 w 80"/>
                <a:gd name="T39" fmla="*/ 42 h 197"/>
                <a:gd name="T40" fmla="*/ 27 w 80"/>
                <a:gd name="T41" fmla="*/ 22 h 197"/>
                <a:gd name="T42" fmla="*/ 6 w 80"/>
                <a:gd name="T43" fmla="*/ 8 h 197"/>
                <a:gd name="T44" fmla="*/ 0 w 80"/>
                <a:gd name="T45" fmla="*/ 4 h 197"/>
                <a:gd name="T46" fmla="*/ 8 w 80"/>
                <a:gd name="T4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" h="197">
                  <a:moveTo>
                    <a:pt x="8" y="0"/>
                  </a:moveTo>
                  <a:cubicBezTo>
                    <a:pt x="15" y="0"/>
                    <a:pt x="23" y="1"/>
                    <a:pt x="39" y="1"/>
                  </a:cubicBezTo>
                  <a:cubicBezTo>
                    <a:pt x="51" y="1"/>
                    <a:pt x="46" y="0"/>
                    <a:pt x="63" y="0"/>
                  </a:cubicBezTo>
                  <a:cubicBezTo>
                    <a:pt x="65" y="0"/>
                    <a:pt x="71" y="0"/>
                    <a:pt x="71" y="4"/>
                  </a:cubicBezTo>
                  <a:cubicBezTo>
                    <a:pt x="71" y="6"/>
                    <a:pt x="66" y="8"/>
                    <a:pt x="58" y="11"/>
                  </a:cubicBezTo>
                  <a:cubicBezTo>
                    <a:pt x="50" y="15"/>
                    <a:pt x="49" y="33"/>
                    <a:pt x="49" y="43"/>
                  </a:cubicBezTo>
                  <a:cubicBezTo>
                    <a:pt x="49" y="109"/>
                    <a:pt x="48" y="121"/>
                    <a:pt x="48" y="146"/>
                  </a:cubicBezTo>
                  <a:cubicBezTo>
                    <a:pt x="48" y="163"/>
                    <a:pt x="50" y="172"/>
                    <a:pt x="55" y="180"/>
                  </a:cubicBezTo>
                  <a:cubicBezTo>
                    <a:pt x="61" y="188"/>
                    <a:pt x="66" y="188"/>
                    <a:pt x="69" y="188"/>
                  </a:cubicBezTo>
                  <a:cubicBezTo>
                    <a:pt x="70" y="188"/>
                    <a:pt x="73" y="189"/>
                    <a:pt x="74" y="189"/>
                  </a:cubicBezTo>
                  <a:cubicBezTo>
                    <a:pt x="77" y="189"/>
                    <a:pt x="80" y="190"/>
                    <a:pt x="80" y="192"/>
                  </a:cubicBezTo>
                  <a:cubicBezTo>
                    <a:pt x="80" y="196"/>
                    <a:pt x="78" y="197"/>
                    <a:pt x="73" y="197"/>
                  </a:cubicBezTo>
                  <a:cubicBezTo>
                    <a:pt x="58" y="197"/>
                    <a:pt x="56" y="196"/>
                    <a:pt x="47" y="196"/>
                  </a:cubicBezTo>
                  <a:cubicBezTo>
                    <a:pt x="32" y="196"/>
                    <a:pt x="26" y="197"/>
                    <a:pt x="16" y="197"/>
                  </a:cubicBezTo>
                  <a:cubicBezTo>
                    <a:pt x="5" y="197"/>
                    <a:pt x="4" y="195"/>
                    <a:pt x="4" y="193"/>
                  </a:cubicBezTo>
                  <a:cubicBezTo>
                    <a:pt x="4" y="185"/>
                    <a:pt x="20" y="193"/>
                    <a:pt x="24" y="175"/>
                  </a:cubicBezTo>
                  <a:cubicBezTo>
                    <a:pt x="25" y="173"/>
                    <a:pt x="27" y="120"/>
                    <a:pt x="27" y="101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77"/>
                    <a:pt x="28" y="66"/>
                    <a:pt x="28" y="55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35"/>
                    <a:pt x="27" y="28"/>
                    <a:pt x="27" y="22"/>
                  </a:cubicBezTo>
                  <a:cubicBezTo>
                    <a:pt x="25" y="12"/>
                    <a:pt x="13" y="8"/>
                    <a:pt x="6" y="8"/>
                  </a:cubicBezTo>
                  <a:cubicBezTo>
                    <a:pt x="0" y="8"/>
                    <a:pt x="0" y="5"/>
                    <a:pt x="0" y="4"/>
                  </a:cubicBezTo>
                  <a:cubicBezTo>
                    <a:pt x="0" y="2"/>
                    <a:pt x="1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DDF36C39-D699-44C6-8376-CB46FF191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3413" y="1547813"/>
              <a:ext cx="173038" cy="222250"/>
            </a:xfrm>
            <a:custGeom>
              <a:avLst/>
              <a:gdLst>
                <a:gd name="T0" fmla="*/ 7 w 156"/>
                <a:gd name="T1" fmla="*/ 1 h 200"/>
                <a:gd name="T2" fmla="*/ 15 w 156"/>
                <a:gd name="T3" fmla="*/ 1 h 200"/>
                <a:gd name="T4" fmla="*/ 39 w 156"/>
                <a:gd name="T5" fmla="*/ 2 h 200"/>
                <a:gd name="T6" fmla="*/ 68 w 156"/>
                <a:gd name="T7" fmla="*/ 1 h 200"/>
                <a:gd name="T8" fmla="*/ 73 w 156"/>
                <a:gd name="T9" fmla="*/ 4 h 200"/>
                <a:gd name="T10" fmla="*/ 50 w 156"/>
                <a:gd name="T11" fmla="*/ 34 h 200"/>
                <a:gd name="T12" fmla="*/ 48 w 156"/>
                <a:gd name="T13" fmla="*/ 150 h 200"/>
                <a:gd name="T14" fmla="*/ 48 w 156"/>
                <a:gd name="T15" fmla="*/ 161 h 200"/>
                <a:gd name="T16" fmla="*/ 54 w 156"/>
                <a:gd name="T17" fmla="*/ 183 h 200"/>
                <a:gd name="T18" fmla="*/ 66 w 156"/>
                <a:gd name="T19" fmla="*/ 185 h 200"/>
                <a:gd name="T20" fmla="*/ 153 w 156"/>
                <a:gd name="T21" fmla="*/ 159 h 200"/>
                <a:gd name="T22" fmla="*/ 156 w 156"/>
                <a:gd name="T23" fmla="*/ 164 h 200"/>
                <a:gd name="T24" fmla="*/ 123 w 156"/>
                <a:gd name="T25" fmla="*/ 200 h 200"/>
                <a:gd name="T26" fmla="*/ 47 w 156"/>
                <a:gd name="T27" fmla="*/ 197 h 200"/>
                <a:gd name="T28" fmla="*/ 12 w 156"/>
                <a:gd name="T29" fmla="*/ 199 h 200"/>
                <a:gd name="T30" fmla="*/ 4 w 156"/>
                <a:gd name="T31" fmla="*/ 196 h 200"/>
                <a:gd name="T32" fmla="*/ 9 w 156"/>
                <a:gd name="T33" fmla="*/ 192 h 200"/>
                <a:gd name="T34" fmla="*/ 17 w 156"/>
                <a:gd name="T35" fmla="*/ 189 h 200"/>
                <a:gd name="T36" fmla="*/ 26 w 156"/>
                <a:gd name="T37" fmla="*/ 135 h 200"/>
                <a:gd name="T38" fmla="*/ 26 w 156"/>
                <a:gd name="T39" fmla="*/ 100 h 200"/>
                <a:gd name="T40" fmla="*/ 27 w 156"/>
                <a:gd name="T41" fmla="*/ 52 h 200"/>
                <a:gd name="T42" fmla="*/ 26 w 156"/>
                <a:gd name="T43" fmla="*/ 27 h 200"/>
                <a:gd name="T44" fmla="*/ 4 w 156"/>
                <a:gd name="T45" fmla="*/ 10 h 200"/>
                <a:gd name="T46" fmla="*/ 0 w 156"/>
                <a:gd name="T47" fmla="*/ 6 h 200"/>
                <a:gd name="T48" fmla="*/ 7 w 156"/>
                <a:gd name="T49" fmla="*/ 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6" h="200">
                  <a:moveTo>
                    <a:pt x="7" y="1"/>
                  </a:moveTo>
                  <a:cubicBezTo>
                    <a:pt x="9" y="1"/>
                    <a:pt x="12" y="1"/>
                    <a:pt x="15" y="1"/>
                  </a:cubicBezTo>
                  <a:cubicBezTo>
                    <a:pt x="21" y="1"/>
                    <a:pt x="28" y="2"/>
                    <a:pt x="39" y="2"/>
                  </a:cubicBezTo>
                  <a:cubicBezTo>
                    <a:pt x="54" y="2"/>
                    <a:pt x="63" y="1"/>
                    <a:pt x="68" y="1"/>
                  </a:cubicBezTo>
                  <a:cubicBezTo>
                    <a:pt x="72" y="1"/>
                    <a:pt x="73" y="2"/>
                    <a:pt x="73" y="4"/>
                  </a:cubicBezTo>
                  <a:cubicBezTo>
                    <a:pt x="73" y="16"/>
                    <a:pt x="52" y="0"/>
                    <a:pt x="50" y="34"/>
                  </a:cubicBezTo>
                  <a:cubicBezTo>
                    <a:pt x="49" y="51"/>
                    <a:pt x="48" y="147"/>
                    <a:pt x="48" y="150"/>
                  </a:cubicBezTo>
                  <a:cubicBezTo>
                    <a:pt x="48" y="161"/>
                    <a:pt x="48" y="161"/>
                    <a:pt x="48" y="161"/>
                  </a:cubicBezTo>
                  <a:cubicBezTo>
                    <a:pt x="48" y="170"/>
                    <a:pt x="50" y="182"/>
                    <a:pt x="54" y="183"/>
                  </a:cubicBezTo>
                  <a:cubicBezTo>
                    <a:pt x="61" y="185"/>
                    <a:pt x="62" y="185"/>
                    <a:pt x="66" y="185"/>
                  </a:cubicBezTo>
                  <a:cubicBezTo>
                    <a:pt x="155" y="185"/>
                    <a:pt x="145" y="159"/>
                    <a:pt x="153" y="159"/>
                  </a:cubicBezTo>
                  <a:cubicBezTo>
                    <a:pt x="154" y="159"/>
                    <a:pt x="156" y="160"/>
                    <a:pt x="156" y="164"/>
                  </a:cubicBezTo>
                  <a:cubicBezTo>
                    <a:pt x="156" y="180"/>
                    <a:pt x="134" y="200"/>
                    <a:pt x="123" y="200"/>
                  </a:cubicBezTo>
                  <a:cubicBezTo>
                    <a:pt x="88" y="200"/>
                    <a:pt x="64" y="197"/>
                    <a:pt x="47" y="197"/>
                  </a:cubicBezTo>
                  <a:cubicBezTo>
                    <a:pt x="32" y="197"/>
                    <a:pt x="26" y="199"/>
                    <a:pt x="12" y="199"/>
                  </a:cubicBezTo>
                  <a:cubicBezTo>
                    <a:pt x="7" y="199"/>
                    <a:pt x="4" y="198"/>
                    <a:pt x="4" y="196"/>
                  </a:cubicBezTo>
                  <a:cubicBezTo>
                    <a:pt x="4" y="193"/>
                    <a:pt x="7" y="192"/>
                    <a:pt x="9" y="192"/>
                  </a:cubicBezTo>
                  <a:cubicBezTo>
                    <a:pt x="10" y="192"/>
                    <a:pt x="13" y="192"/>
                    <a:pt x="17" y="189"/>
                  </a:cubicBezTo>
                  <a:cubicBezTo>
                    <a:pt x="23" y="184"/>
                    <a:pt x="26" y="177"/>
                    <a:pt x="26" y="135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6" y="85"/>
                    <a:pt x="27" y="69"/>
                    <a:pt x="27" y="52"/>
                  </a:cubicBezTo>
                  <a:cubicBezTo>
                    <a:pt x="27" y="44"/>
                    <a:pt x="27" y="36"/>
                    <a:pt x="26" y="27"/>
                  </a:cubicBezTo>
                  <a:cubicBezTo>
                    <a:pt x="26" y="15"/>
                    <a:pt x="15" y="10"/>
                    <a:pt x="4" y="10"/>
                  </a:cubicBezTo>
                  <a:cubicBezTo>
                    <a:pt x="0" y="10"/>
                    <a:pt x="0" y="8"/>
                    <a:pt x="0" y="6"/>
                  </a:cubicBezTo>
                  <a:cubicBezTo>
                    <a:pt x="0" y="2"/>
                    <a:pt x="5" y="1"/>
                    <a:pt x="7" y="1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871AC2E0-8FAD-4033-8C37-A6860C8EA8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90900" y="1547813"/>
              <a:ext cx="223838" cy="222250"/>
            </a:xfrm>
            <a:custGeom>
              <a:avLst/>
              <a:gdLst>
                <a:gd name="T0" fmla="*/ 14 w 202"/>
                <a:gd name="T1" fmla="*/ 1 h 199"/>
                <a:gd name="T2" fmla="*/ 38 w 202"/>
                <a:gd name="T3" fmla="*/ 1 h 199"/>
                <a:gd name="T4" fmla="*/ 92 w 202"/>
                <a:gd name="T5" fmla="*/ 0 h 199"/>
                <a:gd name="T6" fmla="*/ 202 w 202"/>
                <a:gd name="T7" fmla="*/ 90 h 199"/>
                <a:gd name="T8" fmla="*/ 162 w 202"/>
                <a:gd name="T9" fmla="*/ 181 h 199"/>
                <a:gd name="T10" fmla="*/ 105 w 202"/>
                <a:gd name="T11" fmla="*/ 199 h 199"/>
                <a:gd name="T12" fmla="*/ 39 w 202"/>
                <a:gd name="T13" fmla="*/ 198 h 199"/>
                <a:gd name="T14" fmla="*/ 11 w 202"/>
                <a:gd name="T15" fmla="*/ 199 h 199"/>
                <a:gd name="T16" fmla="*/ 4 w 202"/>
                <a:gd name="T17" fmla="*/ 196 h 199"/>
                <a:gd name="T18" fmla="*/ 14 w 202"/>
                <a:gd name="T19" fmla="*/ 189 h 199"/>
                <a:gd name="T20" fmla="*/ 26 w 202"/>
                <a:gd name="T21" fmla="*/ 171 h 199"/>
                <a:gd name="T22" fmla="*/ 26 w 202"/>
                <a:gd name="T23" fmla="*/ 96 h 199"/>
                <a:gd name="T24" fmla="*/ 26 w 202"/>
                <a:gd name="T25" fmla="*/ 26 h 199"/>
                <a:gd name="T26" fmla="*/ 11 w 202"/>
                <a:gd name="T27" fmla="*/ 11 h 199"/>
                <a:gd name="T28" fmla="*/ 0 w 202"/>
                <a:gd name="T29" fmla="*/ 4 h 199"/>
                <a:gd name="T30" fmla="*/ 14 w 202"/>
                <a:gd name="T31" fmla="*/ 1 h 199"/>
                <a:gd name="T32" fmla="*/ 74 w 202"/>
                <a:gd name="T33" fmla="*/ 186 h 199"/>
                <a:gd name="T34" fmla="*/ 95 w 202"/>
                <a:gd name="T35" fmla="*/ 189 h 199"/>
                <a:gd name="T36" fmla="*/ 100 w 202"/>
                <a:gd name="T37" fmla="*/ 189 h 199"/>
                <a:gd name="T38" fmla="*/ 158 w 202"/>
                <a:gd name="T39" fmla="*/ 167 h 199"/>
                <a:gd name="T40" fmla="*/ 178 w 202"/>
                <a:gd name="T41" fmla="*/ 103 h 199"/>
                <a:gd name="T42" fmla="*/ 83 w 202"/>
                <a:gd name="T43" fmla="*/ 12 h 199"/>
                <a:gd name="T44" fmla="*/ 50 w 202"/>
                <a:gd name="T45" fmla="*/ 47 h 199"/>
                <a:gd name="T46" fmla="*/ 49 w 202"/>
                <a:gd name="T47" fmla="*/ 100 h 199"/>
                <a:gd name="T48" fmla="*/ 49 w 202"/>
                <a:gd name="T49" fmla="*/ 160 h 199"/>
                <a:gd name="T50" fmla="*/ 74 w 202"/>
                <a:gd name="T51" fmla="*/ 186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2" h="199">
                  <a:moveTo>
                    <a:pt x="14" y="1"/>
                  </a:moveTo>
                  <a:cubicBezTo>
                    <a:pt x="38" y="1"/>
                    <a:pt x="38" y="1"/>
                    <a:pt x="38" y="1"/>
                  </a:cubicBezTo>
                  <a:cubicBezTo>
                    <a:pt x="53" y="1"/>
                    <a:pt x="73" y="0"/>
                    <a:pt x="92" y="0"/>
                  </a:cubicBezTo>
                  <a:cubicBezTo>
                    <a:pt x="142" y="0"/>
                    <a:pt x="202" y="30"/>
                    <a:pt x="202" y="90"/>
                  </a:cubicBezTo>
                  <a:cubicBezTo>
                    <a:pt x="202" y="144"/>
                    <a:pt x="186" y="161"/>
                    <a:pt x="162" y="181"/>
                  </a:cubicBezTo>
                  <a:cubicBezTo>
                    <a:pt x="153" y="189"/>
                    <a:pt x="130" y="199"/>
                    <a:pt x="105" y="199"/>
                  </a:cubicBezTo>
                  <a:cubicBezTo>
                    <a:pt x="98" y="199"/>
                    <a:pt x="58" y="198"/>
                    <a:pt x="39" y="198"/>
                  </a:cubicBezTo>
                  <a:cubicBezTo>
                    <a:pt x="22" y="198"/>
                    <a:pt x="16" y="199"/>
                    <a:pt x="11" y="199"/>
                  </a:cubicBezTo>
                  <a:cubicBezTo>
                    <a:pt x="5" y="199"/>
                    <a:pt x="4" y="198"/>
                    <a:pt x="4" y="196"/>
                  </a:cubicBezTo>
                  <a:cubicBezTo>
                    <a:pt x="4" y="191"/>
                    <a:pt x="8" y="192"/>
                    <a:pt x="14" y="189"/>
                  </a:cubicBezTo>
                  <a:cubicBezTo>
                    <a:pt x="20" y="187"/>
                    <a:pt x="26" y="179"/>
                    <a:pt x="26" y="171"/>
                  </a:cubicBezTo>
                  <a:cubicBezTo>
                    <a:pt x="26" y="142"/>
                    <a:pt x="26" y="120"/>
                    <a:pt x="26" y="96"/>
                  </a:cubicBezTo>
                  <a:cubicBezTo>
                    <a:pt x="26" y="74"/>
                    <a:pt x="26" y="59"/>
                    <a:pt x="26" y="26"/>
                  </a:cubicBezTo>
                  <a:cubicBezTo>
                    <a:pt x="26" y="20"/>
                    <a:pt x="19" y="12"/>
                    <a:pt x="11" y="11"/>
                  </a:cubicBezTo>
                  <a:cubicBezTo>
                    <a:pt x="5" y="11"/>
                    <a:pt x="0" y="10"/>
                    <a:pt x="0" y="4"/>
                  </a:cubicBezTo>
                  <a:cubicBezTo>
                    <a:pt x="0" y="1"/>
                    <a:pt x="2" y="1"/>
                    <a:pt x="14" y="1"/>
                  </a:cubicBezTo>
                  <a:close/>
                  <a:moveTo>
                    <a:pt x="74" y="186"/>
                  </a:moveTo>
                  <a:cubicBezTo>
                    <a:pt x="80" y="188"/>
                    <a:pt x="87" y="189"/>
                    <a:pt x="95" y="189"/>
                  </a:cubicBezTo>
                  <a:cubicBezTo>
                    <a:pt x="100" y="189"/>
                    <a:pt x="100" y="189"/>
                    <a:pt x="100" y="189"/>
                  </a:cubicBezTo>
                  <a:cubicBezTo>
                    <a:pt x="126" y="189"/>
                    <a:pt x="142" y="182"/>
                    <a:pt x="158" y="167"/>
                  </a:cubicBezTo>
                  <a:cubicBezTo>
                    <a:pt x="173" y="152"/>
                    <a:pt x="178" y="125"/>
                    <a:pt x="178" y="103"/>
                  </a:cubicBezTo>
                  <a:cubicBezTo>
                    <a:pt x="178" y="41"/>
                    <a:pt x="126" y="12"/>
                    <a:pt x="83" y="12"/>
                  </a:cubicBezTo>
                  <a:cubicBezTo>
                    <a:pt x="50" y="12"/>
                    <a:pt x="50" y="12"/>
                    <a:pt x="50" y="47"/>
                  </a:cubicBezTo>
                  <a:cubicBezTo>
                    <a:pt x="50" y="58"/>
                    <a:pt x="49" y="95"/>
                    <a:pt x="49" y="100"/>
                  </a:cubicBezTo>
                  <a:cubicBezTo>
                    <a:pt x="49" y="129"/>
                    <a:pt x="49" y="148"/>
                    <a:pt x="49" y="160"/>
                  </a:cubicBezTo>
                  <a:cubicBezTo>
                    <a:pt x="49" y="183"/>
                    <a:pt x="52" y="180"/>
                    <a:pt x="74" y="186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9C02D0FB-CA4B-4D4C-A546-DCCF9FDA9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7125" y="1547813"/>
              <a:ext cx="173038" cy="222250"/>
            </a:xfrm>
            <a:custGeom>
              <a:avLst/>
              <a:gdLst>
                <a:gd name="T0" fmla="*/ 7 w 156"/>
                <a:gd name="T1" fmla="*/ 1 h 200"/>
                <a:gd name="T2" fmla="*/ 15 w 156"/>
                <a:gd name="T3" fmla="*/ 1 h 200"/>
                <a:gd name="T4" fmla="*/ 39 w 156"/>
                <a:gd name="T5" fmla="*/ 2 h 200"/>
                <a:gd name="T6" fmla="*/ 68 w 156"/>
                <a:gd name="T7" fmla="*/ 1 h 200"/>
                <a:gd name="T8" fmla="*/ 73 w 156"/>
                <a:gd name="T9" fmla="*/ 4 h 200"/>
                <a:gd name="T10" fmla="*/ 50 w 156"/>
                <a:gd name="T11" fmla="*/ 34 h 200"/>
                <a:gd name="T12" fmla="*/ 48 w 156"/>
                <a:gd name="T13" fmla="*/ 150 h 200"/>
                <a:gd name="T14" fmla="*/ 48 w 156"/>
                <a:gd name="T15" fmla="*/ 161 h 200"/>
                <a:gd name="T16" fmla="*/ 54 w 156"/>
                <a:gd name="T17" fmla="*/ 183 h 200"/>
                <a:gd name="T18" fmla="*/ 66 w 156"/>
                <a:gd name="T19" fmla="*/ 185 h 200"/>
                <a:gd name="T20" fmla="*/ 153 w 156"/>
                <a:gd name="T21" fmla="*/ 159 h 200"/>
                <a:gd name="T22" fmla="*/ 156 w 156"/>
                <a:gd name="T23" fmla="*/ 164 h 200"/>
                <a:gd name="T24" fmla="*/ 123 w 156"/>
                <a:gd name="T25" fmla="*/ 200 h 200"/>
                <a:gd name="T26" fmla="*/ 47 w 156"/>
                <a:gd name="T27" fmla="*/ 197 h 200"/>
                <a:gd name="T28" fmla="*/ 12 w 156"/>
                <a:gd name="T29" fmla="*/ 199 h 200"/>
                <a:gd name="T30" fmla="*/ 4 w 156"/>
                <a:gd name="T31" fmla="*/ 196 h 200"/>
                <a:gd name="T32" fmla="*/ 8 w 156"/>
                <a:gd name="T33" fmla="*/ 192 h 200"/>
                <a:gd name="T34" fmla="*/ 17 w 156"/>
                <a:gd name="T35" fmla="*/ 189 h 200"/>
                <a:gd name="T36" fmla="*/ 26 w 156"/>
                <a:gd name="T37" fmla="*/ 135 h 200"/>
                <a:gd name="T38" fmla="*/ 26 w 156"/>
                <a:gd name="T39" fmla="*/ 100 h 200"/>
                <a:gd name="T40" fmla="*/ 27 w 156"/>
                <a:gd name="T41" fmla="*/ 52 h 200"/>
                <a:gd name="T42" fmla="*/ 26 w 156"/>
                <a:gd name="T43" fmla="*/ 27 h 200"/>
                <a:gd name="T44" fmla="*/ 4 w 156"/>
                <a:gd name="T45" fmla="*/ 10 h 200"/>
                <a:gd name="T46" fmla="*/ 0 w 156"/>
                <a:gd name="T47" fmla="*/ 6 h 200"/>
                <a:gd name="T48" fmla="*/ 7 w 156"/>
                <a:gd name="T49" fmla="*/ 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6" h="200">
                  <a:moveTo>
                    <a:pt x="7" y="1"/>
                  </a:moveTo>
                  <a:cubicBezTo>
                    <a:pt x="9" y="1"/>
                    <a:pt x="12" y="1"/>
                    <a:pt x="15" y="1"/>
                  </a:cubicBezTo>
                  <a:cubicBezTo>
                    <a:pt x="21" y="1"/>
                    <a:pt x="28" y="2"/>
                    <a:pt x="39" y="2"/>
                  </a:cubicBezTo>
                  <a:cubicBezTo>
                    <a:pt x="54" y="2"/>
                    <a:pt x="63" y="1"/>
                    <a:pt x="68" y="1"/>
                  </a:cubicBezTo>
                  <a:cubicBezTo>
                    <a:pt x="71" y="1"/>
                    <a:pt x="73" y="2"/>
                    <a:pt x="73" y="4"/>
                  </a:cubicBezTo>
                  <a:cubicBezTo>
                    <a:pt x="73" y="16"/>
                    <a:pt x="52" y="0"/>
                    <a:pt x="50" y="34"/>
                  </a:cubicBezTo>
                  <a:cubicBezTo>
                    <a:pt x="49" y="51"/>
                    <a:pt x="48" y="147"/>
                    <a:pt x="48" y="150"/>
                  </a:cubicBezTo>
                  <a:cubicBezTo>
                    <a:pt x="48" y="161"/>
                    <a:pt x="48" y="161"/>
                    <a:pt x="48" y="161"/>
                  </a:cubicBezTo>
                  <a:cubicBezTo>
                    <a:pt x="48" y="170"/>
                    <a:pt x="50" y="182"/>
                    <a:pt x="54" y="183"/>
                  </a:cubicBezTo>
                  <a:cubicBezTo>
                    <a:pt x="60" y="185"/>
                    <a:pt x="62" y="185"/>
                    <a:pt x="66" y="185"/>
                  </a:cubicBezTo>
                  <a:cubicBezTo>
                    <a:pt x="155" y="185"/>
                    <a:pt x="145" y="159"/>
                    <a:pt x="153" y="159"/>
                  </a:cubicBezTo>
                  <a:cubicBezTo>
                    <a:pt x="154" y="159"/>
                    <a:pt x="156" y="160"/>
                    <a:pt x="156" y="164"/>
                  </a:cubicBezTo>
                  <a:cubicBezTo>
                    <a:pt x="156" y="180"/>
                    <a:pt x="134" y="200"/>
                    <a:pt x="123" y="200"/>
                  </a:cubicBezTo>
                  <a:cubicBezTo>
                    <a:pt x="88" y="200"/>
                    <a:pt x="64" y="197"/>
                    <a:pt x="47" y="197"/>
                  </a:cubicBezTo>
                  <a:cubicBezTo>
                    <a:pt x="32" y="197"/>
                    <a:pt x="26" y="199"/>
                    <a:pt x="12" y="199"/>
                  </a:cubicBezTo>
                  <a:cubicBezTo>
                    <a:pt x="7" y="199"/>
                    <a:pt x="4" y="198"/>
                    <a:pt x="4" y="196"/>
                  </a:cubicBezTo>
                  <a:cubicBezTo>
                    <a:pt x="4" y="193"/>
                    <a:pt x="7" y="192"/>
                    <a:pt x="8" y="192"/>
                  </a:cubicBezTo>
                  <a:cubicBezTo>
                    <a:pt x="10" y="192"/>
                    <a:pt x="13" y="192"/>
                    <a:pt x="17" y="189"/>
                  </a:cubicBezTo>
                  <a:cubicBezTo>
                    <a:pt x="23" y="184"/>
                    <a:pt x="26" y="177"/>
                    <a:pt x="26" y="135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6" y="85"/>
                    <a:pt x="27" y="69"/>
                    <a:pt x="27" y="52"/>
                  </a:cubicBezTo>
                  <a:cubicBezTo>
                    <a:pt x="27" y="44"/>
                    <a:pt x="27" y="36"/>
                    <a:pt x="26" y="27"/>
                  </a:cubicBezTo>
                  <a:cubicBezTo>
                    <a:pt x="26" y="15"/>
                    <a:pt x="15" y="10"/>
                    <a:pt x="4" y="10"/>
                  </a:cubicBezTo>
                  <a:cubicBezTo>
                    <a:pt x="0" y="10"/>
                    <a:pt x="0" y="8"/>
                    <a:pt x="0" y="6"/>
                  </a:cubicBezTo>
                  <a:cubicBezTo>
                    <a:pt x="0" y="2"/>
                    <a:pt x="5" y="1"/>
                    <a:pt x="7" y="1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3">
              <a:extLst>
                <a:ext uri="{FF2B5EF4-FFF2-40B4-BE49-F238E27FC236}">
                  <a16:creationId xmlns:a16="http://schemas.microsoft.com/office/drawing/2014/main" id="{EED91B46-EA0F-440C-98F0-70CAAE73BE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3025" y="1550988"/>
              <a:ext cx="90488" cy="219075"/>
            </a:xfrm>
            <a:custGeom>
              <a:avLst/>
              <a:gdLst>
                <a:gd name="T0" fmla="*/ 7 w 80"/>
                <a:gd name="T1" fmla="*/ 0 h 197"/>
                <a:gd name="T2" fmla="*/ 39 w 80"/>
                <a:gd name="T3" fmla="*/ 1 h 197"/>
                <a:gd name="T4" fmla="*/ 63 w 80"/>
                <a:gd name="T5" fmla="*/ 0 h 197"/>
                <a:gd name="T6" fmla="*/ 71 w 80"/>
                <a:gd name="T7" fmla="*/ 4 h 197"/>
                <a:gd name="T8" fmla="*/ 58 w 80"/>
                <a:gd name="T9" fmla="*/ 11 h 197"/>
                <a:gd name="T10" fmla="*/ 49 w 80"/>
                <a:gd name="T11" fmla="*/ 43 h 197"/>
                <a:gd name="T12" fmla="*/ 48 w 80"/>
                <a:gd name="T13" fmla="*/ 146 h 197"/>
                <a:gd name="T14" fmla="*/ 55 w 80"/>
                <a:gd name="T15" fmla="*/ 180 h 197"/>
                <a:gd name="T16" fmla="*/ 68 w 80"/>
                <a:gd name="T17" fmla="*/ 188 h 197"/>
                <a:gd name="T18" fmla="*/ 74 w 80"/>
                <a:gd name="T19" fmla="*/ 189 h 197"/>
                <a:gd name="T20" fmla="*/ 80 w 80"/>
                <a:gd name="T21" fmla="*/ 192 h 197"/>
                <a:gd name="T22" fmla="*/ 73 w 80"/>
                <a:gd name="T23" fmla="*/ 197 h 197"/>
                <a:gd name="T24" fmla="*/ 46 w 80"/>
                <a:gd name="T25" fmla="*/ 196 h 197"/>
                <a:gd name="T26" fmla="*/ 16 w 80"/>
                <a:gd name="T27" fmla="*/ 197 h 197"/>
                <a:gd name="T28" fmla="*/ 3 w 80"/>
                <a:gd name="T29" fmla="*/ 193 h 197"/>
                <a:gd name="T30" fmla="*/ 24 w 80"/>
                <a:gd name="T31" fmla="*/ 175 h 197"/>
                <a:gd name="T32" fmla="*/ 27 w 80"/>
                <a:gd name="T33" fmla="*/ 101 h 197"/>
                <a:gd name="T34" fmla="*/ 27 w 80"/>
                <a:gd name="T35" fmla="*/ 85 h 197"/>
                <a:gd name="T36" fmla="*/ 27 w 80"/>
                <a:gd name="T37" fmla="*/ 55 h 197"/>
                <a:gd name="T38" fmla="*/ 27 w 80"/>
                <a:gd name="T39" fmla="*/ 42 h 197"/>
                <a:gd name="T40" fmla="*/ 26 w 80"/>
                <a:gd name="T41" fmla="*/ 22 h 197"/>
                <a:gd name="T42" fmla="*/ 5 w 80"/>
                <a:gd name="T43" fmla="*/ 8 h 197"/>
                <a:gd name="T44" fmla="*/ 0 w 80"/>
                <a:gd name="T45" fmla="*/ 4 h 197"/>
                <a:gd name="T46" fmla="*/ 7 w 80"/>
                <a:gd name="T4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" h="197">
                  <a:moveTo>
                    <a:pt x="7" y="0"/>
                  </a:moveTo>
                  <a:cubicBezTo>
                    <a:pt x="15" y="0"/>
                    <a:pt x="23" y="1"/>
                    <a:pt x="39" y="1"/>
                  </a:cubicBezTo>
                  <a:cubicBezTo>
                    <a:pt x="51" y="1"/>
                    <a:pt x="46" y="0"/>
                    <a:pt x="63" y="0"/>
                  </a:cubicBezTo>
                  <a:cubicBezTo>
                    <a:pt x="65" y="0"/>
                    <a:pt x="71" y="0"/>
                    <a:pt x="71" y="4"/>
                  </a:cubicBezTo>
                  <a:cubicBezTo>
                    <a:pt x="71" y="6"/>
                    <a:pt x="66" y="8"/>
                    <a:pt x="58" y="11"/>
                  </a:cubicBezTo>
                  <a:cubicBezTo>
                    <a:pt x="50" y="15"/>
                    <a:pt x="49" y="33"/>
                    <a:pt x="49" y="43"/>
                  </a:cubicBezTo>
                  <a:cubicBezTo>
                    <a:pt x="49" y="109"/>
                    <a:pt x="48" y="121"/>
                    <a:pt x="48" y="146"/>
                  </a:cubicBezTo>
                  <a:cubicBezTo>
                    <a:pt x="48" y="163"/>
                    <a:pt x="50" y="172"/>
                    <a:pt x="55" y="180"/>
                  </a:cubicBezTo>
                  <a:cubicBezTo>
                    <a:pt x="61" y="188"/>
                    <a:pt x="66" y="188"/>
                    <a:pt x="68" y="188"/>
                  </a:cubicBezTo>
                  <a:cubicBezTo>
                    <a:pt x="69" y="188"/>
                    <a:pt x="73" y="189"/>
                    <a:pt x="74" y="189"/>
                  </a:cubicBezTo>
                  <a:cubicBezTo>
                    <a:pt x="77" y="189"/>
                    <a:pt x="80" y="190"/>
                    <a:pt x="80" y="192"/>
                  </a:cubicBezTo>
                  <a:cubicBezTo>
                    <a:pt x="80" y="196"/>
                    <a:pt x="78" y="197"/>
                    <a:pt x="73" y="197"/>
                  </a:cubicBezTo>
                  <a:cubicBezTo>
                    <a:pt x="58" y="197"/>
                    <a:pt x="56" y="196"/>
                    <a:pt x="46" y="196"/>
                  </a:cubicBezTo>
                  <a:cubicBezTo>
                    <a:pt x="32" y="196"/>
                    <a:pt x="26" y="197"/>
                    <a:pt x="16" y="197"/>
                  </a:cubicBezTo>
                  <a:cubicBezTo>
                    <a:pt x="5" y="197"/>
                    <a:pt x="3" y="195"/>
                    <a:pt x="3" y="193"/>
                  </a:cubicBezTo>
                  <a:cubicBezTo>
                    <a:pt x="3" y="185"/>
                    <a:pt x="20" y="193"/>
                    <a:pt x="24" y="175"/>
                  </a:cubicBezTo>
                  <a:cubicBezTo>
                    <a:pt x="24" y="173"/>
                    <a:pt x="27" y="120"/>
                    <a:pt x="27" y="101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77"/>
                    <a:pt x="27" y="66"/>
                    <a:pt x="27" y="55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35"/>
                    <a:pt x="27" y="28"/>
                    <a:pt x="26" y="22"/>
                  </a:cubicBezTo>
                  <a:cubicBezTo>
                    <a:pt x="25" y="12"/>
                    <a:pt x="13" y="8"/>
                    <a:pt x="5" y="8"/>
                  </a:cubicBezTo>
                  <a:cubicBezTo>
                    <a:pt x="0" y="8"/>
                    <a:pt x="0" y="5"/>
                    <a:pt x="0" y="4"/>
                  </a:cubicBezTo>
                  <a:cubicBezTo>
                    <a:pt x="0" y="2"/>
                    <a:pt x="1" y="0"/>
                    <a:pt x="7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4">
              <a:extLst>
                <a:ext uri="{FF2B5EF4-FFF2-40B4-BE49-F238E27FC236}">
                  <a16:creationId xmlns:a16="http://schemas.microsoft.com/office/drawing/2014/main" id="{DAF75ADD-BA20-43AE-B2C5-2652B8DEE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4788" y="1547813"/>
              <a:ext cx="160338" cy="222250"/>
            </a:xfrm>
            <a:custGeom>
              <a:avLst/>
              <a:gdLst>
                <a:gd name="T0" fmla="*/ 8 w 143"/>
                <a:gd name="T1" fmla="*/ 0 h 200"/>
                <a:gd name="T2" fmla="*/ 15 w 143"/>
                <a:gd name="T3" fmla="*/ 0 h 200"/>
                <a:gd name="T4" fmla="*/ 75 w 143"/>
                <a:gd name="T5" fmla="*/ 2 h 200"/>
                <a:gd name="T6" fmla="*/ 138 w 143"/>
                <a:gd name="T7" fmla="*/ 1 h 200"/>
                <a:gd name="T8" fmla="*/ 143 w 143"/>
                <a:gd name="T9" fmla="*/ 7 h 200"/>
                <a:gd name="T10" fmla="*/ 139 w 143"/>
                <a:gd name="T11" fmla="*/ 36 h 200"/>
                <a:gd name="T12" fmla="*/ 135 w 143"/>
                <a:gd name="T13" fmla="*/ 41 h 200"/>
                <a:gd name="T14" fmla="*/ 131 w 143"/>
                <a:gd name="T15" fmla="*/ 36 h 200"/>
                <a:gd name="T16" fmla="*/ 118 w 143"/>
                <a:gd name="T17" fmla="*/ 17 h 200"/>
                <a:gd name="T18" fmla="*/ 68 w 143"/>
                <a:gd name="T19" fmla="*/ 13 h 200"/>
                <a:gd name="T20" fmla="*/ 50 w 143"/>
                <a:gd name="T21" fmla="*/ 31 h 200"/>
                <a:gd name="T22" fmla="*/ 49 w 143"/>
                <a:gd name="T23" fmla="*/ 77 h 200"/>
                <a:gd name="T24" fmla="*/ 54 w 143"/>
                <a:gd name="T25" fmla="*/ 91 h 200"/>
                <a:gd name="T26" fmla="*/ 61 w 143"/>
                <a:gd name="T27" fmla="*/ 91 h 200"/>
                <a:gd name="T28" fmla="*/ 73 w 143"/>
                <a:gd name="T29" fmla="*/ 91 h 200"/>
                <a:gd name="T30" fmla="*/ 81 w 143"/>
                <a:gd name="T31" fmla="*/ 91 h 200"/>
                <a:gd name="T32" fmla="*/ 113 w 143"/>
                <a:gd name="T33" fmla="*/ 86 h 200"/>
                <a:gd name="T34" fmla="*/ 117 w 143"/>
                <a:gd name="T35" fmla="*/ 82 h 200"/>
                <a:gd name="T36" fmla="*/ 124 w 143"/>
                <a:gd name="T37" fmla="*/ 71 h 200"/>
                <a:gd name="T38" fmla="*/ 128 w 143"/>
                <a:gd name="T39" fmla="*/ 76 h 200"/>
                <a:gd name="T40" fmla="*/ 125 w 143"/>
                <a:gd name="T41" fmla="*/ 99 h 200"/>
                <a:gd name="T42" fmla="*/ 127 w 143"/>
                <a:gd name="T43" fmla="*/ 121 h 200"/>
                <a:gd name="T44" fmla="*/ 123 w 143"/>
                <a:gd name="T45" fmla="*/ 128 h 200"/>
                <a:gd name="T46" fmla="*/ 117 w 143"/>
                <a:gd name="T47" fmla="*/ 121 h 200"/>
                <a:gd name="T48" fmla="*/ 111 w 143"/>
                <a:gd name="T49" fmla="*/ 108 h 200"/>
                <a:gd name="T50" fmla="*/ 84 w 143"/>
                <a:gd name="T51" fmla="*/ 104 h 200"/>
                <a:gd name="T52" fmla="*/ 60 w 143"/>
                <a:gd name="T53" fmla="*/ 104 h 200"/>
                <a:gd name="T54" fmla="*/ 49 w 143"/>
                <a:gd name="T55" fmla="*/ 110 h 200"/>
                <a:gd name="T56" fmla="*/ 48 w 143"/>
                <a:gd name="T57" fmla="*/ 150 h 200"/>
                <a:gd name="T58" fmla="*/ 48 w 143"/>
                <a:gd name="T59" fmla="*/ 161 h 200"/>
                <a:gd name="T60" fmla="*/ 70 w 143"/>
                <a:gd name="T61" fmla="*/ 189 h 200"/>
                <a:gd name="T62" fmla="*/ 78 w 143"/>
                <a:gd name="T63" fmla="*/ 194 h 200"/>
                <a:gd name="T64" fmla="*/ 70 w 143"/>
                <a:gd name="T65" fmla="*/ 200 h 200"/>
                <a:gd name="T66" fmla="*/ 43 w 143"/>
                <a:gd name="T67" fmla="*/ 198 h 200"/>
                <a:gd name="T68" fmla="*/ 9 w 143"/>
                <a:gd name="T69" fmla="*/ 199 h 200"/>
                <a:gd name="T70" fmla="*/ 4 w 143"/>
                <a:gd name="T71" fmla="*/ 196 h 200"/>
                <a:gd name="T72" fmla="*/ 16 w 143"/>
                <a:gd name="T73" fmla="*/ 188 h 200"/>
                <a:gd name="T74" fmla="*/ 26 w 143"/>
                <a:gd name="T75" fmla="*/ 100 h 200"/>
                <a:gd name="T76" fmla="*/ 27 w 143"/>
                <a:gd name="T77" fmla="*/ 51 h 200"/>
                <a:gd name="T78" fmla="*/ 27 w 143"/>
                <a:gd name="T79" fmla="*/ 35 h 200"/>
                <a:gd name="T80" fmla="*/ 14 w 143"/>
                <a:gd name="T81" fmla="*/ 11 h 200"/>
                <a:gd name="T82" fmla="*/ 0 w 143"/>
                <a:gd name="T83" fmla="*/ 5 h 200"/>
                <a:gd name="T84" fmla="*/ 8 w 143"/>
                <a:gd name="T85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3" h="200">
                  <a:moveTo>
                    <a:pt x="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34" y="0"/>
                    <a:pt x="33" y="2"/>
                    <a:pt x="75" y="2"/>
                  </a:cubicBezTo>
                  <a:cubicBezTo>
                    <a:pt x="112" y="2"/>
                    <a:pt x="111" y="1"/>
                    <a:pt x="138" y="1"/>
                  </a:cubicBezTo>
                  <a:cubicBezTo>
                    <a:pt x="140" y="1"/>
                    <a:pt x="143" y="2"/>
                    <a:pt x="143" y="7"/>
                  </a:cubicBezTo>
                  <a:cubicBezTo>
                    <a:pt x="143" y="13"/>
                    <a:pt x="141" y="22"/>
                    <a:pt x="139" y="36"/>
                  </a:cubicBezTo>
                  <a:cubicBezTo>
                    <a:pt x="139" y="39"/>
                    <a:pt x="137" y="41"/>
                    <a:pt x="135" y="41"/>
                  </a:cubicBezTo>
                  <a:cubicBezTo>
                    <a:pt x="133" y="41"/>
                    <a:pt x="131" y="40"/>
                    <a:pt x="131" y="36"/>
                  </a:cubicBezTo>
                  <a:cubicBezTo>
                    <a:pt x="131" y="26"/>
                    <a:pt x="128" y="17"/>
                    <a:pt x="118" y="17"/>
                  </a:cubicBezTo>
                  <a:cubicBezTo>
                    <a:pt x="94" y="15"/>
                    <a:pt x="78" y="13"/>
                    <a:pt x="68" y="13"/>
                  </a:cubicBezTo>
                  <a:cubicBezTo>
                    <a:pt x="49" y="13"/>
                    <a:pt x="50" y="18"/>
                    <a:pt x="50" y="31"/>
                  </a:cubicBezTo>
                  <a:cubicBezTo>
                    <a:pt x="49" y="41"/>
                    <a:pt x="49" y="65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56" y="91"/>
                    <a:pt x="59" y="91"/>
                    <a:pt x="61" y="91"/>
                  </a:cubicBezTo>
                  <a:cubicBezTo>
                    <a:pt x="65" y="91"/>
                    <a:pt x="68" y="91"/>
                    <a:pt x="73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105" y="91"/>
                    <a:pt x="108" y="90"/>
                    <a:pt x="113" y="86"/>
                  </a:cubicBezTo>
                  <a:cubicBezTo>
                    <a:pt x="115" y="85"/>
                    <a:pt x="116" y="84"/>
                    <a:pt x="117" y="82"/>
                  </a:cubicBezTo>
                  <a:cubicBezTo>
                    <a:pt x="121" y="77"/>
                    <a:pt x="118" y="71"/>
                    <a:pt x="124" y="71"/>
                  </a:cubicBezTo>
                  <a:cubicBezTo>
                    <a:pt x="127" y="71"/>
                    <a:pt x="128" y="72"/>
                    <a:pt x="128" y="76"/>
                  </a:cubicBezTo>
                  <a:cubicBezTo>
                    <a:pt x="128" y="81"/>
                    <a:pt x="125" y="89"/>
                    <a:pt x="125" y="99"/>
                  </a:cubicBezTo>
                  <a:cubicBezTo>
                    <a:pt x="125" y="108"/>
                    <a:pt x="127" y="116"/>
                    <a:pt x="127" y="121"/>
                  </a:cubicBezTo>
                  <a:cubicBezTo>
                    <a:pt x="127" y="128"/>
                    <a:pt x="125" y="128"/>
                    <a:pt x="123" y="128"/>
                  </a:cubicBezTo>
                  <a:cubicBezTo>
                    <a:pt x="119" y="128"/>
                    <a:pt x="118" y="125"/>
                    <a:pt x="117" y="121"/>
                  </a:cubicBezTo>
                  <a:cubicBezTo>
                    <a:pt x="116" y="116"/>
                    <a:pt x="116" y="110"/>
                    <a:pt x="111" y="108"/>
                  </a:cubicBezTo>
                  <a:cubicBezTo>
                    <a:pt x="105" y="105"/>
                    <a:pt x="85" y="104"/>
                    <a:pt x="84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54" y="104"/>
                    <a:pt x="49" y="105"/>
                    <a:pt x="49" y="110"/>
                  </a:cubicBezTo>
                  <a:cubicBezTo>
                    <a:pt x="49" y="125"/>
                    <a:pt x="48" y="134"/>
                    <a:pt x="48" y="150"/>
                  </a:cubicBezTo>
                  <a:cubicBezTo>
                    <a:pt x="48" y="153"/>
                    <a:pt x="48" y="157"/>
                    <a:pt x="48" y="161"/>
                  </a:cubicBezTo>
                  <a:cubicBezTo>
                    <a:pt x="48" y="168"/>
                    <a:pt x="50" y="189"/>
                    <a:pt x="70" y="189"/>
                  </a:cubicBezTo>
                  <a:cubicBezTo>
                    <a:pt x="76" y="189"/>
                    <a:pt x="78" y="193"/>
                    <a:pt x="78" y="194"/>
                  </a:cubicBezTo>
                  <a:cubicBezTo>
                    <a:pt x="78" y="196"/>
                    <a:pt x="77" y="200"/>
                    <a:pt x="70" y="200"/>
                  </a:cubicBezTo>
                  <a:cubicBezTo>
                    <a:pt x="61" y="200"/>
                    <a:pt x="50" y="198"/>
                    <a:pt x="43" y="198"/>
                  </a:cubicBezTo>
                  <a:cubicBezTo>
                    <a:pt x="28" y="198"/>
                    <a:pt x="23" y="199"/>
                    <a:pt x="9" y="199"/>
                  </a:cubicBezTo>
                  <a:cubicBezTo>
                    <a:pt x="6" y="199"/>
                    <a:pt x="4" y="199"/>
                    <a:pt x="4" y="196"/>
                  </a:cubicBezTo>
                  <a:cubicBezTo>
                    <a:pt x="4" y="191"/>
                    <a:pt x="4" y="192"/>
                    <a:pt x="16" y="188"/>
                  </a:cubicBezTo>
                  <a:cubicBezTo>
                    <a:pt x="28" y="183"/>
                    <a:pt x="26" y="165"/>
                    <a:pt x="26" y="100"/>
                  </a:cubicBezTo>
                  <a:cubicBezTo>
                    <a:pt x="26" y="84"/>
                    <a:pt x="27" y="68"/>
                    <a:pt x="27" y="51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26"/>
                    <a:pt x="26" y="16"/>
                    <a:pt x="14" y="11"/>
                  </a:cubicBezTo>
                  <a:cubicBezTo>
                    <a:pt x="8" y="8"/>
                    <a:pt x="0" y="11"/>
                    <a:pt x="0" y="5"/>
                  </a:cubicBezTo>
                  <a:cubicBezTo>
                    <a:pt x="0" y="4"/>
                    <a:pt x="1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D4DBD5AB-1432-4C51-9D0E-5405832FD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7988" y="1549400"/>
              <a:ext cx="174625" cy="220663"/>
            </a:xfrm>
            <a:custGeom>
              <a:avLst/>
              <a:gdLst>
                <a:gd name="T0" fmla="*/ 8 w 157"/>
                <a:gd name="T1" fmla="*/ 0 h 199"/>
                <a:gd name="T2" fmla="*/ 15 w 157"/>
                <a:gd name="T3" fmla="*/ 0 h 199"/>
                <a:gd name="T4" fmla="*/ 83 w 157"/>
                <a:gd name="T5" fmla="*/ 2 h 199"/>
                <a:gd name="T6" fmla="*/ 138 w 157"/>
                <a:gd name="T7" fmla="*/ 1 h 199"/>
                <a:gd name="T8" fmla="*/ 144 w 157"/>
                <a:gd name="T9" fmla="*/ 7 h 199"/>
                <a:gd name="T10" fmla="*/ 140 w 157"/>
                <a:gd name="T11" fmla="*/ 35 h 199"/>
                <a:gd name="T12" fmla="*/ 136 w 157"/>
                <a:gd name="T13" fmla="*/ 41 h 199"/>
                <a:gd name="T14" fmla="*/ 132 w 157"/>
                <a:gd name="T15" fmla="*/ 36 h 199"/>
                <a:gd name="T16" fmla="*/ 115 w 157"/>
                <a:gd name="T17" fmla="*/ 16 h 199"/>
                <a:gd name="T18" fmla="*/ 77 w 157"/>
                <a:gd name="T19" fmla="*/ 14 h 199"/>
                <a:gd name="T20" fmla="*/ 70 w 157"/>
                <a:gd name="T21" fmla="*/ 14 h 199"/>
                <a:gd name="T22" fmla="*/ 50 w 157"/>
                <a:gd name="T23" fmla="*/ 31 h 199"/>
                <a:gd name="T24" fmla="*/ 49 w 157"/>
                <a:gd name="T25" fmla="*/ 77 h 199"/>
                <a:gd name="T26" fmla="*/ 54 w 157"/>
                <a:gd name="T27" fmla="*/ 91 h 199"/>
                <a:gd name="T28" fmla="*/ 61 w 157"/>
                <a:gd name="T29" fmla="*/ 91 h 199"/>
                <a:gd name="T30" fmla="*/ 73 w 157"/>
                <a:gd name="T31" fmla="*/ 91 h 199"/>
                <a:gd name="T32" fmla="*/ 82 w 157"/>
                <a:gd name="T33" fmla="*/ 91 h 199"/>
                <a:gd name="T34" fmla="*/ 114 w 157"/>
                <a:gd name="T35" fmla="*/ 86 h 199"/>
                <a:gd name="T36" fmla="*/ 120 w 157"/>
                <a:gd name="T37" fmla="*/ 75 h 199"/>
                <a:gd name="T38" fmla="*/ 124 w 157"/>
                <a:gd name="T39" fmla="*/ 71 h 199"/>
                <a:gd name="T40" fmla="*/ 128 w 157"/>
                <a:gd name="T41" fmla="*/ 75 h 199"/>
                <a:gd name="T42" fmla="*/ 125 w 157"/>
                <a:gd name="T43" fmla="*/ 104 h 199"/>
                <a:gd name="T44" fmla="*/ 126 w 157"/>
                <a:gd name="T45" fmla="*/ 121 h 199"/>
                <a:gd name="T46" fmla="*/ 124 w 157"/>
                <a:gd name="T47" fmla="*/ 128 h 199"/>
                <a:gd name="T48" fmla="*/ 118 w 157"/>
                <a:gd name="T49" fmla="*/ 122 h 199"/>
                <a:gd name="T50" fmla="*/ 111 w 157"/>
                <a:gd name="T51" fmla="*/ 108 h 199"/>
                <a:gd name="T52" fmla="*/ 85 w 157"/>
                <a:gd name="T53" fmla="*/ 104 h 199"/>
                <a:gd name="T54" fmla="*/ 60 w 157"/>
                <a:gd name="T55" fmla="*/ 104 h 199"/>
                <a:gd name="T56" fmla="*/ 49 w 157"/>
                <a:gd name="T57" fmla="*/ 109 h 199"/>
                <a:gd name="T58" fmla="*/ 48 w 157"/>
                <a:gd name="T59" fmla="*/ 149 h 199"/>
                <a:gd name="T60" fmla="*/ 48 w 157"/>
                <a:gd name="T61" fmla="*/ 160 h 199"/>
                <a:gd name="T62" fmla="*/ 55 w 157"/>
                <a:gd name="T63" fmla="*/ 182 h 199"/>
                <a:gd name="T64" fmla="*/ 67 w 157"/>
                <a:gd name="T65" fmla="*/ 184 h 199"/>
                <a:gd name="T66" fmla="*/ 153 w 157"/>
                <a:gd name="T67" fmla="*/ 158 h 199"/>
                <a:gd name="T68" fmla="*/ 157 w 157"/>
                <a:gd name="T69" fmla="*/ 163 h 199"/>
                <a:gd name="T70" fmla="*/ 124 w 157"/>
                <a:gd name="T71" fmla="*/ 199 h 199"/>
                <a:gd name="T72" fmla="*/ 47 w 157"/>
                <a:gd name="T73" fmla="*/ 196 h 199"/>
                <a:gd name="T74" fmla="*/ 10 w 157"/>
                <a:gd name="T75" fmla="*/ 199 h 199"/>
                <a:gd name="T76" fmla="*/ 4 w 157"/>
                <a:gd name="T77" fmla="*/ 196 h 199"/>
                <a:gd name="T78" fmla="*/ 16 w 157"/>
                <a:gd name="T79" fmla="*/ 187 h 199"/>
                <a:gd name="T80" fmla="*/ 27 w 157"/>
                <a:gd name="T81" fmla="*/ 134 h 199"/>
                <a:gd name="T82" fmla="*/ 27 w 157"/>
                <a:gd name="T83" fmla="*/ 99 h 199"/>
                <a:gd name="T84" fmla="*/ 27 w 157"/>
                <a:gd name="T85" fmla="*/ 51 h 199"/>
                <a:gd name="T86" fmla="*/ 27 w 157"/>
                <a:gd name="T87" fmla="*/ 26 h 199"/>
                <a:gd name="T88" fmla="*/ 4 w 157"/>
                <a:gd name="T89" fmla="*/ 9 h 199"/>
                <a:gd name="T90" fmla="*/ 0 w 157"/>
                <a:gd name="T91" fmla="*/ 4 h 199"/>
                <a:gd name="T92" fmla="*/ 8 w 157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7" h="199">
                  <a:moveTo>
                    <a:pt x="8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2" y="0"/>
                    <a:pt x="55" y="2"/>
                    <a:pt x="83" y="2"/>
                  </a:cubicBezTo>
                  <a:cubicBezTo>
                    <a:pt x="94" y="2"/>
                    <a:pt x="130" y="1"/>
                    <a:pt x="138" y="1"/>
                  </a:cubicBezTo>
                  <a:cubicBezTo>
                    <a:pt x="140" y="1"/>
                    <a:pt x="144" y="1"/>
                    <a:pt x="144" y="7"/>
                  </a:cubicBezTo>
                  <a:cubicBezTo>
                    <a:pt x="144" y="12"/>
                    <a:pt x="140" y="21"/>
                    <a:pt x="140" y="35"/>
                  </a:cubicBezTo>
                  <a:cubicBezTo>
                    <a:pt x="140" y="39"/>
                    <a:pt x="138" y="41"/>
                    <a:pt x="136" y="41"/>
                  </a:cubicBezTo>
                  <a:cubicBezTo>
                    <a:pt x="134" y="41"/>
                    <a:pt x="132" y="39"/>
                    <a:pt x="132" y="36"/>
                  </a:cubicBezTo>
                  <a:cubicBezTo>
                    <a:pt x="132" y="26"/>
                    <a:pt x="125" y="16"/>
                    <a:pt x="115" y="16"/>
                  </a:cubicBezTo>
                  <a:cubicBezTo>
                    <a:pt x="98" y="14"/>
                    <a:pt x="92" y="14"/>
                    <a:pt x="77" y="14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50" y="14"/>
                    <a:pt x="51" y="14"/>
                    <a:pt x="50" y="31"/>
                  </a:cubicBezTo>
                  <a:cubicBezTo>
                    <a:pt x="50" y="41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105" y="91"/>
                    <a:pt x="108" y="89"/>
                    <a:pt x="114" y="86"/>
                  </a:cubicBezTo>
                  <a:cubicBezTo>
                    <a:pt x="118" y="82"/>
                    <a:pt x="120" y="79"/>
                    <a:pt x="120" y="75"/>
                  </a:cubicBezTo>
                  <a:cubicBezTo>
                    <a:pt x="121" y="73"/>
                    <a:pt x="121" y="71"/>
                    <a:pt x="124" y="71"/>
                  </a:cubicBezTo>
                  <a:cubicBezTo>
                    <a:pt x="127" y="71"/>
                    <a:pt x="128" y="72"/>
                    <a:pt x="128" y="75"/>
                  </a:cubicBezTo>
                  <a:cubicBezTo>
                    <a:pt x="128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2"/>
                  </a:cubicBezTo>
                  <a:cubicBezTo>
                    <a:pt x="117" y="117"/>
                    <a:pt x="115" y="111"/>
                    <a:pt x="111" y="108"/>
                  </a:cubicBezTo>
                  <a:cubicBezTo>
                    <a:pt x="105" y="104"/>
                    <a:pt x="86" y="104"/>
                    <a:pt x="85" y="104"/>
                  </a:cubicBezTo>
                  <a:cubicBezTo>
                    <a:pt x="60" y="104"/>
                    <a:pt x="63" y="104"/>
                    <a:pt x="60" y="104"/>
                  </a:cubicBezTo>
                  <a:cubicBezTo>
                    <a:pt x="54" y="104"/>
                    <a:pt x="49" y="105"/>
                    <a:pt x="49" y="109"/>
                  </a:cubicBezTo>
                  <a:cubicBezTo>
                    <a:pt x="49" y="125"/>
                    <a:pt x="48" y="134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5" y="182"/>
                  </a:cubicBezTo>
                  <a:cubicBezTo>
                    <a:pt x="61" y="184"/>
                    <a:pt x="63" y="184"/>
                    <a:pt x="67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5" y="158"/>
                    <a:pt x="157" y="159"/>
                    <a:pt x="157" y="163"/>
                  </a:cubicBezTo>
                  <a:cubicBezTo>
                    <a:pt x="157" y="179"/>
                    <a:pt x="135" y="199"/>
                    <a:pt x="124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10" y="199"/>
                  </a:cubicBezTo>
                  <a:cubicBezTo>
                    <a:pt x="7" y="199"/>
                    <a:pt x="4" y="199"/>
                    <a:pt x="4" y="196"/>
                  </a:cubicBezTo>
                  <a:cubicBezTo>
                    <a:pt x="4" y="188"/>
                    <a:pt x="4" y="193"/>
                    <a:pt x="16" y="187"/>
                  </a:cubicBezTo>
                  <a:cubicBezTo>
                    <a:pt x="24" y="183"/>
                    <a:pt x="27" y="176"/>
                    <a:pt x="27" y="134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7" y="84"/>
                    <a:pt x="27" y="68"/>
                    <a:pt x="27" y="51"/>
                  </a:cubicBezTo>
                  <a:cubicBezTo>
                    <a:pt x="27" y="43"/>
                    <a:pt x="27" y="35"/>
                    <a:pt x="27" y="26"/>
                  </a:cubicBezTo>
                  <a:cubicBezTo>
                    <a:pt x="26" y="14"/>
                    <a:pt x="15" y="9"/>
                    <a:pt x="4" y="9"/>
                  </a:cubicBezTo>
                  <a:cubicBezTo>
                    <a:pt x="0" y="9"/>
                    <a:pt x="0" y="6"/>
                    <a:pt x="0" y="4"/>
                  </a:cubicBezTo>
                  <a:cubicBezTo>
                    <a:pt x="0" y="0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6">
              <a:extLst>
                <a:ext uri="{FF2B5EF4-FFF2-40B4-BE49-F238E27FC236}">
                  <a16:creationId xmlns:a16="http://schemas.microsoft.com/office/drawing/2014/main" id="{F349083E-F67A-432E-9B99-4635AEAAF5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67000" y="1855788"/>
              <a:ext cx="238125" cy="223838"/>
            </a:xfrm>
            <a:custGeom>
              <a:avLst/>
              <a:gdLst>
                <a:gd name="T0" fmla="*/ 4 w 214"/>
                <a:gd name="T1" fmla="*/ 193 h 202"/>
                <a:gd name="T2" fmla="*/ 101 w 214"/>
                <a:gd name="T3" fmla="*/ 6 h 202"/>
                <a:gd name="T4" fmla="*/ 109 w 214"/>
                <a:gd name="T5" fmla="*/ 0 h 202"/>
                <a:gd name="T6" fmla="*/ 129 w 214"/>
                <a:gd name="T7" fmla="*/ 44 h 202"/>
                <a:gd name="T8" fmla="*/ 183 w 214"/>
                <a:gd name="T9" fmla="*/ 172 h 202"/>
                <a:gd name="T10" fmla="*/ 214 w 214"/>
                <a:gd name="T11" fmla="*/ 197 h 202"/>
                <a:gd name="T12" fmla="*/ 207 w 214"/>
                <a:gd name="T13" fmla="*/ 201 h 202"/>
                <a:gd name="T14" fmla="*/ 182 w 214"/>
                <a:gd name="T15" fmla="*/ 199 h 202"/>
                <a:gd name="T16" fmla="*/ 156 w 214"/>
                <a:gd name="T17" fmla="*/ 201 h 202"/>
                <a:gd name="T18" fmla="*/ 143 w 214"/>
                <a:gd name="T19" fmla="*/ 197 h 202"/>
                <a:gd name="T20" fmla="*/ 157 w 214"/>
                <a:gd name="T21" fmla="*/ 184 h 202"/>
                <a:gd name="T22" fmla="*/ 138 w 214"/>
                <a:gd name="T23" fmla="*/ 131 h 202"/>
                <a:gd name="T24" fmla="*/ 127 w 214"/>
                <a:gd name="T25" fmla="*/ 126 h 202"/>
                <a:gd name="T26" fmla="*/ 93 w 214"/>
                <a:gd name="T27" fmla="*/ 127 h 202"/>
                <a:gd name="T28" fmla="*/ 78 w 214"/>
                <a:gd name="T29" fmla="*/ 127 h 202"/>
                <a:gd name="T30" fmla="*/ 57 w 214"/>
                <a:gd name="T31" fmla="*/ 135 h 202"/>
                <a:gd name="T32" fmla="*/ 39 w 214"/>
                <a:gd name="T33" fmla="*/ 178 h 202"/>
                <a:gd name="T34" fmla="*/ 60 w 214"/>
                <a:gd name="T35" fmla="*/ 197 h 202"/>
                <a:gd name="T36" fmla="*/ 55 w 214"/>
                <a:gd name="T37" fmla="*/ 201 h 202"/>
                <a:gd name="T38" fmla="*/ 32 w 214"/>
                <a:gd name="T39" fmla="*/ 201 h 202"/>
                <a:gd name="T40" fmla="*/ 8 w 214"/>
                <a:gd name="T41" fmla="*/ 202 h 202"/>
                <a:gd name="T42" fmla="*/ 0 w 214"/>
                <a:gd name="T43" fmla="*/ 198 h 202"/>
                <a:gd name="T44" fmla="*/ 4 w 214"/>
                <a:gd name="T45" fmla="*/ 193 h 202"/>
                <a:gd name="T46" fmla="*/ 84 w 214"/>
                <a:gd name="T47" fmla="*/ 112 h 202"/>
                <a:gd name="T48" fmla="*/ 92 w 214"/>
                <a:gd name="T49" fmla="*/ 112 h 202"/>
                <a:gd name="T50" fmla="*/ 119 w 214"/>
                <a:gd name="T51" fmla="*/ 112 h 202"/>
                <a:gd name="T52" fmla="*/ 130 w 214"/>
                <a:gd name="T53" fmla="*/ 107 h 202"/>
                <a:gd name="T54" fmla="*/ 99 w 214"/>
                <a:gd name="T55" fmla="*/ 42 h 202"/>
                <a:gd name="T56" fmla="*/ 70 w 214"/>
                <a:gd name="T57" fmla="*/ 107 h 202"/>
                <a:gd name="T58" fmla="*/ 84 w 214"/>
                <a:gd name="T59" fmla="*/ 11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4" h="202">
                  <a:moveTo>
                    <a:pt x="4" y="193"/>
                  </a:moveTo>
                  <a:cubicBezTo>
                    <a:pt x="20" y="187"/>
                    <a:pt x="18" y="181"/>
                    <a:pt x="101" y="6"/>
                  </a:cubicBezTo>
                  <a:cubicBezTo>
                    <a:pt x="103" y="0"/>
                    <a:pt x="105" y="0"/>
                    <a:pt x="109" y="0"/>
                  </a:cubicBezTo>
                  <a:cubicBezTo>
                    <a:pt x="115" y="0"/>
                    <a:pt x="111" y="0"/>
                    <a:pt x="129" y="44"/>
                  </a:cubicBezTo>
                  <a:cubicBezTo>
                    <a:pt x="142" y="76"/>
                    <a:pt x="181" y="167"/>
                    <a:pt x="183" y="172"/>
                  </a:cubicBezTo>
                  <a:cubicBezTo>
                    <a:pt x="197" y="200"/>
                    <a:pt x="214" y="187"/>
                    <a:pt x="214" y="197"/>
                  </a:cubicBezTo>
                  <a:cubicBezTo>
                    <a:pt x="214" y="198"/>
                    <a:pt x="214" y="201"/>
                    <a:pt x="207" y="201"/>
                  </a:cubicBezTo>
                  <a:cubicBezTo>
                    <a:pt x="200" y="201"/>
                    <a:pt x="190" y="199"/>
                    <a:pt x="182" y="199"/>
                  </a:cubicBezTo>
                  <a:cubicBezTo>
                    <a:pt x="172" y="199"/>
                    <a:pt x="164" y="201"/>
                    <a:pt x="156" y="201"/>
                  </a:cubicBezTo>
                  <a:cubicBezTo>
                    <a:pt x="144" y="201"/>
                    <a:pt x="143" y="200"/>
                    <a:pt x="143" y="197"/>
                  </a:cubicBezTo>
                  <a:cubicBezTo>
                    <a:pt x="143" y="191"/>
                    <a:pt x="157" y="194"/>
                    <a:pt x="157" y="184"/>
                  </a:cubicBezTo>
                  <a:cubicBezTo>
                    <a:pt x="157" y="175"/>
                    <a:pt x="144" y="141"/>
                    <a:pt x="138" y="131"/>
                  </a:cubicBezTo>
                  <a:cubicBezTo>
                    <a:pt x="137" y="129"/>
                    <a:pt x="136" y="126"/>
                    <a:pt x="127" y="126"/>
                  </a:cubicBezTo>
                  <a:cubicBezTo>
                    <a:pt x="121" y="126"/>
                    <a:pt x="111" y="127"/>
                    <a:pt x="93" y="127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61" y="127"/>
                    <a:pt x="60" y="128"/>
                    <a:pt x="57" y="135"/>
                  </a:cubicBezTo>
                  <a:cubicBezTo>
                    <a:pt x="47" y="156"/>
                    <a:pt x="39" y="170"/>
                    <a:pt x="39" y="178"/>
                  </a:cubicBezTo>
                  <a:cubicBezTo>
                    <a:pt x="39" y="197"/>
                    <a:pt x="60" y="188"/>
                    <a:pt x="60" y="197"/>
                  </a:cubicBezTo>
                  <a:cubicBezTo>
                    <a:pt x="60" y="199"/>
                    <a:pt x="59" y="201"/>
                    <a:pt x="55" y="201"/>
                  </a:cubicBezTo>
                  <a:cubicBezTo>
                    <a:pt x="50" y="201"/>
                    <a:pt x="42" y="201"/>
                    <a:pt x="32" y="201"/>
                  </a:cubicBezTo>
                  <a:cubicBezTo>
                    <a:pt x="21" y="201"/>
                    <a:pt x="14" y="202"/>
                    <a:pt x="8" y="202"/>
                  </a:cubicBezTo>
                  <a:cubicBezTo>
                    <a:pt x="3" y="202"/>
                    <a:pt x="0" y="201"/>
                    <a:pt x="0" y="198"/>
                  </a:cubicBezTo>
                  <a:cubicBezTo>
                    <a:pt x="0" y="196"/>
                    <a:pt x="2" y="194"/>
                    <a:pt x="4" y="193"/>
                  </a:cubicBezTo>
                  <a:close/>
                  <a:moveTo>
                    <a:pt x="84" y="112"/>
                  </a:moveTo>
                  <a:cubicBezTo>
                    <a:pt x="92" y="112"/>
                    <a:pt x="92" y="112"/>
                    <a:pt x="92" y="112"/>
                  </a:cubicBezTo>
                  <a:cubicBezTo>
                    <a:pt x="105" y="112"/>
                    <a:pt x="119" y="112"/>
                    <a:pt x="119" y="112"/>
                  </a:cubicBezTo>
                  <a:cubicBezTo>
                    <a:pt x="126" y="112"/>
                    <a:pt x="130" y="110"/>
                    <a:pt x="130" y="107"/>
                  </a:cubicBezTo>
                  <a:cubicBezTo>
                    <a:pt x="130" y="104"/>
                    <a:pt x="104" y="42"/>
                    <a:pt x="99" y="42"/>
                  </a:cubicBezTo>
                  <a:cubicBezTo>
                    <a:pt x="95" y="42"/>
                    <a:pt x="70" y="103"/>
                    <a:pt x="70" y="107"/>
                  </a:cubicBezTo>
                  <a:cubicBezTo>
                    <a:pt x="70" y="112"/>
                    <a:pt x="72" y="112"/>
                    <a:pt x="84" y="112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7">
              <a:extLst>
                <a:ext uri="{FF2B5EF4-FFF2-40B4-BE49-F238E27FC236}">
                  <a16:creationId xmlns:a16="http://schemas.microsoft.com/office/drawing/2014/main" id="{D5D1F823-E3EE-484E-A1C7-4A9514EB80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47988" y="1857375"/>
              <a:ext cx="225425" cy="220663"/>
            </a:xfrm>
            <a:custGeom>
              <a:avLst/>
              <a:gdLst>
                <a:gd name="T0" fmla="*/ 14 w 202"/>
                <a:gd name="T1" fmla="*/ 1 h 199"/>
                <a:gd name="T2" fmla="*/ 38 w 202"/>
                <a:gd name="T3" fmla="*/ 1 h 199"/>
                <a:gd name="T4" fmla="*/ 93 w 202"/>
                <a:gd name="T5" fmla="*/ 0 h 199"/>
                <a:gd name="T6" fmla="*/ 202 w 202"/>
                <a:gd name="T7" fmla="*/ 90 h 199"/>
                <a:gd name="T8" fmla="*/ 162 w 202"/>
                <a:gd name="T9" fmla="*/ 181 h 199"/>
                <a:gd name="T10" fmla="*/ 105 w 202"/>
                <a:gd name="T11" fmla="*/ 199 h 199"/>
                <a:gd name="T12" fmla="*/ 39 w 202"/>
                <a:gd name="T13" fmla="*/ 198 h 199"/>
                <a:gd name="T14" fmla="*/ 11 w 202"/>
                <a:gd name="T15" fmla="*/ 199 h 199"/>
                <a:gd name="T16" fmla="*/ 4 w 202"/>
                <a:gd name="T17" fmla="*/ 196 h 199"/>
                <a:gd name="T18" fmla="*/ 14 w 202"/>
                <a:gd name="T19" fmla="*/ 189 h 199"/>
                <a:gd name="T20" fmla="*/ 26 w 202"/>
                <a:gd name="T21" fmla="*/ 171 h 199"/>
                <a:gd name="T22" fmla="*/ 26 w 202"/>
                <a:gd name="T23" fmla="*/ 96 h 199"/>
                <a:gd name="T24" fmla="*/ 26 w 202"/>
                <a:gd name="T25" fmla="*/ 26 h 199"/>
                <a:gd name="T26" fmla="*/ 11 w 202"/>
                <a:gd name="T27" fmla="*/ 11 h 199"/>
                <a:gd name="T28" fmla="*/ 0 w 202"/>
                <a:gd name="T29" fmla="*/ 4 h 199"/>
                <a:gd name="T30" fmla="*/ 14 w 202"/>
                <a:gd name="T31" fmla="*/ 1 h 199"/>
                <a:gd name="T32" fmla="*/ 75 w 202"/>
                <a:gd name="T33" fmla="*/ 186 h 199"/>
                <a:gd name="T34" fmla="*/ 95 w 202"/>
                <a:gd name="T35" fmla="*/ 189 h 199"/>
                <a:gd name="T36" fmla="*/ 100 w 202"/>
                <a:gd name="T37" fmla="*/ 189 h 199"/>
                <a:gd name="T38" fmla="*/ 158 w 202"/>
                <a:gd name="T39" fmla="*/ 167 h 199"/>
                <a:gd name="T40" fmla="*/ 179 w 202"/>
                <a:gd name="T41" fmla="*/ 103 h 199"/>
                <a:gd name="T42" fmla="*/ 83 w 202"/>
                <a:gd name="T43" fmla="*/ 12 h 199"/>
                <a:gd name="T44" fmla="*/ 50 w 202"/>
                <a:gd name="T45" fmla="*/ 47 h 199"/>
                <a:gd name="T46" fmla="*/ 50 w 202"/>
                <a:gd name="T47" fmla="*/ 100 h 199"/>
                <a:gd name="T48" fmla="*/ 49 w 202"/>
                <a:gd name="T49" fmla="*/ 159 h 199"/>
                <a:gd name="T50" fmla="*/ 75 w 202"/>
                <a:gd name="T51" fmla="*/ 186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2" h="199">
                  <a:moveTo>
                    <a:pt x="14" y="1"/>
                  </a:moveTo>
                  <a:cubicBezTo>
                    <a:pt x="38" y="1"/>
                    <a:pt x="38" y="1"/>
                    <a:pt x="38" y="1"/>
                  </a:cubicBezTo>
                  <a:cubicBezTo>
                    <a:pt x="53" y="1"/>
                    <a:pt x="74" y="0"/>
                    <a:pt x="93" y="0"/>
                  </a:cubicBezTo>
                  <a:cubicBezTo>
                    <a:pt x="143" y="0"/>
                    <a:pt x="202" y="30"/>
                    <a:pt x="202" y="90"/>
                  </a:cubicBezTo>
                  <a:cubicBezTo>
                    <a:pt x="202" y="144"/>
                    <a:pt x="186" y="161"/>
                    <a:pt x="162" y="181"/>
                  </a:cubicBezTo>
                  <a:cubicBezTo>
                    <a:pt x="153" y="189"/>
                    <a:pt x="130" y="199"/>
                    <a:pt x="105" y="199"/>
                  </a:cubicBezTo>
                  <a:cubicBezTo>
                    <a:pt x="99" y="199"/>
                    <a:pt x="59" y="198"/>
                    <a:pt x="39" y="198"/>
                  </a:cubicBezTo>
                  <a:cubicBezTo>
                    <a:pt x="22" y="198"/>
                    <a:pt x="17" y="199"/>
                    <a:pt x="11" y="199"/>
                  </a:cubicBezTo>
                  <a:cubicBezTo>
                    <a:pt x="5" y="199"/>
                    <a:pt x="4" y="198"/>
                    <a:pt x="4" y="196"/>
                  </a:cubicBezTo>
                  <a:cubicBezTo>
                    <a:pt x="4" y="191"/>
                    <a:pt x="8" y="192"/>
                    <a:pt x="14" y="189"/>
                  </a:cubicBezTo>
                  <a:cubicBezTo>
                    <a:pt x="20" y="187"/>
                    <a:pt x="26" y="179"/>
                    <a:pt x="26" y="171"/>
                  </a:cubicBezTo>
                  <a:cubicBezTo>
                    <a:pt x="26" y="142"/>
                    <a:pt x="26" y="120"/>
                    <a:pt x="26" y="96"/>
                  </a:cubicBezTo>
                  <a:cubicBezTo>
                    <a:pt x="26" y="74"/>
                    <a:pt x="26" y="59"/>
                    <a:pt x="26" y="26"/>
                  </a:cubicBezTo>
                  <a:cubicBezTo>
                    <a:pt x="26" y="20"/>
                    <a:pt x="19" y="11"/>
                    <a:pt x="11" y="11"/>
                  </a:cubicBezTo>
                  <a:cubicBezTo>
                    <a:pt x="5" y="11"/>
                    <a:pt x="0" y="10"/>
                    <a:pt x="0" y="4"/>
                  </a:cubicBezTo>
                  <a:cubicBezTo>
                    <a:pt x="0" y="1"/>
                    <a:pt x="3" y="1"/>
                    <a:pt x="14" y="1"/>
                  </a:cubicBezTo>
                  <a:close/>
                  <a:moveTo>
                    <a:pt x="75" y="186"/>
                  </a:moveTo>
                  <a:cubicBezTo>
                    <a:pt x="80" y="188"/>
                    <a:pt x="88" y="189"/>
                    <a:pt x="95" y="189"/>
                  </a:cubicBezTo>
                  <a:cubicBezTo>
                    <a:pt x="100" y="189"/>
                    <a:pt x="100" y="189"/>
                    <a:pt x="100" y="189"/>
                  </a:cubicBezTo>
                  <a:cubicBezTo>
                    <a:pt x="126" y="189"/>
                    <a:pt x="142" y="182"/>
                    <a:pt x="158" y="167"/>
                  </a:cubicBezTo>
                  <a:cubicBezTo>
                    <a:pt x="174" y="152"/>
                    <a:pt x="179" y="124"/>
                    <a:pt x="179" y="103"/>
                  </a:cubicBezTo>
                  <a:cubicBezTo>
                    <a:pt x="179" y="41"/>
                    <a:pt x="126" y="12"/>
                    <a:pt x="83" y="12"/>
                  </a:cubicBezTo>
                  <a:cubicBezTo>
                    <a:pt x="50" y="12"/>
                    <a:pt x="50" y="12"/>
                    <a:pt x="50" y="47"/>
                  </a:cubicBezTo>
                  <a:cubicBezTo>
                    <a:pt x="50" y="58"/>
                    <a:pt x="50" y="95"/>
                    <a:pt x="50" y="100"/>
                  </a:cubicBezTo>
                  <a:cubicBezTo>
                    <a:pt x="50" y="129"/>
                    <a:pt x="49" y="148"/>
                    <a:pt x="49" y="159"/>
                  </a:cubicBezTo>
                  <a:cubicBezTo>
                    <a:pt x="49" y="183"/>
                    <a:pt x="52" y="180"/>
                    <a:pt x="75" y="186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id="{8A98C637-500E-45B7-8CFC-E5954DDB8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275" y="1858963"/>
              <a:ext cx="238125" cy="228600"/>
            </a:xfrm>
            <a:custGeom>
              <a:avLst/>
              <a:gdLst>
                <a:gd name="T0" fmla="*/ 8 w 213"/>
                <a:gd name="T1" fmla="*/ 0 h 206"/>
                <a:gd name="T2" fmla="*/ 38 w 213"/>
                <a:gd name="T3" fmla="*/ 2 h 206"/>
                <a:gd name="T4" fmla="*/ 57 w 213"/>
                <a:gd name="T5" fmla="*/ 1 h 206"/>
                <a:gd name="T6" fmla="*/ 66 w 213"/>
                <a:gd name="T7" fmla="*/ 4 h 206"/>
                <a:gd name="T8" fmla="*/ 54 w 213"/>
                <a:gd name="T9" fmla="*/ 17 h 206"/>
                <a:gd name="T10" fmla="*/ 93 w 213"/>
                <a:gd name="T11" fmla="*/ 111 h 206"/>
                <a:gd name="T12" fmla="*/ 121 w 213"/>
                <a:gd name="T13" fmla="*/ 165 h 206"/>
                <a:gd name="T14" fmla="*/ 180 w 213"/>
                <a:gd name="T15" fmla="*/ 17 h 206"/>
                <a:gd name="T16" fmla="*/ 160 w 213"/>
                <a:gd name="T17" fmla="*/ 3 h 206"/>
                <a:gd name="T18" fmla="*/ 166 w 213"/>
                <a:gd name="T19" fmla="*/ 0 h 206"/>
                <a:gd name="T20" fmla="*/ 183 w 213"/>
                <a:gd name="T21" fmla="*/ 1 h 206"/>
                <a:gd name="T22" fmla="*/ 208 w 213"/>
                <a:gd name="T23" fmla="*/ 0 h 206"/>
                <a:gd name="T24" fmla="*/ 213 w 213"/>
                <a:gd name="T25" fmla="*/ 4 h 206"/>
                <a:gd name="T26" fmla="*/ 195 w 213"/>
                <a:gd name="T27" fmla="*/ 24 h 206"/>
                <a:gd name="T28" fmla="*/ 133 w 213"/>
                <a:gd name="T29" fmla="*/ 165 h 206"/>
                <a:gd name="T30" fmla="*/ 114 w 213"/>
                <a:gd name="T31" fmla="*/ 206 h 206"/>
                <a:gd name="T32" fmla="*/ 102 w 213"/>
                <a:gd name="T33" fmla="*/ 187 h 206"/>
                <a:gd name="T34" fmla="*/ 73 w 213"/>
                <a:gd name="T35" fmla="*/ 122 h 206"/>
                <a:gd name="T36" fmla="*/ 26 w 213"/>
                <a:gd name="T37" fmla="*/ 19 h 206"/>
                <a:gd name="T38" fmla="*/ 0 w 213"/>
                <a:gd name="T39" fmla="*/ 4 h 206"/>
                <a:gd name="T40" fmla="*/ 8 w 213"/>
                <a:gd name="T41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3" h="206">
                  <a:moveTo>
                    <a:pt x="8" y="0"/>
                  </a:moveTo>
                  <a:cubicBezTo>
                    <a:pt x="14" y="0"/>
                    <a:pt x="20" y="2"/>
                    <a:pt x="38" y="2"/>
                  </a:cubicBezTo>
                  <a:cubicBezTo>
                    <a:pt x="43" y="2"/>
                    <a:pt x="51" y="1"/>
                    <a:pt x="57" y="1"/>
                  </a:cubicBezTo>
                  <a:cubicBezTo>
                    <a:pt x="65" y="1"/>
                    <a:pt x="66" y="1"/>
                    <a:pt x="66" y="4"/>
                  </a:cubicBezTo>
                  <a:cubicBezTo>
                    <a:pt x="66" y="8"/>
                    <a:pt x="54" y="8"/>
                    <a:pt x="54" y="17"/>
                  </a:cubicBezTo>
                  <a:cubicBezTo>
                    <a:pt x="54" y="29"/>
                    <a:pt x="63" y="43"/>
                    <a:pt x="93" y="111"/>
                  </a:cubicBezTo>
                  <a:cubicBezTo>
                    <a:pt x="102" y="132"/>
                    <a:pt x="117" y="165"/>
                    <a:pt x="121" y="165"/>
                  </a:cubicBezTo>
                  <a:cubicBezTo>
                    <a:pt x="124" y="165"/>
                    <a:pt x="180" y="32"/>
                    <a:pt x="180" y="17"/>
                  </a:cubicBezTo>
                  <a:cubicBezTo>
                    <a:pt x="180" y="4"/>
                    <a:pt x="160" y="10"/>
                    <a:pt x="160" y="3"/>
                  </a:cubicBezTo>
                  <a:cubicBezTo>
                    <a:pt x="160" y="1"/>
                    <a:pt x="161" y="0"/>
                    <a:pt x="166" y="0"/>
                  </a:cubicBezTo>
                  <a:cubicBezTo>
                    <a:pt x="169" y="0"/>
                    <a:pt x="173" y="1"/>
                    <a:pt x="183" y="1"/>
                  </a:cubicBezTo>
                  <a:cubicBezTo>
                    <a:pt x="194" y="1"/>
                    <a:pt x="194" y="0"/>
                    <a:pt x="208" y="0"/>
                  </a:cubicBezTo>
                  <a:cubicBezTo>
                    <a:pt x="211" y="0"/>
                    <a:pt x="213" y="1"/>
                    <a:pt x="213" y="4"/>
                  </a:cubicBezTo>
                  <a:cubicBezTo>
                    <a:pt x="213" y="10"/>
                    <a:pt x="203" y="7"/>
                    <a:pt x="195" y="24"/>
                  </a:cubicBezTo>
                  <a:cubicBezTo>
                    <a:pt x="133" y="165"/>
                    <a:pt x="133" y="165"/>
                    <a:pt x="133" y="165"/>
                  </a:cubicBezTo>
                  <a:cubicBezTo>
                    <a:pt x="116" y="206"/>
                    <a:pt x="117" y="206"/>
                    <a:pt x="114" y="206"/>
                  </a:cubicBezTo>
                  <a:cubicBezTo>
                    <a:pt x="113" y="206"/>
                    <a:pt x="109" y="204"/>
                    <a:pt x="102" y="187"/>
                  </a:cubicBezTo>
                  <a:cubicBezTo>
                    <a:pt x="93" y="165"/>
                    <a:pt x="86" y="150"/>
                    <a:pt x="73" y="122"/>
                  </a:cubicBezTo>
                  <a:cubicBezTo>
                    <a:pt x="34" y="37"/>
                    <a:pt x="34" y="28"/>
                    <a:pt x="26" y="19"/>
                  </a:cubicBezTo>
                  <a:cubicBezTo>
                    <a:pt x="12" y="4"/>
                    <a:pt x="0" y="14"/>
                    <a:pt x="0" y="4"/>
                  </a:cubicBezTo>
                  <a:cubicBezTo>
                    <a:pt x="0" y="1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939B3933-7368-4990-A288-15324FF86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7263" y="1858963"/>
              <a:ext cx="174625" cy="220663"/>
            </a:xfrm>
            <a:custGeom>
              <a:avLst/>
              <a:gdLst>
                <a:gd name="T0" fmla="*/ 8 w 157"/>
                <a:gd name="T1" fmla="*/ 0 h 199"/>
                <a:gd name="T2" fmla="*/ 15 w 157"/>
                <a:gd name="T3" fmla="*/ 0 h 199"/>
                <a:gd name="T4" fmla="*/ 83 w 157"/>
                <a:gd name="T5" fmla="*/ 2 h 199"/>
                <a:gd name="T6" fmla="*/ 139 w 157"/>
                <a:gd name="T7" fmla="*/ 0 h 199"/>
                <a:gd name="T8" fmla="*/ 144 w 157"/>
                <a:gd name="T9" fmla="*/ 7 h 199"/>
                <a:gd name="T10" fmla="*/ 140 w 157"/>
                <a:gd name="T11" fmla="*/ 35 h 199"/>
                <a:gd name="T12" fmla="*/ 136 w 157"/>
                <a:gd name="T13" fmla="*/ 41 h 199"/>
                <a:gd name="T14" fmla="*/ 132 w 157"/>
                <a:gd name="T15" fmla="*/ 35 h 199"/>
                <a:gd name="T16" fmla="*/ 115 w 157"/>
                <a:gd name="T17" fmla="*/ 15 h 199"/>
                <a:gd name="T18" fmla="*/ 77 w 157"/>
                <a:gd name="T19" fmla="*/ 14 h 199"/>
                <a:gd name="T20" fmla="*/ 70 w 157"/>
                <a:gd name="T21" fmla="*/ 14 h 199"/>
                <a:gd name="T22" fmla="*/ 50 w 157"/>
                <a:gd name="T23" fmla="*/ 30 h 199"/>
                <a:gd name="T24" fmla="*/ 49 w 157"/>
                <a:gd name="T25" fmla="*/ 77 h 199"/>
                <a:gd name="T26" fmla="*/ 54 w 157"/>
                <a:gd name="T27" fmla="*/ 91 h 199"/>
                <a:gd name="T28" fmla="*/ 61 w 157"/>
                <a:gd name="T29" fmla="*/ 91 h 199"/>
                <a:gd name="T30" fmla="*/ 73 w 157"/>
                <a:gd name="T31" fmla="*/ 91 h 199"/>
                <a:gd name="T32" fmla="*/ 82 w 157"/>
                <a:gd name="T33" fmla="*/ 91 h 199"/>
                <a:gd name="T34" fmla="*/ 114 w 157"/>
                <a:gd name="T35" fmla="*/ 86 h 199"/>
                <a:gd name="T36" fmla="*/ 120 w 157"/>
                <a:gd name="T37" fmla="*/ 75 h 199"/>
                <a:gd name="T38" fmla="*/ 124 w 157"/>
                <a:gd name="T39" fmla="*/ 71 h 199"/>
                <a:gd name="T40" fmla="*/ 128 w 157"/>
                <a:gd name="T41" fmla="*/ 75 h 199"/>
                <a:gd name="T42" fmla="*/ 125 w 157"/>
                <a:gd name="T43" fmla="*/ 104 h 199"/>
                <a:gd name="T44" fmla="*/ 126 w 157"/>
                <a:gd name="T45" fmla="*/ 121 h 199"/>
                <a:gd name="T46" fmla="*/ 124 w 157"/>
                <a:gd name="T47" fmla="*/ 128 h 199"/>
                <a:gd name="T48" fmla="*/ 118 w 157"/>
                <a:gd name="T49" fmla="*/ 122 h 199"/>
                <a:gd name="T50" fmla="*/ 111 w 157"/>
                <a:gd name="T51" fmla="*/ 108 h 199"/>
                <a:gd name="T52" fmla="*/ 85 w 157"/>
                <a:gd name="T53" fmla="*/ 104 h 199"/>
                <a:gd name="T54" fmla="*/ 60 w 157"/>
                <a:gd name="T55" fmla="*/ 104 h 199"/>
                <a:gd name="T56" fmla="*/ 49 w 157"/>
                <a:gd name="T57" fmla="*/ 109 h 199"/>
                <a:gd name="T58" fmla="*/ 48 w 157"/>
                <a:gd name="T59" fmla="*/ 149 h 199"/>
                <a:gd name="T60" fmla="*/ 48 w 157"/>
                <a:gd name="T61" fmla="*/ 160 h 199"/>
                <a:gd name="T62" fmla="*/ 55 w 157"/>
                <a:gd name="T63" fmla="*/ 182 h 199"/>
                <a:gd name="T64" fmla="*/ 67 w 157"/>
                <a:gd name="T65" fmla="*/ 184 h 199"/>
                <a:gd name="T66" fmla="*/ 153 w 157"/>
                <a:gd name="T67" fmla="*/ 158 h 199"/>
                <a:gd name="T68" fmla="*/ 157 w 157"/>
                <a:gd name="T69" fmla="*/ 163 h 199"/>
                <a:gd name="T70" fmla="*/ 124 w 157"/>
                <a:gd name="T71" fmla="*/ 199 h 199"/>
                <a:gd name="T72" fmla="*/ 47 w 157"/>
                <a:gd name="T73" fmla="*/ 196 h 199"/>
                <a:gd name="T74" fmla="*/ 10 w 157"/>
                <a:gd name="T75" fmla="*/ 199 h 199"/>
                <a:gd name="T76" fmla="*/ 4 w 157"/>
                <a:gd name="T77" fmla="*/ 196 h 199"/>
                <a:gd name="T78" fmla="*/ 16 w 157"/>
                <a:gd name="T79" fmla="*/ 187 h 199"/>
                <a:gd name="T80" fmla="*/ 27 w 157"/>
                <a:gd name="T81" fmla="*/ 133 h 199"/>
                <a:gd name="T82" fmla="*/ 27 w 157"/>
                <a:gd name="T83" fmla="*/ 99 h 199"/>
                <a:gd name="T84" fmla="*/ 27 w 157"/>
                <a:gd name="T85" fmla="*/ 51 h 199"/>
                <a:gd name="T86" fmla="*/ 27 w 157"/>
                <a:gd name="T87" fmla="*/ 26 h 199"/>
                <a:gd name="T88" fmla="*/ 4 w 157"/>
                <a:gd name="T89" fmla="*/ 9 h 199"/>
                <a:gd name="T90" fmla="*/ 0 w 157"/>
                <a:gd name="T91" fmla="*/ 4 h 199"/>
                <a:gd name="T92" fmla="*/ 8 w 157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7" h="199">
                  <a:moveTo>
                    <a:pt x="8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2" y="0"/>
                    <a:pt x="56" y="2"/>
                    <a:pt x="83" y="2"/>
                  </a:cubicBezTo>
                  <a:cubicBezTo>
                    <a:pt x="94" y="2"/>
                    <a:pt x="130" y="0"/>
                    <a:pt x="139" y="0"/>
                  </a:cubicBezTo>
                  <a:cubicBezTo>
                    <a:pt x="140" y="0"/>
                    <a:pt x="144" y="1"/>
                    <a:pt x="144" y="7"/>
                  </a:cubicBezTo>
                  <a:cubicBezTo>
                    <a:pt x="144" y="12"/>
                    <a:pt x="140" y="21"/>
                    <a:pt x="140" y="35"/>
                  </a:cubicBezTo>
                  <a:cubicBezTo>
                    <a:pt x="140" y="39"/>
                    <a:pt x="138" y="41"/>
                    <a:pt x="136" y="41"/>
                  </a:cubicBezTo>
                  <a:cubicBezTo>
                    <a:pt x="134" y="41"/>
                    <a:pt x="132" y="39"/>
                    <a:pt x="132" y="35"/>
                  </a:cubicBezTo>
                  <a:cubicBezTo>
                    <a:pt x="132" y="26"/>
                    <a:pt x="125" y="16"/>
                    <a:pt x="115" y="15"/>
                  </a:cubicBezTo>
                  <a:cubicBezTo>
                    <a:pt x="98" y="14"/>
                    <a:pt x="92" y="14"/>
                    <a:pt x="77" y="14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51" y="14"/>
                    <a:pt x="51" y="14"/>
                    <a:pt x="50" y="30"/>
                  </a:cubicBezTo>
                  <a:cubicBezTo>
                    <a:pt x="50" y="40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105" y="91"/>
                    <a:pt x="109" y="89"/>
                    <a:pt x="114" y="86"/>
                  </a:cubicBezTo>
                  <a:cubicBezTo>
                    <a:pt x="119" y="82"/>
                    <a:pt x="120" y="78"/>
                    <a:pt x="120" y="75"/>
                  </a:cubicBezTo>
                  <a:cubicBezTo>
                    <a:pt x="121" y="73"/>
                    <a:pt x="121" y="71"/>
                    <a:pt x="124" y="71"/>
                  </a:cubicBezTo>
                  <a:cubicBezTo>
                    <a:pt x="127" y="71"/>
                    <a:pt x="128" y="72"/>
                    <a:pt x="128" y="75"/>
                  </a:cubicBezTo>
                  <a:cubicBezTo>
                    <a:pt x="128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2"/>
                  </a:cubicBezTo>
                  <a:cubicBezTo>
                    <a:pt x="117" y="117"/>
                    <a:pt x="115" y="111"/>
                    <a:pt x="111" y="108"/>
                  </a:cubicBezTo>
                  <a:cubicBezTo>
                    <a:pt x="105" y="104"/>
                    <a:pt x="86" y="104"/>
                    <a:pt x="85" y="104"/>
                  </a:cubicBezTo>
                  <a:cubicBezTo>
                    <a:pt x="61" y="104"/>
                    <a:pt x="63" y="104"/>
                    <a:pt x="60" y="104"/>
                  </a:cubicBezTo>
                  <a:cubicBezTo>
                    <a:pt x="54" y="104"/>
                    <a:pt x="49" y="105"/>
                    <a:pt x="49" y="109"/>
                  </a:cubicBezTo>
                  <a:cubicBezTo>
                    <a:pt x="49" y="125"/>
                    <a:pt x="48" y="133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5" y="182"/>
                  </a:cubicBezTo>
                  <a:cubicBezTo>
                    <a:pt x="61" y="184"/>
                    <a:pt x="63" y="184"/>
                    <a:pt x="67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5" y="158"/>
                    <a:pt x="157" y="159"/>
                    <a:pt x="157" y="163"/>
                  </a:cubicBezTo>
                  <a:cubicBezTo>
                    <a:pt x="157" y="179"/>
                    <a:pt x="135" y="199"/>
                    <a:pt x="124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10" y="199"/>
                  </a:cubicBezTo>
                  <a:cubicBezTo>
                    <a:pt x="7" y="199"/>
                    <a:pt x="4" y="199"/>
                    <a:pt x="4" y="196"/>
                  </a:cubicBezTo>
                  <a:cubicBezTo>
                    <a:pt x="4" y="188"/>
                    <a:pt x="4" y="193"/>
                    <a:pt x="16" y="187"/>
                  </a:cubicBezTo>
                  <a:cubicBezTo>
                    <a:pt x="24" y="183"/>
                    <a:pt x="27" y="176"/>
                    <a:pt x="27" y="133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7" y="84"/>
                    <a:pt x="27" y="68"/>
                    <a:pt x="27" y="51"/>
                  </a:cubicBezTo>
                  <a:cubicBezTo>
                    <a:pt x="27" y="43"/>
                    <a:pt x="27" y="35"/>
                    <a:pt x="27" y="26"/>
                  </a:cubicBezTo>
                  <a:cubicBezTo>
                    <a:pt x="26" y="14"/>
                    <a:pt x="15" y="9"/>
                    <a:pt x="4" y="9"/>
                  </a:cubicBezTo>
                  <a:cubicBezTo>
                    <a:pt x="0" y="9"/>
                    <a:pt x="0" y="6"/>
                    <a:pt x="0" y="4"/>
                  </a:cubicBezTo>
                  <a:cubicBezTo>
                    <a:pt x="0" y="0"/>
                    <a:pt x="6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CC49EE2B-2421-4C02-AB38-7E733BF38C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4750" y="1858963"/>
              <a:ext cx="230188" cy="223838"/>
            </a:xfrm>
            <a:custGeom>
              <a:avLst/>
              <a:gdLst>
                <a:gd name="T0" fmla="*/ 7 w 207"/>
                <a:gd name="T1" fmla="*/ 0 h 201"/>
                <a:gd name="T2" fmla="*/ 18 w 207"/>
                <a:gd name="T3" fmla="*/ 0 h 201"/>
                <a:gd name="T4" fmla="*/ 32 w 207"/>
                <a:gd name="T5" fmla="*/ 0 h 201"/>
                <a:gd name="T6" fmla="*/ 41 w 207"/>
                <a:gd name="T7" fmla="*/ 4 h 201"/>
                <a:gd name="T8" fmla="*/ 58 w 207"/>
                <a:gd name="T9" fmla="*/ 25 h 201"/>
                <a:gd name="T10" fmla="*/ 160 w 207"/>
                <a:gd name="T11" fmla="*/ 144 h 201"/>
                <a:gd name="T12" fmla="*/ 172 w 207"/>
                <a:gd name="T13" fmla="*/ 156 h 201"/>
                <a:gd name="T14" fmla="*/ 175 w 207"/>
                <a:gd name="T15" fmla="*/ 139 h 201"/>
                <a:gd name="T16" fmla="*/ 175 w 207"/>
                <a:gd name="T17" fmla="*/ 106 h 201"/>
                <a:gd name="T18" fmla="*/ 174 w 207"/>
                <a:gd name="T19" fmla="*/ 49 h 201"/>
                <a:gd name="T20" fmla="*/ 174 w 207"/>
                <a:gd name="T21" fmla="*/ 47 h 201"/>
                <a:gd name="T22" fmla="*/ 148 w 207"/>
                <a:gd name="T23" fmla="*/ 9 h 201"/>
                <a:gd name="T24" fmla="*/ 142 w 207"/>
                <a:gd name="T25" fmla="*/ 4 h 201"/>
                <a:gd name="T26" fmla="*/ 147 w 207"/>
                <a:gd name="T27" fmla="*/ 0 h 201"/>
                <a:gd name="T28" fmla="*/ 174 w 207"/>
                <a:gd name="T29" fmla="*/ 0 h 201"/>
                <a:gd name="T30" fmla="*/ 199 w 207"/>
                <a:gd name="T31" fmla="*/ 0 h 201"/>
                <a:gd name="T32" fmla="*/ 207 w 207"/>
                <a:gd name="T33" fmla="*/ 4 h 201"/>
                <a:gd name="T34" fmla="*/ 197 w 207"/>
                <a:gd name="T35" fmla="*/ 10 h 201"/>
                <a:gd name="T36" fmla="*/ 188 w 207"/>
                <a:gd name="T37" fmla="*/ 41 h 201"/>
                <a:gd name="T38" fmla="*/ 188 w 207"/>
                <a:gd name="T39" fmla="*/ 52 h 201"/>
                <a:gd name="T40" fmla="*/ 185 w 207"/>
                <a:gd name="T41" fmla="*/ 189 h 201"/>
                <a:gd name="T42" fmla="*/ 185 w 207"/>
                <a:gd name="T43" fmla="*/ 195 h 201"/>
                <a:gd name="T44" fmla="*/ 181 w 207"/>
                <a:gd name="T45" fmla="*/ 201 h 201"/>
                <a:gd name="T46" fmla="*/ 177 w 207"/>
                <a:gd name="T47" fmla="*/ 199 h 201"/>
                <a:gd name="T48" fmla="*/ 47 w 207"/>
                <a:gd name="T49" fmla="*/ 52 h 201"/>
                <a:gd name="T50" fmla="*/ 44 w 207"/>
                <a:gd name="T51" fmla="*/ 71 h 201"/>
                <a:gd name="T52" fmla="*/ 42 w 207"/>
                <a:gd name="T53" fmla="*/ 161 h 201"/>
                <a:gd name="T54" fmla="*/ 69 w 207"/>
                <a:gd name="T55" fmla="*/ 193 h 201"/>
                <a:gd name="T56" fmla="*/ 65 w 207"/>
                <a:gd name="T57" fmla="*/ 198 h 201"/>
                <a:gd name="T58" fmla="*/ 35 w 207"/>
                <a:gd name="T59" fmla="*/ 197 h 201"/>
                <a:gd name="T60" fmla="*/ 11 w 207"/>
                <a:gd name="T61" fmla="*/ 198 h 201"/>
                <a:gd name="T62" fmla="*/ 5 w 207"/>
                <a:gd name="T63" fmla="*/ 193 h 201"/>
                <a:gd name="T64" fmla="*/ 26 w 207"/>
                <a:gd name="T65" fmla="*/ 172 h 201"/>
                <a:gd name="T66" fmla="*/ 32 w 207"/>
                <a:gd name="T67" fmla="*/ 58 h 201"/>
                <a:gd name="T68" fmla="*/ 4 w 207"/>
                <a:gd name="T69" fmla="*/ 9 h 201"/>
                <a:gd name="T70" fmla="*/ 0 w 207"/>
                <a:gd name="T71" fmla="*/ 5 h 201"/>
                <a:gd name="T72" fmla="*/ 7 w 207"/>
                <a:gd name="T73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7" h="201">
                  <a:moveTo>
                    <a:pt x="7" y="0"/>
                  </a:moveTo>
                  <a:cubicBezTo>
                    <a:pt x="10" y="0"/>
                    <a:pt x="15" y="0"/>
                    <a:pt x="18" y="0"/>
                  </a:cubicBezTo>
                  <a:cubicBezTo>
                    <a:pt x="25" y="0"/>
                    <a:pt x="26" y="0"/>
                    <a:pt x="32" y="0"/>
                  </a:cubicBezTo>
                  <a:cubicBezTo>
                    <a:pt x="35" y="0"/>
                    <a:pt x="40" y="2"/>
                    <a:pt x="41" y="4"/>
                  </a:cubicBezTo>
                  <a:cubicBezTo>
                    <a:pt x="42" y="7"/>
                    <a:pt x="51" y="15"/>
                    <a:pt x="58" y="25"/>
                  </a:cubicBezTo>
                  <a:cubicBezTo>
                    <a:pt x="87" y="62"/>
                    <a:pt x="142" y="125"/>
                    <a:pt x="160" y="144"/>
                  </a:cubicBezTo>
                  <a:cubicBezTo>
                    <a:pt x="167" y="152"/>
                    <a:pt x="170" y="156"/>
                    <a:pt x="172" y="156"/>
                  </a:cubicBezTo>
                  <a:cubicBezTo>
                    <a:pt x="175" y="156"/>
                    <a:pt x="175" y="148"/>
                    <a:pt x="175" y="139"/>
                  </a:cubicBezTo>
                  <a:cubicBezTo>
                    <a:pt x="175" y="106"/>
                    <a:pt x="175" y="106"/>
                    <a:pt x="175" y="106"/>
                  </a:cubicBezTo>
                  <a:cubicBezTo>
                    <a:pt x="175" y="64"/>
                    <a:pt x="174" y="55"/>
                    <a:pt x="174" y="49"/>
                  </a:cubicBezTo>
                  <a:cubicBezTo>
                    <a:pt x="174" y="47"/>
                    <a:pt x="174" y="47"/>
                    <a:pt x="174" y="47"/>
                  </a:cubicBezTo>
                  <a:cubicBezTo>
                    <a:pt x="174" y="9"/>
                    <a:pt x="159" y="13"/>
                    <a:pt x="148" y="9"/>
                  </a:cubicBezTo>
                  <a:cubicBezTo>
                    <a:pt x="144" y="8"/>
                    <a:pt x="142" y="6"/>
                    <a:pt x="142" y="4"/>
                  </a:cubicBezTo>
                  <a:cubicBezTo>
                    <a:pt x="142" y="2"/>
                    <a:pt x="143" y="0"/>
                    <a:pt x="147" y="0"/>
                  </a:cubicBezTo>
                  <a:cubicBezTo>
                    <a:pt x="151" y="0"/>
                    <a:pt x="171" y="0"/>
                    <a:pt x="174" y="0"/>
                  </a:cubicBezTo>
                  <a:cubicBezTo>
                    <a:pt x="185" y="0"/>
                    <a:pt x="193" y="0"/>
                    <a:pt x="199" y="0"/>
                  </a:cubicBezTo>
                  <a:cubicBezTo>
                    <a:pt x="205" y="0"/>
                    <a:pt x="207" y="1"/>
                    <a:pt x="207" y="4"/>
                  </a:cubicBezTo>
                  <a:cubicBezTo>
                    <a:pt x="207" y="8"/>
                    <a:pt x="198" y="10"/>
                    <a:pt x="197" y="10"/>
                  </a:cubicBezTo>
                  <a:cubicBezTo>
                    <a:pt x="195" y="11"/>
                    <a:pt x="188" y="18"/>
                    <a:pt x="188" y="41"/>
                  </a:cubicBezTo>
                  <a:cubicBezTo>
                    <a:pt x="188" y="52"/>
                    <a:pt x="188" y="52"/>
                    <a:pt x="188" y="52"/>
                  </a:cubicBezTo>
                  <a:cubicBezTo>
                    <a:pt x="188" y="91"/>
                    <a:pt x="185" y="162"/>
                    <a:pt x="185" y="189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5" y="199"/>
                    <a:pt x="185" y="201"/>
                    <a:pt x="181" y="201"/>
                  </a:cubicBezTo>
                  <a:cubicBezTo>
                    <a:pt x="180" y="201"/>
                    <a:pt x="178" y="200"/>
                    <a:pt x="177" y="199"/>
                  </a:cubicBezTo>
                  <a:cubicBezTo>
                    <a:pt x="54" y="57"/>
                    <a:pt x="50" y="52"/>
                    <a:pt x="47" y="52"/>
                  </a:cubicBezTo>
                  <a:cubicBezTo>
                    <a:pt x="45" y="52"/>
                    <a:pt x="44" y="60"/>
                    <a:pt x="44" y="71"/>
                  </a:cubicBezTo>
                  <a:cubicBezTo>
                    <a:pt x="44" y="116"/>
                    <a:pt x="42" y="148"/>
                    <a:pt x="42" y="161"/>
                  </a:cubicBezTo>
                  <a:cubicBezTo>
                    <a:pt x="42" y="198"/>
                    <a:pt x="69" y="184"/>
                    <a:pt x="69" y="193"/>
                  </a:cubicBezTo>
                  <a:cubicBezTo>
                    <a:pt x="69" y="197"/>
                    <a:pt x="68" y="198"/>
                    <a:pt x="65" y="198"/>
                  </a:cubicBezTo>
                  <a:cubicBezTo>
                    <a:pt x="57" y="198"/>
                    <a:pt x="59" y="197"/>
                    <a:pt x="35" y="197"/>
                  </a:cubicBezTo>
                  <a:cubicBezTo>
                    <a:pt x="29" y="197"/>
                    <a:pt x="21" y="198"/>
                    <a:pt x="11" y="198"/>
                  </a:cubicBezTo>
                  <a:cubicBezTo>
                    <a:pt x="8" y="198"/>
                    <a:pt x="5" y="197"/>
                    <a:pt x="5" y="193"/>
                  </a:cubicBezTo>
                  <a:cubicBezTo>
                    <a:pt x="5" y="186"/>
                    <a:pt x="19" y="195"/>
                    <a:pt x="26" y="172"/>
                  </a:cubicBezTo>
                  <a:cubicBezTo>
                    <a:pt x="28" y="163"/>
                    <a:pt x="32" y="78"/>
                    <a:pt x="32" y="58"/>
                  </a:cubicBezTo>
                  <a:cubicBezTo>
                    <a:pt x="32" y="26"/>
                    <a:pt x="24" y="11"/>
                    <a:pt x="4" y="9"/>
                  </a:cubicBezTo>
                  <a:cubicBezTo>
                    <a:pt x="0" y="9"/>
                    <a:pt x="0" y="6"/>
                    <a:pt x="0" y="5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1">
              <a:extLst>
                <a:ext uri="{FF2B5EF4-FFF2-40B4-BE49-F238E27FC236}">
                  <a16:creationId xmlns:a16="http://schemas.microsoft.com/office/drawing/2014/main" id="{81E572AD-EB59-4EF1-B5CD-59E6FD592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563" y="1855788"/>
              <a:ext cx="204788" cy="223838"/>
            </a:xfrm>
            <a:custGeom>
              <a:avLst/>
              <a:gdLst>
                <a:gd name="T0" fmla="*/ 3 w 184"/>
                <a:gd name="T1" fmla="*/ 10 h 201"/>
                <a:gd name="T2" fmla="*/ 11 w 184"/>
                <a:gd name="T3" fmla="*/ 0 h 201"/>
                <a:gd name="T4" fmla="*/ 89 w 184"/>
                <a:gd name="T5" fmla="*/ 2 h 201"/>
                <a:gd name="T6" fmla="*/ 175 w 184"/>
                <a:gd name="T7" fmla="*/ 1 h 201"/>
                <a:gd name="T8" fmla="*/ 177 w 184"/>
                <a:gd name="T9" fmla="*/ 1 h 201"/>
                <a:gd name="T10" fmla="*/ 182 w 184"/>
                <a:gd name="T11" fmla="*/ 6 h 201"/>
                <a:gd name="T12" fmla="*/ 184 w 184"/>
                <a:gd name="T13" fmla="*/ 28 h 201"/>
                <a:gd name="T14" fmla="*/ 179 w 184"/>
                <a:gd name="T15" fmla="*/ 39 h 201"/>
                <a:gd name="T16" fmla="*/ 176 w 184"/>
                <a:gd name="T17" fmla="*/ 35 h 201"/>
                <a:gd name="T18" fmla="*/ 148 w 184"/>
                <a:gd name="T19" fmla="*/ 17 h 201"/>
                <a:gd name="T20" fmla="*/ 112 w 184"/>
                <a:gd name="T21" fmla="*/ 17 h 201"/>
                <a:gd name="T22" fmla="*/ 103 w 184"/>
                <a:gd name="T23" fmla="*/ 35 h 201"/>
                <a:gd name="T24" fmla="*/ 103 w 184"/>
                <a:gd name="T25" fmla="*/ 48 h 201"/>
                <a:gd name="T26" fmla="*/ 102 w 184"/>
                <a:gd name="T27" fmla="*/ 150 h 201"/>
                <a:gd name="T28" fmla="*/ 101 w 184"/>
                <a:gd name="T29" fmla="*/ 168 h 201"/>
                <a:gd name="T30" fmla="*/ 105 w 184"/>
                <a:gd name="T31" fmla="*/ 184 h 201"/>
                <a:gd name="T32" fmla="*/ 129 w 184"/>
                <a:gd name="T33" fmla="*/ 196 h 201"/>
                <a:gd name="T34" fmla="*/ 122 w 184"/>
                <a:gd name="T35" fmla="*/ 201 h 201"/>
                <a:gd name="T36" fmla="*/ 91 w 184"/>
                <a:gd name="T37" fmla="*/ 198 h 201"/>
                <a:gd name="T38" fmla="*/ 63 w 184"/>
                <a:gd name="T39" fmla="*/ 200 h 201"/>
                <a:gd name="T40" fmla="*/ 53 w 184"/>
                <a:gd name="T41" fmla="*/ 196 h 201"/>
                <a:gd name="T42" fmla="*/ 67 w 184"/>
                <a:gd name="T43" fmla="*/ 190 h 201"/>
                <a:gd name="T44" fmla="*/ 78 w 184"/>
                <a:gd name="T45" fmla="*/ 178 h 201"/>
                <a:gd name="T46" fmla="*/ 80 w 184"/>
                <a:gd name="T47" fmla="*/ 74 h 201"/>
                <a:gd name="T48" fmla="*/ 80 w 184"/>
                <a:gd name="T49" fmla="*/ 24 h 201"/>
                <a:gd name="T50" fmla="*/ 59 w 184"/>
                <a:gd name="T51" fmla="*/ 16 h 201"/>
                <a:gd name="T52" fmla="*/ 14 w 184"/>
                <a:gd name="T53" fmla="*/ 23 h 201"/>
                <a:gd name="T54" fmla="*/ 3 w 184"/>
                <a:gd name="T55" fmla="*/ 43 h 201"/>
                <a:gd name="T56" fmla="*/ 0 w 184"/>
                <a:gd name="T57" fmla="*/ 39 h 201"/>
                <a:gd name="T58" fmla="*/ 3 w 184"/>
                <a:gd name="T59" fmla="*/ 1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4" h="201">
                  <a:moveTo>
                    <a:pt x="3" y="10"/>
                  </a:moveTo>
                  <a:cubicBezTo>
                    <a:pt x="3" y="4"/>
                    <a:pt x="3" y="0"/>
                    <a:pt x="11" y="0"/>
                  </a:cubicBezTo>
                  <a:cubicBezTo>
                    <a:pt x="31" y="0"/>
                    <a:pt x="28" y="2"/>
                    <a:pt x="89" y="2"/>
                  </a:cubicBezTo>
                  <a:cubicBezTo>
                    <a:pt x="131" y="2"/>
                    <a:pt x="160" y="2"/>
                    <a:pt x="175" y="1"/>
                  </a:cubicBezTo>
                  <a:cubicBezTo>
                    <a:pt x="176" y="1"/>
                    <a:pt x="176" y="1"/>
                    <a:pt x="177" y="1"/>
                  </a:cubicBezTo>
                  <a:cubicBezTo>
                    <a:pt x="182" y="1"/>
                    <a:pt x="182" y="5"/>
                    <a:pt x="182" y="6"/>
                  </a:cubicBezTo>
                  <a:cubicBezTo>
                    <a:pt x="182" y="9"/>
                    <a:pt x="184" y="26"/>
                    <a:pt x="184" y="28"/>
                  </a:cubicBezTo>
                  <a:cubicBezTo>
                    <a:pt x="184" y="38"/>
                    <a:pt x="183" y="39"/>
                    <a:pt x="179" y="39"/>
                  </a:cubicBezTo>
                  <a:cubicBezTo>
                    <a:pt x="179" y="39"/>
                    <a:pt x="177" y="38"/>
                    <a:pt x="176" y="35"/>
                  </a:cubicBezTo>
                  <a:cubicBezTo>
                    <a:pt x="173" y="22"/>
                    <a:pt x="172" y="17"/>
                    <a:pt x="148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03" y="17"/>
                    <a:pt x="103" y="18"/>
                    <a:pt x="103" y="35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113"/>
                    <a:pt x="102" y="125"/>
                    <a:pt x="102" y="150"/>
                  </a:cubicBezTo>
                  <a:cubicBezTo>
                    <a:pt x="102" y="157"/>
                    <a:pt x="101" y="163"/>
                    <a:pt x="101" y="168"/>
                  </a:cubicBezTo>
                  <a:cubicBezTo>
                    <a:pt x="101" y="175"/>
                    <a:pt x="102" y="180"/>
                    <a:pt x="105" y="184"/>
                  </a:cubicBezTo>
                  <a:cubicBezTo>
                    <a:pt x="116" y="194"/>
                    <a:pt x="129" y="189"/>
                    <a:pt x="129" y="196"/>
                  </a:cubicBezTo>
                  <a:cubicBezTo>
                    <a:pt x="129" y="200"/>
                    <a:pt x="127" y="201"/>
                    <a:pt x="122" y="201"/>
                  </a:cubicBezTo>
                  <a:cubicBezTo>
                    <a:pt x="115" y="201"/>
                    <a:pt x="100" y="198"/>
                    <a:pt x="91" y="198"/>
                  </a:cubicBezTo>
                  <a:cubicBezTo>
                    <a:pt x="84" y="198"/>
                    <a:pt x="72" y="200"/>
                    <a:pt x="63" y="200"/>
                  </a:cubicBezTo>
                  <a:cubicBezTo>
                    <a:pt x="57" y="200"/>
                    <a:pt x="53" y="199"/>
                    <a:pt x="53" y="196"/>
                  </a:cubicBezTo>
                  <a:cubicBezTo>
                    <a:pt x="53" y="190"/>
                    <a:pt x="60" y="191"/>
                    <a:pt x="67" y="190"/>
                  </a:cubicBezTo>
                  <a:cubicBezTo>
                    <a:pt x="72" y="188"/>
                    <a:pt x="77" y="186"/>
                    <a:pt x="78" y="178"/>
                  </a:cubicBezTo>
                  <a:cubicBezTo>
                    <a:pt x="80" y="159"/>
                    <a:pt x="80" y="85"/>
                    <a:pt x="80" y="74"/>
                  </a:cubicBezTo>
                  <a:cubicBezTo>
                    <a:pt x="80" y="44"/>
                    <a:pt x="80" y="24"/>
                    <a:pt x="80" y="24"/>
                  </a:cubicBezTo>
                  <a:cubicBezTo>
                    <a:pt x="80" y="17"/>
                    <a:pt x="79" y="16"/>
                    <a:pt x="59" y="16"/>
                  </a:cubicBezTo>
                  <a:cubicBezTo>
                    <a:pt x="18" y="16"/>
                    <a:pt x="17" y="19"/>
                    <a:pt x="14" y="23"/>
                  </a:cubicBezTo>
                  <a:cubicBezTo>
                    <a:pt x="7" y="33"/>
                    <a:pt x="10" y="43"/>
                    <a:pt x="3" y="43"/>
                  </a:cubicBezTo>
                  <a:cubicBezTo>
                    <a:pt x="1" y="43"/>
                    <a:pt x="0" y="42"/>
                    <a:pt x="0" y="39"/>
                  </a:cubicBezTo>
                  <a:cubicBezTo>
                    <a:pt x="0" y="31"/>
                    <a:pt x="1" y="17"/>
                    <a:pt x="3" y="1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2">
              <a:extLst>
                <a:ext uri="{FF2B5EF4-FFF2-40B4-BE49-F238E27FC236}">
                  <a16:creationId xmlns:a16="http://schemas.microsoft.com/office/drawing/2014/main" id="{41FD6CA1-B59C-4461-A747-12BB9B6FFC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1800" y="1855788"/>
              <a:ext cx="238125" cy="228600"/>
            </a:xfrm>
            <a:custGeom>
              <a:avLst/>
              <a:gdLst>
                <a:gd name="T0" fmla="*/ 6 w 215"/>
                <a:gd name="T1" fmla="*/ 3 h 206"/>
                <a:gd name="T2" fmla="*/ 38 w 215"/>
                <a:gd name="T3" fmla="*/ 5 h 206"/>
                <a:gd name="T4" fmla="*/ 64 w 215"/>
                <a:gd name="T5" fmla="*/ 4 h 206"/>
                <a:gd name="T6" fmla="*/ 69 w 215"/>
                <a:gd name="T7" fmla="*/ 8 h 206"/>
                <a:gd name="T8" fmla="*/ 50 w 215"/>
                <a:gd name="T9" fmla="*/ 40 h 206"/>
                <a:gd name="T10" fmla="*/ 50 w 215"/>
                <a:gd name="T11" fmla="*/ 47 h 206"/>
                <a:gd name="T12" fmla="*/ 50 w 215"/>
                <a:gd name="T13" fmla="*/ 107 h 206"/>
                <a:gd name="T14" fmla="*/ 114 w 215"/>
                <a:gd name="T15" fmla="*/ 193 h 206"/>
                <a:gd name="T16" fmla="*/ 186 w 215"/>
                <a:gd name="T17" fmla="*/ 111 h 206"/>
                <a:gd name="T18" fmla="*/ 186 w 215"/>
                <a:gd name="T19" fmla="*/ 52 h 206"/>
                <a:gd name="T20" fmla="*/ 176 w 215"/>
                <a:gd name="T21" fmla="*/ 15 h 206"/>
                <a:gd name="T22" fmla="*/ 159 w 215"/>
                <a:gd name="T23" fmla="*/ 8 h 206"/>
                <a:gd name="T24" fmla="*/ 164 w 215"/>
                <a:gd name="T25" fmla="*/ 4 h 206"/>
                <a:gd name="T26" fmla="*/ 186 w 215"/>
                <a:gd name="T27" fmla="*/ 5 h 206"/>
                <a:gd name="T28" fmla="*/ 209 w 215"/>
                <a:gd name="T29" fmla="*/ 4 h 206"/>
                <a:gd name="T30" fmla="*/ 215 w 215"/>
                <a:gd name="T31" fmla="*/ 7 h 206"/>
                <a:gd name="T32" fmla="*/ 202 w 215"/>
                <a:gd name="T33" fmla="*/ 19 h 206"/>
                <a:gd name="T34" fmla="*/ 199 w 215"/>
                <a:gd name="T35" fmla="*/ 38 h 206"/>
                <a:gd name="T36" fmla="*/ 199 w 215"/>
                <a:gd name="T37" fmla="*/ 56 h 206"/>
                <a:gd name="T38" fmla="*/ 154 w 215"/>
                <a:gd name="T39" fmla="*/ 200 h 206"/>
                <a:gd name="T40" fmla="*/ 114 w 215"/>
                <a:gd name="T41" fmla="*/ 206 h 206"/>
                <a:gd name="T42" fmla="*/ 48 w 215"/>
                <a:gd name="T43" fmla="*/ 188 h 206"/>
                <a:gd name="T44" fmla="*/ 26 w 215"/>
                <a:gd name="T45" fmla="*/ 86 h 206"/>
                <a:gd name="T46" fmla="*/ 26 w 215"/>
                <a:gd name="T47" fmla="*/ 81 h 206"/>
                <a:gd name="T48" fmla="*/ 26 w 215"/>
                <a:gd name="T49" fmla="*/ 41 h 206"/>
                <a:gd name="T50" fmla="*/ 6 w 215"/>
                <a:gd name="T51" fmla="*/ 12 h 206"/>
                <a:gd name="T52" fmla="*/ 0 w 215"/>
                <a:gd name="T53" fmla="*/ 7 h 206"/>
                <a:gd name="T54" fmla="*/ 6 w 215"/>
                <a:gd name="T55" fmla="*/ 3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5" h="206">
                  <a:moveTo>
                    <a:pt x="6" y="3"/>
                  </a:moveTo>
                  <a:cubicBezTo>
                    <a:pt x="14" y="3"/>
                    <a:pt x="22" y="5"/>
                    <a:pt x="38" y="5"/>
                  </a:cubicBezTo>
                  <a:cubicBezTo>
                    <a:pt x="51" y="5"/>
                    <a:pt x="43" y="4"/>
                    <a:pt x="64" y="4"/>
                  </a:cubicBezTo>
                  <a:cubicBezTo>
                    <a:pt x="66" y="4"/>
                    <a:pt x="69" y="4"/>
                    <a:pt x="69" y="8"/>
                  </a:cubicBezTo>
                  <a:cubicBezTo>
                    <a:pt x="69" y="17"/>
                    <a:pt x="50" y="0"/>
                    <a:pt x="50" y="40"/>
                  </a:cubicBezTo>
                  <a:cubicBezTo>
                    <a:pt x="50" y="47"/>
                    <a:pt x="50" y="47"/>
                    <a:pt x="50" y="47"/>
                  </a:cubicBezTo>
                  <a:cubicBezTo>
                    <a:pt x="50" y="71"/>
                    <a:pt x="50" y="91"/>
                    <a:pt x="50" y="107"/>
                  </a:cubicBezTo>
                  <a:cubicBezTo>
                    <a:pt x="50" y="145"/>
                    <a:pt x="50" y="193"/>
                    <a:pt x="114" y="193"/>
                  </a:cubicBezTo>
                  <a:cubicBezTo>
                    <a:pt x="145" y="193"/>
                    <a:pt x="186" y="193"/>
                    <a:pt x="186" y="111"/>
                  </a:cubicBezTo>
                  <a:cubicBezTo>
                    <a:pt x="186" y="63"/>
                    <a:pt x="186" y="63"/>
                    <a:pt x="186" y="52"/>
                  </a:cubicBezTo>
                  <a:cubicBezTo>
                    <a:pt x="186" y="37"/>
                    <a:pt x="186" y="21"/>
                    <a:pt x="176" y="15"/>
                  </a:cubicBezTo>
                  <a:cubicBezTo>
                    <a:pt x="169" y="10"/>
                    <a:pt x="159" y="13"/>
                    <a:pt x="159" y="8"/>
                  </a:cubicBezTo>
                  <a:cubicBezTo>
                    <a:pt x="159" y="6"/>
                    <a:pt x="160" y="4"/>
                    <a:pt x="164" y="4"/>
                  </a:cubicBezTo>
                  <a:cubicBezTo>
                    <a:pt x="167" y="4"/>
                    <a:pt x="182" y="5"/>
                    <a:pt x="186" y="5"/>
                  </a:cubicBezTo>
                  <a:cubicBezTo>
                    <a:pt x="197" y="5"/>
                    <a:pt x="204" y="4"/>
                    <a:pt x="209" y="4"/>
                  </a:cubicBezTo>
                  <a:cubicBezTo>
                    <a:pt x="215" y="4"/>
                    <a:pt x="215" y="6"/>
                    <a:pt x="215" y="7"/>
                  </a:cubicBezTo>
                  <a:cubicBezTo>
                    <a:pt x="215" y="12"/>
                    <a:pt x="205" y="13"/>
                    <a:pt x="202" y="19"/>
                  </a:cubicBezTo>
                  <a:cubicBezTo>
                    <a:pt x="199" y="24"/>
                    <a:pt x="199" y="27"/>
                    <a:pt x="199" y="38"/>
                  </a:cubicBezTo>
                  <a:cubicBezTo>
                    <a:pt x="199" y="42"/>
                    <a:pt x="199" y="48"/>
                    <a:pt x="199" y="56"/>
                  </a:cubicBezTo>
                  <a:cubicBezTo>
                    <a:pt x="199" y="162"/>
                    <a:pt x="188" y="185"/>
                    <a:pt x="154" y="200"/>
                  </a:cubicBezTo>
                  <a:cubicBezTo>
                    <a:pt x="144" y="204"/>
                    <a:pt x="124" y="206"/>
                    <a:pt x="114" y="206"/>
                  </a:cubicBezTo>
                  <a:cubicBezTo>
                    <a:pt x="80" y="206"/>
                    <a:pt x="62" y="200"/>
                    <a:pt x="48" y="188"/>
                  </a:cubicBezTo>
                  <a:cubicBezTo>
                    <a:pt x="26" y="168"/>
                    <a:pt x="26" y="143"/>
                    <a:pt x="26" y="86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26" y="62"/>
                    <a:pt x="26" y="50"/>
                    <a:pt x="26" y="41"/>
                  </a:cubicBezTo>
                  <a:cubicBezTo>
                    <a:pt x="26" y="22"/>
                    <a:pt x="25" y="15"/>
                    <a:pt x="6" y="12"/>
                  </a:cubicBezTo>
                  <a:cubicBezTo>
                    <a:pt x="0" y="12"/>
                    <a:pt x="0" y="8"/>
                    <a:pt x="0" y="7"/>
                  </a:cubicBezTo>
                  <a:cubicBezTo>
                    <a:pt x="0" y="5"/>
                    <a:pt x="0" y="3"/>
                    <a:pt x="6" y="3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3">
              <a:extLst>
                <a:ext uri="{FF2B5EF4-FFF2-40B4-BE49-F238E27FC236}">
                  <a16:creationId xmlns:a16="http://schemas.microsoft.com/office/drawing/2014/main" id="{9C65072C-06A8-4BA7-B5C7-F36CAABB51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24375" y="1857375"/>
              <a:ext cx="212725" cy="223838"/>
            </a:xfrm>
            <a:custGeom>
              <a:avLst/>
              <a:gdLst>
                <a:gd name="T0" fmla="*/ 8 w 192"/>
                <a:gd name="T1" fmla="*/ 1 h 201"/>
                <a:gd name="T2" fmla="*/ 54 w 192"/>
                <a:gd name="T3" fmla="*/ 1 h 201"/>
                <a:gd name="T4" fmla="*/ 82 w 192"/>
                <a:gd name="T5" fmla="*/ 0 h 201"/>
                <a:gd name="T6" fmla="*/ 142 w 192"/>
                <a:gd name="T7" fmla="*/ 47 h 201"/>
                <a:gd name="T8" fmla="*/ 108 w 192"/>
                <a:gd name="T9" fmla="*/ 100 h 201"/>
                <a:gd name="T10" fmla="*/ 163 w 192"/>
                <a:gd name="T11" fmla="*/ 177 h 201"/>
                <a:gd name="T12" fmla="*/ 188 w 192"/>
                <a:gd name="T13" fmla="*/ 191 h 201"/>
                <a:gd name="T14" fmla="*/ 192 w 192"/>
                <a:gd name="T15" fmla="*/ 194 h 201"/>
                <a:gd name="T16" fmla="*/ 172 w 192"/>
                <a:gd name="T17" fmla="*/ 201 h 201"/>
                <a:gd name="T18" fmla="*/ 148 w 192"/>
                <a:gd name="T19" fmla="*/ 194 h 201"/>
                <a:gd name="T20" fmla="*/ 98 w 192"/>
                <a:gd name="T21" fmla="*/ 128 h 201"/>
                <a:gd name="T22" fmla="*/ 78 w 192"/>
                <a:gd name="T23" fmla="*/ 106 h 201"/>
                <a:gd name="T24" fmla="*/ 72 w 192"/>
                <a:gd name="T25" fmla="*/ 106 h 201"/>
                <a:gd name="T26" fmla="*/ 55 w 192"/>
                <a:gd name="T27" fmla="*/ 106 h 201"/>
                <a:gd name="T28" fmla="*/ 50 w 192"/>
                <a:gd name="T29" fmla="*/ 126 h 201"/>
                <a:gd name="T30" fmla="*/ 50 w 192"/>
                <a:gd name="T31" fmla="*/ 165 h 201"/>
                <a:gd name="T32" fmla="*/ 84 w 192"/>
                <a:gd name="T33" fmla="*/ 196 h 201"/>
                <a:gd name="T34" fmla="*/ 79 w 192"/>
                <a:gd name="T35" fmla="*/ 201 h 201"/>
                <a:gd name="T36" fmla="*/ 40 w 192"/>
                <a:gd name="T37" fmla="*/ 199 h 201"/>
                <a:gd name="T38" fmla="*/ 9 w 192"/>
                <a:gd name="T39" fmla="*/ 200 h 201"/>
                <a:gd name="T40" fmla="*/ 3 w 192"/>
                <a:gd name="T41" fmla="*/ 195 h 201"/>
                <a:gd name="T42" fmla="*/ 27 w 192"/>
                <a:gd name="T43" fmla="*/ 167 h 201"/>
                <a:gd name="T44" fmla="*/ 27 w 192"/>
                <a:gd name="T45" fmla="*/ 80 h 201"/>
                <a:gd name="T46" fmla="*/ 27 w 192"/>
                <a:gd name="T47" fmla="*/ 33 h 201"/>
                <a:gd name="T48" fmla="*/ 0 w 192"/>
                <a:gd name="T49" fmla="*/ 5 h 201"/>
                <a:gd name="T50" fmla="*/ 8 w 192"/>
                <a:gd name="T51" fmla="*/ 1 h 201"/>
                <a:gd name="T52" fmla="*/ 52 w 192"/>
                <a:gd name="T53" fmla="*/ 93 h 201"/>
                <a:gd name="T54" fmla="*/ 64 w 192"/>
                <a:gd name="T55" fmla="*/ 96 h 201"/>
                <a:gd name="T56" fmla="*/ 67 w 192"/>
                <a:gd name="T57" fmla="*/ 96 h 201"/>
                <a:gd name="T58" fmla="*/ 75 w 192"/>
                <a:gd name="T59" fmla="*/ 96 h 201"/>
                <a:gd name="T60" fmla="*/ 119 w 192"/>
                <a:gd name="T61" fmla="*/ 57 h 201"/>
                <a:gd name="T62" fmla="*/ 65 w 192"/>
                <a:gd name="T63" fmla="*/ 11 h 201"/>
                <a:gd name="T64" fmla="*/ 50 w 192"/>
                <a:gd name="T65" fmla="*/ 42 h 201"/>
                <a:gd name="T66" fmla="*/ 50 w 192"/>
                <a:gd name="T67" fmla="*/ 50 h 201"/>
                <a:gd name="T68" fmla="*/ 52 w 192"/>
                <a:gd name="T69" fmla="*/ 93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2" h="201">
                  <a:moveTo>
                    <a:pt x="8" y="1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66" y="1"/>
                    <a:pt x="72" y="0"/>
                    <a:pt x="82" y="0"/>
                  </a:cubicBezTo>
                  <a:cubicBezTo>
                    <a:pt x="113" y="0"/>
                    <a:pt x="142" y="17"/>
                    <a:pt x="142" y="47"/>
                  </a:cubicBezTo>
                  <a:cubicBezTo>
                    <a:pt x="142" y="88"/>
                    <a:pt x="108" y="95"/>
                    <a:pt x="108" y="100"/>
                  </a:cubicBezTo>
                  <a:cubicBezTo>
                    <a:pt x="108" y="104"/>
                    <a:pt x="151" y="166"/>
                    <a:pt x="163" y="177"/>
                  </a:cubicBezTo>
                  <a:cubicBezTo>
                    <a:pt x="164" y="179"/>
                    <a:pt x="174" y="191"/>
                    <a:pt x="188" y="191"/>
                  </a:cubicBezTo>
                  <a:cubicBezTo>
                    <a:pt x="190" y="191"/>
                    <a:pt x="192" y="192"/>
                    <a:pt x="192" y="194"/>
                  </a:cubicBezTo>
                  <a:cubicBezTo>
                    <a:pt x="192" y="199"/>
                    <a:pt x="192" y="201"/>
                    <a:pt x="172" y="201"/>
                  </a:cubicBezTo>
                  <a:cubicBezTo>
                    <a:pt x="171" y="201"/>
                    <a:pt x="158" y="200"/>
                    <a:pt x="148" y="194"/>
                  </a:cubicBezTo>
                  <a:cubicBezTo>
                    <a:pt x="133" y="186"/>
                    <a:pt x="112" y="151"/>
                    <a:pt x="98" y="128"/>
                  </a:cubicBezTo>
                  <a:cubicBezTo>
                    <a:pt x="86" y="109"/>
                    <a:pt x="81" y="106"/>
                    <a:pt x="78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1" y="106"/>
                    <a:pt x="50" y="106"/>
                    <a:pt x="50" y="126"/>
                  </a:cubicBezTo>
                  <a:cubicBezTo>
                    <a:pt x="50" y="165"/>
                    <a:pt x="50" y="161"/>
                    <a:pt x="50" y="165"/>
                  </a:cubicBezTo>
                  <a:cubicBezTo>
                    <a:pt x="50" y="199"/>
                    <a:pt x="84" y="187"/>
                    <a:pt x="84" y="196"/>
                  </a:cubicBezTo>
                  <a:cubicBezTo>
                    <a:pt x="84" y="199"/>
                    <a:pt x="83" y="201"/>
                    <a:pt x="79" y="201"/>
                  </a:cubicBezTo>
                  <a:cubicBezTo>
                    <a:pt x="78" y="201"/>
                    <a:pt x="43" y="199"/>
                    <a:pt x="40" y="199"/>
                  </a:cubicBezTo>
                  <a:cubicBezTo>
                    <a:pt x="26" y="199"/>
                    <a:pt x="12" y="200"/>
                    <a:pt x="9" y="200"/>
                  </a:cubicBezTo>
                  <a:cubicBezTo>
                    <a:pt x="6" y="200"/>
                    <a:pt x="3" y="199"/>
                    <a:pt x="3" y="195"/>
                  </a:cubicBezTo>
                  <a:cubicBezTo>
                    <a:pt x="3" y="186"/>
                    <a:pt x="27" y="198"/>
                    <a:pt x="27" y="167"/>
                  </a:cubicBezTo>
                  <a:cubicBezTo>
                    <a:pt x="27" y="149"/>
                    <a:pt x="27" y="111"/>
                    <a:pt x="27" y="80"/>
                  </a:cubicBezTo>
                  <a:cubicBezTo>
                    <a:pt x="27" y="51"/>
                    <a:pt x="27" y="40"/>
                    <a:pt x="27" y="33"/>
                  </a:cubicBezTo>
                  <a:cubicBezTo>
                    <a:pt x="27" y="3"/>
                    <a:pt x="0" y="14"/>
                    <a:pt x="0" y="5"/>
                  </a:cubicBezTo>
                  <a:cubicBezTo>
                    <a:pt x="0" y="2"/>
                    <a:pt x="2" y="1"/>
                    <a:pt x="8" y="1"/>
                  </a:cubicBezTo>
                  <a:close/>
                  <a:moveTo>
                    <a:pt x="52" y="93"/>
                  </a:moveTo>
                  <a:cubicBezTo>
                    <a:pt x="56" y="95"/>
                    <a:pt x="59" y="96"/>
                    <a:pt x="64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109" y="96"/>
                    <a:pt x="119" y="77"/>
                    <a:pt x="119" y="57"/>
                  </a:cubicBezTo>
                  <a:cubicBezTo>
                    <a:pt x="119" y="38"/>
                    <a:pt x="105" y="11"/>
                    <a:pt x="65" y="11"/>
                  </a:cubicBezTo>
                  <a:cubicBezTo>
                    <a:pt x="51" y="11"/>
                    <a:pt x="50" y="17"/>
                    <a:pt x="50" y="42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86"/>
                    <a:pt x="50" y="92"/>
                    <a:pt x="52" y="93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4">
              <a:extLst>
                <a:ext uri="{FF2B5EF4-FFF2-40B4-BE49-F238E27FC236}">
                  <a16:creationId xmlns:a16="http://schemas.microsoft.com/office/drawing/2014/main" id="{F3C54DA4-E1B7-4C7E-89A8-E47207FC0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6788" y="1858963"/>
              <a:ext cx="174625" cy="220663"/>
            </a:xfrm>
            <a:custGeom>
              <a:avLst/>
              <a:gdLst>
                <a:gd name="T0" fmla="*/ 8 w 157"/>
                <a:gd name="T1" fmla="*/ 0 h 199"/>
                <a:gd name="T2" fmla="*/ 15 w 157"/>
                <a:gd name="T3" fmla="*/ 0 h 199"/>
                <a:gd name="T4" fmla="*/ 83 w 157"/>
                <a:gd name="T5" fmla="*/ 2 h 199"/>
                <a:gd name="T6" fmla="*/ 138 w 157"/>
                <a:gd name="T7" fmla="*/ 0 h 199"/>
                <a:gd name="T8" fmla="*/ 144 w 157"/>
                <a:gd name="T9" fmla="*/ 7 h 199"/>
                <a:gd name="T10" fmla="*/ 140 w 157"/>
                <a:gd name="T11" fmla="*/ 35 h 199"/>
                <a:gd name="T12" fmla="*/ 136 w 157"/>
                <a:gd name="T13" fmla="*/ 41 h 199"/>
                <a:gd name="T14" fmla="*/ 132 w 157"/>
                <a:gd name="T15" fmla="*/ 35 h 199"/>
                <a:gd name="T16" fmla="*/ 115 w 157"/>
                <a:gd name="T17" fmla="*/ 15 h 199"/>
                <a:gd name="T18" fmla="*/ 77 w 157"/>
                <a:gd name="T19" fmla="*/ 14 h 199"/>
                <a:gd name="T20" fmla="*/ 70 w 157"/>
                <a:gd name="T21" fmla="*/ 14 h 199"/>
                <a:gd name="T22" fmla="*/ 50 w 157"/>
                <a:gd name="T23" fmla="*/ 30 h 199"/>
                <a:gd name="T24" fmla="*/ 49 w 157"/>
                <a:gd name="T25" fmla="*/ 77 h 199"/>
                <a:gd name="T26" fmla="*/ 54 w 157"/>
                <a:gd name="T27" fmla="*/ 91 h 199"/>
                <a:gd name="T28" fmla="*/ 61 w 157"/>
                <a:gd name="T29" fmla="*/ 91 h 199"/>
                <a:gd name="T30" fmla="*/ 73 w 157"/>
                <a:gd name="T31" fmla="*/ 91 h 199"/>
                <a:gd name="T32" fmla="*/ 82 w 157"/>
                <a:gd name="T33" fmla="*/ 91 h 199"/>
                <a:gd name="T34" fmla="*/ 114 w 157"/>
                <a:gd name="T35" fmla="*/ 86 h 199"/>
                <a:gd name="T36" fmla="*/ 120 w 157"/>
                <a:gd name="T37" fmla="*/ 75 h 199"/>
                <a:gd name="T38" fmla="*/ 124 w 157"/>
                <a:gd name="T39" fmla="*/ 71 h 199"/>
                <a:gd name="T40" fmla="*/ 128 w 157"/>
                <a:gd name="T41" fmla="*/ 75 h 199"/>
                <a:gd name="T42" fmla="*/ 125 w 157"/>
                <a:gd name="T43" fmla="*/ 104 h 199"/>
                <a:gd name="T44" fmla="*/ 126 w 157"/>
                <a:gd name="T45" fmla="*/ 121 h 199"/>
                <a:gd name="T46" fmla="*/ 124 w 157"/>
                <a:gd name="T47" fmla="*/ 128 h 199"/>
                <a:gd name="T48" fmla="*/ 118 w 157"/>
                <a:gd name="T49" fmla="*/ 122 h 199"/>
                <a:gd name="T50" fmla="*/ 111 w 157"/>
                <a:gd name="T51" fmla="*/ 108 h 199"/>
                <a:gd name="T52" fmla="*/ 85 w 157"/>
                <a:gd name="T53" fmla="*/ 104 h 199"/>
                <a:gd name="T54" fmla="*/ 60 w 157"/>
                <a:gd name="T55" fmla="*/ 104 h 199"/>
                <a:gd name="T56" fmla="*/ 49 w 157"/>
                <a:gd name="T57" fmla="*/ 109 h 199"/>
                <a:gd name="T58" fmla="*/ 48 w 157"/>
                <a:gd name="T59" fmla="*/ 149 h 199"/>
                <a:gd name="T60" fmla="*/ 48 w 157"/>
                <a:gd name="T61" fmla="*/ 160 h 199"/>
                <a:gd name="T62" fmla="*/ 55 w 157"/>
                <a:gd name="T63" fmla="*/ 182 h 199"/>
                <a:gd name="T64" fmla="*/ 67 w 157"/>
                <a:gd name="T65" fmla="*/ 184 h 199"/>
                <a:gd name="T66" fmla="*/ 153 w 157"/>
                <a:gd name="T67" fmla="*/ 158 h 199"/>
                <a:gd name="T68" fmla="*/ 157 w 157"/>
                <a:gd name="T69" fmla="*/ 163 h 199"/>
                <a:gd name="T70" fmla="*/ 124 w 157"/>
                <a:gd name="T71" fmla="*/ 199 h 199"/>
                <a:gd name="T72" fmla="*/ 47 w 157"/>
                <a:gd name="T73" fmla="*/ 196 h 199"/>
                <a:gd name="T74" fmla="*/ 10 w 157"/>
                <a:gd name="T75" fmla="*/ 199 h 199"/>
                <a:gd name="T76" fmla="*/ 4 w 157"/>
                <a:gd name="T77" fmla="*/ 196 h 199"/>
                <a:gd name="T78" fmla="*/ 16 w 157"/>
                <a:gd name="T79" fmla="*/ 187 h 199"/>
                <a:gd name="T80" fmla="*/ 27 w 157"/>
                <a:gd name="T81" fmla="*/ 133 h 199"/>
                <a:gd name="T82" fmla="*/ 27 w 157"/>
                <a:gd name="T83" fmla="*/ 99 h 199"/>
                <a:gd name="T84" fmla="*/ 27 w 157"/>
                <a:gd name="T85" fmla="*/ 51 h 199"/>
                <a:gd name="T86" fmla="*/ 27 w 157"/>
                <a:gd name="T87" fmla="*/ 26 h 199"/>
                <a:gd name="T88" fmla="*/ 4 w 157"/>
                <a:gd name="T89" fmla="*/ 9 h 199"/>
                <a:gd name="T90" fmla="*/ 0 w 157"/>
                <a:gd name="T91" fmla="*/ 4 h 199"/>
                <a:gd name="T92" fmla="*/ 8 w 157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7" h="199">
                  <a:moveTo>
                    <a:pt x="8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2" y="0"/>
                    <a:pt x="55" y="2"/>
                    <a:pt x="83" y="2"/>
                  </a:cubicBezTo>
                  <a:cubicBezTo>
                    <a:pt x="94" y="2"/>
                    <a:pt x="130" y="0"/>
                    <a:pt x="138" y="0"/>
                  </a:cubicBezTo>
                  <a:cubicBezTo>
                    <a:pt x="140" y="0"/>
                    <a:pt x="144" y="1"/>
                    <a:pt x="144" y="7"/>
                  </a:cubicBezTo>
                  <a:cubicBezTo>
                    <a:pt x="144" y="12"/>
                    <a:pt x="140" y="21"/>
                    <a:pt x="140" y="35"/>
                  </a:cubicBezTo>
                  <a:cubicBezTo>
                    <a:pt x="140" y="39"/>
                    <a:pt x="138" y="41"/>
                    <a:pt x="136" y="41"/>
                  </a:cubicBezTo>
                  <a:cubicBezTo>
                    <a:pt x="134" y="41"/>
                    <a:pt x="132" y="39"/>
                    <a:pt x="132" y="35"/>
                  </a:cubicBezTo>
                  <a:cubicBezTo>
                    <a:pt x="132" y="26"/>
                    <a:pt x="125" y="16"/>
                    <a:pt x="115" y="15"/>
                  </a:cubicBezTo>
                  <a:cubicBezTo>
                    <a:pt x="98" y="14"/>
                    <a:pt x="92" y="14"/>
                    <a:pt x="77" y="14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50" y="14"/>
                    <a:pt x="51" y="14"/>
                    <a:pt x="50" y="30"/>
                  </a:cubicBezTo>
                  <a:cubicBezTo>
                    <a:pt x="50" y="40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105" y="91"/>
                    <a:pt x="108" y="89"/>
                    <a:pt x="114" y="86"/>
                  </a:cubicBezTo>
                  <a:cubicBezTo>
                    <a:pt x="118" y="82"/>
                    <a:pt x="120" y="78"/>
                    <a:pt x="120" y="75"/>
                  </a:cubicBezTo>
                  <a:cubicBezTo>
                    <a:pt x="121" y="73"/>
                    <a:pt x="121" y="71"/>
                    <a:pt x="124" y="71"/>
                  </a:cubicBezTo>
                  <a:cubicBezTo>
                    <a:pt x="127" y="71"/>
                    <a:pt x="128" y="72"/>
                    <a:pt x="128" y="75"/>
                  </a:cubicBezTo>
                  <a:cubicBezTo>
                    <a:pt x="128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2"/>
                  </a:cubicBezTo>
                  <a:cubicBezTo>
                    <a:pt x="117" y="117"/>
                    <a:pt x="115" y="111"/>
                    <a:pt x="111" y="108"/>
                  </a:cubicBezTo>
                  <a:cubicBezTo>
                    <a:pt x="105" y="104"/>
                    <a:pt x="86" y="104"/>
                    <a:pt x="85" y="104"/>
                  </a:cubicBezTo>
                  <a:cubicBezTo>
                    <a:pt x="60" y="104"/>
                    <a:pt x="63" y="104"/>
                    <a:pt x="60" y="104"/>
                  </a:cubicBezTo>
                  <a:cubicBezTo>
                    <a:pt x="54" y="104"/>
                    <a:pt x="49" y="105"/>
                    <a:pt x="49" y="109"/>
                  </a:cubicBezTo>
                  <a:cubicBezTo>
                    <a:pt x="49" y="125"/>
                    <a:pt x="48" y="133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5" y="182"/>
                  </a:cubicBezTo>
                  <a:cubicBezTo>
                    <a:pt x="61" y="184"/>
                    <a:pt x="63" y="184"/>
                    <a:pt x="67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5" y="158"/>
                    <a:pt x="157" y="159"/>
                    <a:pt x="157" y="163"/>
                  </a:cubicBezTo>
                  <a:cubicBezTo>
                    <a:pt x="157" y="179"/>
                    <a:pt x="135" y="199"/>
                    <a:pt x="124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10" y="199"/>
                  </a:cubicBezTo>
                  <a:cubicBezTo>
                    <a:pt x="7" y="199"/>
                    <a:pt x="4" y="199"/>
                    <a:pt x="4" y="196"/>
                  </a:cubicBezTo>
                  <a:cubicBezTo>
                    <a:pt x="4" y="188"/>
                    <a:pt x="4" y="193"/>
                    <a:pt x="16" y="187"/>
                  </a:cubicBezTo>
                  <a:cubicBezTo>
                    <a:pt x="24" y="183"/>
                    <a:pt x="27" y="176"/>
                    <a:pt x="27" y="133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7" y="84"/>
                    <a:pt x="27" y="68"/>
                    <a:pt x="27" y="51"/>
                  </a:cubicBezTo>
                  <a:cubicBezTo>
                    <a:pt x="27" y="43"/>
                    <a:pt x="27" y="35"/>
                    <a:pt x="27" y="26"/>
                  </a:cubicBezTo>
                  <a:cubicBezTo>
                    <a:pt x="26" y="14"/>
                    <a:pt x="15" y="9"/>
                    <a:pt x="4" y="9"/>
                  </a:cubicBezTo>
                  <a:cubicBezTo>
                    <a:pt x="0" y="9"/>
                    <a:pt x="0" y="6"/>
                    <a:pt x="0" y="4"/>
                  </a:cubicBezTo>
                  <a:cubicBezTo>
                    <a:pt x="0" y="0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5">
              <a:extLst>
                <a:ext uri="{FF2B5EF4-FFF2-40B4-BE49-F238E27FC236}">
                  <a16:creationId xmlns:a16="http://schemas.microsoft.com/office/drawing/2014/main" id="{D927E6A9-1CD2-43BE-B684-0A4BABB0F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4938" y="2166938"/>
              <a:ext cx="214313" cy="227013"/>
            </a:xfrm>
            <a:custGeom>
              <a:avLst/>
              <a:gdLst>
                <a:gd name="T0" fmla="*/ 105 w 192"/>
                <a:gd name="T1" fmla="*/ 0 h 204"/>
                <a:gd name="T2" fmla="*/ 177 w 192"/>
                <a:gd name="T3" fmla="*/ 21 h 204"/>
                <a:gd name="T4" fmla="*/ 183 w 192"/>
                <a:gd name="T5" fmla="*/ 18 h 204"/>
                <a:gd name="T6" fmla="*/ 187 w 192"/>
                <a:gd name="T7" fmla="*/ 22 h 204"/>
                <a:gd name="T8" fmla="*/ 191 w 192"/>
                <a:gd name="T9" fmla="*/ 61 h 204"/>
                <a:gd name="T10" fmla="*/ 187 w 192"/>
                <a:gd name="T11" fmla="*/ 66 h 204"/>
                <a:gd name="T12" fmla="*/ 183 w 192"/>
                <a:gd name="T13" fmla="*/ 62 h 204"/>
                <a:gd name="T14" fmla="*/ 105 w 192"/>
                <a:gd name="T15" fmla="*/ 12 h 204"/>
                <a:gd name="T16" fmla="*/ 26 w 192"/>
                <a:gd name="T17" fmla="*/ 92 h 204"/>
                <a:gd name="T18" fmla="*/ 118 w 192"/>
                <a:gd name="T19" fmla="*/ 191 h 204"/>
                <a:gd name="T20" fmla="*/ 185 w 192"/>
                <a:gd name="T21" fmla="*/ 150 h 204"/>
                <a:gd name="T22" fmla="*/ 189 w 192"/>
                <a:gd name="T23" fmla="*/ 148 h 204"/>
                <a:gd name="T24" fmla="*/ 192 w 192"/>
                <a:gd name="T25" fmla="*/ 152 h 204"/>
                <a:gd name="T26" fmla="*/ 187 w 192"/>
                <a:gd name="T27" fmla="*/ 179 h 204"/>
                <a:gd name="T28" fmla="*/ 182 w 192"/>
                <a:gd name="T29" fmla="*/ 184 h 204"/>
                <a:gd name="T30" fmla="*/ 111 w 192"/>
                <a:gd name="T31" fmla="*/ 204 h 204"/>
                <a:gd name="T32" fmla="*/ 0 w 192"/>
                <a:gd name="T33" fmla="*/ 109 h 204"/>
                <a:gd name="T34" fmla="*/ 105 w 192"/>
                <a:gd name="T3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" h="204">
                  <a:moveTo>
                    <a:pt x="105" y="0"/>
                  </a:moveTo>
                  <a:cubicBezTo>
                    <a:pt x="143" y="0"/>
                    <a:pt x="174" y="21"/>
                    <a:pt x="177" y="21"/>
                  </a:cubicBezTo>
                  <a:cubicBezTo>
                    <a:pt x="179" y="21"/>
                    <a:pt x="180" y="18"/>
                    <a:pt x="183" y="18"/>
                  </a:cubicBezTo>
                  <a:cubicBezTo>
                    <a:pt x="184" y="18"/>
                    <a:pt x="187" y="19"/>
                    <a:pt x="187" y="22"/>
                  </a:cubicBezTo>
                  <a:cubicBezTo>
                    <a:pt x="187" y="41"/>
                    <a:pt x="191" y="58"/>
                    <a:pt x="191" y="61"/>
                  </a:cubicBezTo>
                  <a:cubicBezTo>
                    <a:pt x="191" y="66"/>
                    <a:pt x="188" y="66"/>
                    <a:pt x="187" y="66"/>
                  </a:cubicBezTo>
                  <a:cubicBezTo>
                    <a:pt x="186" y="66"/>
                    <a:pt x="184" y="64"/>
                    <a:pt x="183" y="62"/>
                  </a:cubicBezTo>
                  <a:cubicBezTo>
                    <a:pt x="166" y="32"/>
                    <a:pt x="141" y="12"/>
                    <a:pt x="105" y="12"/>
                  </a:cubicBezTo>
                  <a:cubicBezTo>
                    <a:pt x="59" y="12"/>
                    <a:pt x="26" y="44"/>
                    <a:pt x="26" y="92"/>
                  </a:cubicBezTo>
                  <a:cubicBezTo>
                    <a:pt x="26" y="142"/>
                    <a:pt x="50" y="191"/>
                    <a:pt x="118" y="191"/>
                  </a:cubicBezTo>
                  <a:cubicBezTo>
                    <a:pt x="152" y="191"/>
                    <a:pt x="174" y="167"/>
                    <a:pt x="185" y="150"/>
                  </a:cubicBezTo>
                  <a:cubicBezTo>
                    <a:pt x="186" y="148"/>
                    <a:pt x="187" y="148"/>
                    <a:pt x="189" y="148"/>
                  </a:cubicBezTo>
                  <a:cubicBezTo>
                    <a:pt x="191" y="148"/>
                    <a:pt x="192" y="150"/>
                    <a:pt x="192" y="152"/>
                  </a:cubicBezTo>
                  <a:cubicBezTo>
                    <a:pt x="192" y="158"/>
                    <a:pt x="188" y="173"/>
                    <a:pt x="187" y="179"/>
                  </a:cubicBezTo>
                  <a:cubicBezTo>
                    <a:pt x="186" y="181"/>
                    <a:pt x="184" y="183"/>
                    <a:pt x="182" y="184"/>
                  </a:cubicBezTo>
                  <a:cubicBezTo>
                    <a:pt x="158" y="195"/>
                    <a:pt x="140" y="204"/>
                    <a:pt x="111" y="204"/>
                  </a:cubicBezTo>
                  <a:cubicBezTo>
                    <a:pt x="27" y="204"/>
                    <a:pt x="0" y="152"/>
                    <a:pt x="0" y="109"/>
                  </a:cubicBezTo>
                  <a:cubicBezTo>
                    <a:pt x="0" y="49"/>
                    <a:pt x="36" y="0"/>
                    <a:pt x="105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6">
              <a:extLst>
                <a:ext uri="{FF2B5EF4-FFF2-40B4-BE49-F238E27FC236}">
                  <a16:creationId xmlns:a16="http://schemas.microsoft.com/office/drawing/2014/main" id="{FA5A71F8-9E54-4F94-B2AB-C59A11BEFD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7988" y="2166938"/>
              <a:ext cx="173038" cy="222250"/>
            </a:xfrm>
            <a:custGeom>
              <a:avLst/>
              <a:gdLst>
                <a:gd name="T0" fmla="*/ 8 w 156"/>
                <a:gd name="T1" fmla="*/ 0 h 199"/>
                <a:gd name="T2" fmla="*/ 15 w 156"/>
                <a:gd name="T3" fmla="*/ 0 h 199"/>
                <a:gd name="T4" fmla="*/ 83 w 156"/>
                <a:gd name="T5" fmla="*/ 2 h 199"/>
                <a:gd name="T6" fmla="*/ 138 w 156"/>
                <a:gd name="T7" fmla="*/ 0 h 199"/>
                <a:gd name="T8" fmla="*/ 144 w 156"/>
                <a:gd name="T9" fmla="*/ 7 h 199"/>
                <a:gd name="T10" fmla="*/ 140 w 156"/>
                <a:gd name="T11" fmla="*/ 35 h 199"/>
                <a:gd name="T12" fmla="*/ 136 w 156"/>
                <a:gd name="T13" fmla="*/ 41 h 199"/>
                <a:gd name="T14" fmla="*/ 132 w 156"/>
                <a:gd name="T15" fmla="*/ 35 h 199"/>
                <a:gd name="T16" fmla="*/ 115 w 156"/>
                <a:gd name="T17" fmla="*/ 15 h 199"/>
                <a:gd name="T18" fmla="*/ 77 w 156"/>
                <a:gd name="T19" fmla="*/ 13 h 199"/>
                <a:gd name="T20" fmla="*/ 70 w 156"/>
                <a:gd name="T21" fmla="*/ 13 h 199"/>
                <a:gd name="T22" fmla="*/ 50 w 156"/>
                <a:gd name="T23" fmla="*/ 30 h 199"/>
                <a:gd name="T24" fmla="*/ 49 w 156"/>
                <a:gd name="T25" fmla="*/ 77 h 199"/>
                <a:gd name="T26" fmla="*/ 54 w 156"/>
                <a:gd name="T27" fmla="*/ 91 h 199"/>
                <a:gd name="T28" fmla="*/ 61 w 156"/>
                <a:gd name="T29" fmla="*/ 91 h 199"/>
                <a:gd name="T30" fmla="*/ 73 w 156"/>
                <a:gd name="T31" fmla="*/ 91 h 199"/>
                <a:gd name="T32" fmla="*/ 81 w 156"/>
                <a:gd name="T33" fmla="*/ 91 h 199"/>
                <a:gd name="T34" fmla="*/ 114 w 156"/>
                <a:gd name="T35" fmla="*/ 86 h 199"/>
                <a:gd name="T36" fmla="*/ 120 w 156"/>
                <a:gd name="T37" fmla="*/ 75 h 199"/>
                <a:gd name="T38" fmla="*/ 124 w 156"/>
                <a:gd name="T39" fmla="*/ 71 h 199"/>
                <a:gd name="T40" fmla="*/ 127 w 156"/>
                <a:gd name="T41" fmla="*/ 75 h 199"/>
                <a:gd name="T42" fmla="*/ 125 w 156"/>
                <a:gd name="T43" fmla="*/ 104 h 199"/>
                <a:gd name="T44" fmla="*/ 126 w 156"/>
                <a:gd name="T45" fmla="*/ 121 h 199"/>
                <a:gd name="T46" fmla="*/ 124 w 156"/>
                <a:gd name="T47" fmla="*/ 128 h 199"/>
                <a:gd name="T48" fmla="*/ 118 w 156"/>
                <a:gd name="T49" fmla="*/ 121 h 199"/>
                <a:gd name="T50" fmla="*/ 111 w 156"/>
                <a:gd name="T51" fmla="*/ 108 h 199"/>
                <a:gd name="T52" fmla="*/ 84 w 156"/>
                <a:gd name="T53" fmla="*/ 104 h 199"/>
                <a:gd name="T54" fmla="*/ 60 w 156"/>
                <a:gd name="T55" fmla="*/ 104 h 199"/>
                <a:gd name="T56" fmla="*/ 49 w 156"/>
                <a:gd name="T57" fmla="*/ 109 h 199"/>
                <a:gd name="T58" fmla="*/ 48 w 156"/>
                <a:gd name="T59" fmla="*/ 149 h 199"/>
                <a:gd name="T60" fmla="*/ 48 w 156"/>
                <a:gd name="T61" fmla="*/ 160 h 199"/>
                <a:gd name="T62" fmla="*/ 55 w 156"/>
                <a:gd name="T63" fmla="*/ 182 h 199"/>
                <a:gd name="T64" fmla="*/ 67 w 156"/>
                <a:gd name="T65" fmla="*/ 184 h 199"/>
                <a:gd name="T66" fmla="*/ 153 w 156"/>
                <a:gd name="T67" fmla="*/ 158 h 199"/>
                <a:gd name="T68" fmla="*/ 156 w 156"/>
                <a:gd name="T69" fmla="*/ 163 h 199"/>
                <a:gd name="T70" fmla="*/ 124 w 156"/>
                <a:gd name="T71" fmla="*/ 199 h 199"/>
                <a:gd name="T72" fmla="*/ 47 w 156"/>
                <a:gd name="T73" fmla="*/ 196 h 199"/>
                <a:gd name="T74" fmla="*/ 9 w 156"/>
                <a:gd name="T75" fmla="*/ 199 h 199"/>
                <a:gd name="T76" fmla="*/ 4 w 156"/>
                <a:gd name="T77" fmla="*/ 196 h 199"/>
                <a:gd name="T78" fmla="*/ 16 w 156"/>
                <a:gd name="T79" fmla="*/ 187 h 199"/>
                <a:gd name="T80" fmla="*/ 26 w 156"/>
                <a:gd name="T81" fmla="*/ 133 h 199"/>
                <a:gd name="T82" fmla="*/ 26 w 156"/>
                <a:gd name="T83" fmla="*/ 99 h 199"/>
                <a:gd name="T84" fmla="*/ 27 w 156"/>
                <a:gd name="T85" fmla="*/ 51 h 199"/>
                <a:gd name="T86" fmla="*/ 27 w 156"/>
                <a:gd name="T87" fmla="*/ 26 h 199"/>
                <a:gd name="T88" fmla="*/ 4 w 156"/>
                <a:gd name="T89" fmla="*/ 8 h 199"/>
                <a:gd name="T90" fmla="*/ 0 w 156"/>
                <a:gd name="T91" fmla="*/ 3 h 199"/>
                <a:gd name="T92" fmla="*/ 8 w 156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6" h="199">
                  <a:moveTo>
                    <a:pt x="8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2" y="0"/>
                    <a:pt x="55" y="2"/>
                    <a:pt x="83" y="2"/>
                  </a:cubicBezTo>
                  <a:cubicBezTo>
                    <a:pt x="94" y="2"/>
                    <a:pt x="130" y="0"/>
                    <a:pt x="138" y="0"/>
                  </a:cubicBezTo>
                  <a:cubicBezTo>
                    <a:pt x="140" y="0"/>
                    <a:pt x="144" y="1"/>
                    <a:pt x="144" y="7"/>
                  </a:cubicBezTo>
                  <a:cubicBezTo>
                    <a:pt x="144" y="12"/>
                    <a:pt x="140" y="21"/>
                    <a:pt x="140" y="35"/>
                  </a:cubicBezTo>
                  <a:cubicBezTo>
                    <a:pt x="140" y="38"/>
                    <a:pt x="138" y="41"/>
                    <a:pt x="136" y="41"/>
                  </a:cubicBezTo>
                  <a:cubicBezTo>
                    <a:pt x="134" y="41"/>
                    <a:pt x="132" y="39"/>
                    <a:pt x="132" y="35"/>
                  </a:cubicBezTo>
                  <a:cubicBezTo>
                    <a:pt x="132" y="26"/>
                    <a:pt x="125" y="16"/>
                    <a:pt x="115" y="15"/>
                  </a:cubicBezTo>
                  <a:cubicBezTo>
                    <a:pt x="97" y="14"/>
                    <a:pt x="92" y="13"/>
                    <a:pt x="77" y="13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50" y="13"/>
                    <a:pt x="51" y="14"/>
                    <a:pt x="50" y="30"/>
                  </a:cubicBezTo>
                  <a:cubicBezTo>
                    <a:pt x="49" y="40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105" y="91"/>
                    <a:pt x="108" y="89"/>
                    <a:pt x="114" y="86"/>
                  </a:cubicBezTo>
                  <a:cubicBezTo>
                    <a:pt x="118" y="82"/>
                    <a:pt x="119" y="78"/>
                    <a:pt x="120" y="75"/>
                  </a:cubicBezTo>
                  <a:cubicBezTo>
                    <a:pt x="121" y="73"/>
                    <a:pt x="121" y="71"/>
                    <a:pt x="124" y="71"/>
                  </a:cubicBezTo>
                  <a:cubicBezTo>
                    <a:pt x="127" y="71"/>
                    <a:pt x="127" y="72"/>
                    <a:pt x="127" y="75"/>
                  </a:cubicBezTo>
                  <a:cubicBezTo>
                    <a:pt x="127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1"/>
                  </a:cubicBezTo>
                  <a:cubicBezTo>
                    <a:pt x="116" y="116"/>
                    <a:pt x="115" y="111"/>
                    <a:pt x="111" y="108"/>
                  </a:cubicBezTo>
                  <a:cubicBezTo>
                    <a:pt x="105" y="104"/>
                    <a:pt x="86" y="104"/>
                    <a:pt x="84" y="104"/>
                  </a:cubicBezTo>
                  <a:cubicBezTo>
                    <a:pt x="60" y="104"/>
                    <a:pt x="63" y="104"/>
                    <a:pt x="60" y="104"/>
                  </a:cubicBezTo>
                  <a:cubicBezTo>
                    <a:pt x="54" y="104"/>
                    <a:pt x="49" y="105"/>
                    <a:pt x="49" y="109"/>
                  </a:cubicBezTo>
                  <a:cubicBezTo>
                    <a:pt x="49" y="125"/>
                    <a:pt x="48" y="133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5" y="182"/>
                  </a:cubicBezTo>
                  <a:cubicBezTo>
                    <a:pt x="61" y="184"/>
                    <a:pt x="63" y="184"/>
                    <a:pt x="67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5" y="158"/>
                    <a:pt x="156" y="159"/>
                    <a:pt x="156" y="163"/>
                  </a:cubicBezTo>
                  <a:cubicBezTo>
                    <a:pt x="156" y="179"/>
                    <a:pt x="135" y="199"/>
                    <a:pt x="124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9" y="199"/>
                  </a:cubicBezTo>
                  <a:cubicBezTo>
                    <a:pt x="7" y="199"/>
                    <a:pt x="4" y="199"/>
                    <a:pt x="4" y="196"/>
                  </a:cubicBezTo>
                  <a:cubicBezTo>
                    <a:pt x="4" y="188"/>
                    <a:pt x="4" y="193"/>
                    <a:pt x="16" y="187"/>
                  </a:cubicBezTo>
                  <a:cubicBezTo>
                    <a:pt x="24" y="183"/>
                    <a:pt x="26" y="176"/>
                    <a:pt x="26" y="133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26" y="84"/>
                    <a:pt x="27" y="68"/>
                    <a:pt x="27" y="51"/>
                  </a:cubicBezTo>
                  <a:cubicBezTo>
                    <a:pt x="27" y="43"/>
                    <a:pt x="27" y="35"/>
                    <a:pt x="27" y="26"/>
                  </a:cubicBezTo>
                  <a:cubicBezTo>
                    <a:pt x="26" y="14"/>
                    <a:pt x="15" y="9"/>
                    <a:pt x="4" y="8"/>
                  </a:cubicBezTo>
                  <a:cubicBezTo>
                    <a:pt x="0" y="8"/>
                    <a:pt x="0" y="6"/>
                    <a:pt x="0" y="3"/>
                  </a:cubicBezTo>
                  <a:cubicBezTo>
                    <a:pt x="0" y="0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7">
              <a:extLst>
                <a:ext uri="{FF2B5EF4-FFF2-40B4-BE49-F238E27FC236}">
                  <a16:creationId xmlns:a16="http://schemas.microsoft.com/office/drawing/2014/main" id="{82DC8E44-967B-4CBB-9A7A-94A64A7E8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3888" y="2168525"/>
              <a:ext cx="231775" cy="223838"/>
            </a:xfrm>
            <a:custGeom>
              <a:avLst/>
              <a:gdLst>
                <a:gd name="T0" fmla="*/ 7 w 207"/>
                <a:gd name="T1" fmla="*/ 0 h 201"/>
                <a:gd name="T2" fmla="*/ 18 w 207"/>
                <a:gd name="T3" fmla="*/ 0 h 201"/>
                <a:gd name="T4" fmla="*/ 31 w 207"/>
                <a:gd name="T5" fmla="*/ 0 h 201"/>
                <a:gd name="T6" fmla="*/ 41 w 207"/>
                <a:gd name="T7" fmla="*/ 4 h 201"/>
                <a:gd name="T8" fmla="*/ 58 w 207"/>
                <a:gd name="T9" fmla="*/ 25 h 201"/>
                <a:gd name="T10" fmla="*/ 159 w 207"/>
                <a:gd name="T11" fmla="*/ 144 h 201"/>
                <a:gd name="T12" fmla="*/ 172 w 207"/>
                <a:gd name="T13" fmla="*/ 156 h 201"/>
                <a:gd name="T14" fmla="*/ 175 w 207"/>
                <a:gd name="T15" fmla="*/ 139 h 201"/>
                <a:gd name="T16" fmla="*/ 175 w 207"/>
                <a:gd name="T17" fmla="*/ 106 h 201"/>
                <a:gd name="T18" fmla="*/ 174 w 207"/>
                <a:gd name="T19" fmla="*/ 49 h 201"/>
                <a:gd name="T20" fmla="*/ 174 w 207"/>
                <a:gd name="T21" fmla="*/ 47 h 201"/>
                <a:gd name="T22" fmla="*/ 147 w 207"/>
                <a:gd name="T23" fmla="*/ 9 h 201"/>
                <a:gd name="T24" fmla="*/ 142 w 207"/>
                <a:gd name="T25" fmla="*/ 4 h 201"/>
                <a:gd name="T26" fmla="*/ 147 w 207"/>
                <a:gd name="T27" fmla="*/ 0 h 201"/>
                <a:gd name="T28" fmla="*/ 173 w 207"/>
                <a:gd name="T29" fmla="*/ 0 h 201"/>
                <a:gd name="T30" fmla="*/ 198 w 207"/>
                <a:gd name="T31" fmla="*/ 0 h 201"/>
                <a:gd name="T32" fmla="*/ 207 w 207"/>
                <a:gd name="T33" fmla="*/ 4 h 201"/>
                <a:gd name="T34" fmla="*/ 197 w 207"/>
                <a:gd name="T35" fmla="*/ 10 h 201"/>
                <a:gd name="T36" fmla="*/ 188 w 207"/>
                <a:gd name="T37" fmla="*/ 41 h 201"/>
                <a:gd name="T38" fmla="*/ 188 w 207"/>
                <a:gd name="T39" fmla="*/ 52 h 201"/>
                <a:gd name="T40" fmla="*/ 185 w 207"/>
                <a:gd name="T41" fmla="*/ 189 h 201"/>
                <a:gd name="T42" fmla="*/ 185 w 207"/>
                <a:gd name="T43" fmla="*/ 195 h 201"/>
                <a:gd name="T44" fmla="*/ 181 w 207"/>
                <a:gd name="T45" fmla="*/ 201 h 201"/>
                <a:gd name="T46" fmla="*/ 177 w 207"/>
                <a:gd name="T47" fmla="*/ 199 h 201"/>
                <a:gd name="T48" fmla="*/ 47 w 207"/>
                <a:gd name="T49" fmla="*/ 52 h 201"/>
                <a:gd name="T50" fmla="*/ 44 w 207"/>
                <a:gd name="T51" fmla="*/ 71 h 201"/>
                <a:gd name="T52" fmla="*/ 42 w 207"/>
                <a:gd name="T53" fmla="*/ 161 h 201"/>
                <a:gd name="T54" fmla="*/ 69 w 207"/>
                <a:gd name="T55" fmla="*/ 193 h 201"/>
                <a:gd name="T56" fmla="*/ 64 w 207"/>
                <a:gd name="T57" fmla="*/ 198 h 201"/>
                <a:gd name="T58" fmla="*/ 35 w 207"/>
                <a:gd name="T59" fmla="*/ 197 h 201"/>
                <a:gd name="T60" fmla="*/ 11 w 207"/>
                <a:gd name="T61" fmla="*/ 198 h 201"/>
                <a:gd name="T62" fmla="*/ 5 w 207"/>
                <a:gd name="T63" fmla="*/ 193 h 201"/>
                <a:gd name="T64" fmla="*/ 25 w 207"/>
                <a:gd name="T65" fmla="*/ 172 h 201"/>
                <a:gd name="T66" fmla="*/ 32 w 207"/>
                <a:gd name="T67" fmla="*/ 58 h 201"/>
                <a:gd name="T68" fmla="*/ 4 w 207"/>
                <a:gd name="T69" fmla="*/ 9 h 201"/>
                <a:gd name="T70" fmla="*/ 0 w 207"/>
                <a:gd name="T71" fmla="*/ 5 h 201"/>
                <a:gd name="T72" fmla="*/ 7 w 207"/>
                <a:gd name="T73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7" h="201">
                  <a:moveTo>
                    <a:pt x="7" y="0"/>
                  </a:moveTo>
                  <a:cubicBezTo>
                    <a:pt x="10" y="0"/>
                    <a:pt x="15" y="0"/>
                    <a:pt x="18" y="0"/>
                  </a:cubicBezTo>
                  <a:cubicBezTo>
                    <a:pt x="25" y="0"/>
                    <a:pt x="26" y="0"/>
                    <a:pt x="31" y="0"/>
                  </a:cubicBezTo>
                  <a:cubicBezTo>
                    <a:pt x="35" y="0"/>
                    <a:pt x="40" y="2"/>
                    <a:pt x="41" y="4"/>
                  </a:cubicBezTo>
                  <a:cubicBezTo>
                    <a:pt x="42" y="7"/>
                    <a:pt x="50" y="15"/>
                    <a:pt x="58" y="25"/>
                  </a:cubicBezTo>
                  <a:cubicBezTo>
                    <a:pt x="87" y="62"/>
                    <a:pt x="142" y="125"/>
                    <a:pt x="159" y="144"/>
                  </a:cubicBezTo>
                  <a:cubicBezTo>
                    <a:pt x="167" y="152"/>
                    <a:pt x="170" y="156"/>
                    <a:pt x="172" y="156"/>
                  </a:cubicBezTo>
                  <a:cubicBezTo>
                    <a:pt x="174" y="156"/>
                    <a:pt x="175" y="148"/>
                    <a:pt x="175" y="139"/>
                  </a:cubicBezTo>
                  <a:cubicBezTo>
                    <a:pt x="175" y="106"/>
                    <a:pt x="175" y="106"/>
                    <a:pt x="175" y="106"/>
                  </a:cubicBezTo>
                  <a:cubicBezTo>
                    <a:pt x="175" y="64"/>
                    <a:pt x="174" y="55"/>
                    <a:pt x="174" y="49"/>
                  </a:cubicBezTo>
                  <a:cubicBezTo>
                    <a:pt x="174" y="47"/>
                    <a:pt x="174" y="47"/>
                    <a:pt x="174" y="47"/>
                  </a:cubicBezTo>
                  <a:cubicBezTo>
                    <a:pt x="174" y="9"/>
                    <a:pt x="159" y="12"/>
                    <a:pt x="147" y="9"/>
                  </a:cubicBezTo>
                  <a:cubicBezTo>
                    <a:pt x="143" y="8"/>
                    <a:pt x="142" y="6"/>
                    <a:pt x="142" y="4"/>
                  </a:cubicBezTo>
                  <a:cubicBezTo>
                    <a:pt x="142" y="2"/>
                    <a:pt x="143" y="0"/>
                    <a:pt x="147" y="0"/>
                  </a:cubicBezTo>
                  <a:cubicBezTo>
                    <a:pt x="150" y="0"/>
                    <a:pt x="170" y="0"/>
                    <a:pt x="173" y="0"/>
                  </a:cubicBezTo>
                  <a:cubicBezTo>
                    <a:pt x="185" y="0"/>
                    <a:pt x="193" y="0"/>
                    <a:pt x="198" y="0"/>
                  </a:cubicBezTo>
                  <a:cubicBezTo>
                    <a:pt x="205" y="0"/>
                    <a:pt x="207" y="1"/>
                    <a:pt x="207" y="4"/>
                  </a:cubicBezTo>
                  <a:cubicBezTo>
                    <a:pt x="207" y="7"/>
                    <a:pt x="198" y="10"/>
                    <a:pt x="197" y="10"/>
                  </a:cubicBezTo>
                  <a:cubicBezTo>
                    <a:pt x="195" y="11"/>
                    <a:pt x="188" y="18"/>
                    <a:pt x="188" y="41"/>
                  </a:cubicBezTo>
                  <a:cubicBezTo>
                    <a:pt x="188" y="52"/>
                    <a:pt x="188" y="52"/>
                    <a:pt x="188" y="52"/>
                  </a:cubicBezTo>
                  <a:cubicBezTo>
                    <a:pt x="188" y="91"/>
                    <a:pt x="185" y="162"/>
                    <a:pt x="185" y="189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5" y="198"/>
                    <a:pt x="184" y="201"/>
                    <a:pt x="181" y="201"/>
                  </a:cubicBezTo>
                  <a:cubicBezTo>
                    <a:pt x="179" y="201"/>
                    <a:pt x="177" y="200"/>
                    <a:pt x="177" y="199"/>
                  </a:cubicBezTo>
                  <a:cubicBezTo>
                    <a:pt x="54" y="57"/>
                    <a:pt x="49" y="52"/>
                    <a:pt x="47" y="52"/>
                  </a:cubicBezTo>
                  <a:cubicBezTo>
                    <a:pt x="45" y="52"/>
                    <a:pt x="44" y="60"/>
                    <a:pt x="44" y="71"/>
                  </a:cubicBezTo>
                  <a:cubicBezTo>
                    <a:pt x="44" y="116"/>
                    <a:pt x="42" y="148"/>
                    <a:pt x="42" y="161"/>
                  </a:cubicBezTo>
                  <a:cubicBezTo>
                    <a:pt x="42" y="198"/>
                    <a:pt x="69" y="184"/>
                    <a:pt x="69" y="193"/>
                  </a:cubicBezTo>
                  <a:cubicBezTo>
                    <a:pt x="69" y="197"/>
                    <a:pt x="67" y="198"/>
                    <a:pt x="64" y="198"/>
                  </a:cubicBezTo>
                  <a:cubicBezTo>
                    <a:pt x="56" y="198"/>
                    <a:pt x="59" y="197"/>
                    <a:pt x="35" y="197"/>
                  </a:cubicBezTo>
                  <a:cubicBezTo>
                    <a:pt x="29" y="197"/>
                    <a:pt x="21" y="198"/>
                    <a:pt x="11" y="198"/>
                  </a:cubicBezTo>
                  <a:cubicBezTo>
                    <a:pt x="7" y="198"/>
                    <a:pt x="5" y="197"/>
                    <a:pt x="5" y="193"/>
                  </a:cubicBezTo>
                  <a:cubicBezTo>
                    <a:pt x="5" y="186"/>
                    <a:pt x="19" y="195"/>
                    <a:pt x="25" y="172"/>
                  </a:cubicBezTo>
                  <a:cubicBezTo>
                    <a:pt x="28" y="163"/>
                    <a:pt x="32" y="78"/>
                    <a:pt x="32" y="58"/>
                  </a:cubicBezTo>
                  <a:cubicBezTo>
                    <a:pt x="32" y="26"/>
                    <a:pt x="24" y="11"/>
                    <a:pt x="4" y="9"/>
                  </a:cubicBezTo>
                  <a:cubicBezTo>
                    <a:pt x="0" y="9"/>
                    <a:pt x="0" y="6"/>
                    <a:pt x="0" y="5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8">
              <a:extLst>
                <a:ext uri="{FF2B5EF4-FFF2-40B4-BE49-F238E27FC236}">
                  <a16:creationId xmlns:a16="http://schemas.microsoft.com/office/drawing/2014/main" id="{8EE79531-222E-4902-96AD-9F63C5EC9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3288" y="2165350"/>
              <a:ext cx="204788" cy="223838"/>
            </a:xfrm>
            <a:custGeom>
              <a:avLst/>
              <a:gdLst>
                <a:gd name="T0" fmla="*/ 2 w 184"/>
                <a:gd name="T1" fmla="*/ 10 h 201"/>
                <a:gd name="T2" fmla="*/ 11 w 184"/>
                <a:gd name="T3" fmla="*/ 0 h 201"/>
                <a:gd name="T4" fmla="*/ 89 w 184"/>
                <a:gd name="T5" fmla="*/ 2 h 201"/>
                <a:gd name="T6" fmla="*/ 175 w 184"/>
                <a:gd name="T7" fmla="*/ 1 h 201"/>
                <a:gd name="T8" fmla="*/ 177 w 184"/>
                <a:gd name="T9" fmla="*/ 1 h 201"/>
                <a:gd name="T10" fmla="*/ 182 w 184"/>
                <a:gd name="T11" fmla="*/ 5 h 201"/>
                <a:gd name="T12" fmla="*/ 184 w 184"/>
                <a:gd name="T13" fmla="*/ 28 h 201"/>
                <a:gd name="T14" fmla="*/ 179 w 184"/>
                <a:gd name="T15" fmla="*/ 38 h 201"/>
                <a:gd name="T16" fmla="*/ 176 w 184"/>
                <a:gd name="T17" fmla="*/ 35 h 201"/>
                <a:gd name="T18" fmla="*/ 148 w 184"/>
                <a:gd name="T19" fmla="*/ 17 h 201"/>
                <a:gd name="T20" fmla="*/ 112 w 184"/>
                <a:gd name="T21" fmla="*/ 17 h 201"/>
                <a:gd name="T22" fmla="*/ 102 w 184"/>
                <a:gd name="T23" fmla="*/ 35 h 201"/>
                <a:gd name="T24" fmla="*/ 102 w 184"/>
                <a:gd name="T25" fmla="*/ 48 h 201"/>
                <a:gd name="T26" fmla="*/ 101 w 184"/>
                <a:gd name="T27" fmla="*/ 150 h 201"/>
                <a:gd name="T28" fmla="*/ 101 w 184"/>
                <a:gd name="T29" fmla="*/ 168 h 201"/>
                <a:gd name="T30" fmla="*/ 105 w 184"/>
                <a:gd name="T31" fmla="*/ 184 h 201"/>
                <a:gd name="T32" fmla="*/ 128 w 184"/>
                <a:gd name="T33" fmla="*/ 196 h 201"/>
                <a:gd name="T34" fmla="*/ 122 w 184"/>
                <a:gd name="T35" fmla="*/ 201 h 201"/>
                <a:gd name="T36" fmla="*/ 91 w 184"/>
                <a:gd name="T37" fmla="*/ 198 h 201"/>
                <a:gd name="T38" fmla="*/ 63 w 184"/>
                <a:gd name="T39" fmla="*/ 200 h 201"/>
                <a:gd name="T40" fmla="*/ 52 w 184"/>
                <a:gd name="T41" fmla="*/ 196 h 201"/>
                <a:gd name="T42" fmla="*/ 67 w 184"/>
                <a:gd name="T43" fmla="*/ 190 h 201"/>
                <a:gd name="T44" fmla="*/ 77 w 184"/>
                <a:gd name="T45" fmla="*/ 178 h 201"/>
                <a:gd name="T46" fmla="*/ 80 w 184"/>
                <a:gd name="T47" fmla="*/ 73 h 201"/>
                <a:gd name="T48" fmla="*/ 80 w 184"/>
                <a:gd name="T49" fmla="*/ 24 h 201"/>
                <a:gd name="T50" fmla="*/ 59 w 184"/>
                <a:gd name="T51" fmla="*/ 16 h 201"/>
                <a:gd name="T52" fmla="*/ 14 w 184"/>
                <a:gd name="T53" fmla="*/ 23 h 201"/>
                <a:gd name="T54" fmla="*/ 3 w 184"/>
                <a:gd name="T55" fmla="*/ 43 h 201"/>
                <a:gd name="T56" fmla="*/ 0 w 184"/>
                <a:gd name="T57" fmla="*/ 38 h 201"/>
                <a:gd name="T58" fmla="*/ 2 w 184"/>
                <a:gd name="T59" fmla="*/ 1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4" h="201">
                  <a:moveTo>
                    <a:pt x="2" y="10"/>
                  </a:moveTo>
                  <a:cubicBezTo>
                    <a:pt x="3" y="4"/>
                    <a:pt x="3" y="0"/>
                    <a:pt x="11" y="0"/>
                  </a:cubicBezTo>
                  <a:cubicBezTo>
                    <a:pt x="30" y="0"/>
                    <a:pt x="28" y="2"/>
                    <a:pt x="89" y="2"/>
                  </a:cubicBezTo>
                  <a:cubicBezTo>
                    <a:pt x="130" y="2"/>
                    <a:pt x="160" y="2"/>
                    <a:pt x="175" y="1"/>
                  </a:cubicBezTo>
                  <a:cubicBezTo>
                    <a:pt x="175" y="1"/>
                    <a:pt x="176" y="1"/>
                    <a:pt x="177" y="1"/>
                  </a:cubicBezTo>
                  <a:cubicBezTo>
                    <a:pt x="181" y="1"/>
                    <a:pt x="182" y="5"/>
                    <a:pt x="182" y="5"/>
                  </a:cubicBezTo>
                  <a:cubicBezTo>
                    <a:pt x="182" y="9"/>
                    <a:pt x="184" y="26"/>
                    <a:pt x="184" y="28"/>
                  </a:cubicBezTo>
                  <a:cubicBezTo>
                    <a:pt x="184" y="38"/>
                    <a:pt x="183" y="38"/>
                    <a:pt x="179" y="38"/>
                  </a:cubicBezTo>
                  <a:cubicBezTo>
                    <a:pt x="179" y="38"/>
                    <a:pt x="177" y="38"/>
                    <a:pt x="176" y="35"/>
                  </a:cubicBezTo>
                  <a:cubicBezTo>
                    <a:pt x="173" y="22"/>
                    <a:pt x="171" y="17"/>
                    <a:pt x="148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03" y="17"/>
                    <a:pt x="102" y="18"/>
                    <a:pt x="102" y="35"/>
                  </a:cubicBezTo>
                  <a:cubicBezTo>
                    <a:pt x="102" y="48"/>
                    <a:pt x="102" y="48"/>
                    <a:pt x="102" y="48"/>
                  </a:cubicBezTo>
                  <a:cubicBezTo>
                    <a:pt x="102" y="113"/>
                    <a:pt x="101" y="125"/>
                    <a:pt x="101" y="150"/>
                  </a:cubicBezTo>
                  <a:cubicBezTo>
                    <a:pt x="101" y="157"/>
                    <a:pt x="101" y="163"/>
                    <a:pt x="101" y="168"/>
                  </a:cubicBezTo>
                  <a:cubicBezTo>
                    <a:pt x="101" y="175"/>
                    <a:pt x="102" y="180"/>
                    <a:pt x="105" y="184"/>
                  </a:cubicBezTo>
                  <a:cubicBezTo>
                    <a:pt x="116" y="194"/>
                    <a:pt x="128" y="189"/>
                    <a:pt x="128" y="196"/>
                  </a:cubicBezTo>
                  <a:cubicBezTo>
                    <a:pt x="128" y="200"/>
                    <a:pt x="126" y="201"/>
                    <a:pt x="122" y="201"/>
                  </a:cubicBezTo>
                  <a:cubicBezTo>
                    <a:pt x="115" y="201"/>
                    <a:pt x="100" y="198"/>
                    <a:pt x="91" y="198"/>
                  </a:cubicBezTo>
                  <a:cubicBezTo>
                    <a:pt x="84" y="198"/>
                    <a:pt x="71" y="200"/>
                    <a:pt x="63" y="200"/>
                  </a:cubicBezTo>
                  <a:cubicBezTo>
                    <a:pt x="57" y="200"/>
                    <a:pt x="52" y="199"/>
                    <a:pt x="52" y="196"/>
                  </a:cubicBezTo>
                  <a:cubicBezTo>
                    <a:pt x="52" y="190"/>
                    <a:pt x="60" y="191"/>
                    <a:pt x="67" y="190"/>
                  </a:cubicBezTo>
                  <a:cubicBezTo>
                    <a:pt x="72" y="188"/>
                    <a:pt x="76" y="186"/>
                    <a:pt x="77" y="178"/>
                  </a:cubicBezTo>
                  <a:cubicBezTo>
                    <a:pt x="80" y="159"/>
                    <a:pt x="80" y="85"/>
                    <a:pt x="80" y="73"/>
                  </a:cubicBezTo>
                  <a:cubicBezTo>
                    <a:pt x="80" y="44"/>
                    <a:pt x="80" y="24"/>
                    <a:pt x="80" y="24"/>
                  </a:cubicBezTo>
                  <a:cubicBezTo>
                    <a:pt x="80" y="17"/>
                    <a:pt x="79" y="16"/>
                    <a:pt x="59" y="16"/>
                  </a:cubicBezTo>
                  <a:cubicBezTo>
                    <a:pt x="18" y="16"/>
                    <a:pt x="17" y="19"/>
                    <a:pt x="14" y="23"/>
                  </a:cubicBezTo>
                  <a:cubicBezTo>
                    <a:pt x="7" y="33"/>
                    <a:pt x="10" y="43"/>
                    <a:pt x="3" y="43"/>
                  </a:cubicBezTo>
                  <a:cubicBezTo>
                    <a:pt x="1" y="43"/>
                    <a:pt x="0" y="42"/>
                    <a:pt x="0" y="38"/>
                  </a:cubicBezTo>
                  <a:cubicBezTo>
                    <a:pt x="0" y="30"/>
                    <a:pt x="1" y="17"/>
                    <a:pt x="2" y="1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9">
              <a:extLst>
                <a:ext uri="{FF2B5EF4-FFF2-40B4-BE49-F238E27FC236}">
                  <a16:creationId xmlns:a16="http://schemas.microsoft.com/office/drawing/2014/main" id="{691C098B-C1E7-44A7-A7C2-C661E44AAA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0938" y="2166938"/>
              <a:ext cx="174625" cy="222250"/>
            </a:xfrm>
            <a:custGeom>
              <a:avLst/>
              <a:gdLst>
                <a:gd name="T0" fmla="*/ 7 w 156"/>
                <a:gd name="T1" fmla="*/ 0 h 199"/>
                <a:gd name="T2" fmla="*/ 15 w 156"/>
                <a:gd name="T3" fmla="*/ 0 h 199"/>
                <a:gd name="T4" fmla="*/ 83 w 156"/>
                <a:gd name="T5" fmla="*/ 2 h 199"/>
                <a:gd name="T6" fmla="*/ 138 w 156"/>
                <a:gd name="T7" fmla="*/ 0 h 199"/>
                <a:gd name="T8" fmla="*/ 143 w 156"/>
                <a:gd name="T9" fmla="*/ 7 h 199"/>
                <a:gd name="T10" fmla="*/ 140 w 156"/>
                <a:gd name="T11" fmla="*/ 35 h 199"/>
                <a:gd name="T12" fmla="*/ 136 w 156"/>
                <a:gd name="T13" fmla="*/ 41 h 199"/>
                <a:gd name="T14" fmla="*/ 131 w 156"/>
                <a:gd name="T15" fmla="*/ 35 h 199"/>
                <a:gd name="T16" fmla="*/ 115 w 156"/>
                <a:gd name="T17" fmla="*/ 15 h 199"/>
                <a:gd name="T18" fmla="*/ 77 w 156"/>
                <a:gd name="T19" fmla="*/ 13 h 199"/>
                <a:gd name="T20" fmla="*/ 69 w 156"/>
                <a:gd name="T21" fmla="*/ 13 h 199"/>
                <a:gd name="T22" fmla="*/ 50 w 156"/>
                <a:gd name="T23" fmla="*/ 30 h 199"/>
                <a:gd name="T24" fmla="*/ 49 w 156"/>
                <a:gd name="T25" fmla="*/ 77 h 199"/>
                <a:gd name="T26" fmla="*/ 54 w 156"/>
                <a:gd name="T27" fmla="*/ 91 h 199"/>
                <a:gd name="T28" fmla="*/ 61 w 156"/>
                <a:gd name="T29" fmla="*/ 91 h 199"/>
                <a:gd name="T30" fmla="*/ 73 w 156"/>
                <a:gd name="T31" fmla="*/ 91 h 199"/>
                <a:gd name="T32" fmla="*/ 81 w 156"/>
                <a:gd name="T33" fmla="*/ 91 h 199"/>
                <a:gd name="T34" fmla="*/ 113 w 156"/>
                <a:gd name="T35" fmla="*/ 86 h 199"/>
                <a:gd name="T36" fmla="*/ 120 w 156"/>
                <a:gd name="T37" fmla="*/ 75 h 199"/>
                <a:gd name="T38" fmla="*/ 124 w 156"/>
                <a:gd name="T39" fmla="*/ 71 h 199"/>
                <a:gd name="T40" fmla="*/ 127 w 156"/>
                <a:gd name="T41" fmla="*/ 75 h 199"/>
                <a:gd name="T42" fmla="*/ 125 w 156"/>
                <a:gd name="T43" fmla="*/ 104 h 199"/>
                <a:gd name="T44" fmla="*/ 126 w 156"/>
                <a:gd name="T45" fmla="*/ 121 h 199"/>
                <a:gd name="T46" fmla="*/ 124 w 156"/>
                <a:gd name="T47" fmla="*/ 128 h 199"/>
                <a:gd name="T48" fmla="*/ 118 w 156"/>
                <a:gd name="T49" fmla="*/ 121 h 199"/>
                <a:gd name="T50" fmla="*/ 111 w 156"/>
                <a:gd name="T51" fmla="*/ 108 h 199"/>
                <a:gd name="T52" fmla="*/ 84 w 156"/>
                <a:gd name="T53" fmla="*/ 104 h 199"/>
                <a:gd name="T54" fmla="*/ 60 w 156"/>
                <a:gd name="T55" fmla="*/ 104 h 199"/>
                <a:gd name="T56" fmla="*/ 48 w 156"/>
                <a:gd name="T57" fmla="*/ 109 h 199"/>
                <a:gd name="T58" fmla="*/ 48 w 156"/>
                <a:gd name="T59" fmla="*/ 149 h 199"/>
                <a:gd name="T60" fmla="*/ 48 w 156"/>
                <a:gd name="T61" fmla="*/ 160 h 199"/>
                <a:gd name="T62" fmla="*/ 54 w 156"/>
                <a:gd name="T63" fmla="*/ 182 h 199"/>
                <a:gd name="T64" fmla="*/ 66 w 156"/>
                <a:gd name="T65" fmla="*/ 184 h 199"/>
                <a:gd name="T66" fmla="*/ 153 w 156"/>
                <a:gd name="T67" fmla="*/ 158 h 199"/>
                <a:gd name="T68" fmla="*/ 156 w 156"/>
                <a:gd name="T69" fmla="*/ 163 h 199"/>
                <a:gd name="T70" fmla="*/ 123 w 156"/>
                <a:gd name="T71" fmla="*/ 199 h 199"/>
                <a:gd name="T72" fmla="*/ 47 w 156"/>
                <a:gd name="T73" fmla="*/ 196 h 199"/>
                <a:gd name="T74" fmla="*/ 9 w 156"/>
                <a:gd name="T75" fmla="*/ 199 h 199"/>
                <a:gd name="T76" fmla="*/ 3 w 156"/>
                <a:gd name="T77" fmla="*/ 196 h 199"/>
                <a:gd name="T78" fmla="*/ 15 w 156"/>
                <a:gd name="T79" fmla="*/ 187 h 199"/>
                <a:gd name="T80" fmla="*/ 26 w 156"/>
                <a:gd name="T81" fmla="*/ 133 h 199"/>
                <a:gd name="T82" fmla="*/ 26 w 156"/>
                <a:gd name="T83" fmla="*/ 99 h 199"/>
                <a:gd name="T84" fmla="*/ 27 w 156"/>
                <a:gd name="T85" fmla="*/ 51 h 199"/>
                <a:gd name="T86" fmla="*/ 26 w 156"/>
                <a:gd name="T87" fmla="*/ 26 h 199"/>
                <a:gd name="T88" fmla="*/ 4 w 156"/>
                <a:gd name="T89" fmla="*/ 8 h 199"/>
                <a:gd name="T90" fmla="*/ 0 w 156"/>
                <a:gd name="T91" fmla="*/ 3 h 199"/>
                <a:gd name="T92" fmla="*/ 7 w 156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6" h="199">
                  <a:moveTo>
                    <a:pt x="7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1" y="0"/>
                    <a:pt x="55" y="2"/>
                    <a:pt x="83" y="2"/>
                  </a:cubicBezTo>
                  <a:cubicBezTo>
                    <a:pt x="94" y="2"/>
                    <a:pt x="130" y="0"/>
                    <a:pt x="138" y="0"/>
                  </a:cubicBezTo>
                  <a:cubicBezTo>
                    <a:pt x="140" y="0"/>
                    <a:pt x="143" y="1"/>
                    <a:pt x="143" y="7"/>
                  </a:cubicBezTo>
                  <a:cubicBezTo>
                    <a:pt x="143" y="12"/>
                    <a:pt x="140" y="21"/>
                    <a:pt x="140" y="35"/>
                  </a:cubicBezTo>
                  <a:cubicBezTo>
                    <a:pt x="140" y="38"/>
                    <a:pt x="138" y="41"/>
                    <a:pt x="136" y="41"/>
                  </a:cubicBezTo>
                  <a:cubicBezTo>
                    <a:pt x="133" y="41"/>
                    <a:pt x="131" y="39"/>
                    <a:pt x="131" y="35"/>
                  </a:cubicBezTo>
                  <a:cubicBezTo>
                    <a:pt x="131" y="26"/>
                    <a:pt x="124" y="16"/>
                    <a:pt x="115" y="15"/>
                  </a:cubicBezTo>
                  <a:cubicBezTo>
                    <a:pt x="97" y="14"/>
                    <a:pt x="92" y="13"/>
                    <a:pt x="77" y="13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0" y="13"/>
                    <a:pt x="51" y="14"/>
                    <a:pt x="50" y="30"/>
                  </a:cubicBezTo>
                  <a:cubicBezTo>
                    <a:pt x="49" y="40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105" y="91"/>
                    <a:pt x="108" y="89"/>
                    <a:pt x="113" y="86"/>
                  </a:cubicBezTo>
                  <a:cubicBezTo>
                    <a:pt x="118" y="82"/>
                    <a:pt x="119" y="78"/>
                    <a:pt x="120" y="75"/>
                  </a:cubicBezTo>
                  <a:cubicBezTo>
                    <a:pt x="120" y="73"/>
                    <a:pt x="121" y="71"/>
                    <a:pt x="124" y="71"/>
                  </a:cubicBezTo>
                  <a:cubicBezTo>
                    <a:pt x="127" y="71"/>
                    <a:pt x="127" y="72"/>
                    <a:pt x="127" y="75"/>
                  </a:cubicBezTo>
                  <a:cubicBezTo>
                    <a:pt x="127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1"/>
                  </a:cubicBezTo>
                  <a:cubicBezTo>
                    <a:pt x="116" y="116"/>
                    <a:pt x="115" y="111"/>
                    <a:pt x="111" y="108"/>
                  </a:cubicBezTo>
                  <a:cubicBezTo>
                    <a:pt x="105" y="104"/>
                    <a:pt x="85" y="104"/>
                    <a:pt x="84" y="104"/>
                  </a:cubicBezTo>
                  <a:cubicBezTo>
                    <a:pt x="60" y="104"/>
                    <a:pt x="63" y="104"/>
                    <a:pt x="60" y="104"/>
                  </a:cubicBezTo>
                  <a:cubicBezTo>
                    <a:pt x="54" y="104"/>
                    <a:pt x="48" y="105"/>
                    <a:pt x="48" y="109"/>
                  </a:cubicBezTo>
                  <a:cubicBezTo>
                    <a:pt x="48" y="125"/>
                    <a:pt x="48" y="133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4" y="182"/>
                  </a:cubicBezTo>
                  <a:cubicBezTo>
                    <a:pt x="61" y="184"/>
                    <a:pt x="62" y="184"/>
                    <a:pt x="66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4" y="158"/>
                    <a:pt x="156" y="159"/>
                    <a:pt x="156" y="163"/>
                  </a:cubicBezTo>
                  <a:cubicBezTo>
                    <a:pt x="156" y="179"/>
                    <a:pt x="134" y="199"/>
                    <a:pt x="123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9" y="199"/>
                  </a:cubicBezTo>
                  <a:cubicBezTo>
                    <a:pt x="6" y="199"/>
                    <a:pt x="3" y="199"/>
                    <a:pt x="3" y="196"/>
                  </a:cubicBezTo>
                  <a:cubicBezTo>
                    <a:pt x="3" y="188"/>
                    <a:pt x="4" y="193"/>
                    <a:pt x="15" y="187"/>
                  </a:cubicBezTo>
                  <a:cubicBezTo>
                    <a:pt x="24" y="183"/>
                    <a:pt x="26" y="176"/>
                    <a:pt x="26" y="133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26" y="84"/>
                    <a:pt x="27" y="68"/>
                    <a:pt x="27" y="51"/>
                  </a:cubicBezTo>
                  <a:cubicBezTo>
                    <a:pt x="27" y="43"/>
                    <a:pt x="27" y="35"/>
                    <a:pt x="26" y="26"/>
                  </a:cubicBezTo>
                  <a:cubicBezTo>
                    <a:pt x="26" y="14"/>
                    <a:pt x="15" y="9"/>
                    <a:pt x="4" y="8"/>
                  </a:cubicBezTo>
                  <a:cubicBezTo>
                    <a:pt x="0" y="8"/>
                    <a:pt x="0" y="6"/>
                    <a:pt x="0" y="3"/>
                  </a:cubicBezTo>
                  <a:cubicBezTo>
                    <a:pt x="0" y="0"/>
                    <a:pt x="5" y="0"/>
                    <a:pt x="7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B5CC834E-A5E0-42D8-A171-9D1F55F7B1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08425" y="2166938"/>
              <a:ext cx="214313" cy="223838"/>
            </a:xfrm>
            <a:custGeom>
              <a:avLst/>
              <a:gdLst>
                <a:gd name="T0" fmla="*/ 8 w 192"/>
                <a:gd name="T1" fmla="*/ 1 h 201"/>
                <a:gd name="T2" fmla="*/ 54 w 192"/>
                <a:gd name="T3" fmla="*/ 1 h 201"/>
                <a:gd name="T4" fmla="*/ 82 w 192"/>
                <a:gd name="T5" fmla="*/ 0 h 201"/>
                <a:gd name="T6" fmla="*/ 142 w 192"/>
                <a:gd name="T7" fmla="*/ 47 h 201"/>
                <a:gd name="T8" fmla="*/ 108 w 192"/>
                <a:gd name="T9" fmla="*/ 100 h 201"/>
                <a:gd name="T10" fmla="*/ 163 w 192"/>
                <a:gd name="T11" fmla="*/ 177 h 201"/>
                <a:gd name="T12" fmla="*/ 189 w 192"/>
                <a:gd name="T13" fmla="*/ 190 h 201"/>
                <a:gd name="T14" fmla="*/ 192 w 192"/>
                <a:gd name="T15" fmla="*/ 194 h 201"/>
                <a:gd name="T16" fmla="*/ 172 w 192"/>
                <a:gd name="T17" fmla="*/ 201 h 201"/>
                <a:gd name="T18" fmla="*/ 148 w 192"/>
                <a:gd name="T19" fmla="*/ 194 h 201"/>
                <a:gd name="T20" fmla="*/ 98 w 192"/>
                <a:gd name="T21" fmla="*/ 128 h 201"/>
                <a:gd name="T22" fmla="*/ 78 w 192"/>
                <a:gd name="T23" fmla="*/ 106 h 201"/>
                <a:gd name="T24" fmla="*/ 72 w 192"/>
                <a:gd name="T25" fmla="*/ 106 h 201"/>
                <a:gd name="T26" fmla="*/ 55 w 192"/>
                <a:gd name="T27" fmla="*/ 106 h 201"/>
                <a:gd name="T28" fmla="*/ 50 w 192"/>
                <a:gd name="T29" fmla="*/ 126 h 201"/>
                <a:gd name="T30" fmla="*/ 51 w 192"/>
                <a:gd name="T31" fmla="*/ 165 h 201"/>
                <a:gd name="T32" fmla="*/ 85 w 192"/>
                <a:gd name="T33" fmla="*/ 196 h 201"/>
                <a:gd name="T34" fmla="*/ 80 w 192"/>
                <a:gd name="T35" fmla="*/ 200 h 201"/>
                <a:gd name="T36" fmla="*/ 40 w 192"/>
                <a:gd name="T37" fmla="*/ 199 h 201"/>
                <a:gd name="T38" fmla="*/ 9 w 192"/>
                <a:gd name="T39" fmla="*/ 200 h 201"/>
                <a:gd name="T40" fmla="*/ 4 w 192"/>
                <a:gd name="T41" fmla="*/ 195 h 201"/>
                <a:gd name="T42" fmla="*/ 27 w 192"/>
                <a:gd name="T43" fmla="*/ 167 h 201"/>
                <a:gd name="T44" fmla="*/ 27 w 192"/>
                <a:gd name="T45" fmla="*/ 80 h 201"/>
                <a:gd name="T46" fmla="*/ 27 w 192"/>
                <a:gd name="T47" fmla="*/ 33 h 201"/>
                <a:gd name="T48" fmla="*/ 0 w 192"/>
                <a:gd name="T49" fmla="*/ 5 h 201"/>
                <a:gd name="T50" fmla="*/ 8 w 192"/>
                <a:gd name="T51" fmla="*/ 1 h 201"/>
                <a:gd name="T52" fmla="*/ 52 w 192"/>
                <a:gd name="T53" fmla="*/ 93 h 201"/>
                <a:gd name="T54" fmla="*/ 64 w 192"/>
                <a:gd name="T55" fmla="*/ 96 h 201"/>
                <a:gd name="T56" fmla="*/ 67 w 192"/>
                <a:gd name="T57" fmla="*/ 96 h 201"/>
                <a:gd name="T58" fmla="*/ 75 w 192"/>
                <a:gd name="T59" fmla="*/ 96 h 201"/>
                <a:gd name="T60" fmla="*/ 119 w 192"/>
                <a:gd name="T61" fmla="*/ 57 h 201"/>
                <a:gd name="T62" fmla="*/ 65 w 192"/>
                <a:gd name="T63" fmla="*/ 11 h 201"/>
                <a:gd name="T64" fmla="*/ 50 w 192"/>
                <a:gd name="T65" fmla="*/ 42 h 201"/>
                <a:gd name="T66" fmla="*/ 50 w 192"/>
                <a:gd name="T67" fmla="*/ 50 h 201"/>
                <a:gd name="T68" fmla="*/ 52 w 192"/>
                <a:gd name="T69" fmla="*/ 93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2" h="201">
                  <a:moveTo>
                    <a:pt x="8" y="1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66" y="1"/>
                    <a:pt x="72" y="0"/>
                    <a:pt x="82" y="0"/>
                  </a:cubicBezTo>
                  <a:cubicBezTo>
                    <a:pt x="114" y="0"/>
                    <a:pt x="142" y="17"/>
                    <a:pt x="142" y="47"/>
                  </a:cubicBezTo>
                  <a:cubicBezTo>
                    <a:pt x="142" y="88"/>
                    <a:pt x="108" y="95"/>
                    <a:pt x="108" y="100"/>
                  </a:cubicBezTo>
                  <a:cubicBezTo>
                    <a:pt x="108" y="104"/>
                    <a:pt x="152" y="165"/>
                    <a:pt x="163" y="177"/>
                  </a:cubicBezTo>
                  <a:cubicBezTo>
                    <a:pt x="164" y="179"/>
                    <a:pt x="174" y="190"/>
                    <a:pt x="189" y="190"/>
                  </a:cubicBezTo>
                  <a:cubicBezTo>
                    <a:pt x="190" y="190"/>
                    <a:pt x="192" y="192"/>
                    <a:pt x="192" y="194"/>
                  </a:cubicBezTo>
                  <a:cubicBezTo>
                    <a:pt x="192" y="199"/>
                    <a:pt x="192" y="201"/>
                    <a:pt x="172" y="201"/>
                  </a:cubicBezTo>
                  <a:cubicBezTo>
                    <a:pt x="171" y="201"/>
                    <a:pt x="158" y="200"/>
                    <a:pt x="148" y="194"/>
                  </a:cubicBezTo>
                  <a:cubicBezTo>
                    <a:pt x="133" y="186"/>
                    <a:pt x="112" y="151"/>
                    <a:pt x="98" y="128"/>
                  </a:cubicBezTo>
                  <a:cubicBezTo>
                    <a:pt x="87" y="109"/>
                    <a:pt x="81" y="106"/>
                    <a:pt x="78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1" y="106"/>
                    <a:pt x="50" y="106"/>
                    <a:pt x="50" y="126"/>
                  </a:cubicBezTo>
                  <a:cubicBezTo>
                    <a:pt x="50" y="165"/>
                    <a:pt x="51" y="161"/>
                    <a:pt x="51" y="165"/>
                  </a:cubicBezTo>
                  <a:cubicBezTo>
                    <a:pt x="51" y="199"/>
                    <a:pt x="85" y="187"/>
                    <a:pt x="85" y="196"/>
                  </a:cubicBezTo>
                  <a:cubicBezTo>
                    <a:pt x="85" y="199"/>
                    <a:pt x="84" y="200"/>
                    <a:pt x="80" y="200"/>
                  </a:cubicBezTo>
                  <a:cubicBezTo>
                    <a:pt x="79" y="200"/>
                    <a:pt x="43" y="199"/>
                    <a:pt x="40" y="199"/>
                  </a:cubicBezTo>
                  <a:cubicBezTo>
                    <a:pt x="27" y="199"/>
                    <a:pt x="12" y="200"/>
                    <a:pt x="9" y="200"/>
                  </a:cubicBezTo>
                  <a:cubicBezTo>
                    <a:pt x="7" y="200"/>
                    <a:pt x="4" y="199"/>
                    <a:pt x="4" y="195"/>
                  </a:cubicBezTo>
                  <a:cubicBezTo>
                    <a:pt x="4" y="185"/>
                    <a:pt x="27" y="198"/>
                    <a:pt x="27" y="167"/>
                  </a:cubicBezTo>
                  <a:cubicBezTo>
                    <a:pt x="27" y="149"/>
                    <a:pt x="27" y="111"/>
                    <a:pt x="27" y="80"/>
                  </a:cubicBezTo>
                  <a:cubicBezTo>
                    <a:pt x="27" y="51"/>
                    <a:pt x="27" y="40"/>
                    <a:pt x="27" y="33"/>
                  </a:cubicBezTo>
                  <a:cubicBezTo>
                    <a:pt x="27" y="3"/>
                    <a:pt x="0" y="14"/>
                    <a:pt x="0" y="5"/>
                  </a:cubicBezTo>
                  <a:cubicBezTo>
                    <a:pt x="0" y="2"/>
                    <a:pt x="2" y="1"/>
                    <a:pt x="8" y="1"/>
                  </a:cubicBezTo>
                  <a:close/>
                  <a:moveTo>
                    <a:pt x="52" y="93"/>
                  </a:moveTo>
                  <a:cubicBezTo>
                    <a:pt x="56" y="95"/>
                    <a:pt x="59" y="96"/>
                    <a:pt x="64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109" y="96"/>
                    <a:pt x="119" y="77"/>
                    <a:pt x="119" y="57"/>
                  </a:cubicBezTo>
                  <a:cubicBezTo>
                    <a:pt x="119" y="38"/>
                    <a:pt x="105" y="11"/>
                    <a:pt x="65" y="11"/>
                  </a:cubicBezTo>
                  <a:cubicBezTo>
                    <a:pt x="51" y="11"/>
                    <a:pt x="50" y="17"/>
                    <a:pt x="50" y="42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86"/>
                    <a:pt x="50" y="92"/>
                    <a:pt x="52" y="93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1">
              <a:extLst>
                <a:ext uri="{FF2B5EF4-FFF2-40B4-BE49-F238E27FC236}">
                  <a16:creationId xmlns:a16="http://schemas.microsoft.com/office/drawing/2014/main" id="{A8A7A37F-4C65-49A9-AE06-039442865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775" y="2163763"/>
              <a:ext cx="147638" cy="227013"/>
            </a:xfrm>
            <a:custGeom>
              <a:avLst/>
              <a:gdLst>
                <a:gd name="T0" fmla="*/ 4 w 133"/>
                <a:gd name="T1" fmla="*/ 143 h 204"/>
                <a:gd name="T2" fmla="*/ 8 w 133"/>
                <a:gd name="T3" fmla="*/ 146 h 204"/>
                <a:gd name="T4" fmla="*/ 69 w 133"/>
                <a:gd name="T5" fmla="*/ 192 h 204"/>
                <a:gd name="T6" fmla="*/ 115 w 133"/>
                <a:gd name="T7" fmla="*/ 152 h 204"/>
                <a:gd name="T8" fmla="*/ 31 w 133"/>
                <a:gd name="T9" fmla="*/ 95 h 204"/>
                <a:gd name="T10" fmla="*/ 5 w 133"/>
                <a:gd name="T11" fmla="*/ 54 h 204"/>
                <a:gd name="T12" fmla="*/ 70 w 133"/>
                <a:gd name="T13" fmla="*/ 0 h 204"/>
                <a:gd name="T14" fmla="*/ 110 w 133"/>
                <a:gd name="T15" fmla="*/ 9 h 204"/>
                <a:gd name="T16" fmla="*/ 116 w 133"/>
                <a:gd name="T17" fmla="*/ 7 h 204"/>
                <a:gd name="T18" fmla="*/ 120 w 133"/>
                <a:gd name="T19" fmla="*/ 9 h 204"/>
                <a:gd name="T20" fmla="*/ 126 w 133"/>
                <a:gd name="T21" fmla="*/ 47 h 204"/>
                <a:gd name="T22" fmla="*/ 122 w 133"/>
                <a:gd name="T23" fmla="*/ 55 h 204"/>
                <a:gd name="T24" fmla="*/ 118 w 133"/>
                <a:gd name="T25" fmla="*/ 51 h 204"/>
                <a:gd name="T26" fmla="*/ 100 w 133"/>
                <a:gd name="T27" fmla="*/ 25 h 204"/>
                <a:gd name="T28" fmla="*/ 64 w 133"/>
                <a:gd name="T29" fmla="*/ 11 h 204"/>
                <a:gd name="T30" fmla="*/ 23 w 133"/>
                <a:gd name="T31" fmla="*/ 42 h 204"/>
                <a:gd name="T32" fmla="*/ 122 w 133"/>
                <a:gd name="T33" fmla="*/ 111 h 204"/>
                <a:gd name="T34" fmla="*/ 133 w 133"/>
                <a:gd name="T35" fmla="*/ 141 h 204"/>
                <a:gd name="T36" fmla="*/ 68 w 133"/>
                <a:gd name="T37" fmla="*/ 204 h 204"/>
                <a:gd name="T38" fmla="*/ 13 w 133"/>
                <a:gd name="T39" fmla="*/ 194 h 204"/>
                <a:gd name="T40" fmla="*/ 0 w 133"/>
                <a:gd name="T41" fmla="*/ 149 h 204"/>
                <a:gd name="T42" fmla="*/ 4 w 133"/>
                <a:gd name="T43" fmla="*/ 143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3" h="204">
                  <a:moveTo>
                    <a:pt x="4" y="143"/>
                  </a:moveTo>
                  <a:cubicBezTo>
                    <a:pt x="5" y="143"/>
                    <a:pt x="8" y="144"/>
                    <a:pt x="8" y="146"/>
                  </a:cubicBezTo>
                  <a:cubicBezTo>
                    <a:pt x="15" y="162"/>
                    <a:pt x="29" y="192"/>
                    <a:pt x="69" y="192"/>
                  </a:cubicBezTo>
                  <a:cubicBezTo>
                    <a:pt x="97" y="192"/>
                    <a:pt x="115" y="176"/>
                    <a:pt x="115" y="152"/>
                  </a:cubicBezTo>
                  <a:cubicBezTo>
                    <a:pt x="115" y="115"/>
                    <a:pt x="67" y="117"/>
                    <a:pt x="31" y="95"/>
                  </a:cubicBezTo>
                  <a:cubicBezTo>
                    <a:pt x="15" y="86"/>
                    <a:pt x="5" y="73"/>
                    <a:pt x="5" y="54"/>
                  </a:cubicBezTo>
                  <a:cubicBezTo>
                    <a:pt x="5" y="21"/>
                    <a:pt x="32" y="0"/>
                    <a:pt x="70" y="0"/>
                  </a:cubicBezTo>
                  <a:cubicBezTo>
                    <a:pt x="88" y="0"/>
                    <a:pt x="106" y="9"/>
                    <a:pt x="110" y="9"/>
                  </a:cubicBezTo>
                  <a:cubicBezTo>
                    <a:pt x="111" y="9"/>
                    <a:pt x="114" y="7"/>
                    <a:pt x="116" y="7"/>
                  </a:cubicBezTo>
                  <a:cubicBezTo>
                    <a:pt x="118" y="7"/>
                    <a:pt x="120" y="8"/>
                    <a:pt x="120" y="9"/>
                  </a:cubicBezTo>
                  <a:cubicBezTo>
                    <a:pt x="122" y="22"/>
                    <a:pt x="126" y="43"/>
                    <a:pt x="126" y="47"/>
                  </a:cubicBezTo>
                  <a:cubicBezTo>
                    <a:pt x="126" y="53"/>
                    <a:pt x="124" y="55"/>
                    <a:pt x="122" y="55"/>
                  </a:cubicBezTo>
                  <a:cubicBezTo>
                    <a:pt x="120" y="55"/>
                    <a:pt x="119" y="53"/>
                    <a:pt x="118" y="51"/>
                  </a:cubicBezTo>
                  <a:cubicBezTo>
                    <a:pt x="111" y="34"/>
                    <a:pt x="108" y="32"/>
                    <a:pt x="100" y="25"/>
                  </a:cubicBezTo>
                  <a:cubicBezTo>
                    <a:pt x="90" y="16"/>
                    <a:pt x="76" y="11"/>
                    <a:pt x="64" y="11"/>
                  </a:cubicBezTo>
                  <a:cubicBezTo>
                    <a:pt x="42" y="11"/>
                    <a:pt x="23" y="23"/>
                    <a:pt x="23" y="42"/>
                  </a:cubicBezTo>
                  <a:cubicBezTo>
                    <a:pt x="23" y="87"/>
                    <a:pt x="88" y="74"/>
                    <a:pt x="122" y="111"/>
                  </a:cubicBezTo>
                  <a:cubicBezTo>
                    <a:pt x="128" y="118"/>
                    <a:pt x="133" y="128"/>
                    <a:pt x="133" y="141"/>
                  </a:cubicBezTo>
                  <a:cubicBezTo>
                    <a:pt x="133" y="181"/>
                    <a:pt x="103" y="204"/>
                    <a:pt x="68" y="204"/>
                  </a:cubicBezTo>
                  <a:cubicBezTo>
                    <a:pt x="44" y="204"/>
                    <a:pt x="31" y="203"/>
                    <a:pt x="13" y="194"/>
                  </a:cubicBezTo>
                  <a:cubicBezTo>
                    <a:pt x="8" y="190"/>
                    <a:pt x="0" y="151"/>
                    <a:pt x="0" y="149"/>
                  </a:cubicBezTo>
                  <a:cubicBezTo>
                    <a:pt x="0" y="144"/>
                    <a:pt x="2" y="143"/>
                    <a:pt x="4" y="143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id="{3B8AC23B-81FA-4918-BA69-2A389CC2A66B}"/>
              </a:ext>
            </a:extLst>
          </p:cNvPr>
          <p:cNvSpPr/>
          <p:nvPr/>
        </p:nvSpPr>
        <p:spPr>
          <a:xfrm>
            <a:off x="6576829" y="2634695"/>
            <a:ext cx="4844057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E8199BD6-3ECF-4F5B-8839-7A1E4B99F824}"/>
              </a:ext>
            </a:extLst>
          </p:cNvPr>
          <p:cNvPicPr>
            <a:picLocks noGrp="1" noChangeAspect="1"/>
          </p:cNvPicPr>
          <p:nvPr>
            <p:ph type="pic" sz="quarter" idx="9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84" b="29484"/>
          <a:stretch>
            <a:fillRect/>
          </a:stretch>
        </p:blipFill>
        <p:spPr/>
      </p:pic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7A56598D-F7AF-4C51-861A-67051681766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Timeline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974BF2E-1CD8-4873-A19A-B1024CBC06D5}"/>
              </a:ext>
            </a:extLst>
          </p:cNvPr>
          <p:cNvSpPr/>
          <p:nvPr/>
        </p:nvSpPr>
        <p:spPr>
          <a:xfrm>
            <a:off x="0" y="3771823"/>
            <a:ext cx="12192000" cy="11367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474116F7-97F7-4C6A-95AC-B2AE9162FB70}"/>
              </a:ext>
            </a:extLst>
          </p:cNvPr>
          <p:cNvCxnSpPr/>
          <p:nvPr/>
        </p:nvCxnSpPr>
        <p:spPr>
          <a:xfrm>
            <a:off x="10185400" y="3194538"/>
            <a:ext cx="1" cy="5658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84653DD-6911-4182-96D7-F97FDA448FDF}"/>
              </a:ext>
            </a:extLst>
          </p:cNvPr>
          <p:cNvGrpSpPr/>
          <p:nvPr/>
        </p:nvGrpSpPr>
        <p:grpSpPr>
          <a:xfrm>
            <a:off x="10113965" y="3761859"/>
            <a:ext cx="142875" cy="142875"/>
            <a:chOff x="4205288" y="3071813"/>
            <a:chExt cx="142875" cy="142875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26E39628-2B69-446D-A1EB-D7A16C0A2E1F}"/>
                </a:ext>
              </a:extLst>
            </p:cNvPr>
            <p:cNvSpPr/>
            <p:nvPr/>
          </p:nvSpPr>
          <p:spPr>
            <a:xfrm>
              <a:off x="4205288" y="3071813"/>
              <a:ext cx="142875" cy="1428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E60BD17A-44E7-458B-9F10-88DA82954F17}"/>
                </a:ext>
              </a:extLst>
            </p:cNvPr>
            <p:cNvSpPr/>
            <p:nvPr/>
          </p:nvSpPr>
          <p:spPr>
            <a:xfrm>
              <a:off x="4225529" y="3092054"/>
              <a:ext cx="102393" cy="1023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Oval 47">
            <a:extLst>
              <a:ext uri="{FF2B5EF4-FFF2-40B4-BE49-F238E27FC236}">
                <a16:creationId xmlns:a16="http://schemas.microsoft.com/office/drawing/2014/main" id="{84FF2B58-0861-464B-9CEC-C1C2F5F82BBD}"/>
              </a:ext>
            </a:extLst>
          </p:cNvPr>
          <p:cNvSpPr/>
          <p:nvPr/>
        </p:nvSpPr>
        <p:spPr>
          <a:xfrm>
            <a:off x="9765147" y="2375746"/>
            <a:ext cx="840509" cy="840509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0F8B07E-21CC-48C8-85BC-C6FD7248AD46}"/>
              </a:ext>
            </a:extLst>
          </p:cNvPr>
          <p:cNvSpPr txBox="1"/>
          <p:nvPr/>
        </p:nvSpPr>
        <p:spPr>
          <a:xfrm>
            <a:off x="9826970" y="2611334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2016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006A0AFA-23F1-47D6-A7AF-85581D0A47F3}"/>
              </a:ext>
            </a:extLst>
          </p:cNvPr>
          <p:cNvGrpSpPr/>
          <p:nvPr/>
        </p:nvGrpSpPr>
        <p:grpSpPr>
          <a:xfrm>
            <a:off x="9017000" y="4487809"/>
            <a:ext cx="2336800" cy="1106005"/>
            <a:chOff x="3870472" y="4061429"/>
            <a:chExt cx="2336800" cy="1106005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89FD408-E21F-49D9-9DFE-3B81AEF0B88A}"/>
                </a:ext>
              </a:extLst>
            </p:cNvPr>
            <p:cNvSpPr txBox="1"/>
            <p:nvPr/>
          </p:nvSpPr>
          <p:spPr>
            <a:xfrm>
              <a:off x="3870472" y="4061429"/>
              <a:ext cx="233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 Start-up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EE1677D3-232A-4FE0-8909-199B53B9E06C}"/>
                </a:ext>
              </a:extLst>
            </p:cNvPr>
            <p:cNvSpPr/>
            <p:nvPr/>
          </p:nvSpPr>
          <p:spPr>
            <a:xfrm>
              <a:off x="3963350" y="4459548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FED8973-4CD1-4F4B-BC9E-C3E2C40E890D}"/>
              </a:ext>
            </a:extLst>
          </p:cNvPr>
          <p:cNvCxnSpPr>
            <a:cxnSpLocks/>
          </p:cNvCxnSpPr>
          <p:nvPr/>
        </p:nvCxnSpPr>
        <p:spPr>
          <a:xfrm>
            <a:off x="5944305" y="3827109"/>
            <a:ext cx="1" cy="5658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1CC1C54-C725-48C8-B017-D38AC62342E5}"/>
              </a:ext>
            </a:extLst>
          </p:cNvPr>
          <p:cNvGrpSpPr/>
          <p:nvPr/>
        </p:nvGrpSpPr>
        <p:grpSpPr>
          <a:xfrm>
            <a:off x="5880488" y="3761859"/>
            <a:ext cx="142875" cy="142875"/>
            <a:chOff x="4205288" y="3071813"/>
            <a:chExt cx="142875" cy="142875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48A1AFB1-38A8-4599-884C-CD20AC5280C0}"/>
                </a:ext>
              </a:extLst>
            </p:cNvPr>
            <p:cNvSpPr/>
            <p:nvPr/>
          </p:nvSpPr>
          <p:spPr>
            <a:xfrm>
              <a:off x="4205288" y="3071813"/>
              <a:ext cx="142875" cy="1428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DE2B0D50-309C-4CAF-BCC5-5C325027A3C0}"/>
                </a:ext>
              </a:extLst>
            </p:cNvPr>
            <p:cNvSpPr/>
            <p:nvPr/>
          </p:nvSpPr>
          <p:spPr>
            <a:xfrm>
              <a:off x="4225529" y="3092054"/>
              <a:ext cx="102393" cy="1023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E326081-E2DC-41DB-9D7A-8BA91DDA9550}"/>
              </a:ext>
            </a:extLst>
          </p:cNvPr>
          <p:cNvCxnSpPr/>
          <p:nvPr/>
        </p:nvCxnSpPr>
        <p:spPr>
          <a:xfrm>
            <a:off x="2006600" y="3194538"/>
            <a:ext cx="1" cy="5658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31458D6-051F-41F3-B26A-6BA918A005C2}"/>
              </a:ext>
            </a:extLst>
          </p:cNvPr>
          <p:cNvGrpSpPr/>
          <p:nvPr/>
        </p:nvGrpSpPr>
        <p:grpSpPr>
          <a:xfrm>
            <a:off x="1935165" y="3761859"/>
            <a:ext cx="142875" cy="142875"/>
            <a:chOff x="4205288" y="3071813"/>
            <a:chExt cx="142875" cy="142875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680F948B-3F01-4F7D-BBB4-C633194A982E}"/>
                </a:ext>
              </a:extLst>
            </p:cNvPr>
            <p:cNvSpPr/>
            <p:nvPr/>
          </p:nvSpPr>
          <p:spPr>
            <a:xfrm>
              <a:off x="4205288" y="3071813"/>
              <a:ext cx="142875" cy="1428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059334E-E9A7-454F-A5BF-4B970850AC06}"/>
                </a:ext>
              </a:extLst>
            </p:cNvPr>
            <p:cNvSpPr/>
            <p:nvPr/>
          </p:nvSpPr>
          <p:spPr>
            <a:xfrm>
              <a:off x="4225529" y="3092054"/>
              <a:ext cx="102393" cy="1023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id="{15E8E970-CEEB-42AD-B384-0E91658C5E72}"/>
              </a:ext>
            </a:extLst>
          </p:cNvPr>
          <p:cNvSpPr/>
          <p:nvPr/>
        </p:nvSpPr>
        <p:spPr>
          <a:xfrm>
            <a:off x="1586347" y="2375746"/>
            <a:ext cx="840509" cy="84050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5DE226E-20E5-40A2-BFEA-425A062C31BD}"/>
              </a:ext>
            </a:extLst>
          </p:cNvPr>
          <p:cNvSpPr txBox="1"/>
          <p:nvPr/>
        </p:nvSpPr>
        <p:spPr>
          <a:xfrm>
            <a:off x="1648170" y="2611334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o UI" panose="020B0502040204020203" pitchFamily="34" charset="0"/>
                <a:cs typeface="Lao UI" panose="020B0502040204020203" pitchFamily="34" charset="0"/>
              </a:rPr>
              <a:t>2015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CA9747A-A5DA-4DC7-810C-943CFC81C90F}"/>
              </a:ext>
            </a:extLst>
          </p:cNvPr>
          <p:cNvGrpSpPr/>
          <p:nvPr/>
        </p:nvGrpSpPr>
        <p:grpSpPr>
          <a:xfrm>
            <a:off x="838200" y="4487809"/>
            <a:ext cx="2336800" cy="1106005"/>
            <a:chOff x="3870472" y="4061429"/>
            <a:chExt cx="2336800" cy="1106005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CB19103-6F37-40EF-B411-74A5ED9293DA}"/>
                </a:ext>
              </a:extLst>
            </p:cNvPr>
            <p:cNvSpPr txBox="1"/>
            <p:nvPr/>
          </p:nvSpPr>
          <p:spPr>
            <a:xfrm>
              <a:off x="3870472" y="4061429"/>
              <a:ext cx="233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 Start-up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E59B39C-B7B6-4567-844D-E828B7DB07B0}"/>
                </a:ext>
              </a:extLst>
            </p:cNvPr>
            <p:cNvSpPr/>
            <p:nvPr/>
          </p:nvSpPr>
          <p:spPr>
            <a:xfrm>
              <a:off x="3963350" y="4459548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21BC76D-C5F8-46CA-A299-602885D8BD10}"/>
              </a:ext>
            </a:extLst>
          </p:cNvPr>
          <p:cNvGrpSpPr/>
          <p:nvPr/>
        </p:nvGrpSpPr>
        <p:grpSpPr>
          <a:xfrm>
            <a:off x="4556491" y="2118230"/>
            <a:ext cx="3079020" cy="1262704"/>
            <a:chOff x="801688" y="1117600"/>
            <a:chExt cx="4149725" cy="1701800"/>
          </a:xfrm>
        </p:grpSpPr>
        <p:sp>
          <p:nvSpPr>
            <p:cNvPr id="41" name="Oval 5">
              <a:extLst>
                <a:ext uri="{FF2B5EF4-FFF2-40B4-BE49-F238E27FC236}">
                  <a16:creationId xmlns:a16="http://schemas.microsoft.com/office/drawing/2014/main" id="{3451DFF1-8EA1-44BC-B090-8E6CBB5EAF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688" y="1117600"/>
              <a:ext cx="1703388" cy="1701800"/>
            </a:xfrm>
            <a:prstGeom prst="ellipse">
              <a:avLst/>
            </a:prstGeom>
            <a:solidFill>
              <a:srgbClr val="364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E6412356-E9CB-4B9C-A767-1EBBAC08AD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1225" y="1182688"/>
              <a:ext cx="1458913" cy="1011238"/>
            </a:xfrm>
            <a:custGeom>
              <a:avLst/>
              <a:gdLst>
                <a:gd name="T0" fmla="*/ 666 w 1310"/>
                <a:gd name="T1" fmla="*/ 0 h 910"/>
                <a:gd name="T2" fmla="*/ 0 w 1310"/>
                <a:gd name="T3" fmla="*/ 469 h 910"/>
                <a:gd name="T4" fmla="*/ 543 w 1310"/>
                <a:gd name="T5" fmla="*/ 687 h 910"/>
                <a:gd name="T6" fmla="*/ 620 w 1310"/>
                <a:gd name="T7" fmla="*/ 753 h 910"/>
                <a:gd name="T8" fmla="*/ 506 w 1310"/>
                <a:gd name="T9" fmla="*/ 757 h 910"/>
                <a:gd name="T10" fmla="*/ 406 w 1310"/>
                <a:gd name="T11" fmla="*/ 853 h 910"/>
                <a:gd name="T12" fmla="*/ 409 w 1310"/>
                <a:gd name="T13" fmla="*/ 890 h 910"/>
                <a:gd name="T14" fmla="*/ 413 w 1310"/>
                <a:gd name="T15" fmla="*/ 894 h 910"/>
                <a:gd name="T16" fmla="*/ 424 w 1310"/>
                <a:gd name="T17" fmla="*/ 865 h 910"/>
                <a:gd name="T18" fmla="*/ 510 w 1310"/>
                <a:gd name="T19" fmla="*/ 872 h 910"/>
                <a:gd name="T20" fmla="*/ 682 w 1310"/>
                <a:gd name="T21" fmla="*/ 852 h 910"/>
                <a:gd name="T22" fmla="*/ 969 w 1310"/>
                <a:gd name="T23" fmla="*/ 653 h 910"/>
                <a:gd name="T24" fmla="*/ 1310 w 1310"/>
                <a:gd name="T25" fmla="*/ 416 h 910"/>
                <a:gd name="T26" fmla="*/ 666 w 1310"/>
                <a:gd name="T27" fmla="*/ 0 h 910"/>
                <a:gd name="T28" fmla="*/ 513 w 1310"/>
                <a:gd name="T29" fmla="*/ 805 h 910"/>
                <a:gd name="T30" fmla="*/ 509 w 1310"/>
                <a:gd name="T31" fmla="*/ 828 h 910"/>
                <a:gd name="T32" fmla="*/ 467 w 1310"/>
                <a:gd name="T33" fmla="*/ 822 h 910"/>
                <a:gd name="T34" fmla="*/ 457 w 1310"/>
                <a:gd name="T35" fmla="*/ 820 h 910"/>
                <a:gd name="T36" fmla="*/ 520 w 1310"/>
                <a:gd name="T37" fmla="*/ 791 h 910"/>
                <a:gd name="T38" fmla="*/ 513 w 1310"/>
                <a:gd name="T39" fmla="*/ 805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10" h="910">
                  <a:moveTo>
                    <a:pt x="666" y="0"/>
                  </a:moveTo>
                  <a:cubicBezTo>
                    <a:pt x="359" y="0"/>
                    <a:pt x="98" y="196"/>
                    <a:pt x="0" y="469"/>
                  </a:cubicBezTo>
                  <a:cubicBezTo>
                    <a:pt x="121" y="595"/>
                    <a:pt x="352" y="665"/>
                    <a:pt x="543" y="687"/>
                  </a:cubicBezTo>
                  <a:cubicBezTo>
                    <a:pt x="618" y="698"/>
                    <a:pt x="636" y="729"/>
                    <a:pt x="620" y="753"/>
                  </a:cubicBezTo>
                  <a:cubicBezTo>
                    <a:pt x="605" y="777"/>
                    <a:pt x="564" y="753"/>
                    <a:pt x="506" y="757"/>
                  </a:cubicBezTo>
                  <a:cubicBezTo>
                    <a:pt x="451" y="761"/>
                    <a:pt x="407" y="790"/>
                    <a:pt x="406" y="853"/>
                  </a:cubicBezTo>
                  <a:cubicBezTo>
                    <a:pt x="406" y="861"/>
                    <a:pt x="410" y="881"/>
                    <a:pt x="409" y="890"/>
                  </a:cubicBezTo>
                  <a:cubicBezTo>
                    <a:pt x="413" y="894"/>
                    <a:pt x="413" y="894"/>
                    <a:pt x="413" y="894"/>
                  </a:cubicBezTo>
                  <a:cubicBezTo>
                    <a:pt x="424" y="865"/>
                    <a:pt x="424" y="865"/>
                    <a:pt x="424" y="865"/>
                  </a:cubicBezTo>
                  <a:cubicBezTo>
                    <a:pt x="426" y="845"/>
                    <a:pt x="481" y="854"/>
                    <a:pt x="510" y="872"/>
                  </a:cubicBezTo>
                  <a:cubicBezTo>
                    <a:pt x="539" y="890"/>
                    <a:pt x="587" y="910"/>
                    <a:pt x="682" y="852"/>
                  </a:cubicBezTo>
                  <a:cubicBezTo>
                    <a:pt x="777" y="795"/>
                    <a:pt x="784" y="698"/>
                    <a:pt x="969" y="653"/>
                  </a:cubicBezTo>
                  <a:cubicBezTo>
                    <a:pt x="1127" y="616"/>
                    <a:pt x="1229" y="493"/>
                    <a:pt x="1310" y="416"/>
                  </a:cubicBezTo>
                  <a:cubicBezTo>
                    <a:pt x="1199" y="171"/>
                    <a:pt x="953" y="0"/>
                    <a:pt x="666" y="0"/>
                  </a:cubicBezTo>
                  <a:moveTo>
                    <a:pt x="513" y="805"/>
                  </a:moveTo>
                  <a:cubicBezTo>
                    <a:pt x="510" y="806"/>
                    <a:pt x="520" y="815"/>
                    <a:pt x="509" y="828"/>
                  </a:cubicBezTo>
                  <a:cubicBezTo>
                    <a:pt x="497" y="841"/>
                    <a:pt x="470" y="835"/>
                    <a:pt x="467" y="822"/>
                  </a:cubicBezTo>
                  <a:cubicBezTo>
                    <a:pt x="461" y="825"/>
                    <a:pt x="454" y="825"/>
                    <a:pt x="457" y="820"/>
                  </a:cubicBezTo>
                  <a:cubicBezTo>
                    <a:pt x="462" y="814"/>
                    <a:pt x="468" y="795"/>
                    <a:pt x="520" y="791"/>
                  </a:cubicBezTo>
                  <a:cubicBezTo>
                    <a:pt x="547" y="791"/>
                    <a:pt x="533" y="797"/>
                    <a:pt x="513" y="80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69F5D7DE-52D0-41AC-8DE7-E45488556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188" y="1690688"/>
              <a:ext cx="1574800" cy="992188"/>
            </a:xfrm>
            <a:custGeom>
              <a:avLst/>
              <a:gdLst>
                <a:gd name="T0" fmla="*/ 1414 w 1414"/>
                <a:gd name="T1" fmla="*/ 250 h 892"/>
                <a:gd name="T2" fmla="*/ 1368 w 1414"/>
                <a:gd name="T3" fmla="*/ 0 h 892"/>
                <a:gd name="T4" fmla="*/ 1061 w 1414"/>
                <a:gd name="T5" fmla="*/ 298 h 892"/>
                <a:gd name="T6" fmla="*/ 1357 w 1414"/>
                <a:gd name="T7" fmla="*/ 238 h 892"/>
                <a:gd name="T8" fmla="*/ 1045 w 1414"/>
                <a:gd name="T9" fmla="*/ 422 h 892"/>
                <a:gd name="T10" fmla="*/ 1206 w 1414"/>
                <a:gd name="T11" fmla="*/ 468 h 892"/>
                <a:gd name="T12" fmla="*/ 844 w 1414"/>
                <a:gd name="T13" fmla="*/ 479 h 892"/>
                <a:gd name="T14" fmla="*/ 535 w 1414"/>
                <a:gd name="T15" fmla="*/ 481 h 892"/>
                <a:gd name="T16" fmla="*/ 182 w 1414"/>
                <a:gd name="T17" fmla="*/ 470 h 892"/>
                <a:gd name="T18" fmla="*/ 343 w 1414"/>
                <a:gd name="T19" fmla="*/ 424 h 892"/>
                <a:gd name="T20" fmla="*/ 74 w 1414"/>
                <a:gd name="T21" fmla="*/ 260 h 892"/>
                <a:gd name="T22" fmla="*/ 323 w 1414"/>
                <a:gd name="T23" fmla="*/ 300 h 892"/>
                <a:gd name="T24" fmla="*/ 35 w 1414"/>
                <a:gd name="T25" fmla="*/ 31 h 892"/>
                <a:gd name="T26" fmla="*/ 0 w 1414"/>
                <a:gd name="T27" fmla="*/ 250 h 892"/>
                <a:gd name="T28" fmla="*/ 410 w 1414"/>
                <a:gd name="T29" fmla="*/ 891 h 892"/>
                <a:gd name="T30" fmla="*/ 610 w 1414"/>
                <a:gd name="T31" fmla="*/ 634 h 892"/>
                <a:gd name="T32" fmla="*/ 627 w 1414"/>
                <a:gd name="T33" fmla="*/ 634 h 892"/>
                <a:gd name="T34" fmla="*/ 793 w 1414"/>
                <a:gd name="T35" fmla="*/ 848 h 892"/>
                <a:gd name="T36" fmla="*/ 872 w 1414"/>
                <a:gd name="T37" fmla="*/ 746 h 892"/>
                <a:gd name="T38" fmla="*/ 889 w 1414"/>
                <a:gd name="T39" fmla="*/ 746 h 892"/>
                <a:gd name="T40" fmla="*/ 1002 w 1414"/>
                <a:gd name="T41" fmla="*/ 892 h 892"/>
                <a:gd name="T42" fmla="*/ 1414 w 1414"/>
                <a:gd name="T43" fmla="*/ 25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14" h="892">
                  <a:moveTo>
                    <a:pt x="1414" y="250"/>
                  </a:moveTo>
                  <a:cubicBezTo>
                    <a:pt x="1414" y="162"/>
                    <a:pt x="1397" y="77"/>
                    <a:pt x="1368" y="0"/>
                  </a:cubicBezTo>
                  <a:cubicBezTo>
                    <a:pt x="1324" y="105"/>
                    <a:pt x="1222" y="238"/>
                    <a:pt x="1061" y="298"/>
                  </a:cubicBezTo>
                  <a:cubicBezTo>
                    <a:pt x="1195" y="320"/>
                    <a:pt x="1357" y="238"/>
                    <a:pt x="1357" y="238"/>
                  </a:cubicBezTo>
                  <a:cubicBezTo>
                    <a:pt x="1315" y="342"/>
                    <a:pt x="1220" y="415"/>
                    <a:pt x="1045" y="422"/>
                  </a:cubicBezTo>
                  <a:cubicBezTo>
                    <a:pt x="1180" y="472"/>
                    <a:pt x="1206" y="468"/>
                    <a:pt x="1206" y="468"/>
                  </a:cubicBezTo>
                  <a:cubicBezTo>
                    <a:pt x="1136" y="523"/>
                    <a:pt x="939" y="519"/>
                    <a:pt x="844" y="479"/>
                  </a:cubicBezTo>
                  <a:cubicBezTo>
                    <a:pt x="690" y="556"/>
                    <a:pt x="575" y="521"/>
                    <a:pt x="535" y="481"/>
                  </a:cubicBezTo>
                  <a:cubicBezTo>
                    <a:pt x="443" y="532"/>
                    <a:pt x="229" y="523"/>
                    <a:pt x="182" y="470"/>
                  </a:cubicBezTo>
                  <a:cubicBezTo>
                    <a:pt x="242" y="470"/>
                    <a:pt x="308" y="450"/>
                    <a:pt x="343" y="424"/>
                  </a:cubicBezTo>
                  <a:cubicBezTo>
                    <a:pt x="167" y="413"/>
                    <a:pt x="96" y="331"/>
                    <a:pt x="74" y="260"/>
                  </a:cubicBezTo>
                  <a:cubicBezTo>
                    <a:pt x="138" y="289"/>
                    <a:pt x="240" y="305"/>
                    <a:pt x="323" y="300"/>
                  </a:cubicBezTo>
                  <a:cubicBezTo>
                    <a:pt x="130" y="218"/>
                    <a:pt x="57" y="96"/>
                    <a:pt x="35" y="31"/>
                  </a:cubicBezTo>
                  <a:cubicBezTo>
                    <a:pt x="12" y="100"/>
                    <a:pt x="0" y="174"/>
                    <a:pt x="0" y="250"/>
                  </a:cubicBezTo>
                  <a:cubicBezTo>
                    <a:pt x="0" y="534"/>
                    <a:pt x="168" y="779"/>
                    <a:pt x="410" y="891"/>
                  </a:cubicBezTo>
                  <a:cubicBezTo>
                    <a:pt x="610" y="634"/>
                    <a:pt x="610" y="634"/>
                    <a:pt x="610" y="634"/>
                  </a:cubicBezTo>
                  <a:cubicBezTo>
                    <a:pt x="615" y="628"/>
                    <a:pt x="623" y="628"/>
                    <a:pt x="627" y="634"/>
                  </a:cubicBezTo>
                  <a:cubicBezTo>
                    <a:pt x="793" y="848"/>
                    <a:pt x="793" y="848"/>
                    <a:pt x="793" y="848"/>
                  </a:cubicBezTo>
                  <a:cubicBezTo>
                    <a:pt x="872" y="746"/>
                    <a:pt x="872" y="746"/>
                    <a:pt x="872" y="746"/>
                  </a:cubicBezTo>
                  <a:cubicBezTo>
                    <a:pt x="877" y="740"/>
                    <a:pt x="884" y="740"/>
                    <a:pt x="889" y="746"/>
                  </a:cubicBezTo>
                  <a:cubicBezTo>
                    <a:pt x="1002" y="892"/>
                    <a:pt x="1002" y="892"/>
                    <a:pt x="1002" y="892"/>
                  </a:cubicBezTo>
                  <a:cubicBezTo>
                    <a:pt x="1245" y="780"/>
                    <a:pt x="1414" y="535"/>
                    <a:pt x="1414" y="250"/>
                  </a:cubicBezTo>
                </a:path>
              </a:pathLst>
            </a:custGeom>
            <a:solidFill>
              <a:srgbClr val="B2D2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8">
              <a:extLst>
                <a:ext uri="{FF2B5EF4-FFF2-40B4-BE49-F238E27FC236}">
                  <a16:creationId xmlns:a16="http://schemas.microsoft.com/office/drawing/2014/main" id="{41AE2466-EC5A-4534-BCCB-E6B0D018A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000" y="1543050"/>
              <a:ext cx="330200" cy="234950"/>
            </a:xfrm>
            <a:custGeom>
              <a:avLst/>
              <a:gdLst>
                <a:gd name="T0" fmla="*/ 7 w 297"/>
                <a:gd name="T1" fmla="*/ 6 h 211"/>
                <a:gd name="T2" fmla="*/ 38 w 297"/>
                <a:gd name="T3" fmla="*/ 7 h 211"/>
                <a:gd name="T4" fmla="*/ 62 w 297"/>
                <a:gd name="T5" fmla="*/ 6 h 211"/>
                <a:gd name="T6" fmla="*/ 66 w 297"/>
                <a:gd name="T7" fmla="*/ 9 h 211"/>
                <a:gd name="T8" fmla="*/ 54 w 297"/>
                <a:gd name="T9" fmla="*/ 22 h 211"/>
                <a:gd name="T10" fmla="*/ 93 w 297"/>
                <a:gd name="T11" fmla="*/ 116 h 211"/>
                <a:gd name="T12" fmla="*/ 117 w 297"/>
                <a:gd name="T13" fmla="*/ 168 h 211"/>
                <a:gd name="T14" fmla="*/ 140 w 297"/>
                <a:gd name="T15" fmla="*/ 118 h 211"/>
                <a:gd name="T16" fmla="*/ 146 w 297"/>
                <a:gd name="T17" fmla="*/ 103 h 211"/>
                <a:gd name="T18" fmla="*/ 108 w 297"/>
                <a:gd name="T19" fmla="*/ 20 h 211"/>
                <a:gd name="T20" fmla="*/ 95 w 297"/>
                <a:gd name="T21" fmla="*/ 14 h 211"/>
                <a:gd name="T22" fmla="*/ 84 w 297"/>
                <a:gd name="T23" fmla="*/ 9 h 211"/>
                <a:gd name="T24" fmla="*/ 92 w 297"/>
                <a:gd name="T25" fmla="*/ 6 h 211"/>
                <a:gd name="T26" fmla="*/ 123 w 297"/>
                <a:gd name="T27" fmla="*/ 7 h 211"/>
                <a:gd name="T28" fmla="*/ 141 w 297"/>
                <a:gd name="T29" fmla="*/ 6 h 211"/>
                <a:gd name="T30" fmla="*/ 149 w 297"/>
                <a:gd name="T31" fmla="*/ 8 h 211"/>
                <a:gd name="T32" fmla="*/ 137 w 297"/>
                <a:gd name="T33" fmla="*/ 22 h 211"/>
                <a:gd name="T34" fmla="*/ 146 w 297"/>
                <a:gd name="T35" fmla="*/ 47 h 211"/>
                <a:gd name="T36" fmla="*/ 159 w 297"/>
                <a:gd name="T37" fmla="*/ 75 h 211"/>
                <a:gd name="T38" fmla="*/ 179 w 297"/>
                <a:gd name="T39" fmla="*/ 22 h 211"/>
                <a:gd name="T40" fmla="*/ 162 w 297"/>
                <a:gd name="T41" fmla="*/ 8 h 211"/>
                <a:gd name="T42" fmla="*/ 168 w 297"/>
                <a:gd name="T43" fmla="*/ 5 h 211"/>
                <a:gd name="T44" fmla="*/ 186 w 297"/>
                <a:gd name="T45" fmla="*/ 6 h 211"/>
                <a:gd name="T46" fmla="*/ 191 w 297"/>
                <a:gd name="T47" fmla="*/ 6 h 211"/>
                <a:gd name="T48" fmla="*/ 206 w 297"/>
                <a:gd name="T49" fmla="*/ 5 h 211"/>
                <a:gd name="T50" fmla="*/ 208 w 297"/>
                <a:gd name="T51" fmla="*/ 5 h 211"/>
                <a:gd name="T52" fmla="*/ 212 w 297"/>
                <a:gd name="T53" fmla="*/ 8 h 211"/>
                <a:gd name="T54" fmla="*/ 199 w 297"/>
                <a:gd name="T55" fmla="*/ 16 h 211"/>
                <a:gd name="T56" fmla="*/ 191 w 297"/>
                <a:gd name="T57" fmla="*/ 29 h 211"/>
                <a:gd name="T58" fmla="*/ 167 w 297"/>
                <a:gd name="T59" fmla="*/ 92 h 211"/>
                <a:gd name="T60" fmla="*/ 203 w 297"/>
                <a:gd name="T61" fmla="*/ 170 h 211"/>
                <a:gd name="T62" fmla="*/ 265 w 297"/>
                <a:gd name="T63" fmla="*/ 22 h 211"/>
                <a:gd name="T64" fmla="*/ 244 w 297"/>
                <a:gd name="T65" fmla="*/ 8 h 211"/>
                <a:gd name="T66" fmla="*/ 250 w 297"/>
                <a:gd name="T67" fmla="*/ 6 h 211"/>
                <a:gd name="T68" fmla="*/ 267 w 297"/>
                <a:gd name="T69" fmla="*/ 6 h 211"/>
                <a:gd name="T70" fmla="*/ 292 w 297"/>
                <a:gd name="T71" fmla="*/ 5 h 211"/>
                <a:gd name="T72" fmla="*/ 297 w 297"/>
                <a:gd name="T73" fmla="*/ 9 h 211"/>
                <a:gd name="T74" fmla="*/ 286 w 297"/>
                <a:gd name="T75" fmla="*/ 19 h 211"/>
                <a:gd name="T76" fmla="*/ 275 w 297"/>
                <a:gd name="T77" fmla="*/ 39 h 211"/>
                <a:gd name="T78" fmla="*/ 196 w 297"/>
                <a:gd name="T79" fmla="*/ 210 h 211"/>
                <a:gd name="T80" fmla="*/ 183 w 297"/>
                <a:gd name="T81" fmla="*/ 185 h 211"/>
                <a:gd name="T82" fmla="*/ 153 w 297"/>
                <a:gd name="T83" fmla="*/ 119 h 211"/>
                <a:gd name="T84" fmla="*/ 117 w 297"/>
                <a:gd name="T85" fmla="*/ 200 h 211"/>
                <a:gd name="T86" fmla="*/ 112 w 297"/>
                <a:gd name="T87" fmla="*/ 211 h 211"/>
                <a:gd name="T88" fmla="*/ 73 w 297"/>
                <a:gd name="T89" fmla="*/ 127 h 211"/>
                <a:gd name="T90" fmla="*/ 39 w 297"/>
                <a:gd name="T91" fmla="*/ 48 h 211"/>
                <a:gd name="T92" fmla="*/ 0 w 297"/>
                <a:gd name="T93" fmla="*/ 10 h 211"/>
                <a:gd name="T94" fmla="*/ 7 w 297"/>
                <a:gd name="T95" fmla="*/ 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7" h="211">
                  <a:moveTo>
                    <a:pt x="7" y="6"/>
                  </a:moveTo>
                  <a:cubicBezTo>
                    <a:pt x="14" y="6"/>
                    <a:pt x="20" y="7"/>
                    <a:pt x="38" y="7"/>
                  </a:cubicBezTo>
                  <a:cubicBezTo>
                    <a:pt x="51" y="7"/>
                    <a:pt x="58" y="6"/>
                    <a:pt x="62" y="6"/>
                  </a:cubicBezTo>
                  <a:cubicBezTo>
                    <a:pt x="65" y="6"/>
                    <a:pt x="66" y="7"/>
                    <a:pt x="66" y="9"/>
                  </a:cubicBezTo>
                  <a:cubicBezTo>
                    <a:pt x="66" y="14"/>
                    <a:pt x="54" y="13"/>
                    <a:pt x="54" y="22"/>
                  </a:cubicBezTo>
                  <a:cubicBezTo>
                    <a:pt x="54" y="31"/>
                    <a:pt x="64" y="48"/>
                    <a:pt x="93" y="116"/>
                  </a:cubicBezTo>
                  <a:cubicBezTo>
                    <a:pt x="102" y="137"/>
                    <a:pt x="115" y="168"/>
                    <a:pt x="117" y="168"/>
                  </a:cubicBezTo>
                  <a:cubicBezTo>
                    <a:pt x="119" y="168"/>
                    <a:pt x="133" y="137"/>
                    <a:pt x="140" y="118"/>
                  </a:cubicBezTo>
                  <a:cubicBezTo>
                    <a:pt x="143" y="111"/>
                    <a:pt x="146" y="108"/>
                    <a:pt x="146" y="103"/>
                  </a:cubicBezTo>
                  <a:cubicBezTo>
                    <a:pt x="146" y="99"/>
                    <a:pt x="115" y="27"/>
                    <a:pt x="108" y="20"/>
                  </a:cubicBezTo>
                  <a:cubicBezTo>
                    <a:pt x="102" y="14"/>
                    <a:pt x="99" y="14"/>
                    <a:pt x="95" y="14"/>
                  </a:cubicBezTo>
                  <a:cubicBezTo>
                    <a:pt x="84" y="13"/>
                    <a:pt x="84" y="12"/>
                    <a:pt x="84" y="9"/>
                  </a:cubicBezTo>
                  <a:cubicBezTo>
                    <a:pt x="84" y="6"/>
                    <a:pt x="89" y="6"/>
                    <a:pt x="92" y="6"/>
                  </a:cubicBezTo>
                  <a:cubicBezTo>
                    <a:pt x="98" y="6"/>
                    <a:pt x="104" y="7"/>
                    <a:pt x="123" y="7"/>
                  </a:cubicBezTo>
                  <a:cubicBezTo>
                    <a:pt x="125" y="7"/>
                    <a:pt x="134" y="6"/>
                    <a:pt x="141" y="6"/>
                  </a:cubicBezTo>
                  <a:cubicBezTo>
                    <a:pt x="146" y="6"/>
                    <a:pt x="149" y="6"/>
                    <a:pt x="149" y="8"/>
                  </a:cubicBezTo>
                  <a:cubicBezTo>
                    <a:pt x="149" y="12"/>
                    <a:pt x="137" y="13"/>
                    <a:pt x="137" y="22"/>
                  </a:cubicBezTo>
                  <a:cubicBezTo>
                    <a:pt x="137" y="28"/>
                    <a:pt x="141" y="35"/>
                    <a:pt x="146" y="47"/>
                  </a:cubicBezTo>
                  <a:cubicBezTo>
                    <a:pt x="148" y="52"/>
                    <a:pt x="157" y="75"/>
                    <a:pt x="159" y="75"/>
                  </a:cubicBezTo>
                  <a:cubicBezTo>
                    <a:pt x="162" y="75"/>
                    <a:pt x="179" y="27"/>
                    <a:pt x="179" y="22"/>
                  </a:cubicBezTo>
                  <a:cubicBezTo>
                    <a:pt x="179" y="10"/>
                    <a:pt x="162" y="14"/>
                    <a:pt x="162" y="8"/>
                  </a:cubicBezTo>
                  <a:cubicBezTo>
                    <a:pt x="162" y="6"/>
                    <a:pt x="165" y="5"/>
                    <a:pt x="168" y="5"/>
                  </a:cubicBezTo>
                  <a:cubicBezTo>
                    <a:pt x="172" y="5"/>
                    <a:pt x="181" y="6"/>
                    <a:pt x="186" y="6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95" y="6"/>
                    <a:pt x="198" y="6"/>
                    <a:pt x="206" y="5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10" y="5"/>
                    <a:pt x="212" y="6"/>
                    <a:pt x="212" y="8"/>
                  </a:cubicBezTo>
                  <a:cubicBezTo>
                    <a:pt x="212" y="13"/>
                    <a:pt x="204" y="11"/>
                    <a:pt x="199" y="16"/>
                  </a:cubicBezTo>
                  <a:cubicBezTo>
                    <a:pt x="197" y="18"/>
                    <a:pt x="194" y="22"/>
                    <a:pt x="191" y="29"/>
                  </a:cubicBezTo>
                  <a:cubicBezTo>
                    <a:pt x="167" y="87"/>
                    <a:pt x="167" y="86"/>
                    <a:pt x="167" y="92"/>
                  </a:cubicBezTo>
                  <a:cubicBezTo>
                    <a:pt x="167" y="93"/>
                    <a:pt x="199" y="170"/>
                    <a:pt x="203" y="170"/>
                  </a:cubicBezTo>
                  <a:cubicBezTo>
                    <a:pt x="208" y="170"/>
                    <a:pt x="265" y="32"/>
                    <a:pt x="265" y="22"/>
                  </a:cubicBezTo>
                  <a:cubicBezTo>
                    <a:pt x="265" y="9"/>
                    <a:pt x="244" y="15"/>
                    <a:pt x="244" y="8"/>
                  </a:cubicBezTo>
                  <a:cubicBezTo>
                    <a:pt x="244" y="6"/>
                    <a:pt x="245" y="6"/>
                    <a:pt x="250" y="6"/>
                  </a:cubicBezTo>
                  <a:cubicBezTo>
                    <a:pt x="253" y="6"/>
                    <a:pt x="257" y="6"/>
                    <a:pt x="267" y="6"/>
                  </a:cubicBezTo>
                  <a:cubicBezTo>
                    <a:pt x="278" y="6"/>
                    <a:pt x="278" y="5"/>
                    <a:pt x="292" y="5"/>
                  </a:cubicBezTo>
                  <a:cubicBezTo>
                    <a:pt x="295" y="5"/>
                    <a:pt x="297" y="6"/>
                    <a:pt x="297" y="9"/>
                  </a:cubicBezTo>
                  <a:cubicBezTo>
                    <a:pt x="297" y="14"/>
                    <a:pt x="292" y="13"/>
                    <a:pt x="286" y="19"/>
                  </a:cubicBezTo>
                  <a:cubicBezTo>
                    <a:pt x="281" y="24"/>
                    <a:pt x="280" y="28"/>
                    <a:pt x="275" y="39"/>
                  </a:cubicBezTo>
                  <a:cubicBezTo>
                    <a:pt x="199" y="210"/>
                    <a:pt x="200" y="210"/>
                    <a:pt x="196" y="210"/>
                  </a:cubicBezTo>
                  <a:cubicBezTo>
                    <a:pt x="193" y="210"/>
                    <a:pt x="188" y="195"/>
                    <a:pt x="183" y="185"/>
                  </a:cubicBezTo>
                  <a:cubicBezTo>
                    <a:pt x="172" y="159"/>
                    <a:pt x="156" y="119"/>
                    <a:pt x="153" y="119"/>
                  </a:cubicBezTo>
                  <a:cubicBezTo>
                    <a:pt x="149" y="119"/>
                    <a:pt x="118" y="198"/>
                    <a:pt x="117" y="200"/>
                  </a:cubicBezTo>
                  <a:cubicBezTo>
                    <a:pt x="115" y="208"/>
                    <a:pt x="114" y="211"/>
                    <a:pt x="112" y="211"/>
                  </a:cubicBezTo>
                  <a:cubicBezTo>
                    <a:pt x="106" y="211"/>
                    <a:pt x="98" y="182"/>
                    <a:pt x="73" y="127"/>
                  </a:cubicBezTo>
                  <a:cubicBezTo>
                    <a:pt x="53" y="83"/>
                    <a:pt x="44" y="61"/>
                    <a:pt x="39" y="48"/>
                  </a:cubicBezTo>
                  <a:cubicBezTo>
                    <a:pt x="20" y="0"/>
                    <a:pt x="0" y="22"/>
                    <a:pt x="0" y="10"/>
                  </a:cubicBezTo>
                  <a:cubicBezTo>
                    <a:pt x="0" y="6"/>
                    <a:pt x="4" y="6"/>
                    <a:pt x="7" y="6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9">
              <a:extLst>
                <a:ext uri="{FF2B5EF4-FFF2-40B4-BE49-F238E27FC236}">
                  <a16:creationId xmlns:a16="http://schemas.microsoft.com/office/drawing/2014/main" id="{00529FAA-D792-47E7-BB33-330476342B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1650" y="1550988"/>
              <a:ext cx="88900" cy="219075"/>
            </a:xfrm>
            <a:custGeom>
              <a:avLst/>
              <a:gdLst>
                <a:gd name="T0" fmla="*/ 8 w 80"/>
                <a:gd name="T1" fmla="*/ 0 h 197"/>
                <a:gd name="T2" fmla="*/ 39 w 80"/>
                <a:gd name="T3" fmla="*/ 1 h 197"/>
                <a:gd name="T4" fmla="*/ 63 w 80"/>
                <a:gd name="T5" fmla="*/ 0 h 197"/>
                <a:gd name="T6" fmla="*/ 71 w 80"/>
                <a:gd name="T7" fmla="*/ 4 h 197"/>
                <a:gd name="T8" fmla="*/ 58 w 80"/>
                <a:gd name="T9" fmla="*/ 11 h 197"/>
                <a:gd name="T10" fmla="*/ 49 w 80"/>
                <a:gd name="T11" fmla="*/ 43 h 197"/>
                <a:gd name="T12" fmla="*/ 48 w 80"/>
                <a:gd name="T13" fmla="*/ 146 h 197"/>
                <a:gd name="T14" fmla="*/ 55 w 80"/>
                <a:gd name="T15" fmla="*/ 180 h 197"/>
                <a:gd name="T16" fmla="*/ 69 w 80"/>
                <a:gd name="T17" fmla="*/ 188 h 197"/>
                <a:gd name="T18" fmla="*/ 74 w 80"/>
                <a:gd name="T19" fmla="*/ 189 h 197"/>
                <a:gd name="T20" fmla="*/ 80 w 80"/>
                <a:gd name="T21" fmla="*/ 192 h 197"/>
                <a:gd name="T22" fmla="*/ 73 w 80"/>
                <a:gd name="T23" fmla="*/ 197 h 197"/>
                <a:gd name="T24" fmla="*/ 47 w 80"/>
                <a:gd name="T25" fmla="*/ 196 h 197"/>
                <a:gd name="T26" fmla="*/ 16 w 80"/>
                <a:gd name="T27" fmla="*/ 197 h 197"/>
                <a:gd name="T28" fmla="*/ 4 w 80"/>
                <a:gd name="T29" fmla="*/ 193 h 197"/>
                <a:gd name="T30" fmla="*/ 24 w 80"/>
                <a:gd name="T31" fmla="*/ 175 h 197"/>
                <a:gd name="T32" fmla="*/ 27 w 80"/>
                <a:gd name="T33" fmla="*/ 101 h 197"/>
                <a:gd name="T34" fmla="*/ 27 w 80"/>
                <a:gd name="T35" fmla="*/ 85 h 197"/>
                <a:gd name="T36" fmla="*/ 28 w 80"/>
                <a:gd name="T37" fmla="*/ 55 h 197"/>
                <a:gd name="T38" fmla="*/ 28 w 80"/>
                <a:gd name="T39" fmla="*/ 42 h 197"/>
                <a:gd name="T40" fmla="*/ 27 w 80"/>
                <a:gd name="T41" fmla="*/ 22 h 197"/>
                <a:gd name="T42" fmla="*/ 6 w 80"/>
                <a:gd name="T43" fmla="*/ 8 h 197"/>
                <a:gd name="T44" fmla="*/ 0 w 80"/>
                <a:gd name="T45" fmla="*/ 4 h 197"/>
                <a:gd name="T46" fmla="*/ 8 w 80"/>
                <a:gd name="T4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" h="197">
                  <a:moveTo>
                    <a:pt x="8" y="0"/>
                  </a:moveTo>
                  <a:cubicBezTo>
                    <a:pt x="15" y="0"/>
                    <a:pt x="23" y="1"/>
                    <a:pt x="39" y="1"/>
                  </a:cubicBezTo>
                  <a:cubicBezTo>
                    <a:pt x="51" y="1"/>
                    <a:pt x="46" y="0"/>
                    <a:pt x="63" y="0"/>
                  </a:cubicBezTo>
                  <a:cubicBezTo>
                    <a:pt x="65" y="0"/>
                    <a:pt x="71" y="0"/>
                    <a:pt x="71" y="4"/>
                  </a:cubicBezTo>
                  <a:cubicBezTo>
                    <a:pt x="71" y="6"/>
                    <a:pt x="66" y="8"/>
                    <a:pt x="58" y="11"/>
                  </a:cubicBezTo>
                  <a:cubicBezTo>
                    <a:pt x="50" y="15"/>
                    <a:pt x="49" y="33"/>
                    <a:pt x="49" y="43"/>
                  </a:cubicBezTo>
                  <a:cubicBezTo>
                    <a:pt x="49" y="109"/>
                    <a:pt x="48" y="121"/>
                    <a:pt x="48" y="146"/>
                  </a:cubicBezTo>
                  <a:cubicBezTo>
                    <a:pt x="48" y="163"/>
                    <a:pt x="50" y="172"/>
                    <a:pt x="55" y="180"/>
                  </a:cubicBezTo>
                  <a:cubicBezTo>
                    <a:pt x="61" y="188"/>
                    <a:pt x="66" y="188"/>
                    <a:pt x="69" y="188"/>
                  </a:cubicBezTo>
                  <a:cubicBezTo>
                    <a:pt x="70" y="188"/>
                    <a:pt x="73" y="189"/>
                    <a:pt x="74" y="189"/>
                  </a:cubicBezTo>
                  <a:cubicBezTo>
                    <a:pt x="77" y="189"/>
                    <a:pt x="80" y="190"/>
                    <a:pt x="80" y="192"/>
                  </a:cubicBezTo>
                  <a:cubicBezTo>
                    <a:pt x="80" y="196"/>
                    <a:pt x="78" y="197"/>
                    <a:pt x="73" y="197"/>
                  </a:cubicBezTo>
                  <a:cubicBezTo>
                    <a:pt x="58" y="197"/>
                    <a:pt x="56" y="196"/>
                    <a:pt x="47" y="196"/>
                  </a:cubicBezTo>
                  <a:cubicBezTo>
                    <a:pt x="32" y="196"/>
                    <a:pt x="26" y="197"/>
                    <a:pt x="16" y="197"/>
                  </a:cubicBezTo>
                  <a:cubicBezTo>
                    <a:pt x="5" y="197"/>
                    <a:pt x="4" y="195"/>
                    <a:pt x="4" y="193"/>
                  </a:cubicBezTo>
                  <a:cubicBezTo>
                    <a:pt x="4" y="185"/>
                    <a:pt x="20" y="193"/>
                    <a:pt x="24" y="175"/>
                  </a:cubicBezTo>
                  <a:cubicBezTo>
                    <a:pt x="25" y="173"/>
                    <a:pt x="27" y="120"/>
                    <a:pt x="27" y="101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77"/>
                    <a:pt x="28" y="66"/>
                    <a:pt x="28" y="55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35"/>
                    <a:pt x="27" y="28"/>
                    <a:pt x="27" y="22"/>
                  </a:cubicBezTo>
                  <a:cubicBezTo>
                    <a:pt x="25" y="12"/>
                    <a:pt x="13" y="8"/>
                    <a:pt x="6" y="8"/>
                  </a:cubicBezTo>
                  <a:cubicBezTo>
                    <a:pt x="0" y="8"/>
                    <a:pt x="0" y="5"/>
                    <a:pt x="0" y="4"/>
                  </a:cubicBezTo>
                  <a:cubicBezTo>
                    <a:pt x="0" y="2"/>
                    <a:pt x="1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10">
              <a:extLst>
                <a:ext uri="{FF2B5EF4-FFF2-40B4-BE49-F238E27FC236}">
                  <a16:creationId xmlns:a16="http://schemas.microsoft.com/office/drawing/2014/main" id="{0071A72E-5DE4-4C73-8ACF-7F54A9F1EE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3413" y="1547813"/>
              <a:ext cx="173038" cy="222250"/>
            </a:xfrm>
            <a:custGeom>
              <a:avLst/>
              <a:gdLst>
                <a:gd name="T0" fmla="*/ 7 w 156"/>
                <a:gd name="T1" fmla="*/ 1 h 200"/>
                <a:gd name="T2" fmla="*/ 15 w 156"/>
                <a:gd name="T3" fmla="*/ 1 h 200"/>
                <a:gd name="T4" fmla="*/ 39 w 156"/>
                <a:gd name="T5" fmla="*/ 2 h 200"/>
                <a:gd name="T6" fmla="*/ 68 w 156"/>
                <a:gd name="T7" fmla="*/ 1 h 200"/>
                <a:gd name="T8" fmla="*/ 73 w 156"/>
                <a:gd name="T9" fmla="*/ 4 h 200"/>
                <a:gd name="T10" fmla="*/ 50 w 156"/>
                <a:gd name="T11" fmla="*/ 34 h 200"/>
                <a:gd name="T12" fmla="*/ 48 w 156"/>
                <a:gd name="T13" fmla="*/ 150 h 200"/>
                <a:gd name="T14" fmla="*/ 48 w 156"/>
                <a:gd name="T15" fmla="*/ 161 h 200"/>
                <a:gd name="T16" fmla="*/ 54 w 156"/>
                <a:gd name="T17" fmla="*/ 183 h 200"/>
                <a:gd name="T18" fmla="*/ 66 w 156"/>
                <a:gd name="T19" fmla="*/ 185 h 200"/>
                <a:gd name="T20" fmla="*/ 153 w 156"/>
                <a:gd name="T21" fmla="*/ 159 h 200"/>
                <a:gd name="T22" fmla="*/ 156 w 156"/>
                <a:gd name="T23" fmla="*/ 164 h 200"/>
                <a:gd name="T24" fmla="*/ 123 w 156"/>
                <a:gd name="T25" fmla="*/ 200 h 200"/>
                <a:gd name="T26" fmla="*/ 47 w 156"/>
                <a:gd name="T27" fmla="*/ 197 h 200"/>
                <a:gd name="T28" fmla="*/ 12 w 156"/>
                <a:gd name="T29" fmla="*/ 199 h 200"/>
                <a:gd name="T30" fmla="*/ 4 w 156"/>
                <a:gd name="T31" fmla="*/ 196 h 200"/>
                <a:gd name="T32" fmla="*/ 9 w 156"/>
                <a:gd name="T33" fmla="*/ 192 h 200"/>
                <a:gd name="T34" fmla="*/ 17 w 156"/>
                <a:gd name="T35" fmla="*/ 189 h 200"/>
                <a:gd name="T36" fmla="*/ 26 w 156"/>
                <a:gd name="T37" fmla="*/ 135 h 200"/>
                <a:gd name="T38" fmla="*/ 26 w 156"/>
                <a:gd name="T39" fmla="*/ 100 h 200"/>
                <a:gd name="T40" fmla="*/ 27 w 156"/>
                <a:gd name="T41" fmla="*/ 52 h 200"/>
                <a:gd name="T42" fmla="*/ 26 w 156"/>
                <a:gd name="T43" fmla="*/ 27 h 200"/>
                <a:gd name="T44" fmla="*/ 4 w 156"/>
                <a:gd name="T45" fmla="*/ 10 h 200"/>
                <a:gd name="T46" fmla="*/ 0 w 156"/>
                <a:gd name="T47" fmla="*/ 6 h 200"/>
                <a:gd name="T48" fmla="*/ 7 w 156"/>
                <a:gd name="T49" fmla="*/ 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6" h="200">
                  <a:moveTo>
                    <a:pt x="7" y="1"/>
                  </a:moveTo>
                  <a:cubicBezTo>
                    <a:pt x="9" y="1"/>
                    <a:pt x="12" y="1"/>
                    <a:pt x="15" y="1"/>
                  </a:cubicBezTo>
                  <a:cubicBezTo>
                    <a:pt x="21" y="1"/>
                    <a:pt x="28" y="2"/>
                    <a:pt x="39" y="2"/>
                  </a:cubicBezTo>
                  <a:cubicBezTo>
                    <a:pt x="54" y="2"/>
                    <a:pt x="63" y="1"/>
                    <a:pt x="68" y="1"/>
                  </a:cubicBezTo>
                  <a:cubicBezTo>
                    <a:pt x="72" y="1"/>
                    <a:pt x="73" y="2"/>
                    <a:pt x="73" y="4"/>
                  </a:cubicBezTo>
                  <a:cubicBezTo>
                    <a:pt x="73" y="16"/>
                    <a:pt x="52" y="0"/>
                    <a:pt x="50" y="34"/>
                  </a:cubicBezTo>
                  <a:cubicBezTo>
                    <a:pt x="49" y="51"/>
                    <a:pt x="48" y="147"/>
                    <a:pt x="48" y="150"/>
                  </a:cubicBezTo>
                  <a:cubicBezTo>
                    <a:pt x="48" y="161"/>
                    <a:pt x="48" y="161"/>
                    <a:pt x="48" y="161"/>
                  </a:cubicBezTo>
                  <a:cubicBezTo>
                    <a:pt x="48" y="170"/>
                    <a:pt x="50" y="182"/>
                    <a:pt x="54" y="183"/>
                  </a:cubicBezTo>
                  <a:cubicBezTo>
                    <a:pt x="61" y="185"/>
                    <a:pt x="62" y="185"/>
                    <a:pt x="66" y="185"/>
                  </a:cubicBezTo>
                  <a:cubicBezTo>
                    <a:pt x="155" y="185"/>
                    <a:pt x="145" y="159"/>
                    <a:pt x="153" y="159"/>
                  </a:cubicBezTo>
                  <a:cubicBezTo>
                    <a:pt x="154" y="159"/>
                    <a:pt x="156" y="160"/>
                    <a:pt x="156" y="164"/>
                  </a:cubicBezTo>
                  <a:cubicBezTo>
                    <a:pt x="156" y="180"/>
                    <a:pt x="134" y="200"/>
                    <a:pt x="123" y="200"/>
                  </a:cubicBezTo>
                  <a:cubicBezTo>
                    <a:pt x="88" y="200"/>
                    <a:pt x="64" y="197"/>
                    <a:pt x="47" y="197"/>
                  </a:cubicBezTo>
                  <a:cubicBezTo>
                    <a:pt x="32" y="197"/>
                    <a:pt x="26" y="199"/>
                    <a:pt x="12" y="199"/>
                  </a:cubicBezTo>
                  <a:cubicBezTo>
                    <a:pt x="7" y="199"/>
                    <a:pt x="4" y="198"/>
                    <a:pt x="4" y="196"/>
                  </a:cubicBezTo>
                  <a:cubicBezTo>
                    <a:pt x="4" y="193"/>
                    <a:pt x="7" y="192"/>
                    <a:pt x="9" y="192"/>
                  </a:cubicBezTo>
                  <a:cubicBezTo>
                    <a:pt x="10" y="192"/>
                    <a:pt x="13" y="192"/>
                    <a:pt x="17" y="189"/>
                  </a:cubicBezTo>
                  <a:cubicBezTo>
                    <a:pt x="23" y="184"/>
                    <a:pt x="26" y="177"/>
                    <a:pt x="26" y="135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6" y="85"/>
                    <a:pt x="27" y="69"/>
                    <a:pt x="27" y="52"/>
                  </a:cubicBezTo>
                  <a:cubicBezTo>
                    <a:pt x="27" y="44"/>
                    <a:pt x="27" y="36"/>
                    <a:pt x="26" y="27"/>
                  </a:cubicBezTo>
                  <a:cubicBezTo>
                    <a:pt x="26" y="15"/>
                    <a:pt x="15" y="10"/>
                    <a:pt x="4" y="10"/>
                  </a:cubicBezTo>
                  <a:cubicBezTo>
                    <a:pt x="0" y="10"/>
                    <a:pt x="0" y="8"/>
                    <a:pt x="0" y="6"/>
                  </a:cubicBezTo>
                  <a:cubicBezTo>
                    <a:pt x="0" y="2"/>
                    <a:pt x="5" y="1"/>
                    <a:pt x="7" y="1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1">
              <a:extLst>
                <a:ext uri="{FF2B5EF4-FFF2-40B4-BE49-F238E27FC236}">
                  <a16:creationId xmlns:a16="http://schemas.microsoft.com/office/drawing/2014/main" id="{09F4351C-5228-4214-8CDA-2BDA6E2C95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90900" y="1547813"/>
              <a:ext cx="223838" cy="222250"/>
            </a:xfrm>
            <a:custGeom>
              <a:avLst/>
              <a:gdLst>
                <a:gd name="T0" fmla="*/ 14 w 202"/>
                <a:gd name="T1" fmla="*/ 1 h 199"/>
                <a:gd name="T2" fmla="*/ 38 w 202"/>
                <a:gd name="T3" fmla="*/ 1 h 199"/>
                <a:gd name="T4" fmla="*/ 92 w 202"/>
                <a:gd name="T5" fmla="*/ 0 h 199"/>
                <a:gd name="T6" fmla="*/ 202 w 202"/>
                <a:gd name="T7" fmla="*/ 90 h 199"/>
                <a:gd name="T8" fmla="*/ 162 w 202"/>
                <a:gd name="T9" fmla="*/ 181 h 199"/>
                <a:gd name="T10" fmla="*/ 105 w 202"/>
                <a:gd name="T11" fmla="*/ 199 h 199"/>
                <a:gd name="T12" fmla="*/ 39 w 202"/>
                <a:gd name="T13" fmla="*/ 198 h 199"/>
                <a:gd name="T14" fmla="*/ 11 w 202"/>
                <a:gd name="T15" fmla="*/ 199 h 199"/>
                <a:gd name="T16" fmla="*/ 4 w 202"/>
                <a:gd name="T17" fmla="*/ 196 h 199"/>
                <a:gd name="T18" fmla="*/ 14 w 202"/>
                <a:gd name="T19" fmla="*/ 189 h 199"/>
                <a:gd name="T20" fmla="*/ 26 w 202"/>
                <a:gd name="T21" fmla="*/ 171 h 199"/>
                <a:gd name="T22" fmla="*/ 26 w 202"/>
                <a:gd name="T23" fmla="*/ 96 h 199"/>
                <a:gd name="T24" fmla="*/ 26 w 202"/>
                <a:gd name="T25" fmla="*/ 26 h 199"/>
                <a:gd name="T26" fmla="*/ 11 w 202"/>
                <a:gd name="T27" fmla="*/ 11 h 199"/>
                <a:gd name="T28" fmla="*/ 0 w 202"/>
                <a:gd name="T29" fmla="*/ 4 h 199"/>
                <a:gd name="T30" fmla="*/ 14 w 202"/>
                <a:gd name="T31" fmla="*/ 1 h 199"/>
                <a:gd name="T32" fmla="*/ 74 w 202"/>
                <a:gd name="T33" fmla="*/ 186 h 199"/>
                <a:gd name="T34" fmla="*/ 95 w 202"/>
                <a:gd name="T35" fmla="*/ 189 h 199"/>
                <a:gd name="T36" fmla="*/ 100 w 202"/>
                <a:gd name="T37" fmla="*/ 189 h 199"/>
                <a:gd name="T38" fmla="*/ 158 w 202"/>
                <a:gd name="T39" fmla="*/ 167 h 199"/>
                <a:gd name="T40" fmla="*/ 178 w 202"/>
                <a:gd name="T41" fmla="*/ 103 h 199"/>
                <a:gd name="T42" fmla="*/ 83 w 202"/>
                <a:gd name="T43" fmla="*/ 12 h 199"/>
                <a:gd name="T44" fmla="*/ 50 w 202"/>
                <a:gd name="T45" fmla="*/ 47 h 199"/>
                <a:gd name="T46" fmla="*/ 49 w 202"/>
                <a:gd name="T47" fmla="*/ 100 h 199"/>
                <a:gd name="T48" fmla="*/ 49 w 202"/>
                <a:gd name="T49" fmla="*/ 160 h 199"/>
                <a:gd name="T50" fmla="*/ 74 w 202"/>
                <a:gd name="T51" fmla="*/ 186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2" h="199">
                  <a:moveTo>
                    <a:pt x="14" y="1"/>
                  </a:moveTo>
                  <a:cubicBezTo>
                    <a:pt x="38" y="1"/>
                    <a:pt x="38" y="1"/>
                    <a:pt x="38" y="1"/>
                  </a:cubicBezTo>
                  <a:cubicBezTo>
                    <a:pt x="53" y="1"/>
                    <a:pt x="73" y="0"/>
                    <a:pt x="92" y="0"/>
                  </a:cubicBezTo>
                  <a:cubicBezTo>
                    <a:pt x="142" y="0"/>
                    <a:pt x="202" y="30"/>
                    <a:pt x="202" y="90"/>
                  </a:cubicBezTo>
                  <a:cubicBezTo>
                    <a:pt x="202" y="144"/>
                    <a:pt x="186" y="161"/>
                    <a:pt x="162" y="181"/>
                  </a:cubicBezTo>
                  <a:cubicBezTo>
                    <a:pt x="153" y="189"/>
                    <a:pt x="130" y="199"/>
                    <a:pt x="105" y="199"/>
                  </a:cubicBezTo>
                  <a:cubicBezTo>
                    <a:pt x="98" y="199"/>
                    <a:pt x="58" y="198"/>
                    <a:pt x="39" y="198"/>
                  </a:cubicBezTo>
                  <a:cubicBezTo>
                    <a:pt x="22" y="198"/>
                    <a:pt x="16" y="199"/>
                    <a:pt x="11" y="199"/>
                  </a:cubicBezTo>
                  <a:cubicBezTo>
                    <a:pt x="5" y="199"/>
                    <a:pt x="4" y="198"/>
                    <a:pt x="4" y="196"/>
                  </a:cubicBezTo>
                  <a:cubicBezTo>
                    <a:pt x="4" y="191"/>
                    <a:pt x="8" y="192"/>
                    <a:pt x="14" y="189"/>
                  </a:cubicBezTo>
                  <a:cubicBezTo>
                    <a:pt x="20" y="187"/>
                    <a:pt x="26" y="179"/>
                    <a:pt x="26" y="171"/>
                  </a:cubicBezTo>
                  <a:cubicBezTo>
                    <a:pt x="26" y="142"/>
                    <a:pt x="26" y="120"/>
                    <a:pt x="26" y="96"/>
                  </a:cubicBezTo>
                  <a:cubicBezTo>
                    <a:pt x="26" y="74"/>
                    <a:pt x="26" y="59"/>
                    <a:pt x="26" y="26"/>
                  </a:cubicBezTo>
                  <a:cubicBezTo>
                    <a:pt x="26" y="20"/>
                    <a:pt x="19" y="12"/>
                    <a:pt x="11" y="11"/>
                  </a:cubicBezTo>
                  <a:cubicBezTo>
                    <a:pt x="5" y="11"/>
                    <a:pt x="0" y="10"/>
                    <a:pt x="0" y="4"/>
                  </a:cubicBezTo>
                  <a:cubicBezTo>
                    <a:pt x="0" y="1"/>
                    <a:pt x="2" y="1"/>
                    <a:pt x="14" y="1"/>
                  </a:cubicBezTo>
                  <a:close/>
                  <a:moveTo>
                    <a:pt x="74" y="186"/>
                  </a:moveTo>
                  <a:cubicBezTo>
                    <a:pt x="80" y="188"/>
                    <a:pt x="87" y="189"/>
                    <a:pt x="95" y="189"/>
                  </a:cubicBezTo>
                  <a:cubicBezTo>
                    <a:pt x="100" y="189"/>
                    <a:pt x="100" y="189"/>
                    <a:pt x="100" y="189"/>
                  </a:cubicBezTo>
                  <a:cubicBezTo>
                    <a:pt x="126" y="189"/>
                    <a:pt x="142" y="182"/>
                    <a:pt x="158" y="167"/>
                  </a:cubicBezTo>
                  <a:cubicBezTo>
                    <a:pt x="173" y="152"/>
                    <a:pt x="178" y="125"/>
                    <a:pt x="178" y="103"/>
                  </a:cubicBezTo>
                  <a:cubicBezTo>
                    <a:pt x="178" y="41"/>
                    <a:pt x="126" y="12"/>
                    <a:pt x="83" y="12"/>
                  </a:cubicBezTo>
                  <a:cubicBezTo>
                    <a:pt x="50" y="12"/>
                    <a:pt x="50" y="12"/>
                    <a:pt x="50" y="47"/>
                  </a:cubicBezTo>
                  <a:cubicBezTo>
                    <a:pt x="50" y="58"/>
                    <a:pt x="49" y="95"/>
                    <a:pt x="49" y="100"/>
                  </a:cubicBezTo>
                  <a:cubicBezTo>
                    <a:pt x="49" y="129"/>
                    <a:pt x="49" y="148"/>
                    <a:pt x="49" y="160"/>
                  </a:cubicBezTo>
                  <a:cubicBezTo>
                    <a:pt x="49" y="183"/>
                    <a:pt x="52" y="180"/>
                    <a:pt x="74" y="186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2">
              <a:extLst>
                <a:ext uri="{FF2B5EF4-FFF2-40B4-BE49-F238E27FC236}">
                  <a16:creationId xmlns:a16="http://schemas.microsoft.com/office/drawing/2014/main" id="{9467CB45-711B-4F64-8035-C162434A49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7125" y="1547813"/>
              <a:ext cx="173038" cy="222250"/>
            </a:xfrm>
            <a:custGeom>
              <a:avLst/>
              <a:gdLst>
                <a:gd name="T0" fmla="*/ 7 w 156"/>
                <a:gd name="T1" fmla="*/ 1 h 200"/>
                <a:gd name="T2" fmla="*/ 15 w 156"/>
                <a:gd name="T3" fmla="*/ 1 h 200"/>
                <a:gd name="T4" fmla="*/ 39 w 156"/>
                <a:gd name="T5" fmla="*/ 2 h 200"/>
                <a:gd name="T6" fmla="*/ 68 w 156"/>
                <a:gd name="T7" fmla="*/ 1 h 200"/>
                <a:gd name="T8" fmla="*/ 73 w 156"/>
                <a:gd name="T9" fmla="*/ 4 h 200"/>
                <a:gd name="T10" fmla="*/ 50 w 156"/>
                <a:gd name="T11" fmla="*/ 34 h 200"/>
                <a:gd name="T12" fmla="*/ 48 w 156"/>
                <a:gd name="T13" fmla="*/ 150 h 200"/>
                <a:gd name="T14" fmla="*/ 48 w 156"/>
                <a:gd name="T15" fmla="*/ 161 h 200"/>
                <a:gd name="T16" fmla="*/ 54 w 156"/>
                <a:gd name="T17" fmla="*/ 183 h 200"/>
                <a:gd name="T18" fmla="*/ 66 w 156"/>
                <a:gd name="T19" fmla="*/ 185 h 200"/>
                <a:gd name="T20" fmla="*/ 153 w 156"/>
                <a:gd name="T21" fmla="*/ 159 h 200"/>
                <a:gd name="T22" fmla="*/ 156 w 156"/>
                <a:gd name="T23" fmla="*/ 164 h 200"/>
                <a:gd name="T24" fmla="*/ 123 w 156"/>
                <a:gd name="T25" fmla="*/ 200 h 200"/>
                <a:gd name="T26" fmla="*/ 47 w 156"/>
                <a:gd name="T27" fmla="*/ 197 h 200"/>
                <a:gd name="T28" fmla="*/ 12 w 156"/>
                <a:gd name="T29" fmla="*/ 199 h 200"/>
                <a:gd name="T30" fmla="*/ 4 w 156"/>
                <a:gd name="T31" fmla="*/ 196 h 200"/>
                <a:gd name="T32" fmla="*/ 8 w 156"/>
                <a:gd name="T33" fmla="*/ 192 h 200"/>
                <a:gd name="T34" fmla="*/ 17 w 156"/>
                <a:gd name="T35" fmla="*/ 189 h 200"/>
                <a:gd name="T36" fmla="*/ 26 w 156"/>
                <a:gd name="T37" fmla="*/ 135 h 200"/>
                <a:gd name="T38" fmla="*/ 26 w 156"/>
                <a:gd name="T39" fmla="*/ 100 h 200"/>
                <a:gd name="T40" fmla="*/ 27 w 156"/>
                <a:gd name="T41" fmla="*/ 52 h 200"/>
                <a:gd name="T42" fmla="*/ 26 w 156"/>
                <a:gd name="T43" fmla="*/ 27 h 200"/>
                <a:gd name="T44" fmla="*/ 4 w 156"/>
                <a:gd name="T45" fmla="*/ 10 h 200"/>
                <a:gd name="T46" fmla="*/ 0 w 156"/>
                <a:gd name="T47" fmla="*/ 6 h 200"/>
                <a:gd name="T48" fmla="*/ 7 w 156"/>
                <a:gd name="T49" fmla="*/ 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6" h="200">
                  <a:moveTo>
                    <a:pt x="7" y="1"/>
                  </a:moveTo>
                  <a:cubicBezTo>
                    <a:pt x="9" y="1"/>
                    <a:pt x="12" y="1"/>
                    <a:pt x="15" y="1"/>
                  </a:cubicBezTo>
                  <a:cubicBezTo>
                    <a:pt x="21" y="1"/>
                    <a:pt x="28" y="2"/>
                    <a:pt x="39" y="2"/>
                  </a:cubicBezTo>
                  <a:cubicBezTo>
                    <a:pt x="54" y="2"/>
                    <a:pt x="63" y="1"/>
                    <a:pt x="68" y="1"/>
                  </a:cubicBezTo>
                  <a:cubicBezTo>
                    <a:pt x="71" y="1"/>
                    <a:pt x="73" y="2"/>
                    <a:pt x="73" y="4"/>
                  </a:cubicBezTo>
                  <a:cubicBezTo>
                    <a:pt x="73" y="16"/>
                    <a:pt x="52" y="0"/>
                    <a:pt x="50" y="34"/>
                  </a:cubicBezTo>
                  <a:cubicBezTo>
                    <a:pt x="49" y="51"/>
                    <a:pt x="48" y="147"/>
                    <a:pt x="48" y="150"/>
                  </a:cubicBezTo>
                  <a:cubicBezTo>
                    <a:pt x="48" y="161"/>
                    <a:pt x="48" y="161"/>
                    <a:pt x="48" y="161"/>
                  </a:cubicBezTo>
                  <a:cubicBezTo>
                    <a:pt x="48" y="170"/>
                    <a:pt x="50" y="182"/>
                    <a:pt x="54" y="183"/>
                  </a:cubicBezTo>
                  <a:cubicBezTo>
                    <a:pt x="60" y="185"/>
                    <a:pt x="62" y="185"/>
                    <a:pt x="66" y="185"/>
                  </a:cubicBezTo>
                  <a:cubicBezTo>
                    <a:pt x="155" y="185"/>
                    <a:pt x="145" y="159"/>
                    <a:pt x="153" y="159"/>
                  </a:cubicBezTo>
                  <a:cubicBezTo>
                    <a:pt x="154" y="159"/>
                    <a:pt x="156" y="160"/>
                    <a:pt x="156" y="164"/>
                  </a:cubicBezTo>
                  <a:cubicBezTo>
                    <a:pt x="156" y="180"/>
                    <a:pt x="134" y="200"/>
                    <a:pt x="123" y="200"/>
                  </a:cubicBezTo>
                  <a:cubicBezTo>
                    <a:pt x="88" y="200"/>
                    <a:pt x="64" y="197"/>
                    <a:pt x="47" y="197"/>
                  </a:cubicBezTo>
                  <a:cubicBezTo>
                    <a:pt x="32" y="197"/>
                    <a:pt x="26" y="199"/>
                    <a:pt x="12" y="199"/>
                  </a:cubicBezTo>
                  <a:cubicBezTo>
                    <a:pt x="7" y="199"/>
                    <a:pt x="4" y="198"/>
                    <a:pt x="4" y="196"/>
                  </a:cubicBezTo>
                  <a:cubicBezTo>
                    <a:pt x="4" y="193"/>
                    <a:pt x="7" y="192"/>
                    <a:pt x="8" y="192"/>
                  </a:cubicBezTo>
                  <a:cubicBezTo>
                    <a:pt x="10" y="192"/>
                    <a:pt x="13" y="192"/>
                    <a:pt x="17" y="189"/>
                  </a:cubicBezTo>
                  <a:cubicBezTo>
                    <a:pt x="23" y="184"/>
                    <a:pt x="26" y="177"/>
                    <a:pt x="26" y="135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6" y="85"/>
                    <a:pt x="27" y="69"/>
                    <a:pt x="27" y="52"/>
                  </a:cubicBezTo>
                  <a:cubicBezTo>
                    <a:pt x="27" y="44"/>
                    <a:pt x="27" y="36"/>
                    <a:pt x="26" y="27"/>
                  </a:cubicBezTo>
                  <a:cubicBezTo>
                    <a:pt x="26" y="15"/>
                    <a:pt x="15" y="10"/>
                    <a:pt x="4" y="10"/>
                  </a:cubicBezTo>
                  <a:cubicBezTo>
                    <a:pt x="0" y="10"/>
                    <a:pt x="0" y="8"/>
                    <a:pt x="0" y="6"/>
                  </a:cubicBezTo>
                  <a:cubicBezTo>
                    <a:pt x="0" y="2"/>
                    <a:pt x="5" y="1"/>
                    <a:pt x="7" y="1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3">
              <a:extLst>
                <a:ext uri="{FF2B5EF4-FFF2-40B4-BE49-F238E27FC236}">
                  <a16:creationId xmlns:a16="http://schemas.microsoft.com/office/drawing/2014/main" id="{6D8549A2-071C-4126-AAA2-63B90C199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3025" y="1550988"/>
              <a:ext cx="90488" cy="219075"/>
            </a:xfrm>
            <a:custGeom>
              <a:avLst/>
              <a:gdLst>
                <a:gd name="T0" fmla="*/ 7 w 80"/>
                <a:gd name="T1" fmla="*/ 0 h 197"/>
                <a:gd name="T2" fmla="*/ 39 w 80"/>
                <a:gd name="T3" fmla="*/ 1 h 197"/>
                <a:gd name="T4" fmla="*/ 63 w 80"/>
                <a:gd name="T5" fmla="*/ 0 h 197"/>
                <a:gd name="T6" fmla="*/ 71 w 80"/>
                <a:gd name="T7" fmla="*/ 4 h 197"/>
                <a:gd name="T8" fmla="*/ 58 w 80"/>
                <a:gd name="T9" fmla="*/ 11 h 197"/>
                <a:gd name="T10" fmla="*/ 49 w 80"/>
                <a:gd name="T11" fmla="*/ 43 h 197"/>
                <a:gd name="T12" fmla="*/ 48 w 80"/>
                <a:gd name="T13" fmla="*/ 146 h 197"/>
                <a:gd name="T14" fmla="*/ 55 w 80"/>
                <a:gd name="T15" fmla="*/ 180 h 197"/>
                <a:gd name="T16" fmla="*/ 68 w 80"/>
                <a:gd name="T17" fmla="*/ 188 h 197"/>
                <a:gd name="T18" fmla="*/ 74 w 80"/>
                <a:gd name="T19" fmla="*/ 189 h 197"/>
                <a:gd name="T20" fmla="*/ 80 w 80"/>
                <a:gd name="T21" fmla="*/ 192 h 197"/>
                <a:gd name="T22" fmla="*/ 73 w 80"/>
                <a:gd name="T23" fmla="*/ 197 h 197"/>
                <a:gd name="T24" fmla="*/ 46 w 80"/>
                <a:gd name="T25" fmla="*/ 196 h 197"/>
                <a:gd name="T26" fmla="*/ 16 w 80"/>
                <a:gd name="T27" fmla="*/ 197 h 197"/>
                <a:gd name="T28" fmla="*/ 3 w 80"/>
                <a:gd name="T29" fmla="*/ 193 h 197"/>
                <a:gd name="T30" fmla="*/ 24 w 80"/>
                <a:gd name="T31" fmla="*/ 175 h 197"/>
                <a:gd name="T32" fmla="*/ 27 w 80"/>
                <a:gd name="T33" fmla="*/ 101 h 197"/>
                <a:gd name="T34" fmla="*/ 27 w 80"/>
                <a:gd name="T35" fmla="*/ 85 h 197"/>
                <a:gd name="T36" fmla="*/ 27 w 80"/>
                <a:gd name="T37" fmla="*/ 55 h 197"/>
                <a:gd name="T38" fmla="*/ 27 w 80"/>
                <a:gd name="T39" fmla="*/ 42 h 197"/>
                <a:gd name="T40" fmla="*/ 26 w 80"/>
                <a:gd name="T41" fmla="*/ 22 h 197"/>
                <a:gd name="T42" fmla="*/ 5 w 80"/>
                <a:gd name="T43" fmla="*/ 8 h 197"/>
                <a:gd name="T44" fmla="*/ 0 w 80"/>
                <a:gd name="T45" fmla="*/ 4 h 197"/>
                <a:gd name="T46" fmla="*/ 7 w 80"/>
                <a:gd name="T4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" h="197">
                  <a:moveTo>
                    <a:pt x="7" y="0"/>
                  </a:moveTo>
                  <a:cubicBezTo>
                    <a:pt x="15" y="0"/>
                    <a:pt x="23" y="1"/>
                    <a:pt x="39" y="1"/>
                  </a:cubicBezTo>
                  <a:cubicBezTo>
                    <a:pt x="51" y="1"/>
                    <a:pt x="46" y="0"/>
                    <a:pt x="63" y="0"/>
                  </a:cubicBezTo>
                  <a:cubicBezTo>
                    <a:pt x="65" y="0"/>
                    <a:pt x="71" y="0"/>
                    <a:pt x="71" y="4"/>
                  </a:cubicBezTo>
                  <a:cubicBezTo>
                    <a:pt x="71" y="6"/>
                    <a:pt x="66" y="8"/>
                    <a:pt x="58" y="11"/>
                  </a:cubicBezTo>
                  <a:cubicBezTo>
                    <a:pt x="50" y="15"/>
                    <a:pt x="49" y="33"/>
                    <a:pt x="49" y="43"/>
                  </a:cubicBezTo>
                  <a:cubicBezTo>
                    <a:pt x="49" y="109"/>
                    <a:pt x="48" y="121"/>
                    <a:pt x="48" y="146"/>
                  </a:cubicBezTo>
                  <a:cubicBezTo>
                    <a:pt x="48" y="163"/>
                    <a:pt x="50" y="172"/>
                    <a:pt x="55" y="180"/>
                  </a:cubicBezTo>
                  <a:cubicBezTo>
                    <a:pt x="61" y="188"/>
                    <a:pt x="66" y="188"/>
                    <a:pt x="68" y="188"/>
                  </a:cubicBezTo>
                  <a:cubicBezTo>
                    <a:pt x="69" y="188"/>
                    <a:pt x="73" y="189"/>
                    <a:pt x="74" y="189"/>
                  </a:cubicBezTo>
                  <a:cubicBezTo>
                    <a:pt x="77" y="189"/>
                    <a:pt x="80" y="190"/>
                    <a:pt x="80" y="192"/>
                  </a:cubicBezTo>
                  <a:cubicBezTo>
                    <a:pt x="80" y="196"/>
                    <a:pt x="78" y="197"/>
                    <a:pt x="73" y="197"/>
                  </a:cubicBezTo>
                  <a:cubicBezTo>
                    <a:pt x="58" y="197"/>
                    <a:pt x="56" y="196"/>
                    <a:pt x="46" y="196"/>
                  </a:cubicBezTo>
                  <a:cubicBezTo>
                    <a:pt x="32" y="196"/>
                    <a:pt x="26" y="197"/>
                    <a:pt x="16" y="197"/>
                  </a:cubicBezTo>
                  <a:cubicBezTo>
                    <a:pt x="5" y="197"/>
                    <a:pt x="3" y="195"/>
                    <a:pt x="3" y="193"/>
                  </a:cubicBezTo>
                  <a:cubicBezTo>
                    <a:pt x="3" y="185"/>
                    <a:pt x="20" y="193"/>
                    <a:pt x="24" y="175"/>
                  </a:cubicBezTo>
                  <a:cubicBezTo>
                    <a:pt x="24" y="173"/>
                    <a:pt x="27" y="120"/>
                    <a:pt x="27" y="101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77"/>
                    <a:pt x="27" y="66"/>
                    <a:pt x="27" y="55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35"/>
                    <a:pt x="27" y="28"/>
                    <a:pt x="26" y="22"/>
                  </a:cubicBezTo>
                  <a:cubicBezTo>
                    <a:pt x="25" y="12"/>
                    <a:pt x="13" y="8"/>
                    <a:pt x="5" y="8"/>
                  </a:cubicBezTo>
                  <a:cubicBezTo>
                    <a:pt x="0" y="8"/>
                    <a:pt x="0" y="5"/>
                    <a:pt x="0" y="4"/>
                  </a:cubicBezTo>
                  <a:cubicBezTo>
                    <a:pt x="0" y="2"/>
                    <a:pt x="1" y="0"/>
                    <a:pt x="7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4">
              <a:extLst>
                <a:ext uri="{FF2B5EF4-FFF2-40B4-BE49-F238E27FC236}">
                  <a16:creationId xmlns:a16="http://schemas.microsoft.com/office/drawing/2014/main" id="{9A20B943-45DD-4017-A4DE-B8627399D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4788" y="1547813"/>
              <a:ext cx="160338" cy="222250"/>
            </a:xfrm>
            <a:custGeom>
              <a:avLst/>
              <a:gdLst>
                <a:gd name="T0" fmla="*/ 8 w 143"/>
                <a:gd name="T1" fmla="*/ 0 h 200"/>
                <a:gd name="T2" fmla="*/ 15 w 143"/>
                <a:gd name="T3" fmla="*/ 0 h 200"/>
                <a:gd name="T4" fmla="*/ 75 w 143"/>
                <a:gd name="T5" fmla="*/ 2 h 200"/>
                <a:gd name="T6" fmla="*/ 138 w 143"/>
                <a:gd name="T7" fmla="*/ 1 h 200"/>
                <a:gd name="T8" fmla="*/ 143 w 143"/>
                <a:gd name="T9" fmla="*/ 7 h 200"/>
                <a:gd name="T10" fmla="*/ 139 w 143"/>
                <a:gd name="T11" fmla="*/ 36 h 200"/>
                <a:gd name="T12" fmla="*/ 135 w 143"/>
                <a:gd name="T13" fmla="*/ 41 h 200"/>
                <a:gd name="T14" fmla="*/ 131 w 143"/>
                <a:gd name="T15" fmla="*/ 36 h 200"/>
                <a:gd name="T16" fmla="*/ 118 w 143"/>
                <a:gd name="T17" fmla="*/ 17 h 200"/>
                <a:gd name="T18" fmla="*/ 68 w 143"/>
                <a:gd name="T19" fmla="*/ 13 h 200"/>
                <a:gd name="T20" fmla="*/ 50 w 143"/>
                <a:gd name="T21" fmla="*/ 31 h 200"/>
                <a:gd name="T22" fmla="*/ 49 w 143"/>
                <a:gd name="T23" fmla="*/ 77 h 200"/>
                <a:gd name="T24" fmla="*/ 54 w 143"/>
                <a:gd name="T25" fmla="*/ 91 h 200"/>
                <a:gd name="T26" fmla="*/ 61 w 143"/>
                <a:gd name="T27" fmla="*/ 91 h 200"/>
                <a:gd name="T28" fmla="*/ 73 w 143"/>
                <a:gd name="T29" fmla="*/ 91 h 200"/>
                <a:gd name="T30" fmla="*/ 81 w 143"/>
                <a:gd name="T31" fmla="*/ 91 h 200"/>
                <a:gd name="T32" fmla="*/ 113 w 143"/>
                <a:gd name="T33" fmla="*/ 86 h 200"/>
                <a:gd name="T34" fmla="*/ 117 w 143"/>
                <a:gd name="T35" fmla="*/ 82 h 200"/>
                <a:gd name="T36" fmla="*/ 124 w 143"/>
                <a:gd name="T37" fmla="*/ 71 h 200"/>
                <a:gd name="T38" fmla="*/ 128 w 143"/>
                <a:gd name="T39" fmla="*/ 76 h 200"/>
                <a:gd name="T40" fmla="*/ 125 w 143"/>
                <a:gd name="T41" fmla="*/ 99 h 200"/>
                <a:gd name="T42" fmla="*/ 127 w 143"/>
                <a:gd name="T43" fmla="*/ 121 h 200"/>
                <a:gd name="T44" fmla="*/ 123 w 143"/>
                <a:gd name="T45" fmla="*/ 128 h 200"/>
                <a:gd name="T46" fmla="*/ 117 w 143"/>
                <a:gd name="T47" fmla="*/ 121 h 200"/>
                <a:gd name="T48" fmla="*/ 111 w 143"/>
                <a:gd name="T49" fmla="*/ 108 h 200"/>
                <a:gd name="T50" fmla="*/ 84 w 143"/>
                <a:gd name="T51" fmla="*/ 104 h 200"/>
                <a:gd name="T52" fmla="*/ 60 w 143"/>
                <a:gd name="T53" fmla="*/ 104 h 200"/>
                <a:gd name="T54" fmla="*/ 49 w 143"/>
                <a:gd name="T55" fmla="*/ 110 h 200"/>
                <a:gd name="T56" fmla="*/ 48 w 143"/>
                <a:gd name="T57" fmla="*/ 150 h 200"/>
                <a:gd name="T58" fmla="*/ 48 w 143"/>
                <a:gd name="T59" fmla="*/ 161 h 200"/>
                <a:gd name="T60" fmla="*/ 70 w 143"/>
                <a:gd name="T61" fmla="*/ 189 h 200"/>
                <a:gd name="T62" fmla="*/ 78 w 143"/>
                <a:gd name="T63" fmla="*/ 194 h 200"/>
                <a:gd name="T64" fmla="*/ 70 w 143"/>
                <a:gd name="T65" fmla="*/ 200 h 200"/>
                <a:gd name="T66" fmla="*/ 43 w 143"/>
                <a:gd name="T67" fmla="*/ 198 h 200"/>
                <a:gd name="T68" fmla="*/ 9 w 143"/>
                <a:gd name="T69" fmla="*/ 199 h 200"/>
                <a:gd name="T70" fmla="*/ 4 w 143"/>
                <a:gd name="T71" fmla="*/ 196 h 200"/>
                <a:gd name="T72" fmla="*/ 16 w 143"/>
                <a:gd name="T73" fmla="*/ 188 h 200"/>
                <a:gd name="T74" fmla="*/ 26 w 143"/>
                <a:gd name="T75" fmla="*/ 100 h 200"/>
                <a:gd name="T76" fmla="*/ 27 w 143"/>
                <a:gd name="T77" fmla="*/ 51 h 200"/>
                <a:gd name="T78" fmla="*/ 27 w 143"/>
                <a:gd name="T79" fmla="*/ 35 h 200"/>
                <a:gd name="T80" fmla="*/ 14 w 143"/>
                <a:gd name="T81" fmla="*/ 11 h 200"/>
                <a:gd name="T82" fmla="*/ 0 w 143"/>
                <a:gd name="T83" fmla="*/ 5 h 200"/>
                <a:gd name="T84" fmla="*/ 8 w 143"/>
                <a:gd name="T85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3" h="200">
                  <a:moveTo>
                    <a:pt x="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34" y="0"/>
                    <a:pt x="33" y="2"/>
                    <a:pt x="75" y="2"/>
                  </a:cubicBezTo>
                  <a:cubicBezTo>
                    <a:pt x="112" y="2"/>
                    <a:pt x="111" y="1"/>
                    <a:pt x="138" y="1"/>
                  </a:cubicBezTo>
                  <a:cubicBezTo>
                    <a:pt x="140" y="1"/>
                    <a:pt x="143" y="2"/>
                    <a:pt x="143" y="7"/>
                  </a:cubicBezTo>
                  <a:cubicBezTo>
                    <a:pt x="143" y="13"/>
                    <a:pt x="141" y="22"/>
                    <a:pt x="139" y="36"/>
                  </a:cubicBezTo>
                  <a:cubicBezTo>
                    <a:pt x="139" y="39"/>
                    <a:pt x="137" y="41"/>
                    <a:pt x="135" y="41"/>
                  </a:cubicBezTo>
                  <a:cubicBezTo>
                    <a:pt x="133" y="41"/>
                    <a:pt x="131" y="40"/>
                    <a:pt x="131" y="36"/>
                  </a:cubicBezTo>
                  <a:cubicBezTo>
                    <a:pt x="131" y="26"/>
                    <a:pt x="128" y="17"/>
                    <a:pt x="118" y="17"/>
                  </a:cubicBezTo>
                  <a:cubicBezTo>
                    <a:pt x="94" y="15"/>
                    <a:pt x="78" y="13"/>
                    <a:pt x="68" y="13"/>
                  </a:cubicBezTo>
                  <a:cubicBezTo>
                    <a:pt x="49" y="13"/>
                    <a:pt x="50" y="18"/>
                    <a:pt x="50" y="31"/>
                  </a:cubicBezTo>
                  <a:cubicBezTo>
                    <a:pt x="49" y="41"/>
                    <a:pt x="49" y="65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56" y="91"/>
                    <a:pt x="59" y="91"/>
                    <a:pt x="61" y="91"/>
                  </a:cubicBezTo>
                  <a:cubicBezTo>
                    <a:pt x="65" y="91"/>
                    <a:pt x="68" y="91"/>
                    <a:pt x="73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105" y="91"/>
                    <a:pt x="108" y="90"/>
                    <a:pt x="113" y="86"/>
                  </a:cubicBezTo>
                  <a:cubicBezTo>
                    <a:pt x="115" y="85"/>
                    <a:pt x="116" y="84"/>
                    <a:pt x="117" y="82"/>
                  </a:cubicBezTo>
                  <a:cubicBezTo>
                    <a:pt x="121" y="77"/>
                    <a:pt x="118" y="71"/>
                    <a:pt x="124" y="71"/>
                  </a:cubicBezTo>
                  <a:cubicBezTo>
                    <a:pt x="127" y="71"/>
                    <a:pt x="128" y="72"/>
                    <a:pt x="128" y="76"/>
                  </a:cubicBezTo>
                  <a:cubicBezTo>
                    <a:pt x="128" y="81"/>
                    <a:pt x="125" y="89"/>
                    <a:pt x="125" y="99"/>
                  </a:cubicBezTo>
                  <a:cubicBezTo>
                    <a:pt x="125" y="108"/>
                    <a:pt x="127" y="116"/>
                    <a:pt x="127" y="121"/>
                  </a:cubicBezTo>
                  <a:cubicBezTo>
                    <a:pt x="127" y="128"/>
                    <a:pt x="125" y="128"/>
                    <a:pt x="123" y="128"/>
                  </a:cubicBezTo>
                  <a:cubicBezTo>
                    <a:pt x="119" y="128"/>
                    <a:pt x="118" y="125"/>
                    <a:pt x="117" y="121"/>
                  </a:cubicBezTo>
                  <a:cubicBezTo>
                    <a:pt x="116" y="116"/>
                    <a:pt x="116" y="110"/>
                    <a:pt x="111" y="108"/>
                  </a:cubicBezTo>
                  <a:cubicBezTo>
                    <a:pt x="105" y="105"/>
                    <a:pt x="85" y="104"/>
                    <a:pt x="84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54" y="104"/>
                    <a:pt x="49" y="105"/>
                    <a:pt x="49" y="110"/>
                  </a:cubicBezTo>
                  <a:cubicBezTo>
                    <a:pt x="49" y="125"/>
                    <a:pt x="48" y="134"/>
                    <a:pt x="48" y="150"/>
                  </a:cubicBezTo>
                  <a:cubicBezTo>
                    <a:pt x="48" y="153"/>
                    <a:pt x="48" y="157"/>
                    <a:pt x="48" y="161"/>
                  </a:cubicBezTo>
                  <a:cubicBezTo>
                    <a:pt x="48" y="168"/>
                    <a:pt x="50" y="189"/>
                    <a:pt x="70" y="189"/>
                  </a:cubicBezTo>
                  <a:cubicBezTo>
                    <a:pt x="76" y="189"/>
                    <a:pt x="78" y="193"/>
                    <a:pt x="78" y="194"/>
                  </a:cubicBezTo>
                  <a:cubicBezTo>
                    <a:pt x="78" y="196"/>
                    <a:pt x="77" y="200"/>
                    <a:pt x="70" y="200"/>
                  </a:cubicBezTo>
                  <a:cubicBezTo>
                    <a:pt x="61" y="200"/>
                    <a:pt x="50" y="198"/>
                    <a:pt x="43" y="198"/>
                  </a:cubicBezTo>
                  <a:cubicBezTo>
                    <a:pt x="28" y="198"/>
                    <a:pt x="23" y="199"/>
                    <a:pt x="9" y="199"/>
                  </a:cubicBezTo>
                  <a:cubicBezTo>
                    <a:pt x="6" y="199"/>
                    <a:pt x="4" y="199"/>
                    <a:pt x="4" y="196"/>
                  </a:cubicBezTo>
                  <a:cubicBezTo>
                    <a:pt x="4" y="191"/>
                    <a:pt x="4" y="192"/>
                    <a:pt x="16" y="188"/>
                  </a:cubicBezTo>
                  <a:cubicBezTo>
                    <a:pt x="28" y="183"/>
                    <a:pt x="26" y="165"/>
                    <a:pt x="26" y="100"/>
                  </a:cubicBezTo>
                  <a:cubicBezTo>
                    <a:pt x="26" y="84"/>
                    <a:pt x="27" y="68"/>
                    <a:pt x="27" y="51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26"/>
                    <a:pt x="26" y="16"/>
                    <a:pt x="14" y="11"/>
                  </a:cubicBezTo>
                  <a:cubicBezTo>
                    <a:pt x="8" y="8"/>
                    <a:pt x="0" y="11"/>
                    <a:pt x="0" y="5"/>
                  </a:cubicBezTo>
                  <a:cubicBezTo>
                    <a:pt x="0" y="4"/>
                    <a:pt x="1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5">
              <a:extLst>
                <a:ext uri="{FF2B5EF4-FFF2-40B4-BE49-F238E27FC236}">
                  <a16:creationId xmlns:a16="http://schemas.microsoft.com/office/drawing/2014/main" id="{FCEFE45F-52B7-4C1D-BD2D-A9F8BF0FB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7988" y="1549400"/>
              <a:ext cx="174625" cy="220663"/>
            </a:xfrm>
            <a:custGeom>
              <a:avLst/>
              <a:gdLst>
                <a:gd name="T0" fmla="*/ 8 w 157"/>
                <a:gd name="T1" fmla="*/ 0 h 199"/>
                <a:gd name="T2" fmla="*/ 15 w 157"/>
                <a:gd name="T3" fmla="*/ 0 h 199"/>
                <a:gd name="T4" fmla="*/ 83 w 157"/>
                <a:gd name="T5" fmla="*/ 2 h 199"/>
                <a:gd name="T6" fmla="*/ 138 w 157"/>
                <a:gd name="T7" fmla="*/ 1 h 199"/>
                <a:gd name="T8" fmla="*/ 144 w 157"/>
                <a:gd name="T9" fmla="*/ 7 h 199"/>
                <a:gd name="T10" fmla="*/ 140 w 157"/>
                <a:gd name="T11" fmla="*/ 35 h 199"/>
                <a:gd name="T12" fmla="*/ 136 w 157"/>
                <a:gd name="T13" fmla="*/ 41 h 199"/>
                <a:gd name="T14" fmla="*/ 132 w 157"/>
                <a:gd name="T15" fmla="*/ 36 h 199"/>
                <a:gd name="T16" fmla="*/ 115 w 157"/>
                <a:gd name="T17" fmla="*/ 16 h 199"/>
                <a:gd name="T18" fmla="*/ 77 w 157"/>
                <a:gd name="T19" fmla="*/ 14 h 199"/>
                <a:gd name="T20" fmla="*/ 70 w 157"/>
                <a:gd name="T21" fmla="*/ 14 h 199"/>
                <a:gd name="T22" fmla="*/ 50 w 157"/>
                <a:gd name="T23" fmla="*/ 31 h 199"/>
                <a:gd name="T24" fmla="*/ 49 w 157"/>
                <a:gd name="T25" fmla="*/ 77 h 199"/>
                <a:gd name="T26" fmla="*/ 54 w 157"/>
                <a:gd name="T27" fmla="*/ 91 h 199"/>
                <a:gd name="T28" fmla="*/ 61 w 157"/>
                <a:gd name="T29" fmla="*/ 91 h 199"/>
                <a:gd name="T30" fmla="*/ 73 w 157"/>
                <a:gd name="T31" fmla="*/ 91 h 199"/>
                <a:gd name="T32" fmla="*/ 82 w 157"/>
                <a:gd name="T33" fmla="*/ 91 h 199"/>
                <a:gd name="T34" fmla="*/ 114 w 157"/>
                <a:gd name="T35" fmla="*/ 86 h 199"/>
                <a:gd name="T36" fmla="*/ 120 w 157"/>
                <a:gd name="T37" fmla="*/ 75 h 199"/>
                <a:gd name="T38" fmla="*/ 124 w 157"/>
                <a:gd name="T39" fmla="*/ 71 h 199"/>
                <a:gd name="T40" fmla="*/ 128 w 157"/>
                <a:gd name="T41" fmla="*/ 75 h 199"/>
                <a:gd name="T42" fmla="*/ 125 w 157"/>
                <a:gd name="T43" fmla="*/ 104 h 199"/>
                <a:gd name="T44" fmla="*/ 126 w 157"/>
                <a:gd name="T45" fmla="*/ 121 h 199"/>
                <a:gd name="T46" fmla="*/ 124 w 157"/>
                <a:gd name="T47" fmla="*/ 128 h 199"/>
                <a:gd name="T48" fmla="*/ 118 w 157"/>
                <a:gd name="T49" fmla="*/ 122 h 199"/>
                <a:gd name="T50" fmla="*/ 111 w 157"/>
                <a:gd name="T51" fmla="*/ 108 h 199"/>
                <a:gd name="T52" fmla="*/ 85 w 157"/>
                <a:gd name="T53" fmla="*/ 104 h 199"/>
                <a:gd name="T54" fmla="*/ 60 w 157"/>
                <a:gd name="T55" fmla="*/ 104 h 199"/>
                <a:gd name="T56" fmla="*/ 49 w 157"/>
                <a:gd name="T57" fmla="*/ 109 h 199"/>
                <a:gd name="T58" fmla="*/ 48 w 157"/>
                <a:gd name="T59" fmla="*/ 149 h 199"/>
                <a:gd name="T60" fmla="*/ 48 w 157"/>
                <a:gd name="T61" fmla="*/ 160 h 199"/>
                <a:gd name="T62" fmla="*/ 55 w 157"/>
                <a:gd name="T63" fmla="*/ 182 h 199"/>
                <a:gd name="T64" fmla="*/ 67 w 157"/>
                <a:gd name="T65" fmla="*/ 184 h 199"/>
                <a:gd name="T66" fmla="*/ 153 w 157"/>
                <a:gd name="T67" fmla="*/ 158 h 199"/>
                <a:gd name="T68" fmla="*/ 157 w 157"/>
                <a:gd name="T69" fmla="*/ 163 h 199"/>
                <a:gd name="T70" fmla="*/ 124 w 157"/>
                <a:gd name="T71" fmla="*/ 199 h 199"/>
                <a:gd name="T72" fmla="*/ 47 w 157"/>
                <a:gd name="T73" fmla="*/ 196 h 199"/>
                <a:gd name="T74" fmla="*/ 10 w 157"/>
                <a:gd name="T75" fmla="*/ 199 h 199"/>
                <a:gd name="T76" fmla="*/ 4 w 157"/>
                <a:gd name="T77" fmla="*/ 196 h 199"/>
                <a:gd name="T78" fmla="*/ 16 w 157"/>
                <a:gd name="T79" fmla="*/ 187 h 199"/>
                <a:gd name="T80" fmla="*/ 27 w 157"/>
                <a:gd name="T81" fmla="*/ 134 h 199"/>
                <a:gd name="T82" fmla="*/ 27 w 157"/>
                <a:gd name="T83" fmla="*/ 99 h 199"/>
                <a:gd name="T84" fmla="*/ 27 w 157"/>
                <a:gd name="T85" fmla="*/ 51 h 199"/>
                <a:gd name="T86" fmla="*/ 27 w 157"/>
                <a:gd name="T87" fmla="*/ 26 h 199"/>
                <a:gd name="T88" fmla="*/ 4 w 157"/>
                <a:gd name="T89" fmla="*/ 9 h 199"/>
                <a:gd name="T90" fmla="*/ 0 w 157"/>
                <a:gd name="T91" fmla="*/ 4 h 199"/>
                <a:gd name="T92" fmla="*/ 8 w 157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7" h="199">
                  <a:moveTo>
                    <a:pt x="8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2" y="0"/>
                    <a:pt x="55" y="2"/>
                    <a:pt x="83" y="2"/>
                  </a:cubicBezTo>
                  <a:cubicBezTo>
                    <a:pt x="94" y="2"/>
                    <a:pt x="130" y="1"/>
                    <a:pt x="138" y="1"/>
                  </a:cubicBezTo>
                  <a:cubicBezTo>
                    <a:pt x="140" y="1"/>
                    <a:pt x="144" y="1"/>
                    <a:pt x="144" y="7"/>
                  </a:cubicBezTo>
                  <a:cubicBezTo>
                    <a:pt x="144" y="12"/>
                    <a:pt x="140" y="21"/>
                    <a:pt x="140" y="35"/>
                  </a:cubicBezTo>
                  <a:cubicBezTo>
                    <a:pt x="140" y="39"/>
                    <a:pt x="138" y="41"/>
                    <a:pt x="136" y="41"/>
                  </a:cubicBezTo>
                  <a:cubicBezTo>
                    <a:pt x="134" y="41"/>
                    <a:pt x="132" y="39"/>
                    <a:pt x="132" y="36"/>
                  </a:cubicBezTo>
                  <a:cubicBezTo>
                    <a:pt x="132" y="26"/>
                    <a:pt x="125" y="16"/>
                    <a:pt x="115" y="16"/>
                  </a:cubicBezTo>
                  <a:cubicBezTo>
                    <a:pt x="98" y="14"/>
                    <a:pt x="92" y="14"/>
                    <a:pt x="77" y="14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50" y="14"/>
                    <a:pt x="51" y="14"/>
                    <a:pt x="50" y="31"/>
                  </a:cubicBezTo>
                  <a:cubicBezTo>
                    <a:pt x="50" y="41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105" y="91"/>
                    <a:pt x="108" y="89"/>
                    <a:pt x="114" y="86"/>
                  </a:cubicBezTo>
                  <a:cubicBezTo>
                    <a:pt x="118" y="82"/>
                    <a:pt x="120" y="79"/>
                    <a:pt x="120" y="75"/>
                  </a:cubicBezTo>
                  <a:cubicBezTo>
                    <a:pt x="121" y="73"/>
                    <a:pt x="121" y="71"/>
                    <a:pt x="124" y="71"/>
                  </a:cubicBezTo>
                  <a:cubicBezTo>
                    <a:pt x="127" y="71"/>
                    <a:pt x="128" y="72"/>
                    <a:pt x="128" y="75"/>
                  </a:cubicBezTo>
                  <a:cubicBezTo>
                    <a:pt x="128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2"/>
                  </a:cubicBezTo>
                  <a:cubicBezTo>
                    <a:pt x="117" y="117"/>
                    <a:pt x="115" y="111"/>
                    <a:pt x="111" y="108"/>
                  </a:cubicBezTo>
                  <a:cubicBezTo>
                    <a:pt x="105" y="104"/>
                    <a:pt x="86" y="104"/>
                    <a:pt x="85" y="104"/>
                  </a:cubicBezTo>
                  <a:cubicBezTo>
                    <a:pt x="60" y="104"/>
                    <a:pt x="63" y="104"/>
                    <a:pt x="60" y="104"/>
                  </a:cubicBezTo>
                  <a:cubicBezTo>
                    <a:pt x="54" y="104"/>
                    <a:pt x="49" y="105"/>
                    <a:pt x="49" y="109"/>
                  </a:cubicBezTo>
                  <a:cubicBezTo>
                    <a:pt x="49" y="125"/>
                    <a:pt x="48" y="134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5" y="182"/>
                  </a:cubicBezTo>
                  <a:cubicBezTo>
                    <a:pt x="61" y="184"/>
                    <a:pt x="63" y="184"/>
                    <a:pt x="67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5" y="158"/>
                    <a:pt x="157" y="159"/>
                    <a:pt x="157" y="163"/>
                  </a:cubicBezTo>
                  <a:cubicBezTo>
                    <a:pt x="157" y="179"/>
                    <a:pt x="135" y="199"/>
                    <a:pt x="124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10" y="199"/>
                  </a:cubicBezTo>
                  <a:cubicBezTo>
                    <a:pt x="7" y="199"/>
                    <a:pt x="4" y="199"/>
                    <a:pt x="4" y="196"/>
                  </a:cubicBezTo>
                  <a:cubicBezTo>
                    <a:pt x="4" y="188"/>
                    <a:pt x="4" y="193"/>
                    <a:pt x="16" y="187"/>
                  </a:cubicBezTo>
                  <a:cubicBezTo>
                    <a:pt x="24" y="183"/>
                    <a:pt x="27" y="176"/>
                    <a:pt x="27" y="134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7" y="84"/>
                    <a:pt x="27" y="68"/>
                    <a:pt x="27" y="51"/>
                  </a:cubicBezTo>
                  <a:cubicBezTo>
                    <a:pt x="27" y="43"/>
                    <a:pt x="27" y="35"/>
                    <a:pt x="27" y="26"/>
                  </a:cubicBezTo>
                  <a:cubicBezTo>
                    <a:pt x="26" y="14"/>
                    <a:pt x="15" y="9"/>
                    <a:pt x="4" y="9"/>
                  </a:cubicBezTo>
                  <a:cubicBezTo>
                    <a:pt x="0" y="9"/>
                    <a:pt x="0" y="6"/>
                    <a:pt x="0" y="4"/>
                  </a:cubicBezTo>
                  <a:cubicBezTo>
                    <a:pt x="0" y="0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6">
              <a:extLst>
                <a:ext uri="{FF2B5EF4-FFF2-40B4-BE49-F238E27FC236}">
                  <a16:creationId xmlns:a16="http://schemas.microsoft.com/office/drawing/2014/main" id="{65106A4C-F553-4970-A547-36BD612272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67000" y="1855788"/>
              <a:ext cx="238125" cy="223838"/>
            </a:xfrm>
            <a:custGeom>
              <a:avLst/>
              <a:gdLst>
                <a:gd name="T0" fmla="*/ 4 w 214"/>
                <a:gd name="T1" fmla="*/ 193 h 202"/>
                <a:gd name="T2" fmla="*/ 101 w 214"/>
                <a:gd name="T3" fmla="*/ 6 h 202"/>
                <a:gd name="T4" fmla="*/ 109 w 214"/>
                <a:gd name="T5" fmla="*/ 0 h 202"/>
                <a:gd name="T6" fmla="*/ 129 w 214"/>
                <a:gd name="T7" fmla="*/ 44 h 202"/>
                <a:gd name="T8" fmla="*/ 183 w 214"/>
                <a:gd name="T9" fmla="*/ 172 h 202"/>
                <a:gd name="T10" fmla="*/ 214 w 214"/>
                <a:gd name="T11" fmla="*/ 197 h 202"/>
                <a:gd name="T12" fmla="*/ 207 w 214"/>
                <a:gd name="T13" fmla="*/ 201 h 202"/>
                <a:gd name="T14" fmla="*/ 182 w 214"/>
                <a:gd name="T15" fmla="*/ 199 h 202"/>
                <a:gd name="T16" fmla="*/ 156 w 214"/>
                <a:gd name="T17" fmla="*/ 201 h 202"/>
                <a:gd name="T18" fmla="*/ 143 w 214"/>
                <a:gd name="T19" fmla="*/ 197 h 202"/>
                <a:gd name="T20" fmla="*/ 157 w 214"/>
                <a:gd name="T21" fmla="*/ 184 h 202"/>
                <a:gd name="T22" fmla="*/ 138 w 214"/>
                <a:gd name="T23" fmla="*/ 131 h 202"/>
                <a:gd name="T24" fmla="*/ 127 w 214"/>
                <a:gd name="T25" fmla="*/ 126 h 202"/>
                <a:gd name="T26" fmla="*/ 93 w 214"/>
                <a:gd name="T27" fmla="*/ 127 h 202"/>
                <a:gd name="T28" fmla="*/ 78 w 214"/>
                <a:gd name="T29" fmla="*/ 127 h 202"/>
                <a:gd name="T30" fmla="*/ 57 w 214"/>
                <a:gd name="T31" fmla="*/ 135 h 202"/>
                <a:gd name="T32" fmla="*/ 39 w 214"/>
                <a:gd name="T33" fmla="*/ 178 h 202"/>
                <a:gd name="T34" fmla="*/ 60 w 214"/>
                <a:gd name="T35" fmla="*/ 197 h 202"/>
                <a:gd name="T36" fmla="*/ 55 w 214"/>
                <a:gd name="T37" fmla="*/ 201 h 202"/>
                <a:gd name="T38" fmla="*/ 32 w 214"/>
                <a:gd name="T39" fmla="*/ 201 h 202"/>
                <a:gd name="T40" fmla="*/ 8 w 214"/>
                <a:gd name="T41" fmla="*/ 202 h 202"/>
                <a:gd name="T42" fmla="*/ 0 w 214"/>
                <a:gd name="T43" fmla="*/ 198 h 202"/>
                <a:gd name="T44" fmla="*/ 4 w 214"/>
                <a:gd name="T45" fmla="*/ 193 h 202"/>
                <a:gd name="T46" fmla="*/ 84 w 214"/>
                <a:gd name="T47" fmla="*/ 112 h 202"/>
                <a:gd name="T48" fmla="*/ 92 w 214"/>
                <a:gd name="T49" fmla="*/ 112 h 202"/>
                <a:gd name="T50" fmla="*/ 119 w 214"/>
                <a:gd name="T51" fmla="*/ 112 h 202"/>
                <a:gd name="T52" fmla="*/ 130 w 214"/>
                <a:gd name="T53" fmla="*/ 107 h 202"/>
                <a:gd name="T54" fmla="*/ 99 w 214"/>
                <a:gd name="T55" fmla="*/ 42 h 202"/>
                <a:gd name="T56" fmla="*/ 70 w 214"/>
                <a:gd name="T57" fmla="*/ 107 h 202"/>
                <a:gd name="T58" fmla="*/ 84 w 214"/>
                <a:gd name="T59" fmla="*/ 11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4" h="202">
                  <a:moveTo>
                    <a:pt x="4" y="193"/>
                  </a:moveTo>
                  <a:cubicBezTo>
                    <a:pt x="20" y="187"/>
                    <a:pt x="18" y="181"/>
                    <a:pt x="101" y="6"/>
                  </a:cubicBezTo>
                  <a:cubicBezTo>
                    <a:pt x="103" y="0"/>
                    <a:pt x="105" y="0"/>
                    <a:pt x="109" y="0"/>
                  </a:cubicBezTo>
                  <a:cubicBezTo>
                    <a:pt x="115" y="0"/>
                    <a:pt x="111" y="0"/>
                    <a:pt x="129" y="44"/>
                  </a:cubicBezTo>
                  <a:cubicBezTo>
                    <a:pt x="142" y="76"/>
                    <a:pt x="181" y="167"/>
                    <a:pt x="183" y="172"/>
                  </a:cubicBezTo>
                  <a:cubicBezTo>
                    <a:pt x="197" y="200"/>
                    <a:pt x="214" y="187"/>
                    <a:pt x="214" y="197"/>
                  </a:cubicBezTo>
                  <a:cubicBezTo>
                    <a:pt x="214" y="198"/>
                    <a:pt x="214" y="201"/>
                    <a:pt x="207" y="201"/>
                  </a:cubicBezTo>
                  <a:cubicBezTo>
                    <a:pt x="200" y="201"/>
                    <a:pt x="190" y="199"/>
                    <a:pt x="182" y="199"/>
                  </a:cubicBezTo>
                  <a:cubicBezTo>
                    <a:pt x="172" y="199"/>
                    <a:pt x="164" y="201"/>
                    <a:pt x="156" y="201"/>
                  </a:cubicBezTo>
                  <a:cubicBezTo>
                    <a:pt x="144" y="201"/>
                    <a:pt x="143" y="200"/>
                    <a:pt x="143" y="197"/>
                  </a:cubicBezTo>
                  <a:cubicBezTo>
                    <a:pt x="143" y="191"/>
                    <a:pt x="157" y="194"/>
                    <a:pt x="157" y="184"/>
                  </a:cubicBezTo>
                  <a:cubicBezTo>
                    <a:pt x="157" y="175"/>
                    <a:pt x="144" y="141"/>
                    <a:pt x="138" y="131"/>
                  </a:cubicBezTo>
                  <a:cubicBezTo>
                    <a:pt x="137" y="129"/>
                    <a:pt x="136" y="126"/>
                    <a:pt x="127" y="126"/>
                  </a:cubicBezTo>
                  <a:cubicBezTo>
                    <a:pt x="121" y="126"/>
                    <a:pt x="111" y="127"/>
                    <a:pt x="93" y="127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61" y="127"/>
                    <a:pt x="60" y="128"/>
                    <a:pt x="57" y="135"/>
                  </a:cubicBezTo>
                  <a:cubicBezTo>
                    <a:pt x="47" y="156"/>
                    <a:pt x="39" y="170"/>
                    <a:pt x="39" y="178"/>
                  </a:cubicBezTo>
                  <a:cubicBezTo>
                    <a:pt x="39" y="197"/>
                    <a:pt x="60" y="188"/>
                    <a:pt x="60" y="197"/>
                  </a:cubicBezTo>
                  <a:cubicBezTo>
                    <a:pt x="60" y="199"/>
                    <a:pt x="59" y="201"/>
                    <a:pt x="55" y="201"/>
                  </a:cubicBezTo>
                  <a:cubicBezTo>
                    <a:pt x="50" y="201"/>
                    <a:pt x="42" y="201"/>
                    <a:pt x="32" y="201"/>
                  </a:cubicBezTo>
                  <a:cubicBezTo>
                    <a:pt x="21" y="201"/>
                    <a:pt x="14" y="202"/>
                    <a:pt x="8" y="202"/>
                  </a:cubicBezTo>
                  <a:cubicBezTo>
                    <a:pt x="3" y="202"/>
                    <a:pt x="0" y="201"/>
                    <a:pt x="0" y="198"/>
                  </a:cubicBezTo>
                  <a:cubicBezTo>
                    <a:pt x="0" y="196"/>
                    <a:pt x="2" y="194"/>
                    <a:pt x="4" y="193"/>
                  </a:cubicBezTo>
                  <a:close/>
                  <a:moveTo>
                    <a:pt x="84" y="112"/>
                  </a:moveTo>
                  <a:cubicBezTo>
                    <a:pt x="92" y="112"/>
                    <a:pt x="92" y="112"/>
                    <a:pt x="92" y="112"/>
                  </a:cubicBezTo>
                  <a:cubicBezTo>
                    <a:pt x="105" y="112"/>
                    <a:pt x="119" y="112"/>
                    <a:pt x="119" y="112"/>
                  </a:cubicBezTo>
                  <a:cubicBezTo>
                    <a:pt x="126" y="112"/>
                    <a:pt x="130" y="110"/>
                    <a:pt x="130" y="107"/>
                  </a:cubicBezTo>
                  <a:cubicBezTo>
                    <a:pt x="130" y="104"/>
                    <a:pt x="104" y="42"/>
                    <a:pt x="99" y="42"/>
                  </a:cubicBezTo>
                  <a:cubicBezTo>
                    <a:pt x="95" y="42"/>
                    <a:pt x="70" y="103"/>
                    <a:pt x="70" y="107"/>
                  </a:cubicBezTo>
                  <a:cubicBezTo>
                    <a:pt x="70" y="112"/>
                    <a:pt x="72" y="112"/>
                    <a:pt x="84" y="112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7">
              <a:extLst>
                <a:ext uri="{FF2B5EF4-FFF2-40B4-BE49-F238E27FC236}">
                  <a16:creationId xmlns:a16="http://schemas.microsoft.com/office/drawing/2014/main" id="{24AF8288-01F6-46C8-95FE-2BF87F6BAF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47988" y="1857375"/>
              <a:ext cx="225425" cy="220663"/>
            </a:xfrm>
            <a:custGeom>
              <a:avLst/>
              <a:gdLst>
                <a:gd name="T0" fmla="*/ 14 w 202"/>
                <a:gd name="T1" fmla="*/ 1 h 199"/>
                <a:gd name="T2" fmla="*/ 38 w 202"/>
                <a:gd name="T3" fmla="*/ 1 h 199"/>
                <a:gd name="T4" fmla="*/ 93 w 202"/>
                <a:gd name="T5" fmla="*/ 0 h 199"/>
                <a:gd name="T6" fmla="*/ 202 w 202"/>
                <a:gd name="T7" fmla="*/ 90 h 199"/>
                <a:gd name="T8" fmla="*/ 162 w 202"/>
                <a:gd name="T9" fmla="*/ 181 h 199"/>
                <a:gd name="T10" fmla="*/ 105 w 202"/>
                <a:gd name="T11" fmla="*/ 199 h 199"/>
                <a:gd name="T12" fmla="*/ 39 w 202"/>
                <a:gd name="T13" fmla="*/ 198 h 199"/>
                <a:gd name="T14" fmla="*/ 11 w 202"/>
                <a:gd name="T15" fmla="*/ 199 h 199"/>
                <a:gd name="T16" fmla="*/ 4 w 202"/>
                <a:gd name="T17" fmla="*/ 196 h 199"/>
                <a:gd name="T18" fmla="*/ 14 w 202"/>
                <a:gd name="T19" fmla="*/ 189 h 199"/>
                <a:gd name="T20" fmla="*/ 26 w 202"/>
                <a:gd name="T21" fmla="*/ 171 h 199"/>
                <a:gd name="T22" fmla="*/ 26 w 202"/>
                <a:gd name="T23" fmla="*/ 96 h 199"/>
                <a:gd name="T24" fmla="*/ 26 w 202"/>
                <a:gd name="T25" fmla="*/ 26 h 199"/>
                <a:gd name="T26" fmla="*/ 11 w 202"/>
                <a:gd name="T27" fmla="*/ 11 h 199"/>
                <a:gd name="T28" fmla="*/ 0 w 202"/>
                <a:gd name="T29" fmla="*/ 4 h 199"/>
                <a:gd name="T30" fmla="*/ 14 w 202"/>
                <a:gd name="T31" fmla="*/ 1 h 199"/>
                <a:gd name="T32" fmla="*/ 75 w 202"/>
                <a:gd name="T33" fmla="*/ 186 h 199"/>
                <a:gd name="T34" fmla="*/ 95 w 202"/>
                <a:gd name="T35" fmla="*/ 189 h 199"/>
                <a:gd name="T36" fmla="*/ 100 w 202"/>
                <a:gd name="T37" fmla="*/ 189 h 199"/>
                <a:gd name="T38" fmla="*/ 158 w 202"/>
                <a:gd name="T39" fmla="*/ 167 h 199"/>
                <a:gd name="T40" fmla="*/ 179 w 202"/>
                <a:gd name="T41" fmla="*/ 103 h 199"/>
                <a:gd name="T42" fmla="*/ 83 w 202"/>
                <a:gd name="T43" fmla="*/ 12 h 199"/>
                <a:gd name="T44" fmla="*/ 50 w 202"/>
                <a:gd name="T45" fmla="*/ 47 h 199"/>
                <a:gd name="T46" fmla="*/ 50 w 202"/>
                <a:gd name="T47" fmla="*/ 100 h 199"/>
                <a:gd name="T48" fmla="*/ 49 w 202"/>
                <a:gd name="T49" fmla="*/ 159 h 199"/>
                <a:gd name="T50" fmla="*/ 75 w 202"/>
                <a:gd name="T51" fmla="*/ 186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2" h="199">
                  <a:moveTo>
                    <a:pt x="14" y="1"/>
                  </a:moveTo>
                  <a:cubicBezTo>
                    <a:pt x="38" y="1"/>
                    <a:pt x="38" y="1"/>
                    <a:pt x="38" y="1"/>
                  </a:cubicBezTo>
                  <a:cubicBezTo>
                    <a:pt x="53" y="1"/>
                    <a:pt x="74" y="0"/>
                    <a:pt x="93" y="0"/>
                  </a:cubicBezTo>
                  <a:cubicBezTo>
                    <a:pt x="143" y="0"/>
                    <a:pt x="202" y="30"/>
                    <a:pt x="202" y="90"/>
                  </a:cubicBezTo>
                  <a:cubicBezTo>
                    <a:pt x="202" y="144"/>
                    <a:pt x="186" y="161"/>
                    <a:pt x="162" y="181"/>
                  </a:cubicBezTo>
                  <a:cubicBezTo>
                    <a:pt x="153" y="189"/>
                    <a:pt x="130" y="199"/>
                    <a:pt x="105" y="199"/>
                  </a:cubicBezTo>
                  <a:cubicBezTo>
                    <a:pt x="99" y="199"/>
                    <a:pt x="59" y="198"/>
                    <a:pt x="39" y="198"/>
                  </a:cubicBezTo>
                  <a:cubicBezTo>
                    <a:pt x="22" y="198"/>
                    <a:pt x="17" y="199"/>
                    <a:pt x="11" y="199"/>
                  </a:cubicBezTo>
                  <a:cubicBezTo>
                    <a:pt x="5" y="199"/>
                    <a:pt x="4" y="198"/>
                    <a:pt x="4" y="196"/>
                  </a:cubicBezTo>
                  <a:cubicBezTo>
                    <a:pt x="4" y="191"/>
                    <a:pt x="8" y="192"/>
                    <a:pt x="14" y="189"/>
                  </a:cubicBezTo>
                  <a:cubicBezTo>
                    <a:pt x="20" y="187"/>
                    <a:pt x="26" y="179"/>
                    <a:pt x="26" y="171"/>
                  </a:cubicBezTo>
                  <a:cubicBezTo>
                    <a:pt x="26" y="142"/>
                    <a:pt x="26" y="120"/>
                    <a:pt x="26" y="96"/>
                  </a:cubicBezTo>
                  <a:cubicBezTo>
                    <a:pt x="26" y="74"/>
                    <a:pt x="26" y="59"/>
                    <a:pt x="26" y="26"/>
                  </a:cubicBezTo>
                  <a:cubicBezTo>
                    <a:pt x="26" y="20"/>
                    <a:pt x="19" y="11"/>
                    <a:pt x="11" y="11"/>
                  </a:cubicBezTo>
                  <a:cubicBezTo>
                    <a:pt x="5" y="11"/>
                    <a:pt x="0" y="10"/>
                    <a:pt x="0" y="4"/>
                  </a:cubicBezTo>
                  <a:cubicBezTo>
                    <a:pt x="0" y="1"/>
                    <a:pt x="3" y="1"/>
                    <a:pt x="14" y="1"/>
                  </a:cubicBezTo>
                  <a:close/>
                  <a:moveTo>
                    <a:pt x="75" y="186"/>
                  </a:moveTo>
                  <a:cubicBezTo>
                    <a:pt x="80" y="188"/>
                    <a:pt x="88" y="189"/>
                    <a:pt x="95" y="189"/>
                  </a:cubicBezTo>
                  <a:cubicBezTo>
                    <a:pt x="100" y="189"/>
                    <a:pt x="100" y="189"/>
                    <a:pt x="100" y="189"/>
                  </a:cubicBezTo>
                  <a:cubicBezTo>
                    <a:pt x="126" y="189"/>
                    <a:pt x="142" y="182"/>
                    <a:pt x="158" y="167"/>
                  </a:cubicBezTo>
                  <a:cubicBezTo>
                    <a:pt x="174" y="152"/>
                    <a:pt x="179" y="124"/>
                    <a:pt x="179" y="103"/>
                  </a:cubicBezTo>
                  <a:cubicBezTo>
                    <a:pt x="179" y="41"/>
                    <a:pt x="126" y="12"/>
                    <a:pt x="83" y="12"/>
                  </a:cubicBezTo>
                  <a:cubicBezTo>
                    <a:pt x="50" y="12"/>
                    <a:pt x="50" y="12"/>
                    <a:pt x="50" y="47"/>
                  </a:cubicBezTo>
                  <a:cubicBezTo>
                    <a:pt x="50" y="58"/>
                    <a:pt x="50" y="95"/>
                    <a:pt x="50" y="100"/>
                  </a:cubicBezTo>
                  <a:cubicBezTo>
                    <a:pt x="50" y="129"/>
                    <a:pt x="49" y="148"/>
                    <a:pt x="49" y="159"/>
                  </a:cubicBezTo>
                  <a:cubicBezTo>
                    <a:pt x="49" y="183"/>
                    <a:pt x="52" y="180"/>
                    <a:pt x="75" y="186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8">
              <a:extLst>
                <a:ext uri="{FF2B5EF4-FFF2-40B4-BE49-F238E27FC236}">
                  <a16:creationId xmlns:a16="http://schemas.microsoft.com/office/drawing/2014/main" id="{12673E4F-9439-4BDE-A1C6-95205E0B4F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275" y="1858963"/>
              <a:ext cx="238125" cy="228600"/>
            </a:xfrm>
            <a:custGeom>
              <a:avLst/>
              <a:gdLst>
                <a:gd name="T0" fmla="*/ 8 w 213"/>
                <a:gd name="T1" fmla="*/ 0 h 206"/>
                <a:gd name="T2" fmla="*/ 38 w 213"/>
                <a:gd name="T3" fmla="*/ 2 h 206"/>
                <a:gd name="T4" fmla="*/ 57 w 213"/>
                <a:gd name="T5" fmla="*/ 1 h 206"/>
                <a:gd name="T6" fmla="*/ 66 w 213"/>
                <a:gd name="T7" fmla="*/ 4 h 206"/>
                <a:gd name="T8" fmla="*/ 54 w 213"/>
                <a:gd name="T9" fmla="*/ 17 h 206"/>
                <a:gd name="T10" fmla="*/ 93 w 213"/>
                <a:gd name="T11" fmla="*/ 111 h 206"/>
                <a:gd name="T12" fmla="*/ 121 w 213"/>
                <a:gd name="T13" fmla="*/ 165 h 206"/>
                <a:gd name="T14" fmla="*/ 180 w 213"/>
                <a:gd name="T15" fmla="*/ 17 h 206"/>
                <a:gd name="T16" fmla="*/ 160 w 213"/>
                <a:gd name="T17" fmla="*/ 3 h 206"/>
                <a:gd name="T18" fmla="*/ 166 w 213"/>
                <a:gd name="T19" fmla="*/ 0 h 206"/>
                <a:gd name="T20" fmla="*/ 183 w 213"/>
                <a:gd name="T21" fmla="*/ 1 h 206"/>
                <a:gd name="T22" fmla="*/ 208 w 213"/>
                <a:gd name="T23" fmla="*/ 0 h 206"/>
                <a:gd name="T24" fmla="*/ 213 w 213"/>
                <a:gd name="T25" fmla="*/ 4 h 206"/>
                <a:gd name="T26" fmla="*/ 195 w 213"/>
                <a:gd name="T27" fmla="*/ 24 h 206"/>
                <a:gd name="T28" fmla="*/ 133 w 213"/>
                <a:gd name="T29" fmla="*/ 165 h 206"/>
                <a:gd name="T30" fmla="*/ 114 w 213"/>
                <a:gd name="T31" fmla="*/ 206 h 206"/>
                <a:gd name="T32" fmla="*/ 102 w 213"/>
                <a:gd name="T33" fmla="*/ 187 h 206"/>
                <a:gd name="T34" fmla="*/ 73 w 213"/>
                <a:gd name="T35" fmla="*/ 122 h 206"/>
                <a:gd name="T36" fmla="*/ 26 w 213"/>
                <a:gd name="T37" fmla="*/ 19 h 206"/>
                <a:gd name="T38" fmla="*/ 0 w 213"/>
                <a:gd name="T39" fmla="*/ 4 h 206"/>
                <a:gd name="T40" fmla="*/ 8 w 213"/>
                <a:gd name="T41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3" h="206">
                  <a:moveTo>
                    <a:pt x="8" y="0"/>
                  </a:moveTo>
                  <a:cubicBezTo>
                    <a:pt x="14" y="0"/>
                    <a:pt x="20" y="2"/>
                    <a:pt x="38" y="2"/>
                  </a:cubicBezTo>
                  <a:cubicBezTo>
                    <a:pt x="43" y="2"/>
                    <a:pt x="51" y="1"/>
                    <a:pt x="57" y="1"/>
                  </a:cubicBezTo>
                  <a:cubicBezTo>
                    <a:pt x="65" y="1"/>
                    <a:pt x="66" y="1"/>
                    <a:pt x="66" y="4"/>
                  </a:cubicBezTo>
                  <a:cubicBezTo>
                    <a:pt x="66" y="8"/>
                    <a:pt x="54" y="8"/>
                    <a:pt x="54" y="17"/>
                  </a:cubicBezTo>
                  <a:cubicBezTo>
                    <a:pt x="54" y="29"/>
                    <a:pt x="63" y="43"/>
                    <a:pt x="93" y="111"/>
                  </a:cubicBezTo>
                  <a:cubicBezTo>
                    <a:pt x="102" y="132"/>
                    <a:pt x="117" y="165"/>
                    <a:pt x="121" y="165"/>
                  </a:cubicBezTo>
                  <a:cubicBezTo>
                    <a:pt x="124" y="165"/>
                    <a:pt x="180" y="32"/>
                    <a:pt x="180" y="17"/>
                  </a:cubicBezTo>
                  <a:cubicBezTo>
                    <a:pt x="180" y="4"/>
                    <a:pt x="160" y="10"/>
                    <a:pt x="160" y="3"/>
                  </a:cubicBezTo>
                  <a:cubicBezTo>
                    <a:pt x="160" y="1"/>
                    <a:pt x="161" y="0"/>
                    <a:pt x="166" y="0"/>
                  </a:cubicBezTo>
                  <a:cubicBezTo>
                    <a:pt x="169" y="0"/>
                    <a:pt x="173" y="1"/>
                    <a:pt x="183" y="1"/>
                  </a:cubicBezTo>
                  <a:cubicBezTo>
                    <a:pt x="194" y="1"/>
                    <a:pt x="194" y="0"/>
                    <a:pt x="208" y="0"/>
                  </a:cubicBezTo>
                  <a:cubicBezTo>
                    <a:pt x="211" y="0"/>
                    <a:pt x="213" y="1"/>
                    <a:pt x="213" y="4"/>
                  </a:cubicBezTo>
                  <a:cubicBezTo>
                    <a:pt x="213" y="10"/>
                    <a:pt x="203" y="7"/>
                    <a:pt x="195" y="24"/>
                  </a:cubicBezTo>
                  <a:cubicBezTo>
                    <a:pt x="133" y="165"/>
                    <a:pt x="133" y="165"/>
                    <a:pt x="133" y="165"/>
                  </a:cubicBezTo>
                  <a:cubicBezTo>
                    <a:pt x="116" y="206"/>
                    <a:pt x="117" y="206"/>
                    <a:pt x="114" y="206"/>
                  </a:cubicBezTo>
                  <a:cubicBezTo>
                    <a:pt x="113" y="206"/>
                    <a:pt x="109" y="204"/>
                    <a:pt x="102" y="187"/>
                  </a:cubicBezTo>
                  <a:cubicBezTo>
                    <a:pt x="93" y="165"/>
                    <a:pt x="86" y="150"/>
                    <a:pt x="73" y="122"/>
                  </a:cubicBezTo>
                  <a:cubicBezTo>
                    <a:pt x="34" y="37"/>
                    <a:pt x="34" y="28"/>
                    <a:pt x="26" y="19"/>
                  </a:cubicBezTo>
                  <a:cubicBezTo>
                    <a:pt x="12" y="4"/>
                    <a:pt x="0" y="14"/>
                    <a:pt x="0" y="4"/>
                  </a:cubicBezTo>
                  <a:cubicBezTo>
                    <a:pt x="0" y="1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9">
              <a:extLst>
                <a:ext uri="{FF2B5EF4-FFF2-40B4-BE49-F238E27FC236}">
                  <a16:creationId xmlns:a16="http://schemas.microsoft.com/office/drawing/2014/main" id="{3D082981-79AC-4682-A056-6D6360DD3E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7263" y="1858963"/>
              <a:ext cx="174625" cy="220663"/>
            </a:xfrm>
            <a:custGeom>
              <a:avLst/>
              <a:gdLst>
                <a:gd name="T0" fmla="*/ 8 w 157"/>
                <a:gd name="T1" fmla="*/ 0 h 199"/>
                <a:gd name="T2" fmla="*/ 15 w 157"/>
                <a:gd name="T3" fmla="*/ 0 h 199"/>
                <a:gd name="T4" fmla="*/ 83 w 157"/>
                <a:gd name="T5" fmla="*/ 2 h 199"/>
                <a:gd name="T6" fmla="*/ 139 w 157"/>
                <a:gd name="T7" fmla="*/ 0 h 199"/>
                <a:gd name="T8" fmla="*/ 144 w 157"/>
                <a:gd name="T9" fmla="*/ 7 h 199"/>
                <a:gd name="T10" fmla="*/ 140 w 157"/>
                <a:gd name="T11" fmla="*/ 35 h 199"/>
                <a:gd name="T12" fmla="*/ 136 w 157"/>
                <a:gd name="T13" fmla="*/ 41 h 199"/>
                <a:gd name="T14" fmla="*/ 132 w 157"/>
                <a:gd name="T15" fmla="*/ 35 h 199"/>
                <a:gd name="T16" fmla="*/ 115 w 157"/>
                <a:gd name="T17" fmla="*/ 15 h 199"/>
                <a:gd name="T18" fmla="*/ 77 w 157"/>
                <a:gd name="T19" fmla="*/ 14 h 199"/>
                <a:gd name="T20" fmla="*/ 70 w 157"/>
                <a:gd name="T21" fmla="*/ 14 h 199"/>
                <a:gd name="T22" fmla="*/ 50 w 157"/>
                <a:gd name="T23" fmla="*/ 30 h 199"/>
                <a:gd name="T24" fmla="*/ 49 w 157"/>
                <a:gd name="T25" fmla="*/ 77 h 199"/>
                <a:gd name="T26" fmla="*/ 54 w 157"/>
                <a:gd name="T27" fmla="*/ 91 h 199"/>
                <a:gd name="T28" fmla="*/ 61 w 157"/>
                <a:gd name="T29" fmla="*/ 91 h 199"/>
                <a:gd name="T30" fmla="*/ 73 w 157"/>
                <a:gd name="T31" fmla="*/ 91 h 199"/>
                <a:gd name="T32" fmla="*/ 82 w 157"/>
                <a:gd name="T33" fmla="*/ 91 h 199"/>
                <a:gd name="T34" fmla="*/ 114 w 157"/>
                <a:gd name="T35" fmla="*/ 86 h 199"/>
                <a:gd name="T36" fmla="*/ 120 w 157"/>
                <a:gd name="T37" fmla="*/ 75 h 199"/>
                <a:gd name="T38" fmla="*/ 124 w 157"/>
                <a:gd name="T39" fmla="*/ 71 h 199"/>
                <a:gd name="T40" fmla="*/ 128 w 157"/>
                <a:gd name="T41" fmla="*/ 75 h 199"/>
                <a:gd name="T42" fmla="*/ 125 w 157"/>
                <a:gd name="T43" fmla="*/ 104 h 199"/>
                <a:gd name="T44" fmla="*/ 126 w 157"/>
                <a:gd name="T45" fmla="*/ 121 h 199"/>
                <a:gd name="T46" fmla="*/ 124 w 157"/>
                <a:gd name="T47" fmla="*/ 128 h 199"/>
                <a:gd name="T48" fmla="*/ 118 w 157"/>
                <a:gd name="T49" fmla="*/ 122 h 199"/>
                <a:gd name="T50" fmla="*/ 111 w 157"/>
                <a:gd name="T51" fmla="*/ 108 h 199"/>
                <a:gd name="T52" fmla="*/ 85 w 157"/>
                <a:gd name="T53" fmla="*/ 104 h 199"/>
                <a:gd name="T54" fmla="*/ 60 w 157"/>
                <a:gd name="T55" fmla="*/ 104 h 199"/>
                <a:gd name="T56" fmla="*/ 49 w 157"/>
                <a:gd name="T57" fmla="*/ 109 h 199"/>
                <a:gd name="T58" fmla="*/ 48 w 157"/>
                <a:gd name="T59" fmla="*/ 149 h 199"/>
                <a:gd name="T60" fmla="*/ 48 w 157"/>
                <a:gd name="T61" fmla="*/ 160 h 199"/>
                <a:gd name="T62" fmla="*/ 55 w 157"/>
                <a:gd name="T63" fmla="*/ 182 h 199"/>
                <a:gd name="T64" fmla="*/ 67 w 157"/>
                <a:gd name="T65" fmla="*/ 184 h 199"/>
                <a:gd name="T66" fmla="*/ 153 w 157"/>
                <a:gd name="T67" fmla="*/ 158 h 199"/>
                <a:gd name="T68" fmla="*/ 157 w 157"/>
                <a:gd name="T69" fmla="*/ 163 h 199"/>
                <a:gd name="T70" fmla="*/ 124 w 157"/>
                <a:gd name="T71" fmla="*/ 199 h 199"/>
                <a:gd name="T72" fmla="*/ 47 w 157"/>
                <a:gd name="T73" fmla="*/ 196 h 199"/>
                <a:gd name="T74" fmla="*/ 10 w 157"/>
                <a:gd name="T75" fmla="*/ 199 h 199"/>
                <a:gd name="T76" fmla="*/ 4 w 157"/>
                <a:gd name="T77" fmla="*/ 196 h 199"/>
                <a:gd name="T78" fmla="*/ 16 w 157"/>
                <a:gd name="T79" fmla="*/ 187 h 199"/>
                <a:gd name="T80" fmla="*/ 27 w 157"/>
                <a:gd name="T81" fmla="*/ 133 h 199"/>
                <a:gd name="T82" fmla="*/ 27 w 157"/>
                <a:gd name="T83" fmla="*/ 99 h 199"/>
                <a:gd name="T84" fmla="*/ 27 w 157"/>
                <a:gd name="T85" fmla="*/ 51 h 199"/>
                <a:gd name="T86" fmla="*/ 27 w 157"/>
                <a:gd name="T87" fmla="*/ 26 h 199"/>
                <a:gd name="T88" fmla="*/ 4 w 157"/>
                <a:gd name="T89" fmla="*/ 9 h 199"/>
                <a:gd name="T90" fmla="*/ 0 w 157"/>
                <a:gd name="T91" fmla="*/ 4 h 199"/>
                <a:gd name="T92" fmla="*/ 8 w 157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7" h="199">
                  <a:moveTo>
                    <a:pt x="8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2" y="0"/>
                    <a:pt x="56" y="2"/>
                    <a:pt x="83" y="2"/>
                  </a:cubicBezTo>
                  <a:cubicBezTo>
                    <a:pt x="94" y="2"/>
                    <a:pt x="130" y="0"/>
                    <a:pt x="139" y="0"/>
                  </a:cubicBezTo>
                  <a:cubicBezTo>
                    <a:pt x="140" y="0"/>
                    <a:pt x="144" y="1"/>
                    <a:pt x="144" y="7"/>
                  </a:cubicBezTo>
                  <a:cubicBezTo>
                    <a:pt x="144" y="12"/>
                    <a:pt x="140" y="21"/>
                    <a:pt x="140" y="35"/>
                  </a:cubicBezTo>
                  <a:cubicBezTo>
                    <a:pt x="140" y="39"/>
                    <a:pt x="138" y="41"/>
                    <a:pt x="136" y="41"/>
                  </a:cubicBezTo>
                  <a:cubicBezTo>
                    <a:pt x="134" y="41"/>
                    <a:pt x="132" y="39"/>
                    <a:pt x="132" y="35"/>
                  </a:cubicBezTo>
                  <a:cubicBezTo>
                    <a:pt x="132" y="26"/>
                    <a:pt x="125" y="16"/>
                    <a:pt x="115" y="15"/>
                  </a:cubicBezTo>
                  <a:cubicBezTo>
                    <a:pt x="98" y="14"/>
                    <a:pt x="92" y="14"/>
                    <a:pt x="77" y="14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51" y="14"/>
                    <a:pt x="51" y="14"/>
                    <a:pt x="50" y="30"/>
                  </a:cubicBezTo>
                  <a:cubicBezTo>
                    <a:pt x="50" y="40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105" y="91"/>
                    <a:pt x="109" y="89"/>
                    <a:pt x="114" y="86"/>
                  </a:cubicBezTo>
                  <a:cubicBezTo>
                    <a:pt x="119" y="82"/>
                    <a:pt x="120" y="78"/>
                    <a:pt x="120" y="75"/>
                  </a:cubicBezTo>
                  <a:cubicBezTo>
                    <a:pt x="121" y="73"/>
                    <a:pt x="121" y="71"/>
                    <a:pt x="124" y="71"/>
                  </a:cubicBezTo>
                  <a:cubicBezTo>
                    <a:pt x="127" y="71"/>
                    <a:pt x="128" y="72"/>
                    <a:pt x="128" y="75"/>
                  </a:cubicBezTo>
                  <a:cubicBezTo>
                    <a:pt x="128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2"/>
                  </a:cubicBezTo>
                  <a:cubicBezTo>
                    <a:pt x="117" y="117"/>
                    <a:pt x="115" y="111"/>
                    <a:pt x="111" y="108"/>
                  </a:cubicBezTo>
                  <a:cubicBezTo>
                    <a:pt x="105" y="104"/>
                    <a:pt x="86" y="104"/>
                    <a:pt x="85" y="104"/>
                  </a:cubicBezTo>
                  <a:cubicBezTo>
                    <a:pt x="61" y="104"/>
                    <a:pt x="63" y="104"/>
                    <a:pt x="60" y="104"/>
                  </a:cubicBezTo>
                  <a:cubicBezTo>
                    <a:pt x="54" y="104"/>
                    <a:pt x="49" y="105"/>
                    <a:pt x="49" y="109"/>
                  </a:cubicBezTo>
                  <a:cubicBezTo>
                    <a:pt x="49" y="125"/>
                    <a:pt x="48" y="133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5" y="182"/>
                  </a:cubicBezTo>
                  <a:cubicBezTo>
                    <a:pt x="61" y="184"/>
                    <a:pt x="63" y="184"/>
                    <a:pt x="67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5" y="158"/>
                    <a:pt x="157" y="159"/>
                    <a:pt x="157" y="163"/>
                  </a:cubicBezTo>
                  <a:cubicBezTo>
                    <a:pt x="157" y="179"/>
                    <a:pt x="135" y="199"/>
                    <a:pt x="124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10" y="199"/>
                  </a:cubicBezTo>
                  <a:cubicBezTo>
                    <a:pt x="7" y="199"/>
                    <a:pt x="4" y="199"/>
                    <a:pt x="4" y="196"/>
                  </a:cubicBezTo>
                  <a:cubicBezTo>
                    <a:pt x="4" y="188"/>
                    <a:pt x="4" y="193"/>
                    <a:pt x="16" y="187"/>
                  </a:cubicBezTo>
                  <a:cubicBezTo>
                    <a:pt x="24" y="183"/>
                    <a:pt x="27" y="176"/>
                    <a:pt x="27" y="133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7" y="84"/>
                    <a:pt x="27" y="68"/>
                    <a:pt x="27" y="51"/>
                  </a:cubicBezTo>
                  <a:cubicBezTo>
                    <a:pt x="27" y="43"/>
                    <a:pt x="27" y="35"/>
                    <a:pt x="27" y="26"/>
                  </a:cubicBezTo>
                  <a:cubicBezTo>
                    <a:pt x="26" y="14"/>
                    <a:pt x="15" y="9"/>
                    <a:pt x="4" y="9"/>
                  </a:cubicBezTo>
                  <a:cubicBezTo>
                    <a:pt x="0" y="9"/>
                    <a:pt x="0" y="6"/>
                    <a:pt x="0" y="4"/>
                  </a:cubicBezTo>
                  <a:cubicBezTo>
                    <a:pt x="0" y="0"/>
                    <a:pt x="6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0">
              <a:extLst>
                <a:ext uri="{FF2B5EF4-FFF2-40B4-BE49-F238E27FC236}">
                  <a16:creationId xmlns:a16="http://schemas.microsoft.com/office/drawing/2014/main" id="{351CBD5E-AA6E-4065-88C2-B32AEC121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4750" y="1858963"/>
              <a:ext cx="230188" cy="223838"/>
            </a:xfrm>
            <a:custGeom>
              <a:avLst/>
              <a:gdLst>
                <a:gd name="T0" fmla="*/ 7 w 207"/>
                <a:gd name="T1" fmla="*/ 0 h 201"/>
                <a:gd name="T2" fmla="*/ 18 w 207"/>
                <a:gd name="T3" fmla="*/ 0 h 201"/>
                <a:gd name="T4" fmla="*/ 32 w 207"/>
                <a:gd name="T5" fmla="*/ 0 h 201"/>
                <a:gd name="T6" fmla="*/ 41 w 207"/>
                <a:gd name="T7" fmla="*/ 4 h 201"/>
                <a:gd name="T8" fmla="*/ 58 w 207"/>
                <a:gd name="T9" fmla="*/ 25 h 201"/>
                <a:gd name="T10" fmla="*/ 160 w 207"/>
                <a:gd name="T11" fmla="*/ 144 h 201"/>
                <a:gd name="T12" fmla="*/ 172 w 207"/>
                <a:gd name="T13" fmla="*/ 156 h 201"/>
                <a:gd name="T14" fmla="*/ 175 w 207"/>
                <a:gd name="T15" fmla="*/ 139 h 201"/>
                <a:gd name="T16" fmla="*/ 175 w 207"/>
                <a:gd name="T17" fmla="*/ 106 h 201"/>
                <a:gd name="T18" fmla="*/ 174 w 207"/>
                <a:gd name="T19" fmla="*/ 49 h 201"/>
                <a:gd name="T20" fmla="*/ 174 w 207"/>
                <a:gd name="T21" fmla="*/ 47 h 201"/>
                <a:gd name="T22" fmla="*/ 148 w 207"/>
                <a:gd name="T23" fmla="*/ 9 h 201"/>
                <a:gd name="T24" fmla="*/ 142 w 207"/>
                <a:gd name="T25" fmla="*/ 4 h 201"/>
                <a:gd name="T26" fmla="*/ 147 w 207"/>
                <a:gd name="T27" fmla="*/ 0 h 201"/>
                <a:gd name="T28" fmla="*/ 174 w 207"/>
                <a:gd name="T29" fmla="*/ 0 h 201"/>
                <a:gd name="T30" fmla="*/ 199 w 207"/>
                <a:gd name="T31" fmla="*/ 0 h 201"/>
                <a:gd name="T32" fmla="*/ 207 w 207"/>
                <a:gd name="T33" fmla="*/ 4 h 201"/>
                <a:gd name="T34" fmla="*/ 197 w 207"/>
                <a:gd name="T35" fmla="*/ 10 h 201"/>
                <a:gd name="T36" fmla="*/ 188 w 207"/>
                <a:gd name="T37" fmla="*/ 41 h 201"/>
                <a:gd name="T38" fmla="*/ 188 w 207"/>
                <a:gd name="T39" fmla="*/ 52 h 201"/>
                <a:gd name="T40" fmla="*/ 185 w 207"/>
                <a:gd name="T41" fmla="*/ 189 h 201"/>
                <a:gd name="T42" fmla="*/ 185 w 207"/>
                <a:gd name="T43" fmla="*/ 195 h 201"/>
                <a:gd name="T44" fmla="*/ 181 w 207"/>
                <a:gd name="T45" fmla="*/ 201 h 201"/>
                <a:gd name="T46" fmla="*/ 177 w 207"/>
                <a:gd name="T47" fmla="*/ 199 h 201"/>
                <a:gd name="T48" fmla="*/ 47 w 207"/>
                <a:gd name="T49" fmla="*/ 52 h 201"/>
                <a:gd name="T50" fmla="*/ 44 w 207"/>
                <a:gd name="T51" fmla="*/ 71 h 201"/>
                <a:gd name="T52" fmla="*/ 42 w 207"/>
                <a:gd name="T53" fmla="*/ 161 h 201"/>
                <a:gd name="T54" fmla="*/ 69 w 207"/>
                <a:gd name="T55" fmla="*/ 193 h 201"/>
                <a:gd name="T56" fmla="*/ 65 w 207"/>
                <a:gd name="T57" fmla="*/ 198 h 201"/>
                <a:gd name="T58" fmla="*/ 35 w 207"/>
                <a:gd name="T59" fmla="*/ 197 h 201"/>
                <a:gd name="T60" fmla="*/ 11 w 207"/>
                <a:gd name="T61" fmla="*/ 198 h 201"/>
                <a:gd name="T62" fmla="*/ 5 w 207"/>
                <a:gd name="T63" fmla="*/ 193 h 201"/>
                <a:gd name="T64" fmla="*/ 26 w 207"/>
                <a:gd name="T65" fmla="*/ 172 h 201"/>
                <a:gd name="T66" fmla="*/ 32 w 207"/>
                <a:gd name="T67" fmla="*/ 58 h 201"/>
                <a:gd name="T68" fmla="*/ 4 w 207"/>
                <a:gd name="T69" fmla="*/ 9 h 201"/>
                <a:gd name="T70" fmla="*/ 0 w 207"/>
                <a:gd name="T71" fmla="*/ 5 h 201"/>
                <a:gd name="T72" fmla="*/ 7 w 207"/>
                <a:gd name="T73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7" h="201">
                  <a:moveTo>
                    <a:pt x="7" y="0"/>
                  </a:moveTo>
                  <a:cubicBezTo>
                    <a:pt x="10" y="0"/>
                    <a:pt x="15" y="0"/>
                    <a:pt x="18" y="0"/>
                  </a:cubicBezTo>
                  <a:cubicBezTo>
                    <a:pt x="25" y="0"/>
                    <a:pt x="26" y="0"/>
                    <a:pt x="32" y="0"/>
                  </a:cubicBezTo>
                  <a:cubicBezTo>
                    <a:pt x="35" y="0"/>
                    <a:pt x="40" y="2"/>
                    <a:pt x="41" y="4"/>
                  </a:cubicBezTo>
                  <a:cubicBezTo>
                    <a:pt x="42" y="7"/>
                    <a:pt x="51" y="15"/>
                    <a:pt x="58" y="25"/>
                  </a:cubicBezTo>
                  <a:cubicBezTo>
                    <a:pt x="87" y="62"/>
                    <a:pt x="142" y="125"/>
                    <a:pt x="160" y="144"/>
                  </a:cubicBezTo>
                  <a:cubicBezTo>
                    <a:pt x="167" y="152"/>
                    <a:pt x="170" y="156"/>
                    <a:pt x="172" y="156"/>
                  </a:cubicBezTo>
                  <a:cubicBezTo>
                    <a:pt x="175" y="156"/>
                    <a:pt x="175" y="148"/>
                    <a:pt x="175" y="139"/>
                  </a:cubicBezTo>
                  <a:cubicBezTo>
                    <a:pt x="175" y="106"/>
                    <a:pt x="175" y="106"/>
                    <a:pt x="175" y="106"/>
                  </a:cubicBezTo>
                  <a:cubicBezTo>
                    <a:pt x="175" y="64"/>
                    <a:pt x="174" y="55"/>
                    <a:pt x="174" y="49"/>
                  </a:cubicBezTo>
                  <a:cubicBezTo>
                    <a:pt x="174" y="47"/>
                    <a:pt x="174" y="47"/>
                    <a:pt x="174" y="47"/>
                  </a:cubicBezTo>
                  <a:cubicBezTo>
                    <a:pt x="174" y="9"/>
                    <a:pt x="159" y="13"/>
                    <a:pt x="148" y="9"/>
                  </a:cubicBezTo>
                  <a:cubicBezTo>
                    <a:pt x="144" y="8"/>
                    <a:pt x="142" y="6"/>
                    <a:pt x="142" y="4"/>
                  </a:cubicBezTo>
                  <a:cubicBezTo>
                    <a:pt x="142" y="2"/>
                    <a:pt x="143" y="0"/>
                    <a:pt x="147" y="0"/>
                  </a:cubicBezTo>
                  <a:cubicBezTo>
                    <a:pt x="151" y="0"/>
                    <a:pt x="171" y="0"/>
                    <a:pt x="174" y="0"/>
                  </a:cubicBezTo>
                  <a:cubicBezTo>
                    <a:pt x="185" y="0"/>
                    <a:pt x="193" y="0"/>
                    <a:pt x="199" y="0"/>
                  </a:cubicBezTo>
                  <a:cubicBezTo>
                    <a:pt x="205" y="0"/>
                    <a:pt x="207" y="1"/>
                    <a:pt x="207" y="4"/>
                  </a:cubicBezTo>
                  <a:cubicBezTo>
                    <a:pt x="207" y="8"/>
                    <a:pt x="198" y="10"/>
                    <a:pt x="197" y="10"/>
                  </a:cubicBezTo>
                  <a:cubicBezTo>
                    <a:pt x="195" y="11"/>
                    <a:pt x="188" y="18"/>
                    <a:pt x="188" y="41"/>
                  </a:cubicBezTo>
                  <a:cubicBezTo>
                    <a:pt x="188" y="52"/>
                    <a:pt x="188" y="52"/>
                    <a:pt x="188" y="52"/>
                  </a:cubicBezTo>
                  <a:cubicBezTo>
                    <a:pt x="188" y="91"/>
                    <a:pt x="185" y="162"/>
                    <a:pt x="185" y="189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5" y="199"/>
                    <a:pt x="185" y="201"/>
                    <a:pt x="181" y="201"/>
                  </a:cubicBezTo>
                  <a:cubicBezTo>
                    <a:pt x="180" y="201"/>
                    <a:pt x="178" y="200"/>
                    <a:pt x="177" y="199"/>
                  </a:cubicBezTo>
                  <a:cubicBezTo>
                    <a:pt x="54" y="57"/>
                    <a:pt x="50" y="52"/>
                    <a:pt x="47" y="52"/>
                  </a:cubicBezTo>
                  <a:cubicBezTo>
                    <a:pt x="45" y="52"/>
                    <a:pt x="44" y="60"/>
                    <a:pt x="44" y="71"/>
                  </a:cubicBezTo>
                  <a:cubicBezTo>
                    <a:pt x="44" y="116"/>
                    <a:pt x="42" y="148"/>
                    <a:pt x="42" y="161"/>
                  </a:cubicBezTo>
                  <a:cubicBezTo>
                    <a:pt x="42" y="198"/>
                    <a:pt x="69" y="184"/>
                    <a:pt x="69" y="193"/>
                  </a:cubicBezTo>
                  <a:cubicBezTo>
                    <a:pt x="69" y="197"/>
                    <a:pt x="68" y="198"/>
                    <a:pt x="65" y="198"/>
                  </a:cubicBezTo>
                  <a:cubicBezTo>
                    <a:pt x="57" y="198"/>
                    <a:pt x="59" y="197"/>
                    <a:pt x="35" y="197"/>
                  </a:cubicBezTo>
                  <a:cubicBezTo>
                    <a:pt x="29" y="197"/>
                    <a:pt x="21" y="198"/>
                    <a:pt x="11" y="198"/>
                  </a:cubicBezTo>
                  <a:cubicBezTo>
                    <a:pt x="8" y="198"/>
                    <a:pt x="5" y="197"/>
                    <a:pt x="5" y="193"/>
                  </a:cubicBezTo>
                  <a:cubicBezTo>
                    <a:pt x="5" y="186"/>
                    <a:pt x="19" y="195"/>
                    <a:pt x="26" y="172"/>
                  </a:cubicBezTo>
                  <a:cubicBezTo>
                    <a:pt x="28" y="163"/>
                    <a:pt x="32" y="78"/>
                    <a:pt x="32" y="58"/>
                  </a:cubicBezTo>
                  <a:cubicBezTo>
                    <a:pt x="32" y="26"/>
                    <a:pt x="24" y="11"/>
                    <a:pt x="4" y="9"/>
                  </a:cubicBezTo>
                  <a:cubicBezTo>
                    <a:pt x="0" y="9"/>
                    <a:pt x="0" y="6"/>
                    <a:pt x="0" y="5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1">
              <a:extLst>
                <a:ext uri="{FF2B5EF4-FFF2-40B4-BE49-F238E27FC236}">
                  <a16:creationId xmlns:a16="http://schemas.microsoft.com/office/drawing/2014/main" id="{BED95945-05B5-4D99-A8B4-2607C1700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563" y="1855788"/>
              <a:ext cx="204788" cy="223838"/>
            </a:xfrm>
            <a:custGeom>
              <a:avLst/>
              <a:gdLst>
                <a:gd name="T0" fmla="*/ 3 w 184"/>
                <a:gd name="T1" fmla="*/ 10 h 201"/>
                <a:gd name="T2" fmla="*/ 11 w 184"/>
                <a:gd name="T3" fmla="*/ 0 h 201"/>
                <a:gd name="T4" fmla="*/ 89 w 184"/>
                <a:gd name="T5" fmla="*/ 2 h 201"/>
                <a:gd name="T6" fmla="*/ 175 w 184"/>
                <a:gd name="T7" fmla="*/ 1 h 201"/>
                <a:gd name="T8" fmla="*/ 177 w 184"/>
                <a:gd name="T9" fmla="*/ 1 h 201"/>
                <a:gd name="T10" fmla="*/ 182 w 184"/>
                <a:gd name="T11" fmla="*/ 6 h 201"/>
                <a:gd name="T12" fmla="*/ 184 w 184"/>
                <a:gd name="T13" fmla="*/ 28 h 201"/>
                <a:gd name="T14" fmla="*/ 179 w 184"/>
                <a:gd name="T15" fmla="*/ 39 h 201"/>
                <a:gd name="T16" fmla="*/ 176 w 184"/>
                <a:gd name="T17" fmla="*/ 35 h 201"/>
                <a:gd name="T18" fmla="*/ 148 w 184"/>
                <a:gd name="T19" fmla="*/ 17 h 201"/>
                <a:gd name="T20" fmla="*/ 112 w 184"/>
                <a:gd name="T21" fmla="*/ 17 h 201"/>
                <a:gd name="T22" fmla="*/ 103 w 184"/>
                <a:gd name="T23" fmla="*/ 35 h 201"/>
                <a:gd name="T24" fmla="*/ 103 w 184"/>
                <a:gd name="T25" fmla="*/ 48 h 201"/>
                <a:gd name="T26" fmla="*/ 102 w 184"/>
                <a:gd name="T27" fmla="*/ 150 h 201"/>
                <a:gd name="T28" fmla="*/ 101 w 184"/>
                <a:gd name="T29" fmla="*/ 168 h 201"/>
                <a:gd name="T30" fmla="*/ 105 w 184"/>
                <a:gd name="T31" fmla="*/ 184 h 201"/>
                <a:gd name="T32" fmla="*/ 129 w 184"/>
                <a:gd name="T33" fmla="*/ 196 h 201"/>
                <a:gd name="T34" fmla="*/ 122 w 184"/>
                <a:gd name="T35" fmla="*/ 201 h 201"/>
                <a:gd name="T36" fmla="*/ 91 w 184"/>
                <a:gd name="T37" fmla="*/ 198 h 201"/>
                <a:gd name="T38" fmla="*/ 63 w 184"/>
                <a:gd name="T39" fmla="*/ 200 h 201"/>
                <a:gd name="T40" fmla="*/ 53 w 184"/>
                <a:gd name="T41" fmla="*/ 196 h 201"/>
                <a:gd name="T42" fmla="*/ 67 w 184"/>
                <a:gd name="T43" fmla="*/ 190 h 201"/>
                <a:gd name="T44" fmla="*/ 78 w 184"/>
                <a:gd name="T45" fmla="*/ 178 h 201"/>
                <a:gd name="T46" fmla="*/ 80 w 184"/>
                <a:gd name="T47" fmla="*/ 74 h 201"/>
                <a:gd name="T48" fmla="*/ 80 w 184"/>
                <a:gd name="T49" fmla="*/ 24 h 201"/>
                <a:gd name="T50" fmla="*/ 59 w 184"/>
                <a:gd name="T51" fmla="*/ 16 h 201"/>
                <a:gd name="T52" fmla="*/ 14 w 184"/>
                <a:gd name="T53" fmla="*/ 23 h 201"/>
                <a:gd name="T54" fmla="*/ 3 w 184"/>
                <a:gd name="T55" fmla="*/ 43 h 201"/>
                <a:gd name="T56" fmla="*/ 0 w 184"/>
                <a:gd name="T57" fmla="*/ 39 h 201"/>
                <a:gd name="T58" fmla="*/ 3 w 184"/>
                <a:gd name="T59" fmla="*/ 1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4" h="201">
                  <a:moveTo>
                    <a:pt x="3" y="10"/>
                  </a:moveTo>
                  <a:cubicBezTo>
                    <a:pt x="3" y="4"/>
                    <a:pt x="3" y="0"/>
                    <a:pt x="11" y="0"/>
                  </a:cubicBezTo>
                  <a:cubicBezTo>
                    <a:pt x="31" y="0"/>
                    <a:pt x="28" y="2"/>
                    <a:pt x="89" y="2"/>
                  </a:cubicBezTo>
                  <a:cubicBezTo>
                    <a:pt x="131" y="2"/>
                    <a:pt x="160" y="2"/>
                    <a:pt x="175" y="1"/>
                  </a:cubicBezTo>
                  <a:cubicBezTo>
                    <a:pt x="176" y="1"/>
                    <a:pt x="176" y="1"/>
                    <a:pt x="177" y="1"/>
                  </a:cubicBezTo>
                  <a:cubicBezTo>
                    <a:pt x="182" y="1"/>
                    <a:pt x="182" y="5"/>
                    <a:pt x="182" y="6"/>
                  </a:cubicBezTo>
                  <a:cubicBezTo>
                    <a:pt x="182" y="9"/>
                    <a:pt x="184" y="26"/>
                    <a:pt x="184" y="28"/>
                  </a:cubicBezTo>
                  <a:cubicBezTo>
                    <a:pt x="184" y="38"/>
                    <a:pt x="183" y="39"/>
                    <a:pt x="179" y="39"/>
                  </a:cubicBezTo>
                  <a:cubicBezTo>
                    <a:pt x="179" y="39"/>
                    <a:pt x="177" y="38"/>
                    <a:pt x="176" y="35"/>
                  </a:cubicBezTo>
                  <a:cubicBezTo>
                    <a:pt x="173" y="22"/>
                    <a:pt x="172" y="17"/>
                    <a:pt x="148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03" y="17"/>
                    <a:pt x="103" y="18"/>
                    <a:pt x="103" y="35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113"/>
                    <a:pt x="102" y="125"/>
                    <a:pt x="102" y="150"/>
                  </a:cubicBezTo>
                  <a:cubicBezTo>
                    <a:pt x="102" y="157"/>
                    <a:pt x="101" y="163"/>
                    <a:pt x="101" y="168"/>
                  </a:cubicBezTo>
                  <a:cubicBezTo>
                    <a:pt x="101" y="175"/>
                    <a:pt x="102" y="180"/>
                    <a:pt x="105" y="184"/>
                  </a:cubicBezTo>
                  <a:cubicBezTo>
                    <a:pt x="116" y="194"/>
                    <a:pt x="129" y="189"/>
                    <a:pt x="129" y="196"/>
                  </a:cubicBezTo>
                  <a:cubicBezTo>
                    <a:pt x="129" y="200"/>
                    <a:pt x="127" y="201"/>
                    <a:pt x="122" y="201"/>
                  </a:cubicBezTo>
                  <a:cubicBezTo>
                    <a:pt x="115" y="201"/>
                    <a:pt x="100" y="198"/>
                    <a:pt x="91" y="198"/>
                  </a:cubicBezTo>
                  <a:cubicBezTo>
                    <a:pt x="84" y="198"/>
                    <a:pt x="72" y="200"/>
                    <a:pt x="63" y="200"/>
                  </a:cubicBezTo>
                  <a:cubicBezTo>
                    <a:pt x="57" y="200"/>
                    <a:pt x="53" y="199"/>
                    <a:pt x="53" y="196"/>
                  </a:cubicBezTo>
                  <a:cubicBezTo>
                    <a:pt x="53" y="190"/>
                    <a:pt x="60" y="191"/>
                    <a:pt x="67" y="190"/>
                  </a:cubicBezTo>
                  <a:cubicBezTo>
                    <a:pt x="72" y="188"/>
                    <a:pt x="77" y="186"/>
                    <a:pt x="78" y="178"/>
                  </a:cubicBezTo>
                  <a:cubicBezTo>
                    <a:pt x="80" y="159"/>
                    <a:pt x="80" y="85"/>
                    <a:pt x="80" y="74"/>
                  </a:cubicBezTo>
                  <a:cubicBezTo>
                    <a:pt x="80" y="44"/>
                    <a:pt x="80" y="24"/>
                    <a:pt x="80" y="24"/>
                  </a:cubicBezTo>
                  <a:cubicBezTo>
                    <a:pt x="80" y="17"/>
                    <a:pt x="79" y="16"/>
                    <a:pt x="59" y="16"/>
                  </a:cubicBezTo>
                  <a:cubicBezTo>
                    <a:pt x="18" y="16"/>
                    <a:pt x="17" y="19"/>
                    <a:pt x="14" y="23"/>
                  </a:cubicBezTo>
                  <a:cubicBezTo>
                    <a:pt x="7" y="33"/>
                    <a:pt x="10" y="43"/>
                    <a:pt x="3" y="43"/>
                  </a:cubicBezTo>
                  <a:cubicBezTo>
                    <a:pt x="1" y="43"/>
                    <a:pt x="0" y="42"/>
                    <a:pt x="0" y="39"/>
                  </a:cubicBezTo>
                  <a:cubicBezTo>
                    <a:pt x="0" y="31"/>
                    <a:pt x="1" y="17"/>
                    <a:pt x="3" y="1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2">
              <a:extLst>
                <a:ext uri="{FF2B5EF4-FFF2-40B4-BE49-F238E27FC236}">
                  <a16:creationId xmlns:a16="http://schemas.microsoft.com/office/drawing/2014/main" id="{AEC31CA6-6696-4A7C-8DAF-41A82CE98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1800" y="1855788"/>
              <a:ext cx="238125" cy="228600"/>
            </a:xfrm>
            <a:custGeom>
              <a:avLst/>
              <a:gdLst>
                <a:gd name="T0" fmla="*/ 6 w 215"/>
                <a:gd name="T1" fmla="*/ 3 h 206"/>
                <a:gd name="T2" fmla="*/ 38 w 215"/>
                <a:gd name="T3" fmla="*/ 5 h 206"/>
                <a:gd name="T4" fmla="*/ 64 w 215"/>
                <a:gd name="T5" fmla="*/ 4 h 206"/>
                <a:gd name="T6" fmla="*/ 69 w 215"/>
                <a:gd name="T7" fmla="*/ 8 h 206"/>
                <a:gd name="T8" fmla="*/ 50 w 215"/>
                <a:gd name="T9" fmla="*/ 40 h 206"/>
                <a:gd name="T10" fmla="*/ 50 w 215"/>
                <a:gd name="T11" fmla="*/ 47 h 206"/>
                <a:gd name="T12" fmla="*/ 50 w 215"/>
                <a:gd name="T13" fmla="*/ 107 h 206"/>
                <a:gd name="T14" fmla="*/ 114 w 215"/>
                <a:gd name="T15" fmla="*/ 193 h 206"/>
                <a:gd name="T16" fmla="*/ 186 w 215"/>
                <a:gd name="T17" fmla="*/ 111 h 206"/>
                <a:gd name="T18" fmla="*/ 186 w 215"/>
                <a:gd name="T19" fmla="*/ 52 h 206"/>
                <a:gd name="T20" fmla="*/ 176 w 215"/>
                <a:gd name="T21" fmla="*/ 15 h 206"/>
                <a:gd name="T22" fmla="*/ 159 w 215"/>
                <a:gd name="T23" fmla="*/ 8 h 206"/>
                <a:gd name="T24" fmla="*/ 164 w 215"/>
                <a:gd name="T25" fmla="*/ 4 h 206"/>
                <a:gd name="T26" fmla="*/ 186 w 215"/>
                <a:gd name="T27" fmla="*/ 5 h 206"/>
                <a:gd name="T28" fmla="*/ 209 w 215"/>
                <a:gd name="T29" fmla="*/ 4 h 206"/>
                <a:gd name="T30" fmla="*/ 215 w 215"/>
                <a:gd name="T31" fmla="*/ 7 h 206"/>
                <a:gd name="T32" fmla="*/ 202 w 215"/>
                <a:gd name="T33" fmla="*/ 19 h 206"/>
                <a:gd name="T34" fmla="*/ 199 w 215"/>
                <a:gd name="T35" fmla="*/ 38 h 206"/>
                <a:gd name="T36" fmla="*/ 199 w 215"/>
                <a:gd name="T37" fmla="*/ 56 h 206"/>
                <a:gd name="T38" fmla="*/ 154 w 215"/>
                <a:gd name="T39" fmla="*/ 200 h 206"/>
                <a:gd name="T40" fmla="*/ 114 w 215"/>
                <a:gd name="T41" fmla="*/ 206 h 206"/>
                <a:gd name="T42" fmla="*/ 48 w 215"/>
                <a:gd name="T43" fmla="*/ 188 h 206"/>
                <a:gd name="T44" fmla="*/ 26 w 215"/>
                <a:gd name="T45" fmla="*/ 86 h 206"/>
                <a:gd name="T46" fmla="*/ 26 w 215"/>
                <a:gd name="T47" fmla="*/ 81 h 206"/>
                <a:gd name="T48" fmla="*/ 26 w 215"/>
                <a:gd name="T49" fmla="*/ 41 h 206"/>
                <a:gd name="T50" fmla="*/ 6 w 215"/>
                <a:gd name="T51" fmla="*/ 12 h 206"/>
                <a:gd name="T52" fmla="*/ 0 w 215"/>
                <a:gd name="T53" fmla="*/ 7 h 206"/>
                <a:gd name="T54" fmla="*/ 6 w 215"/>
                <a:gd name="T55" fmla="*/ 3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5" h="206">
                  <a:moveTo>
                    <a:pt x="6" y="3"/>
                  </a:moveTo>
                  <a:cubicBezTo>
                    <a:pt x="14" y="3"/>
                    <a:pt x="22" y="5"/>
                    <a:pt x="38" y="5"/>
                  </a:cubicBezTo>
                  <a:cubicBezTo>
                    <a:pt x="51" y="5"/>
                    <a:pt x="43" y="4"/>
                    <a:pt x="64" y="4"/>
                  </a:cubicBezTo>
                  <a:cubicBezTo>
                    <a:pt x="66" y="4"/>
                    <a:pt x="69" y="4"/>
                    <a:pt x="69" y="8"/>
                  </a:cubicBezTo>
                  <a:cubicBezTo>
                    <a:pt x="69" y="17"/>
                    <a:pt x="50" y="0"/>
                    <a:pt x="50" y="40"/>
                  </a:cubicBezTo>
                  <a:cubicBezTo>
                    <a:pt x="50" y="47"/>
                    <a:pt x="50" y="47"/>
                    <a:pt x="50" y="47"/>
                  </a:cubicBezTo>
                  <a:cubicBezTo>
                    <a:pt x="50" y="71"/>
                    <a:pt x="50" y="91"/>
                    <a:pt x="50" y="107"/>
                  </a:cubicBezTo>
                  <a:cubicBezTo>
                    <a:pt x="50" y="145"/>
                    <a:pt x="50" y="193"/>
                    <a:pt x="114" y="193"/>
                  </a:cubicBezTo>
                  <a:cubicBezTo>
                    <a:pt x="145" y="193"/>
                    <a:pt x="186" y="193"/>
                    <a:pt x="186" y="111"/>
                  </a:cubicBezTo>
                  <a:cubicBezTo>
                    <a:pt x="186" y="63"/>
                    <a:pt x="186" y="63"/>
                    <a:pt x="186" y="52"/>
                  </a:cubicBezTo>
                  <a:cubicBezTo>
                    <a:pt x="186" y="37"/>
                    <a:pt x="186" y="21"/>
                    <a:pt x="176" y="15"/>
                  </a:cubicBezTo>
                  <a:cubicBezTo>
                    <a:pt x="169" y="10"/>
                    <a:pt x="159" y="13"/>
                    <a:pt x="159" y="8"/>
                  </a:cubicBezTo>
                  <a:cubicBezTo>
                    <a:pt x="159" y="6"/>
                    <a:pt x="160" y="4"/>
                    <a:pt x="164" y="4"/>
                  </a:cubicBezTo>
                  <a:cubicBezTo>
                    <a:pt x="167" y="4"/>
                    <a:pt x="182" y="5"/>
                    <a:pt x="186" y="5"/>
                  </a:cubicBezTo>
                  <a:cubicBezTo>
                    <a:pt x="197" y="5"/>
                    <a:pt x="204" y="4"/>
                    <a:pt x="209" y="4"/>
                  </a:cubicBezTo>
                  <a:cubicBezTo>
                    <a:pt x="215" y="4"/>
                    <a:pt x="215" y="6"/>
                    <a:pt x="215" y="7"/>
                  </a:cubicBezTo>
                  <a:cubicBezTo>
                    <a:pt x="215" y="12"/>
                    <a:pt x="205" y="13"/>
                    <a:pt x="202" y="19"/>
                  </a:cubicBezTo>
                  <a:cubicBezTo>
                    <a:pt x="199" y="24"/>
                    <a:pt x="199" y="27"/>
                    <a:pt x="199" y="38"/>
                  </a:cubicBezTo>
                  <a:cubicBezTo>
                    <a:pt x="199" y="42"/>
                    <a:pt x="199" y="48"/>
                    <a:pt x="199" y="56"/>
                  </a:cubicBezTo>
                  <a:cubicBezTo>
                    <a:pt x="199" y="162"/>
                    <a:pt x="188" y="185"/>
                    <a:pt x="154" y="200"/>
                  </a:cubicBezTo>
                  <a:cubicBezTo>
                    <a:pt x="144" y="204"/>
                    <a:pt x="124" y="206"/>
                    <a:pt x="114" y="206"/>
                  </a:cubicBezTo>
                  <a:cubicBezTo>
                    <a:pt x="80" y="206"/>
                    <a:pt x="62" y="200"/>
                    <a:pt x="48" y="188"/>
                  </a:cubicBezTo>
                  <a:cubicBezTo>
                    <a:pt x="26" y="168"/>
                    <a:pt x="26" y="143"/>
                    <a:pt x="26" y="86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26" y="62"/>
                    <a:pt x="26" y="50"/>
                    <a:pt x="26" y="41"/>
                  </a:cubicBezTo>
                  <a:cubicBezTo>
                    <a:pt x="26" y="22"/>
                    <a:pt x="25" y="15"/>
                    <a:pt x="6" y="12"/>
                  </a:cubicBezTo>
                  <a:cubicBezTo>
                    <a:pt x="0" y="12"/>
                    <a:pt x="0" y="8"/>
                    <a:pt x="0" y="7"/>
                  </a:cubicBezTo>
                  <a:cubicBezTo>
                    <a:pt x="0" y="5"/>
                    <a:pt x="0" y="3"/>
                    <a:pt x="6" y="3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3">
              <a:extLst>
                <a:ext uri="{FF2B5EF4-FFF2-40B4-BE49-F238E27FC236}">
                  <a16:creationId xmlns:a16="http://schemas.microsoft.com/office/drawing/2014/main" id="{D5C18A0A-64E9-4A15-826A-5EA4FA630C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24375" y="1857375"/>
              <a:ext cx="212725" cy="223838"/>
            </a:xfrm>
            <a:custGeom>
              <a:avLst/>
              <a:gdLst>
                <a:gd name="T0" fmla="*/ 8 w 192"/>
                <a:gd name="T1" fmla="*/ 1 h 201"/>
                <a:gd name="T2" fmla="*/ 54 w 192"/>
                <a:gd name="T3" fmla="*/ 1 h 201"/>
                <a:gd name="T4" fmla="*/ 82 w 192"/>
                <a:gd name="T5" fmla="*/ 0 h 201"/>
                <a:gd name="T6" fmla="*/ 142 w 192"/>
                <a:gd name="T7" fmla="*/ 47 h 201"/>
                <a:gd name="T8" fmla="*/ 108 w 192"/>
                <a:gd name="T9" fmla="*/ 100 h 201"/>
                <a:gd name="T10" fmla="*/ 163 w 192"/>
                <a:gd name="T11" fmla="*/ 177 h 201"/>
                <a:gd name="T12" fmla="*/ 188 w 192"/>
                <a:gd name="T13" fmla="*/ 191 h 201"/>
                <a:gd name="T14" fmla="*/ 192 w 192"/>
                <a:gd name="T15" fmla="*/ 194 h 201"/>
                <a:gd name="T16" fmla="*/ 172 w 192"/>
                <a:gd name="T17" fmla="*/ 201 h 201"/>
                <a:gd name="T18" fmla="*/ 148 w 192"/>
                <a:gd name="T19" fmla="*/ 194 h 201"/>
                <a:gd name="T20" fmla="*/ 98 w 192"/>
                <a:gd name="T21" fmla="*/ 128 h 201"/>
                <a:gd name="T22" fmla="*/ 78 w 192"/>
                <a:gd name="T23" fmla="*/ 106 h 201"/>
                <a:gd name="T24" fmla="*/ 72 w 192"/>
                <a:gd name="T25" fmla="*/ 106 h 201"/>
                <a:gd name="T26" fmla="*/ 55 w 192"/>
                <a:gd name="T27" fmla="*/ 106 h 201"/>
                <a:gd name="T28" fmla="*/ 50 w 192"/>
                <a:gd name="T29" fmla="*/ 126 h 201"/>
                <a:gd name="T30" fmla="*/ 50 w 192"/>
                <a:gd name="T31" fmla="*/ 165 h 201"/>
                <a:gd name="T32" fmla="*/ 84 w 192"/>
                <a:gd name="T33" fmla="*/ 196 h 201"/>
                <a:gd name="T34" fmla="*/ 79 w 192"/>
                <a:gd name="T35" fmla="*/ 201 h 201"/>
                <a:gd name="T36" fmla="*/ 40 w 192"/>
                <a:gd name="T37" fmla="*/ 199 h 201"/>
                <a:gd name="T38" fmla="*/ 9 w 192"/>
                <a:gd name="T39" fmla="*/ 200 h 201"/>
                <a:gd name="T40" fmla="*/ 3 w 192"/>
                <a:gd name="T41" fmla="*/ 195 h 201"/>
                <a:gd name="T42" fmla="*/ 27 w 192"/>
                <a:gd name="T43" fmla="*/ 167 h 201"/>
                <a:gd name="T44" fmla="*/ 27 w 192"/>
                <a:gd name="T45" fmla="*/ 80 h 201"/>
                <a:gd name="T46" fmla="*/ 27 w 192"/>
                <a:gd name="T47" fmla="*/ 33 h 201"/>
                <a:gd name="T48" fmla="*/ 0 w 192"/>
                <a:gd name="T49" fmla="*/ 5 h 201"/>
                <a:gd name="T50" fmla="*/ 8 w 192"/>
                <a:gd name="T51" fmla="*/ 1 h 201"/>
                <a:gd name="T52" fmla="*/ 52 w 192"/>
                <a:gd name="T53" fmla="*/ 93 h 201"/>
                <a:gd name="T54" fmla="*/ 64 w 192"/>
                <a:gd name="T55" fmla="*/ 96 h 201"/>
                <a:gd name="T56" fmla="*/ 67 w 192"/>
                <a:gd name="T57" fmla="*/ 96 h 201"/>
                <a:gd name="T58" fmla="*/ 75 w 192"/>
                <a:gd name="T59" fmla="*/ 96 h 201"/>
                <a:gd name="T60" fmla="*/ 119 w 192"/>
                <a:gd name="T61" fmla="*/ 57 h 201"/>
                <a:gd name="T62" fmla="*/ 65 w 192"/>
                <a:gd name="T63" fmla="*/ 11 h 201"/>
                <a:gd name="T64" fmla="*/ 50 w 192"/>
                <a:gd name="T65" fmla="*/ 42 h 201"/>
                <a:gd name="T66" fmla="*/ 50 w 192"/>
                <a:gd name="T67" fmla="*/ 50 h 201"/>
                <a:gd name="T68" fmla="*/ 52 w 192"/>
                <a:gd name="T69" fmla="*/ 93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2" h="201">
                  <a:moveTo>
                    <a:pt x="8" y="1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66" y="1"/>
                    <a:pt x="72" y="0"/>
                    <a:pt x="82" y="0"/>
                  </a:cubicBezTo>
                  <a:cubicBezTo>
                    <a:pt x="113" y="0"/>
                    <a:pt x="142" y="17"/>
                    <a:pt x="142" y="47"/>
                  </a:cubicBezTo>
                  <a:cubicBezTo>
                    <a:pt x="142" y="88"/>
                    <a:pt x="108" y="95"/>
                    <a:pt x="108" y="100"/>
                  </a:cubicBezTo>
                  <a:cubicBezTo>
                    <a:pt x="108" y="104"/>
                    <a:pt x="151" y="166"/>
                    <a:pt x="163" y="177"/>
                  </a:cubicBezTo>
                  <a:cubicBezTo>
                    <a:pt x="164" y="179"/>
                    <a:pt x="174" y="191"/>
                    <a:pt x="188" y="191"/>
                  </a:cubicBezTo>
                  <a:cubicBezTo>
                    <a:pt x="190" y="191"/>
                    <a:pt x="192" y="192"/>
                    <a:pt x="192" y="194"/>
                  </a:cubicBezTo>
                  <a:cubicBezTo>
                    <a:pt x="192" y="199"/>
                    <a:pt x="192" y="201"/>
                    <a:pt x="172" y="201"/>
                  </a:cubicBezTo>
                  <a:cubicBezTo>
                    <a:pt x="171" y="201"/>
                    <a:pt x="158" y="200"/>
                    <a:pt x="148" y="194"/>
                  </a:cubicBezTo>
                  <a:cubicBezTo>
                    <a:pt x="133" y="186"/>
                    <a:pt x="112" y="151"/>
                    <a:pt x="98" y="128"/>
                  </a:cubicBezTo>
                  <a:cubicBezTo>
                    <a:pt x="86" y="109"/>
                    <a:pt x="81" y="106"/>
                    <a:pt x="78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1" y="106"/>
                    <a:pt x="50" y="106"/>
                    <a:pt x="50" y="126"/>
                  </a:cubicBezTo>
                  <a:cubicBezTo>
                    <a:pt x="50" y="165"/>
                    <a:pt x="50" y="161"/>
                    <a:pt x="50" y="165"/>
                  </a:cubicBezTo>
                  <a:cubicBezTo>
                    <a:pt x="50" y="199"/>
                    <a:pt x="84" y="187"/>
                    <a:pt x="84" y="196"/>
                  </a:cubicBezTo>
                  <a:cubicBezTo>
                    <a:pt x="84" y="199"/>
                    <a:pt x="83" y="201"/>
                    <a:pt x="79" y="201"/>
                  </a:cubicBezTo>
                  <a:cubicBezTo>
                    <a:pt x="78" y="201"/>
                    <a:pt x="43" y="199"/>
                    <a:pt x="40" y="199"/>
                  </a:cubicBezTo>
                  <a:cubicBezTo>
                    <a:pt x="26" y="199"/>
                    <a:pt x="12" y="200"/>
                    <a:pt x="9" y="200"/>
                  </a:cubicBezTo>
                  <a:cubicBezTo>
                    <a:pt x="6" y="200"/>
                    <a:pt x="3" y="199"/>
                    <a:pt x="3" y="195"/>
                  </a:cubicBezTo>
                  <a:cubicBezTo>
                    <a:pt x="3" y="186"/>
                    <a:pt x="27" y="198"/>
                    <a:pt x="27" y="167"/>
                  </a:cubicBezTo>
                  <a:cubicBezTo>
                    <a:pt x="27" y="149"/>
                    <a:pt x="27" y="111"/>
                    <a:pt x="27" y="80"/>
                  </a:cubicBezTo>
                  <a:cubicBezTo>
                    <a:pt x="27" y="51"/>
                    <a:pt x="27" y="40"/>
                    <a:pt x="27" y="33"/>
                  </a:cubicBezTo>
                  <a:cubicBezTo>
                    <a:pt x="27" y="3"/>
                    <a:pt x="0" y="14"/>
                    <a:pt x="0" y="5"/>
                  </a:cubicBezTo>
                  <a:cubicBezTo>
                    <a:pt x="0" y="2"/>
                    <a:pt x="2" y="1"/>
                    <a:pt x="8" y="1"/>
                  </a:cubicBezTo>
                  <a:close/>
                  <a:moveTo>
                    <a:pt x="52" y="93"/>
                  </a:moveTo>
                  <a:cubicBezTo>
                    <a:pt x="56" y="95"/>
                    <a:pt x="59" y="96"/>
                    <a:pt x="64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109" y="96"/>
                    <a:pt x="119" y="77"/>
                    <a:pt x="119" y="57"/>
                  </a:cubicBezTo>
                  <a:cubicBezTo>
                    <a:pt x="119" y="38"/>
                    <a:pt x="105" y="11"/>
                    <a:pt x="65" y="11"/>
                  </a:cubicBezTo>
                  <a:cubicBezTo>
                    <a:pt x="51" y="11"/>
                    <a:pt x="50" y="17"/>
                    <a:pt x="50" y="42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86"/>
                    <a:pt x="50" y="92"/>
                    <a:pt x="52" y="93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24">
              <a:extLst>
                <a:ext uri="{FF2B5EF4-FFF2-40B4-BE49-F238E27FC236}">
                  <a16:creationId xmlns:a16="http://schemas.microsoft.com/office/drawing/2014/main" id="{41FABF11-02F9-4DCD-B19D-08AF5C7375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6788" y="1858963"/>
              <a:ext cx="174625" cy="220663"/>
            </a:xfrm>
            <a:custGeom>
              <a:avLst/>
              <a:gdLst>
                <a:gd name="T0" fmla="*/ 8 w 157"/>
                <a:gd name="T1" fmla="*/ 0 h 199"/>
                <a:gd name="T2" fmla="*/ 15 w 157"/>
                <a:gd name="T3" fmla="*/ 0 h 199"/>
                <a:gd name="T4" fmla="*/ 83 w 157"/>
                <a:gd name="T5" fmla="*/ 2 h 199"/>
                <a:gd name="T6" fmla="*/ 138 w 157"/>
                <a:gd name="T7" fmla="*/ 0 h 199"/>
                <a:gd name="T8" fmla="*/ 144 w 157"/>
                <a:gd name="T9" fmla="*/ 7 h 199"/>
                <a:gd name="T10" fmla="*/ 140 w 157"/>
                <a:gd name="T11" fmla="*/ 35 h 199"/>
                <a:gd name="T12" fmla="*/ 136 w 157"/>
                <a:gd name="T13" fmla="*/ 41 h 199"/>
                <a:gd name="T14" fmla="*/ 132 w 157"/>
                <a:gd name="T15" fmla="*/ 35 h 199"/>
                <a:gd name="T16" fmla="*/ 115 w 157"/>
                <a:gd name="T17" fmla="*/ 15 h 199"/>
                <a:gd name="T18" fmla="*/ 77 w 157"/>
                <a:gd name="T19" fmla="*/ 14 h 199"/>
                <a:gd name="T20" fmla="*/ 70 w 157"/>
                <a:gd name="T21" fmla="*/ 14 h 199"/>
                <a:gd name="T22" fmla="*/ 50 w 157"/>
                <a:gd name="T23" fmla="*/ 30 h 199"/>
                <a:gd name="T24" fmla="*/ 49 w 157"/>
                <a:gd name="T25" fmla="*/ 77 h 199"/>
                <a:gd name="T26" fmla="*/ 54 w 157"/>
                <a:gd name="T27" fmla="*/ 91 h 199"/>
                <a:gd name="T28" fmla="*/ 61 w 157"/>
                <a:gd name="T29" fmla="*/ 91 h 199"/>
                <a:gd name="T30" fmla="*/ 73 w 157"/>
                <a:gd name="T31" fmla="*/ 91 h 199"/>
                <a:gd name="T32" fmla="*/ 82 w 157"/>
                <a:gd name="T33" fmla="*/ 91 h 199"/>
                <a:gd name="T34" fmla="*/ 114 w 157"/>
                <a:gd name="T35" fmla="*/ 86 h 199"/>
                <a:gd name="T36" fmla="*/ 120 w 157"/>
                <a:gd name="T37" fmla="*/ 75 h 199"/>
                <a:gd name="T38" fmla="*/ 124 w 157"/>
                <a:gd name="T39" fmla="*/ 71 h 199"/>
                <a:gd name="T40" fmla="*/ 128 w 157"/>
                <a:gd name="T41" fmla="*/ 75 h 199"/>
                <a:gd name="T42" fmla="*/ 125 w 157"/>
                <a:gd name="T43" fmla="*/ 104 h 199"/>
                <a:gd name="T44" fmla="*/ 126 w 157"/>
                <a:gd name="T45" fmla="*/ 121 h 199"/>
                <a:gd name="T46" fmla="*/ 124 w 157"/>
                <a:gd name="T47" fmla="*/ 128 h 199"/>
                <a:gd name="T48" fmla="*/ 118 w 157"/>
                <a:gd name="T49" fmla="*/ 122 h 199"/>
                <a:gd name="T50" fmla="*/ 111 w 157"/>
                <a:gd name="T51" fmla="*/ 108 h 199"/>
                <a:gd name="T52" fmla="*/ 85 w 157"/>
                <a:gd name="T53" fmla="*/ 104 h 199"/>
                <a:gd name="T54" fmla="*/ 60 w 157"/>
                <a:gd name="T55" fmla="*/ 104 h 199"/>
                <a:gd name="T56" fmla="*/ 49 w 157"/>
                <a:gd name="T57" fmla="*/ 109 h 199"/>
                <a:gd name="T58" fmla="*/ 48 w 157"/>
                <a:gd name="T59" fmla="*/ 149 h 199"/>
                <a:gd name="T60" fmla="*/ 48 w 157"/>
                <a:gd name="T61" fmla="*/ 160 h 199"/>
                <a:gd name="T62" fmla="*/ 55 w 157"/>
                <a:gd name="T63" fmla="*/ 182 h 199"/>
                <a:gd name="T64" fmla="*/ 67 w 157"/>
                <a:gd name="T65" fmla="*/ 184 h 199"/>
                <a:gd name="T66" fmla="*/ 153 w 157"/>
                <a:gd name="T67" fmla="*/ 158 h 199"/>
                <a:gd name="T68" fmla="*/ 157 w 157"/>
                <a:gd name="T69" fmla="*/ 163 h 199"/>
                <a:gd name="T70" fmla="*/ 124 w 157"/>
                <a:gd name="T71" fmla="*/ 199 h 199"/>
                <a:gd name="T72" fmla="*/ 47 w 157"/>
                <a:gd name="T73" fmla="*/ 196 h 199"/>
                <a:gd name="T74" fmla="*/ 10 w 157"/>
                <a:gd name="T75" fmla="*/ 199 h 199"/>
                <a:gd name="T76" fmla="*/ 4 w 157"/>
                <a:gd name="T77" fmla="*/ 196 h 199"/>
                <a:gd name="T78" fmla="*/ 16 w 157"/>
                <a:gd name="T79" fmla="*/ 187 h 199"/>
                <a:gd name="T80" fmla="*/ 27 w 157"/>
                <a:gd name="T81" fmla="*/ 133 h 199"/>
                <a:gd name="T82" fmla="*/ 27 w 157"/>
                <a:gd name="T83" fmla="*/ 99 h 199"/>
                <a:gd name="T84" fmla="*/ 27 w 157"/>
                <a:gd name="T85" fmla="*/ 51 h 199"/>
                <a:gd name="T86" fmla="*/ 27 w 157"/>
                <a:gd name="T87" fmla="*/ 26 h 199"/>
                <a:gd name="T88" fmla="*/ 4 w 157"/>
                <a:gd name="T89" fmla="*/ 9 h 199"/>
                <a:gd name="T90" fmla="*/ 0 w 157"/>
                <a:gd name="T91" fmla="*/ 4 h 199"/>
                <a:gd name="T92" fmla="*/ 8 w 157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7" h="199">
                  <a:moveTo>
                    <a:pt x="8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2" y="0"/>
                    <a:pt x="55" y="2"/>
                    <a:pt x="83" y="2"/>
                  </a:cubicBezTo>
                  <a:cubicBezTo>
                    <a:pt x="94" y="2"/>
                    <a:pt x="130" y="0"/>
                    <a:pt x="138" y="0"/>
                  </a:cubicBezTo>
                  <a:cubicBezTo>
                    <a:pt x="140" y="0"/>
                    <a:pt x="144" y="1"/>
                    <a:pt x="144" y="7"/>
                  </a:cubicBezTo>
                  <a:cubicBezTo>
                    <a:pt x="144" y="12"/>
                    <a:pt x="140" y="21"/>
                    <a:pt x="140" y="35"/>
                  </a:cubicBezTo>
                  <a:cubicBezTo>
                    <a:pt x="140" y="39"/>
                    <a:pt x="138" y="41"/>
                    <a:pt x="136" y="41"/>
                  </a:cubicBezTo>
                  <a:cubicBezTo>
                    <a:pt x="134" y="41"/>
                    <a:pt x="132" y="39"/>
                    <a:pt x="132" y="35"/>
                  </a:cubicBezTo>
                  <a:cubicBezTo>
                    <a:pt x="132" y="26"/>
                    <a:pt x="125" y="16"/>
                    <a:pt x="115" y="15"/>
                  </a:cubicBezTo>
                  <a:cubicBezTo>
                    <a:pt x="98" y="14"/>
                    <a:pt x="92" y="14"/>
                    <a:pt x="77" y="14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50" y="14"/>
                    <a:pt x="51" y="14"/>
                    <a:pt x="50" y="30"/>
                  </a:cubicBezTo>
                  <a:cubicBezTo>
                    <a:pt x="50" y="40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105" y="91"/>
                    <a:pt x="108" y="89"/>
                    <a:pt x="114" y="86"/>
                  </a:cubicBezTo>
                  <a:cubicBezTo>
                    <a:pt x="118" y="82"/>
                    <a:pt x="120" y="78"/>
                    <a:pt x="120" y="75"/>
                  </a:cubicBezTo>
                  <a:cubicBezTo>
                    <a:pt x="121" y="73"/>
                    <a:pt x="121" y="71"/>
                    <a:pt x="124" y="71"/>
                  </a:cubicBezTo>
                  <a:cubicBezTo>
                    <a:pt x="127" y="71"/>
                    <a:pt x="128" y="72"/>
                    <a:pt x="128" y="75"/>
                  </a:cubicBezTo>
                  <a:cubicBezTo>
                    <a:pt x="128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2"/>
                  </a:cubicBezTo>
                  <a:cubicBezTo>
                    <a:pt x="117" y="117"/>
                    <a:pt x="115" y="111"/>
                    <a:pt x="111" y="108"/>
                  </a:cubicBezTo>
                  <a:cubicBezTo>
                    <a:pt x="105" y="104"/>
                    <a:pt x="86" y="104"/>
                    <a:pt x="85" y="104"/>
                  </a:cubicBezTo>
                  <a:cubicBezTo>
                    <a:pt x="60" y="104"/>
                    <a:pt x="63" y="104"/>
                    <a:pt x="60" y="104"/>
                  </a:cubicBezTo>
                  <a:cubicBezTo>
                    <a:pt x="54" y="104"/>
                    <a:pt x="49" y="105"/>
                    <a:pt x="49" y="109"/>
                  </a:cubicBezTo>
                  <a:cubicBezTo>
                    <a:pt x="49" y="125"/>
                    <a:pt x="48" y="133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5" y="182"/>
                  </a:cubicBezTo>
                  <a:cubicBezTo>
                    <a:pt x="61" y="184"/>
                    <a:pt x="63" y="184"/>
                    <a:pt x="67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5" y="158"/>
                    <a:pt x="157" y="159"/>
                    <a:pt x="157" y="163"/>
                  </a:cubicBezTo>
                  <a:cubicBezTo>
                    <a:pt x="157" y="179"/>
                    <a:pt x="135" y="199"/>
                    <a:pt x="124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10" y="199"/>
                  </a:cubicBezTo>
                  <a:cubicBezTo>
                    <a:pt x="7" y="199"/>
                    <a:pt x="4" y="199"/>
                    <a:pt x="4" y="196"/>
                  </a:cubicBezTo>
                  <a:cubicBezTo>
                    <a:pt x="4" y="188"/>
                    <a:pt x="4" y="193"/>
                    <a:pt x="16" y="187"/>
                  </a:cubicBezTo>
                  <a:cubicBezTo>
                    <a:pt x="24" y="183"/>
                    <a:pt x="27" y="176"/>
                    <a:pt x="27" y="133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7" y="84"/>
                    <a:pt x="27" y="68"/>
                    <a:pt x="27" y="51"/>
                  </a:cubicBezTo>
                  <a:cubicBezTo>
                    <a:pt x="27" y="43"/>
                    <a:pt x="27" y="35"/>
                    <a:pt x="27" y="26"/>
                  </a:cubicBezTo>
                  <a:cubicBezTo>
                    <a:pt x="26" y="14"/>
                    <a:pt x="15" y="9"/>
                    <a:pt x="4" y="9"/>
                  </a:cubicBezTo>
                  <a:cubicBezTo>
                    <a:pt x="0" y="9"/>
                    <a:pt x="0" y="6"/>
                    <a:pt x="0" y="4"/>
                  </a:cubicBezTo>
                  <a:cubicBezTo>
                    <a:pt x="0" y="0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25">
              <a:extLst>
                <a:ext uri="{FF2B5EF4-FFF2-40B4-BE49-F238E27FC236}">
                  <a16:creationId xmlns:a16="http://schemas.microsoft.com/office/drawing/2014/main" id="{5031CDF0-4801-4D7C-95A9-EBB3114B45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4938" y="2166938"/>
              <a:ext cx="214313" cy="227013"/>
            </a:xfrm>
            <a:custGeom>
              <a:avLst/>
              <a:gdLst>
                <a:gd name="T0" fmla="*/ 105 w 192"/>
                <a:gd name="T1" fmla="*/ 0 h 204"/>
                <a:gd name="T2" fmla="*/ 177 w 192"/>
                <a:gd name="T3" fmla="*/ 21 h 204"/>
                <a:gd name="T4" fmla="*/ 183 w 192"/>
                <a:gd name="T5" fmla="*/ 18 h 204"/>
                <a:gd name="T6" fmla="*/ 187 w 192"/>
                <a:gd name="T7" fmla="*/ 22 h 204"/>
                <a:gd name="T8" fmla="*/ 191 w 192"/>
                <a:gd name="T9" fmla="*/ 61 h 204"/>
                <a:gd name="T10" fmla="*/ 187 w 192"/>
                <a:gd name="T11" fmla="*/ 66 h 204"/>
                <a:gd name="T12" fmla="*/ 183 w 192"/>
                <a:gd name="T13" fmla="*/ 62 h 204"/>
                <a:gd name="T14" fmla="*/ 105 w 192"/>
                <a:gd name="T15" fmla="*/ 12 h 204"/>
                <a:gd name="T16" fmla="*/ 26 w 192"/>
                <a:gd name="T17" fmla="*/ 92 h 204"/>
                <a:gd name="T18" fmla="*/ 118 w 192"/>
                <a:gd name="T19" fmla="*/ 191 h 204"/>
                <a:gd name="T20" fmla="*/ 185 w 192"/>
                <a:gd name="T21" fmla="*/ 150 h 204"/>
                <a:gd name="T22" fmla="*/ 189 w 192"/>
                <a:gd name="T23" fmla="*/ 148 h 204"/>
                <a:gd name="T24" fmla="*/ 192 w 192"/>
                <a:gd name="T25" fmla="*/ 152 h 204"/>
                <a:gd name="T26" fmla="*/ 187 w 192"/>
                <a:gd name="T27" fmla="*/ 179 h 204"/>
                <a:gd name="T28" fmla="*/ 182 w 192"/>
                <a:gd name="T29" fmla="*/ 184 h 204"/>
                <a:gd name="T30" fmla="*/ 111 w 192"/>
                <a:gd name="T31" fmla="*/ 204 h 204"/>
                <a:gd name="T32" fmla="*/ 0 w 192"/>
                <a:gd name="T33" fmla="*/ 109 h 204"/>
                <a:gd name="T34" fmla="*/ 105 w 192"/>
                <a:gd name="T3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" h="204">
                  <a:moveTo>
                    <a:pt x="105" y="0"/>
                  </a:moveTo>
                  <a:cubicBezTo>
                    <a:pt x="143" y="0"/>
                    <a:pt x="174" y="21"/>
                    <a:pt x="177" y="21"/>
                  </a:cubicBezTo>
                  <a:cubicBezTo>
                    <a:pt x="179" y="21"/>
                    <a:pt x="180" y="18"/>
                    <a:pt x="183" y="18"/>
                  </a:cubicBezTo>
                  <a:cubicBezTo>
                    <a:pt x="184" y="18"/>
                    <a:pt x="187" y="19"/>
                    <a:pt x="187" y="22"/>
                  </a:cubicBezTo>
                  <a:cubicBezTo>
                    <a:pt x="187" y="41"/>
                    <a:pt x="191" y="58"/>
                    <a:pt x="191" y="61"/>
                  </a:cubicBezTo>
                  <a:cubicBezTo>
                    <a:pt x="191" y="66"/>
                    <a:pt x="188" y="66"/>
                    <a:pt x="187" y="66"/>
                  </a:cubicBezTo>
                  <a:cubicBezTo>
                    <a:pt x="186" y="66"/>
                    <a:pt x="184" y="64"/>
                    <a:pt x="183" y="62"/>
                  </a:cubicBezTo>
                  <a:cubicBezTo>
                    <a:pt x="166" y="32"/>
                    <a:pt x="141" y="12"/>
                    <a:pt x="105" y="12"/>
                  </a:cubicBezTo>
                  <a:cubicBezTo>
                    <a:pt x="59" y="12"/>
                    <a:pt x="26" y="44"/>
                    <a:pt x="26" y="92"/>
                  </a:cubicBezTo>
                  <a:cubicBezTo>
                    <a:pt x="26" y="142"/>
                    <a:pt x="50" y="191"/>
                    <a:pt x="118" y="191"/>
                  </a:cubicBezTo>
                  <a:cubicBezTo>
                    <a:pt x="152" y="191"/>
                    <a:pt x="174" y="167"/>
                    <a:pt x="185" y="150"/>
                  </a:cubicBezTo>
                  <a:cubicBezTo>
                    <a:pt x="186" y="148"/>
                    <a:pt x="187" y="148"/>
                    <a:pt x="189" y="148"/>
                  </a:cubicBezTo>
                  <a:cubicBezTo>
                    <a:pt x="191" y="148"/>
                    <a:pt x="192" y="150"/>
                    <a:pt x="192" y="152"/>
                  </a:cubicBezTo>
                  <a:cubicBezTo>
                    <a:pt x="192" y="158"/>
                    <a:pt x="188" y="173"/>
                    <a:pt x="187" y="179"/>
                  </a:cubicBezTo>
                  <a:cubicBezTo>
                    <a:pt x="186" y="181"/>
                    <a:pt x="184" y="183"/>
                    <a:pt x="182" y="184"/>
                  </a:cubicBezTo>
                  <a:cubicBezTo>
                    <a:pt x="158" y="195"/>
                    <a:pt x="140" y="204"/>
                    <a:pt x="111" y="204"/>
                  </a:cubicBezTo>
                  <a:cubicBezTo>
                    <a:pt x="27" y="204"/>
                    <a:pt x="0" y="152"/>
                    <a:pt x="0" y="109"/>
                  </a:cubicBezTo>
                  <a:cubicBezTo>
                    <a:pt x="0" y="49"/>
                    <a:pt x="36" y="0"/>
                    <a:pt x="105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6">
              <a:extLst>
                <a:ext uri="{FF2B5EF4-FFF2-40B4-BE49-F238E27FC236}">
                  <a16:creationId xmlns:a16="http://schemas.microsoft.com/office/drawing/2014/main" id="{966E644C-0DBC-42D8-A139-580C35676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7988" y="2166938"/>
              <a:ext cx="173038" cy="222250"/>
            </a:xfrm>
            <a:custGeom>
              <a:avLst/>
              <a:gdLst>
                <a:gd name="T0" fmla="*/ 8 w 156"/>
                <a:gd name="T1" fmla="*/ 0 h 199"/>
                <a:gd name="T2" fmla="*/ 15 w 156"/>
                <a:gd name="T3" fmla="*/ 0 h 199"/>
                <a:gd name="T4" fmla="*/ 83 w 156"/>
                <a:gd name="T5" fmla="*/ 2 h 199"/>
                <a:gd name="T6" fmla="*/ 138 w 156"/>
                <a:gd name="T7" fmla="*/ 0 h 199"/>
                <a:gd name="T8" fmla="*/ 144 w 156"/>
                <a:gd name="T9" fmla="*/ 7 h 199"/>
                <a:gd name="T10" fmla="*/ 140 w 156"/>
                <a:gd name="T11" fmla="*/ 35 h 199"/>
                <a:gd name="T12" fmla="*/ 136 w 156"/>
                <a:gd name="T13" fmla="*/ 41 h 199"/>
                <a:gd name="T14" fmla="*/ 132 w 156"/>
                <a:gd name="T15" fmla="*/ 35 h 199"/>
                <a:gd name="T16" fmla="*/ 115 w 156"/>
                <a:gd name="T17" fmla="*/ 15 h 199"/>
                <a:gd name="T18" fmla="*/ 77 w 156"/>
                <a:gd name="T19" fmla="*/ 13 h 199"/>
                <a:gd name="T20" fmla="*/ 70 w 156"/>
                <a:gd name="T21" fmla="*/ 13 h 199"/>
                <a:gd name="T22" fmla="*/ 50 w 156"/>
                <a:gd name="T23" fmla="*/ 30 h 199"/>
                <a:gd name="T24" fmla="*/ 49 w 156"/>
                <a:gd name="T25" fmla="*/ 77 h 199"/>
                <a:gd name="T26" fmla="*/ 54 w 156"/>
                <a:gd name="T27" fmla="*/ 91 h 199"/>
                <a:gd name="T28" fmla="*/ 61 w 156"/>
                <a:gd name="T29" fmla="*/ 91 h 199"/>
                <a:gd name="T30" fmla="*/ 73 w 156"/>
                <a:gd name="T31" fmla="*/ 91 h 199"/>
                <a:gd name="T32" fmla="*/ 81 w 156"/>
                <a:gd name="T33" fmla="*/ 91 h 199"/>
                <a:gd name="T34" fmla="*/ 114 w 156"/>
                <a:gd name="T35" fmla="*/ 86 h 199"/>
                <a:gd name="T36" fmla="*/ 120 w 156"/>
                <a:gd name="T37" fmla="*/ 75 h 199"/>
                <a:gd name="T38" fmla="*/ 124 w 156"/>
                <a:gd name="T39" fmla="*/ 71 h 199"/>
                <a:gd name="T40" fmla="*/ 127 w 156"/>
                <a:gd name="T41" fmla="*/ 75 h 199"/>
                <a:gd name="T42" fmla="*/ 125 w 156"/>
                <a:gd name="T43" fmla="*/ 104 h 199"/>
                <a:gd name="T44" fmla="*/ 126 w 156"/>
                <a:gd name="T45" fmla="*/ 121 h 199"/>
                <a:gd name="T46" fmla="*/ 124 w 156"/>
                <a:gd name="T47" fmla="*/ 128 h 199"/>
                <a:gd name="T48" fmla="*/ 118 w 156"/>
                <a:gd name="T49" fmla="*/ 121 h 199"/>
                <a:gd name="T50" fmla="*/ 111 w 156"/>
                <a:gd name="T51" fmla="*/ 108 h 199"/>
                <a:gd name="T52" fmla="*/ 84 w 156"/>
                <a:gd name="T53" fmla="*/ 104 h 199"/>
                <a:gd name="T54" fmla="*/ 60 w 156"/>
                <a:gd name="T55" fmla="*/ 104 h 199"/>
                <a:gd name="T56" fmla="*/ 49 w 156"/>
                <a:gd name="T57" fmla="*/ 109 h 199"/>
                <a:gd name="T58" fmla="*/ 48 w 156"/>
                <a:gd name="T59" fmla="*/ 149 h 199"/>
                <a:gd name="T60" fmla="*/ 48 w 156"/>
                <a:gd name="T61" fmla="*/ 160 h 199"/>
                <a:gd name="T62" fmla="*/ 55 w 156"/>
                <a:gd name="T63" fmla="*/ 182 h 199"/>
                <a:gd name="T64" fmla="*/ 67 w 156"/>
                <a:gd name="T65" fmla="*/ 184 h 199"/>
                <a:gd name="T66" fmla="*/ 153 w 156"/>
                <a:gd name="T67" fmla="*/ 158 h 199"/>
                <a:gd name="T68" fmla="*/ 156 w 156"/>
                <a:gd name="T69" fmla="*/ 163 h 199"/>
                <a:gd name="T70" fmla="*/ 124 w 156"/>
                <a:gd name="T71" fmla="*/ 199 h 199"/>
                <a:gd name="T72" fmla="*/ 47 w 156"/>
                <a:gd name="T73" fmla="*/ 196 h 199"/>
                <a:gd name="T74" fmla="*/ 9 w 156"/>
                <a:gd name="T75" fmla="*/ 199 h 199"/>
                <a:gd name="T76" fmla="*/ 4 w 156"/>
                <a:gd name="T77" fmla="*/ 196 h 199"/>
                <a:gd name="T78" fmla="*/ 16 w 156"/>
                <a:gd name="T79" fmla="*/ 187 h 199"/>
                <a:gd name="T80" fmla="*/ 26 w 156"/>
                <a:gd name="T81" fmla="*/ 133 h 199"/>
                <a:gd name="T82" fmla="*/ 26 w 156"/>
                <a:gd name="T83" fmla="*/ 99 h 199"/>
                <a:gd name="T84" fmla="*/ 27 w 156"/>
                <a:gd name="T85" fmla="*/ 51 h 199"/>
                <a:gd name="T86" fmla="*/ 27 w 156"/>
                <a:gd name="T87" fmla="*/ 26 h 199"/>
                <a:gd name="T88" fmla="*/ 4 w 156"/>
                <a:gd name="T89" fmla="*/ 8 h 199"/>
                <a:gd name="T90" fmla="*/ 0 w 156"/>
                <a:gd name="T91" fmla="*/ 3 h 199"/>
                <a:gd name="T92" fmla="*/ 8 w 156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6" h="199">
                  <a:moveTo>
                    <a:pt x="8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2" y="0"/>
                    <a:pt x="55" y="2"/>
                    <a:pt x="83" y="2"/>
                  </a:cubicBezTo>
                  <a:cubicBezTo>
                    <a:pt x="94" y="2"/>
                    <a:pt x="130" y="0"/>
                    <a:pt x="138" y="0"/>
                  </a:cubicBezTo>
                  <a:cubicBezTo>
                    <a:pt x="140" y="0"/>
                    <a:pt x="144" y="1"/>
                    <a:pt x="144" y="7"/>
                  </a:cubicBezTo>
                  <a:cubicBezTo>
                    <a:pt x="144" y="12"/>
                    <a:pt x="140" y="21"/>
                    <a:pt x="140" y="35"/>
                  </a:cubicBezTo>
                  <a:cubicBezTo>
                    <a:pt x="140" y="38"/>
                    <a:pt x="138" y="41"/>
                    <a:pt x="136" y="41"/>
                  </a:cubicBezTo>
                  <a:cubicBezTo>
                    <a:pt x="134" y="41"/>
                    <a:pt x="132" y="39"/>
                    <a:pt x="132" y="35"/>
                  </a:cubicBezTo>
                  <a:cubicBezTo>
                    <a:pt x="132" y="26"/>
                    <a:pt x="125" y="16"/>
                    <a:pt x="115" y="15"/>
                  </a:cubicBezTo>
                  <a:cubicBezTo>
                    <a:pt x="97" y="14"/>
                    <a:pt x="92" y="13"/>
                    <a:pt x="77" y="13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50" y="13"/>
                    <a:pt x="51" y="14"/>
                    <a:pt x="50" y="30"/>
                  </a:cubicBezTo>
                  <a:cubicBezTo>
                    <a:pt x="49" y="40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105" y="91"/>
                    <a:pt x="108" y="89"/>
                    <a:pt x="114" y="86"/>
                  </a:cubicBezTo>
                  <a:cubicBezTo>
                    <a:pt x="118" y="82"/>
                    <a:pt x="119" y="78"/>
                    <a:pt x="120" y="75"/>
                  </a:cubicBezTo>
                  <a:cubicBezTo>
                    <a:pt x="121" y="73"/>
                    <a:pt x="121" y="71"/>
                    <a:pt x="124" y="71"/>
                  </a:cubicBezTo>
                  <a:cubicBezTo>
                    <a:pt x="127" y="71"/>
                    <a:pt x="127" y="72"/>
                    <a:pt x="127" y="75"/>
                  </a:cubicBezTo>
                  <a:cubicBezTo>
                    <a:pt x="127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1"/>
                  </a:cubicBezTo>
                  <a:cubicBezTo>
                    <a:pt x="116" y="116"/>
                    <a:pt x="115" y="111"/>
                    <a:pt x="111" y="108"/>
                  </a:cubicBezTo>
                  <a:cubicBezTo>
                    <a:pt x="105" y="104"/>
                    <a:pt x="86" y="104"/>
                    <a:pt x="84" y="104"/>
                  </a:cubicBezTo>
                  <a:cubicBezTo>
                    <a:pt x="60" y="104"/>
                    <a:pt x="63" y="104"/>
                    <a:pt x="60" y="104"/>
                  </a:cubicBezTo>
                  <a:cubicBezTo>
                    <a:pt x="54" y="104"/>
                    <a:pt x="49" y="105"/>
                    <a:pt x="49" y="109"/>
                  </a:cubicBezTo>
                  <a:cubicBezTo>
                    <a:pt x="49" y="125"/>
                    <a:pt x="48" y="133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5" y="182"/>
                  </a:cubicBezTo>
                  <a:cubicBezTo>
                    <a:pt x="61" y="184"/>
                    <a:pt x="63" y="184"/>
                    <a:pt x="67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5" y="158"/>
                    <a:pt x="156" y="159"/>
                    <a:pt x="156" y="163"/>
                  </a:cubicBezTo>
                  <a:cubicBezTo>
                    <a:pt x="156" y="179"/>
                    <a:pt x="135" y="199"/>
                    <a:pt x="124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9" y="199"/>
                  </a:cubicBezTo>
                  <a:cubicBezTo>
                    <a:pt x="7" y="199"/>
                    <a:pt x="4" y="199"/>
                    <a:pt x="4" y="196"/>
                  </a:cubicBezTo>
                  <a:cubicBezTo>
                    <a:pt x="4" y="188"/>
                    <a:pt x="4" y="193"/>
                    <a:pt x="16" y="187"/>
                  </a:cubicBezTo>
                  <a:cubicBezTo>
                    <a:pt x="24" y="183"/>
                    <a:pt x="26" y="176"/>
                    <a:pt x="26" y="133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26" y="84"/>
                    <a:pt x="27" y="68"/>
                    <a:pt x="27" y="51"/>
                  </a:cubicBezTo>
                  <a:cubicBezTo>
                    <a:pt x="27" y="43"/>
                    <a:pt x="27" y="35"/>
                    <a:pt x="27" y="26"/>
                  </a:cubicBezTo>
                  <a:cubicBezTo>
                    <a:pt x="26" y="14"/>
                    <a:pt x="15" y="9"/>
                    <a:pt x="4" y="8"/>
                  </a:cubicBezTo>
                  <a:cubicBezTo>
                    <a:pt x="0" y="8"/>
                    <a:pt x="0" y="6"/>
                    <a:pt x="0" y="3"/>
                  </a:cubicBezTo>
                  <a:cubicBezTo>
                    <a:pt x="0" y="0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27">
              <a:extLst>
                <a:ext uri="{FF2B5EF4-FFF2-40B4-BE49-F238E27FC236}">
                  <a16:creationId xmlns:a16="http://schemas.microsoft.com/office/drawing/2014/main" id="{F4354D51-376A-4219-A01F-3116DE494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3888" y="2168525"/>
              <a:ext cx="231775" cy="223838"/>
            </a:xfrm>
            <a:custGeom>
              <a:avLst/>
              <a:gdLst>
                <a:gd name="T0" fmla="*/ 7 w 207"/>
                <a:gd name="T1" fmla="*/ 0 h 201"/>
                <a:gd name="T2" fmla="*/ 18 w 207"/>
                <a:gd name="T3" fmla="*/ 0 h 201"/>
                <a:gd name="T4" fmla="*/ 31 w 207"/>
                <a:gd name="T5" fmla="*/ 0 h 201"/>
                <a:gd name="T6" fmla="*/ 41 w 207"/>
                <a:gd name="T7" fmla="*/ 4 h 201"/>
                <a:gd name="T8" fmla="*/ 58 w 207"/>
                <a:gd name="T9" fmla="*/ 25 h 201"/>
                <a:gd name="T10" fmla="*/ 159 w 207"/>
                <a:gd name="T11" fmla="*/ 144 h 201"/>
                <a:gd name="T12" fmla="*/ 172 w 207"/>
                <a:gd name="T13" fmla="*/ 156 h 201"/>
                <a:gd name="T14" fmla="*/ 175 w 207"/>
                <a:gd name="T15" fmla="*/ 139 h 201"/>
                <a:gd name="T16" fmla="*/ 175 w 207"/>
                <a:gd name="T17" fmla="*/ 106 h 201"/>
                <a:gd name="T18" fmla="*/ 174 w 207"/>
                <a:gd name="T19" fmla="*/ 49 h 201"/>
                <a:gd name="T20" fmla="*/ 174 w 207"/>
                <a:gd name="T21" fmla="*/ 47 h 201"/>
                <a:gd name="T22" fmla="*/ 147 w 207"/>
                <a:gd name="T23" fmla="*/ 9 h 201"/>
                <a:gd name="T24" fmla="*/ 142 w 207"/>
                <a:gd name="T25" fmla="*/ 4 h 201"/>
                <a:gd name="T26" fmla="*/ 147 w 207"/>
                <a:gd name="T27" fmla="*/ 0 h 201"/>
                <a:gd name="T28" fmla="*/ 173 w 207"/>
                <a:gd name="T29" fmla="*/ 0 h 201"/>
                <a:gd name="T30" fmla="*/ 198 w 207"/>
                <a:gd name="T31" fmla="*/ 0 h 201"/>
                <a:gd name="T32" fmla="*/ 207 w 207"/>
                <a:gd name="T33" fmla="*/ 4 h 201"/>
                <a:gd name="T34" fmla="*/ 197 w 207"/>
                <a:gd name="T35" fmla="*/ 10 h 201"/>
                <a:gd name="T36" fmla="*/ 188 w 207"/>
                <a:gd name="T37" fmla="*/ 41 h 201"/>
                <a:gd name="T38" fmla="*/ 188 w 207"/>
                <a:gd name="T39" fmla="*/ 52 h 201"/>
                <a:gd name="T40" fmla="*/ 185 w 207"/>
                <a:gd name="T41" fmla="*/ 189 h 201"/>
                <a:gd name="T42" fmla="*/ 185 w 207"/>
                <a:gd name="T43" fmla="*/ 195 h 201"/>
                <a:gd name="T44" fmla="*/ 181 w 207"/>
                <a:gd name="T45" fmla="*/ 201 h 201"/>
                <a:gd name="T46" fmla="*/ 177 w 207"/>
                <a:gd name="T47" fmla="*/ 199 h 201"/>
                <a:gd name="T48" fmla="*/ 47 w 207"/>
                <a:gd name="T49" fmla="*/ 52 h 201"/>
                <a:gd name="T50" fmla="*/ 44 w 207"/>
                <a:gd name="T51" fmla="*/ 71 h 201"/>
                <a:gd name="T52" fmla="*/ 42 w 207"/>
                <a:gd name="T53" fmla="*/ 161 h 201"/>
                <a:gd name="T54" fmla="*/ 69 w 207"/>
                <a:gd name="T55" fmla="*/ 193 h 201"/>
                <a:gd name="T56" fmla="*/ 64 w 207"/>
                <a:gd name="T57" fmla="*/ 198 h 201"/>
                <a:gd name="T58" fmla="*/ 35 w 207"/>
                <a:gd name="T59" fmla="*/ 197 h 201"/>
                <a:gd name="T60" fmla="*/ 11 w 207"/>
                <a:gd name="T61" fmla="*/ 198 h 201"/>
                <a:gd name="T62" fmla="*/ 5 w 207"/>
                <a:gd name="T63" fmla="*/ 193 h 201"/>
                <a:gd name="T64" fmla="*/ 25 w 207"/>
                <a:gd name="T65" fmla="*/ 172 h 201"/>
                <a:gd name="T66" fmla="*/ 32 w 207"/>
                <a:gd name="T67" fmla="*/ 58 h 201"/>
                <a:gd name="T68" fmla="*/ 4 w 207"/>
                <a:gd name="T69" fmla="*/ 9 h 201"/>
                <a:gd name="T70" fmla="*/ 0 w 207"/>
                <a:gd name="T71" fmla="*/ 5 h 201"/>
                <a:gd name="T72" fmla="*/ 7 w 207"/>
                <a:gd name="T73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7" h="201">
                  <a:moveTo>
                    <a:pt x="7" y="0"/>
                  </a:moveTo>
                  <a:cubicBezTo>
                    <a:pt x="10" y="0"/>
                    <a:pt x="15" y="0"/>
                    <a:pt x="18" y="0"/>
                  </a:cubicBezTo>
                  <a:cubicBezTo>
                    <a:pt x="25" y="0"/>
                    <a:pt x="26" y="0"/>
                    <a:pt x="31" y="0"/>
                  </a:cubicBezTo>
                  <a:cubicBezTo>
                    <a:pt x="35" y="0"/>
                    <a:pt x="40" y="2"/>
                    <a:pt x="41" y="4"/>
                  </a:cubicBezTo>
                  <a:cubicBezTo>
                    <a:pt x="42" y="7"/>
                    <a:pt x="50" y="15"/>
                    <a:pt x="58" y="25"/>
                  </a:cubicBezTo>
                  <a:cubicBezTo>
                    <a:pt x="87" y="62"/>
                    <a:pt x="142" y="125"/>
                    <a:pt x="159" y="144"/>
                  </a:cubicBezTo>
                  <a:cubicBezTo>
                    <a:pt x="167" y="152"/>
                    <a:pt x="170" y="156"/>
                    <a:pt x="172" y="156"/>
                  </a:cubicBezTo>
                  <a:cubicBezTo>
                    <a:pt x="174" y="156"/>
                    <a:pt x="175" y="148"/>
                    <a:pt x="175" y="139"/>
                  </a:cubicBezTo>
                  <a:cubicBezTo>
                    <a:pt x="175" y="106"/>
                    <a:pt x="175" y="106"/>
                    <a:pt x="175" y="106"/>
                  </a:cubicBezTo>
                  <a:cubicBezTo>
                    <a:pt x="175" y="64"/>
                    <a:pt x="174" y="55"/>
                    <a:pt x="174" y="49"/>
                  </a:cubicBezTo>
                  <a:cubicBezTo>
                    <a:pt x="174" y="47"/>
                    <a:pt x="174" y="47"/>
                    <a:pt x="174" y="47"/>
                  </a:cubicBezTo>
                  <a:cubicBezTo>
                    <a:pt x="174" y="9"/>
                    <a:pt x="159" y="12"/>
                    <a:pt x="147" y="9"/>
                  </a:cubicBezTo>
                  <a:cubicBezTo>
                    <a:pt x="143" y="8"/>
                    <a:pt x="142" y="6"/>
                    <a:pt x="142" y="4"/>
                  </a:cubicBezTo>
                  <a:cubicBezTo>
                    <a:pt x="142" y="2"/>
                    <a:pt x="143" y="0"/>
                    <a:pt x="147" y="0"/>
                  </a:cubicBezTo>
                  <a:cubicBezTo>
                    <a:pt x="150" y="0"/>
                    <a:pt x="170" y="0"/>
                    <a:pt x="173" y="0"/>
                  </a:cubicBezTo>
                  <a:cubicBezTo>
                    <a:pt x="185" y="0"/>
                    <a:pt x="193" y="0"/>
                    <a:pt x="198" y="0"/>
                  </a:cubicBezTo>
                  <a:cubicBezTo>
                    <a:pt x="205" y="0"/>
                    <a:pt x="207" y="1"/>
                    <a:pt x="207" y="4"/>
                  </a:cubicBezTo>
                  <a:cubicBezTo>
                    <a:pt x="207" y="7"/>
                    <a:pt x="198" y="10"/>
                    <a:pt x="197" y="10"/>
                  </a:cubicBezTo>
                  <a:cubicBezTo>
                    <a:pt x="195" y="11"/>
                    <a:pt x="188" y="18"/>
                    <a:pt x="188" y="41"/>
                  </a:cubicBezTo>
                  <a:cubicBezTo>
                    <a:pt x="188" y="52"/>
                    <a:pt x="188" y="52"/>
                    <a:pt x="188" y="52"/>
                  </a:cubicBezTo>
                  <a:cubicBezTo>
                    <a:pt x="188" y="91"/>
                    <a:pt x="185" y="162"/>
                    <a:pt x="185" y="189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5" y="198"/>
                    <a:pt x="184" y="201"/>
                    <a:pt x="181" y="201"/>
                  </a:cubicBezTo>
                  <a:cubicBezTo>
                    <a:pt x="179" y="201"/>
                    <a:pt x="177" y="200"/>
                    <a:pt x="177" y="199"/>
                  </a:cubicBezTo>
                  <a:cubicBezTo>
                    <a:pt x="54" y="57"/>
                    <a:pt x="49" y="52"/>
                    <a:pt x="47" y="52"/>
                  </a:cubicBezTo>
                  <a:cubicBezTo>
                    <a:pt x="45" y="52"/>
                    <a:pt x="44" y="60"/>
                    <a:pt x="44" y="71"/>
                  </a:cubicBezTo>
                  <a:cubicBezTo>
                    <a:pt x="44" y="116"/>
                    <a:pt x="42" y="148"/>
                    <a:pt x="42" y="161"/>
                  </a:cubicBezTo>
                  <a:cubicBezTo>
                    <a:pt x="42" y="198"/>
                    <a:pt x="69" y="184"/>
                    <a:pt x="69" y="193"/>
                  </a:cubicBezTo>
                  <a:cubicBezTo>
                    <a:pt x="69" y="197"/>
                    <a:pt x="67" y="198"/>
                    <a:pt x="64" y="198"/>
                  </a:cubicBezTo>
                  <a:cubicBezTo>
                    <a:pt x="56" y="198"/>
                    <a:pt x="59" y="197"/>
                    <a:pt x="35" y="197"/>
                  </a:cubicBezTo>
                  <a:cubicBezTo>
                    <a:pt x="29" y="197"/>
                    <a:pt x="21" y="198"/>
                    <a:pt x="11" y="198"/>
                  </a:cubicBezTo>
                  <a:cubicBezTo>
                    <a:pt x="7" y="198"/>
                    <a:pt x="5" y="197"/>
                    <a:pt x="5" y="193"/>
                  </a:cubicBezTo>
                  <a:cubicBezTo>
                    <a:pt x="5" y="186"/>
                    <a:pt x="19" y="195"/>
                    <a:pt x="25" y="172"/>
                  </a:cubicBezTo>
                  <a:cubicBezTo>
                    <a:pt x="28" y="163"/>
                    <a:pt x="32" y="78"/>
                    <a:pt x="32" y="58"/>
                  </a:cubicBezTo>
                  <a:cubicBezTo>
                    <a:pt x="32" y="26"/>
                    <a:pt x="24" y="11"/>
                    <a:pt x="4" y="9"/>
                  </a:cubicBezTo>
                  <a:cubicBezTo>
                    <a:pt x="0" y="9"/>
                    <a:pt x="0" y="6"/>
                    <a:pt x="0" y="5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8">
              <a:extLst>
                <a:ext uri="{FF2B5EF4-FFF2-40B4-BE49-F238E27FC236}">
                  <a16:creationId xmlns:a16="http://schemas.microsoft.com/office/drawing/2014/main" id="{AC4ADF7C-BAA3-4EEB-9023-8867C0E745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3288" y="2165350"/>
              <a:ext cx="204788" cy="223838"/>
            </a:xfrm>
            <a:custGeom>
              <a:avLst/>
              <a:gdLst>
                <a:gd name="T0" fmla="*/ 2 w 184"/>
                <a:gd name="T1" fmla="*/ 10 h 201"/>
                <a:gd name="T2" fmla="*/ 11 w 184"/>
                <a:gd name="T3" fmla="*/ 0 h 201"/>
                <a:gd name="T4" fmla="*/ 89 w 184"/>
                <a:gd name="T5" fmla="*/ 2 h 201"/>
                <a:gd name="T6" fmla="*/ 175 w 184"/>
                <a:gd name="T7" fmla="*/ 1 h 201"/>
                <a:gd name="T8" fmla="*/ 177 w 184"/>
                <a:gd name="T9" fmla="*/ 1 h 201"/>
                <a:gd name="T10" fmla="*/ 182 w 184"/>
                <a:gd name="T11" fmla="*/ 5 h 201"/>
                <a:gd name="T12" fmla="*/ 184 w 184"/>
                <a:gd name="T13" fmla="*/ 28 h 201"/>
                <a:gd name="T14" fmla="*/ 179 w 184"/>
                <a:gd name="T15" fmla="*/ 38 h 201"/>
                <a:gd name="T16" fmla="*/ 176 w 184"/>
                <a:gd name="T17" fmla="*/ 35 h 201"/>
                <a:gd name="T18" fmla="*/ 148 w 184"/>
                <a:gd name="T19" fmla="*/ 17 h 201"/>
                <a:gd name="T20" fmla="*/ 112 w 184"/>
                <a:gd name="T21" fmla="*/ 17 h 201"/>
                <a:gd name="T22" fmla="*/ 102 w 184"/>
                <a:gd name="T23" fmla="*/ 35 h 201"/>
                <a:gd name="T24" fmla="*/ 102 w 184"/>
                <a:gd name="T25" fmla="*/ 48 h 201"/>
                <a:gd name="T26" fmla="*/ 101 w 184"/>
                <a:gd name="T27" fmla="*/ 150 h 201"/>
                <a:gd name="T28" fmla="*/ 101 w 184"/>
                <a:gd name="T29" fmla="*/ 168 h 201"/>
                <a:gd name="T30" fmla="*/ 105 w 184"/>
                <a:gd name="T31" fmla="*/ 184 h 201"/>
                <a:gd name="T32" fmla="*/ 128 w 184"/>
                <a:gd name="T33" fmla="*/ 196 h 201"/>
                <a:gd name="T34" fmla="*/ 122 w 184"/>
                <a:gd name="T35" fmla="*/ 201 h 201"/>
                <a:gd name="T36" fmla="*/ 91 w 184"/>
                <a:gd name="T37" fmla="*/ 198 h 201"/>
                <a:gd name="T38" fmla="*/ 63 w 184"/>
                <a:gd name="T39" fmla="*/ 200 h 201"/>
                <a:gd name="T40" fmla="*/ 52 w 184"/>
                <a:gd name="T41" fmla="*/ 196 h 201"/>
                <a:gd name="T42" fmla="*/ 67 w 184"/>
                <a:gd name="T43" fmla="*/ 190 h 201"/>
                <a:gd name="T44" fmla="*/ 77 w 184"/>
                <a:gd name="T45" fmla="*/ 178 h 201"/>
                <a:gd name="T46" fmla="*/ 80 w 184"/>
                <a:gd name="T47" fmla="*/ 73 h 201"/>
                <a:gd name="T48" fmla="*/ 80 w 184"/>
                <a:gd name="T49" fmla="*/ 24 h 201"/>
                <a:gd name="T50" fmla="*/ 59 w 184"/>
                <a:gd name="T51" fmla="*/ 16 h 201"/>
                <a:gd name="T52" fmla="*/ 14 w 184"/>
                <a:gd name="T53" fmla="*/ 23 h 201"/>
                <a:gd name="T54" fmla="*/ 3 w 184"/>
                <a:gd name="T55" fmla="*/ 43 h 201"/>
                <a:gd name="T56" fmla="*/ 0 w 184"/>
                <a:gd name="T57" fmla="*/ 38 h 201"/>
                <a:gd name="T58" fmla="*/ 2 w 184"/>
                <a:gd name="T59" fmla="*/ 1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4" h="201">
                  <a:moveTo>
                    <a:pt x="2" y="10"/>
                  </a:moveTo>
                  <a:cubicBezTo>
                    <a:pt x="3" y="4"/>
                    <a:pt x="3" y="0"/>
                    <a:pt x="11" y="0"/>
                  </a:cubicBezTo>
                  <a:cubicBezTo>
                    <a:pt x="30" y="0"/>
                    <a:pt x="28" y="2"/>
                    <a:pt x="89" y="2"/>
                  </a:cubicBezTo>
                  <a:cubicBezTo>
                    <a:pt x="130" y="2"/>
                    <a:pt x="160" y="2"/>
                    <a:pt x="175" y="1"/>
                  </a:cubicBezTo>
                  <a:cubicBezTo>
                    <a:pt x="175" y="1"/>
                    <a:pt x="176" y="1"/>
                    <a:pt x="177" y="1"/>
                  </a:cubicBezTo>
                  <a:cubicBezTo>
                    <a:pt x="181" y="1"/>
                    <a:pt x="182" y="5"/>
                    <a:pt x="182" y="5"/>
                  </a:cubicBezTo>
                  <a:cubicBezTo>
                    <a:pt x="182" y="9"/>
                    <a:pt x="184" y="26"/>
                    <a:pt x="184" y="28"/>
                  </a:cubicBezTo>
                  <a:cubicBezTo>
                    <a:pt x="184" y="38"/>
                    <a:pt x="183" y="38"/>
                    <a:pt x="179" y="38"/>
                  </a:cubicBezTo>
                  <a:cubicBezTo>
                    <a:pt x="179" y="38"/>
                    <a:pt x="177" y="38"/>
                    <a:pt x="176" y="35"/>
                  </a:cubicBezTo>
                  <a:cubicBezTo>
                    <a:pt x="173" y="22"/>
                    <a:pt x="171" y="17"/>
                    <a:pt x="148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03" y="17"/>
                    <a:pt x="102" y="18"/>
                    <a:pt x="102" y="35"/>
                  </a:cubicBezTo>
                  <a:cubicBezTo>
                    <a:pt x="102" y="48"/>
                    <a:pt x="102" y="48"/>
                    <a:pt x="102" y="48"/>
                  </a:cubicBezTo>
                  <a:cubicBezTo>
                    <a:pt x="102" y="113"/>
                    <a:pt x="101" y="125"/>
                    <a:pt x="101" y="150"/>
                  </a:cubicBezTo>
                  <a:cubicBezTo>
                    <a:pt x="101" y="157"/>
                    <a:pt x="101" y="163"/>
                    <a:pt x="101" y="168"/>
                  </a:cubicBezTo>
                  <a:cubicBezTo>
                    <a:pt x="101" y="175"/>
                    <a:pt x="102" y="180"/>
                    <a:pt x="105" y="184"/>
                  </a:cubicBezTo>
                  <a:cubicBezTo>
                    <a:pt x="116" y="194"/>
                    <a:pt x="128" y="189"/>
                    <a:pt x="128" y="196"/>
                  </a:cubicBezTo>
                  <a:cubicBezTo>
                    <a:pt x="128" y="200"/>
                    <a:pt x="126" y="201"/>
                    <a:pt x="122" y="201"/>
                  </a:cubicBezTo>
                  <a:cubicBezTo>
                    <a:pt x="115" y="201"/>
                    <a:pt x="100" y="198"/>
                    <a:pt x="91" y="198"/>
                  </a:cubicBezTo>
                  <a:cubicBezTo>
                    <a:pt x="84" y="198"/>
                    <a:pt x="71" y="200"/>
                    <a:pt x="63" y="200"/>
                  </a:cubicBezTo>
                  <a:cubicBezTo>
                    <a:pt x="57" y="200"/>
                    <a:pt x="52" y="199"/>
                    <a:pt x="52" y="196"/>
                  </a:cubicBezTo>
                  <a:cubicBezTo>
                    <a:pt x="52" y="190"/>
                    <a:pt x="60" y="191"/>
                    <a:pt x="67" y="190"/>
                  </a:cubicBezTo>
                  <a:cubicBezTo>
                    <a:pt x="72" y="188"/>
                    <a:pt x="76" y="186"/>
                    <a:pt x="77" y="178"/>
                  </a:cubicBezTo>
                  <a:cubicBezTo>
                    <a:pt x="80" y="159"/>
                    <a:pt x="80" y="85"/>
                    <a:pt x="80" y="73"/>
                  </a:cubicBezTo>
                  <a:cubicBezTo>
                    <a:pt x="80" y="44"/>
                    <a:pt x="80" y="24"/>
                    <a:pt x="80" y="24"/>
                  </a:cubicBezTo>
                  <a:cubicBezTo>
                    <a:pt x="80" y="17"/>
                    <a:pt x="79" y="16"/>
                    <a:pt x="59" y="16"/>
                  </a:cubicBezTo>
                  <a:cubicBezTo>
                    <a:pt x="18" y="16"/>
                    <a:pt x="17" y="19"/>
                    <a:pt x="14" y="23"/>
                  </a:cubicBezTo>
                  <a:cubicBezTo>
                    <a:pt x="7" y="33"/>
                    <a:pt x="10" y="43"/>
                    <a:pt x="3" y="43"/>
                  </a:cubicBezTo>
                  <a:cubicBezTo>
                    <a:pt x="1" y="43"/>
                    <a:pt x="0" y="42"/>
                    <a:pt x="0" y="38"/>
                  </a:cubicBezTo>
                  <a:cubicBezTo>
                    <a:pt x="0" y="30"/>
                    <a:pt x="1" y="17"/>
                    <a:pt x="2" y="1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9">
              <a:extLst>
                <a:ext uri="{FF2B5EF4-FFF2-40B4-BE49-F238E27FC236}">
                  <a16:creationId xmlns:a16="http://schemas.microsoft.com/office/drawing/2014/main" id="{C4B46BC2-9229-47AA-B18E-E133F80C2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0938" y="2166938"/>
              <a:ext cx="174625" cy="222250"/>
            </a:xfrm>
            <a:custGeom>
              <a:avLst/>
              <a:gdLst>
                <a:gd name="T0" fmla="*/ 7 w 156"/>
                <a:gd name="T1" fmla="*/ 0 h 199"/>
                <a:gd name="T2" fmla="*/ 15 w 156"/>
                <a:gd name="T3" fmla="*/ 0 h 199"/>
                <a:gd name="T4" fmla="*/ 83 w 156"/>
                <a:gd name="T5" fmla="*/ 2 h 199"/>
                <a:gd name="T6" fmla="*/ 138 w 156"/>
                <a:gd name="T7" fmla="*/ 0 h 199"/>
                <a:gd name="T8" fmla="*/ 143 w 156"/>
                <a:gd name="T9" fmla="*/ 7 h 199"/>
                <a:gd name="T10" fmla="*/ 140 w 156"/>
                <a:gd name="T11" fmla="*/ 35 h 199"/>
                <a:gd name="T12" fmla="*/ 136 w 156"/>
                <a:gd name="T13" fmla="*/ 41 h 199"/>
                <a:gd name="T14" fmla="*/ 131 w 156"/>
                <a:gd name="T15" fmla="*/ 35 h 199"/>
                <a:gd name="T16" fmla="*/ 115 w 156"/>
                <a:gd name="T17" fmla="*/ 15 h 199"/>
                <a:gd name="T18" fmla="*/ 77 w 156"/>
                <a:gd name="T19" fmla="*/ 13 h 199"/>
                <a:gd name="T20" fmla="*/ 69 w 156"/>
                <a:gd name="T21" fmla="*/ 13 h 199"/>
                <a:gd name="T22" fmla="*/ 50 w 156"/>
                <a:gd name="T23" fmla="*/ 30 h 199"/>
                <a:gd name="T24" fmla="*/ 49 w 156"/>
                <a:gd name="T25" fmla="*/ 77 h 199"/>
                <a:gd name="T26" fmla="*/ 54 w 156"/>
                <a:gd name="T27" fmla="*/ 91 h 199"/>
                <a:gd name="T28" fmla="*/ 61 w 156"/>
                <a:gd name="T29" fmla="*/ 91 h 199"/>
                <a:gd name="T30" fmla="*/ 73 w 156"/>
                <a:gd name="T31" fmla="*/ 91 h 199"/>
                <a:gd name="T32" fmla="*/ 81 w 156"/>
                <a:gd name="T33" fmla="*/ 91 h 199"/>
                <a:gd name="T34" fmla="*/ 113 w 156"/>
                <a:gd name="T35" fmla="*/ 86 h 199"/>
                <a:gd name="T36" fmla="*/ 120 w 156"/>
                <a:gd name="T37" fmla="*/ 75 h 199"/>
                <a:gd name="T38" fmla="*/ 124 w 156"/>
                <a:gd name="T39" fmla="*/ 71 h 199"/>
                <a:gd name="T40" fmla="*/ 127 w 156"/>
                <a:gd name="T41" fmla="*/ 75 h 199"/>
                <a:gd name="T42" fmla="*/ 125 w 156"/>
                <a:gd name="T43" fmla="*/ 104 h 199"/>
                <a:gd name="T44" fmla="*/ 126 w 156"/>
                <a:gd name="T45" fmla="*/ 121 h 199"/>
                <a:gd name="T46" fmla="*/ 124 w 156"/>
                <a:gd name="T47" fmla="*/ 128 h 199"/>
                <a:gd name="T48" fmla="*/ 118 w 156"/>
                <a:gd name="T49" fmla="*/ 121 h 199"/>
                <a:gd name="T50" fmla="*/ 111 w 156"/>
                <a:gd name="T51" fmla="*/ 108 h 199"/>
                <a:gd name="T52" fmla="*/ 84 w 156"/>
                <a:gd name="T53" fmla="*/ 104 h 199"/>
                <a:gd name="T54" fmla="*/ 60 w 156"/>
                <a:gd name="T55" fmla="*/ 104 h 199"/>
                <a:gd name="T56" fmla="*/ 48 w 156"/>
                <a:gd name="T57" fmla="*/ 109 h 199"/>
                <a:gd name="T58" fmla="*/ 48 w 156"/>
                <a:gd name="T59" fmla="*/ 149 h 199"/>
                <a:gd name="T60" fmla="*/ 48 w 156"/>
                <a:gd name="T61" fmla="*/ 160 h 199"/>
                <a:gd name="T62" fmla="*/ 54 w 156"/>
                <a:gd name="T63" fmla="*/ 182 h 199"/>
                <a:gd name="T64" fmla="*/ 66 w 156"/>
                <a:gd name="T65" fmla="*/ 184 h 199"/>
                <a:gd name="T66" fmla="*/ 153 w 156"/>
                <a:gd name="T67" fmla="*/ 158 h 199"/>
                <a:gd name="T68" fmla="*/ 156 w 156"/>
                <a:gd name="T69" fmla="*/ 163 h 199"/>
                <a:gd name="T70" fmla="*/ 123 w 156"/>
                <a:gd name="T71" fmla="*/ 199 h 199"/>
                <a:gd name="T72" fmla="*/ 47 w 156"/>
                <a:gd name="T73" fmla="*/ 196 h 199"/>
                <a:gd name="T74" fmla="*/ 9 w 156"/>
                <a:gd name="T75" fmla="*/ 199 h 199"/>
                <a:gd name="T76" fmla="*/ 3 w 156"/>
                <a:gd name="T77" fmla="*/ 196 h 199"/>
                <a:gd name="T78" fmla="*/ 15 w 156"/>
                <a:gd name="T79" fmla="*/ 187 h 199"/>
                <a:gd name="T80" fmla="*/ 26 w 156"/>
                <a:gd name="T81" fmla="*/ 133 h 199"/>
                <a:gd name="T82" fmla="*/ 26 w 156"/>
                <a:gd name="T83" fmla="*/ 99 h 199"/>
                <a:gd name="T84" fmla="*/ 27 w 156"/>
                <a:gd name="T85" fmla="*/ 51 h 199"/>
                <a:gd name="T86" fmla="*/ 26 w 156"/>
                <a:gd name="T87" fmla="*/ 26 h 199"/>
                <a:gd name="T88" fmla="*/ 4 w 156"/>
                <a:gd name="T89" fmla="*/ 8 h 199"/>
                <a:gd name="T90" fmla="*/ 0 w 156"/>
                <a:gd name="T91" fmla="*/ 3 h 199"/>
                <a:gd name="T92" fmla="*/ 7 w 156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6" h="199">
                  <a:moveTo>
                    <a:pt x="7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1" y="0"/>
                    <a:pt x="55" y="2"/>
                    <a:pt x="83" y="2"/>
                  </a:cubicBezTo>
                  <a:cubicBezTo>
                    <a:pt x="94" y="2"/>
                    <a:pt x="130" y="0"/>
                    <a:pt x="138" y="0"/>
                  </a:cubicBezTo>
                  <a:cubicBezTo>
                    <a:pt x="140" y="0"/>
                    <a:pt x="143" y="1"/>
                    <a:pt x="143" y="7"/>
                  </a:cubicBezTo>
                  <a:cubicBezTo>
                    <a:pt x="143" y="12"/>
                    <a:pt x="140" y="21"/>
                    <a:pt x="140" y="35"/>
                  </a:cubicBezTo>
                  <a:cubicBezTo>
                    <a:pt x="140" y="38"/>
                    <a:pt x="138" y="41"/>
                    <a:pt x="136" y="41"/>
                  </a:cubicBezTo>
                  <a:cubicBezTo>
                    <a:pt x="133" y="41"/>
                    <a:pt x="131" y="39"/>
                    <a:pt x="131" y="35"/>
                  </a:cubicBezTo>
                  <a:cubicBezTo>
                    <a:pt x="131" y="26"/>
                    <a:pt x="124" y="16"/>
                    <a:pt x="115" y="15"/>
                  </a:cubicBezTo>
                  <a:cubicBezTo>
                    <a:pt x="97" y="14"/>
                    <a:pt x="92" y="13"/>
                    <a:pt x="77" y="13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0" y="13"/>
                    <a:pt x="51" y="14"/>
                    <a:pt x="50" y="30"/>
                  </a:cubicBezTo>
                  <a:cubicBezTo>
                    <a:pt x="49" y="40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105" y="91"/>
                    <a:pt x="108" y="89"/>
                    <a:pt x="113" y="86"/>
                  </a:cubicBezTo>
                  <a:cubicBezTo>
                    <a:pt x="118" y="82"/>
                    <a:pt x="119" y="78"/>
                    <a:pt x="120" y="75"/>
                  </a:cubicBezTo>
                  <a:cubicBezTo>
                    <a:pt x="120" y="73"/>
                    <a:pt x="121" y="71"/>
                    <a:pt x="124" y="71"/>
                  </a:cubicBezTo>
                  <a:cubicBezTo>
                    <a:pt x="127" y="71"/>
                    <a:pt x="127" y="72"/>
                    <a:pt x="127" y="75"/>
                  </a:cubicBezTo>
                  <a:cubicBezTo>
                    <a:pt x="127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1"/>
                  </a:cubicBezTo>
                  <a:cubicBezTo>
                    <a:pt x="116" y="116"/>
                    <a:pt x="115" y="111"/>
                    <a:pt x="111" y="108"/>
                  </a:cubicBezTo>
                  <a:cubicBezTo>
                    <a:pt x="105" y="104"/>
                    <a:pt x="85" y="104"/>
                    <a:pt x="84" y="104"/>
                  </a:cubicBezTo>
                  <a:cubicBezTo>
                    <a:pt x="60" y="104"/>
                    <a:pt x="63" y="104"/>
                    <a:pt x="60" y="104"/>
                  </a:cubicBezTo>
                  <a:cubicBezTo>
                    <a:pt x="54" y="104"/>
                    <a:pt x="48" y="105"/>
                    <a:pt x="48" y="109"/>
                  </a:cubicBezTo>
                  <a:cubicBezTo>
                    <a:pt x="48" y="125"/>
                    <a:pt x="48" y="133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4" y="182"/>
                  </a:cubicBezTo>
                  <a:cubicBezTo>
                    <a:pt x="61" y="184"/>
                    <a:pt x="62" y="184"/>
                    <a:pt x="66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4" y="158"/>
                    <a:pt x="156" y="159"/>
                    <a:pt x="156" y="163"/>
                  </a:cubicBezTo>
                  <a:cubicBezTo>
                    <a:pt x="156" y="179"/>
                    <a:pt x="134" y="199"/>
                    <a:pt x="123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9" y="199"/>
                  </a:cubicBezTo>
                  <a:cubicBezTo>
                    <a:pt x="6" y="199"/>
                    <a:pt x="3" y="199"/>
                    <a:pt x="3" y="196"/>
                  </a:cubicBezTo>
                  <a:cubicBezTo>
                    <a:pt x="3" y="188"/>
                    <a:pt x="4" y="193"/>
                    <a:pt x="15" y="187"/>
                  </a:cubicBezTo>
                  <a:cubicBezTo>
                    <a:pt x="24" y="183"/>
                    <a:pt x="26" y="176"/>
                    <a:pt x="26" y="133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26" y="84"/>
                    <a:pt x="27" y="68"/>
                    <a:pt x="27" y="51"/>
                  </a:cubicBezTo>
                  <a:cubicBezTo>
                    <a:pt x="27" y="43"/>
                    <a:pt x="27" y="35"/>
                    <a:pt x="26" y="26"/>
                  </a:cubicBezTo>
                  <a:cubicBezTo>
                    <a:pt x="26" y="14"/>
                    <a:pt x="15" y="9"/>
                    <a:pt x="4" y="8"/>
                  </a:cubicBezTo>
                  <a:cubicBezTo>
                    <a:pt x="0" y="8"/>
                    <a:pt x="0" y="6"/>
                    <a:pt x="0" y="3"/>
                  </a:cubicBezTo>
                  <a:cubicBezTo>
                    <a:pt x="0" y="0"/>
                    <a:pt x="5" y="0"/>
                    <a:pt x="7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0">
              <a:extLst>
                <a:ext uri="{FF2B5EF4-FFF2-40B4-BE49-F238E27FC236}">
                  <a16:creationId xmlns:a16="http://schemas.microsoft.com/office/drawing/2014/main" id="{696DE0C2-35AA-4A36-9F27-6A353388CB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08425" y="2166938"/>
              <a:ext cx="214313" cy="223838"/>
            </a:xfrm>
            <a:custGeom>
              <a:avLst/>
              <a:gdLst>
                <a:gd name="T0" fmla="*/ 8 w 192"/>
                <a:gd name="T1" fmla="*/ 1 h 201"/>
                <a:gd name="T2" fmla="*/ 54 w 192"/>
                <a:gd name="T3" fmla="*/ 1 h 201"/>
                <a:gd name="T4" fmla="*/ 82 w 192"/>
                <a:gd name="T5" fmla="*/ 0 h 201"/>
                <a:gd name="T6" fmla="*/ 142 w 192"/>
                <a:gd name="T7" fmla="*/ 47 h 201"/>
                <a:gd name="T8" fmla="*/ 108 w 192"/>
                <a:gd name="T9" fmla="*/ 100 h 201"/>
                <a:gd name="T10" fmla="*/ 163 w 192"/>
                <a:gd name="T11" fmla="*/ 177 h 201"/>
                <a:gd name="T12" fmla="*/ 189 w 192"/>
                <a:gd name="T13" fmla="*/ 190 h 201"/>
                <a:gd name="T14" fmla="*/ 192 w 192"/>
                <a:gd name="T15" fmla="*/ 194 h 201"/>
                <a:gd name="T16" fmla="*/ 172 w 192"/>
                <a:gd name="T17" fmla="*/ 201 h 201"/>
                <a:gd name="T18" fmla="*/ 148 w 192"/>
                <a:gd name="T19" fmla="*/ 194 h 201"/>
                <a:gd name="T20" fmla="*/ 98 w 192"/>
                <a:gd name="T21" fmla="*/ 128 h 201"/>
                <a:gd name="T22" fmla="*/ 78 w 192"/>
                <a:gd name="T23" fmla="*/ 106 h 201"/>
                <a:gd name="T24" fmla="*/ 72 w 192"/>
                <a:gd name="T25" fmla="*/ 106 h 201"/>
                <a:gd name="T26" fmla="*/ 55 w 192"/>
                <a:gd name="T27" fmla="*/ 106 h 201"/>
                <a:gd name="T28" fmla="*/ 50 w 192"/>
                <a:gd name="T29" fmla="*/ 126 h 201"/>
                <a:gd name="T30" fmla="*/ 51 w 192"/>
                <a:gd name="T31" fmla="*/ 165 h 201"/>
                <a:gd name="T32" fmla="*/ 85 w 192"/>
                <a:gd name="T33" fmla="*/ 196 h 201"/>
                <a:gd name="T34" fmla="*/ 80 w 192"/>
                <a:gd name="T35" fmla="*/ 200 h 201"/>
                <a:gd name="T36" fmla="*/ 40 w 192"/>
                <a:gd name="T37" fmla="*/ 199 h 201"/>
                <a:gd name="T38" fmla="*/ 9 w 192"/>
                <a:gd name="T39" fmla="*/ 200 h 201"/>
                <a:gd name="T40" fmla="*/ 4 w 192"/>
                <a:gd name="T41" fmla="*/ 195 h 201"/>
                <a:gd name="T42" fmla="*/ 27 w 192"/>
                <a:gd name="T43" fmla="*/ 167 h 201"/>
                <a:gd name="T44" fmla="*/ 27 w 192"/>
                <a:gd name="T45" fmla="*/ 80 h 201"/>
                <a:gd name="T46" fmla="*/ 27 w 192"/>
                <a:gd name="T47" fmla="*/ 33 h 201"/>
                <a:gd name="T48" fmla="*/ 0 w 192"/>
                <a:gd name="T49" fmla="*/ 5 h 201"/>
                <a:gd name="T50" fmla="*/ 8 w 192"/>
                <a:gd name="T51" fmla="*/ 1 h 201"/>
                <a:gd name="T52" fmla="*/ 52 w 192"/>
                <a:gd name="T53" fmla="*/ 93 h 201"/>
                <a:gd name="T54" fmla="*/ 64 w 192"/>
                <a:gd name="T55" fmla="*/ 96 h 201"/>
                <a:gd name="T56" fmla="*/ 67 w 192"/>
                <a:gd name="T57" fmla="*/ 96 h 201"/>
                <a:gd name="T58" fmla="*/ 75 w 192"/>
                <a:gd name="T59" fmla="*/ 96 h 201"/>
                <a:gd name="T60" fmla="*/ 119 w 192"/>
                <a:gd name="T61" fmla="*/ 57 h 201"/>
                <a:gd name="T62" fmla="*/ 65 w 192"/>
                <a:gd name="T63" fmla="*/ 11 h 201"/>
                <a:gd name="T64" fmla="*/ 50 w 192"/>
                <a:gd name="T65" fmla="*/ 42 h 201"/>
                <a:gd name="T66" fmla="*/ 50 w 192"/>
                <a:gd name="T67" fmla="*/ 50 h 201"/>
                <a:gd name="T68" fmla="*/ 52 w 192"/>
                <a:gd name="T69" fmla="*/ 93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2" h="201">
                  <a:moveTo>
                    <a:pt x="8" y="1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66" y="1"/>
                    <a:pt x="72" y="0"/>
                    <a:pt x="82" y="0"/>
                  </a:cubicBezTo>
                  <a:cubicBezTo>
                    <a:pt x="114" y="0"/>
                    <a:pt x="142" y="17"/>
                    <a:pt x="142" y="47"/>
                  </a:cubicBezTo>
                  <a:cubicBezTo>
                    <a:pt x="142" y="88"/>
                    <a:pt x="108" y="95"/>
                    <a:pt x="108" y="100"/>
                  </a:cubicBezTo>
                  <a:cubicBezTo>
                    <a:pt x="108" y="104"/>
                    <a:pt x="152" y="165"/>
                    <a:pt x="163" y="177"/>
                  </a:cubicBezTo>
                  <a:cubicBezTo>
                    <a:pt x="164" y="179"/>
                    <a:pt x="174" y="190"/>
                    <a:pt x="189" y="190"/>
                  </a:cubicBezTo>
                  <a:cubicBezTo>
                    <a:pt x="190" y="190"/>
                    <a:pt x="192" y="192"/>
                    <a:pt x="192" y="194"/>
                  </a:cubicBezTo>
                  <a:cubicBezTo>
                    <a:pt x="192" y="199"/>
                    <a:pt x="192" y="201"/>
                    <a:pt x="172" y="201"/>
                  </a:cubicBezTo>
                  <a:cubicBezTo>
                    <a:pt x="171" y="201"/>
                    <a:pt x="158" y="200"/>
                    <a:pt x="148" y="194"/>
                  </a:cubicBezTo>
                  <a:cubicBezTo>
                    <a:pt x="133" y="186"/>
                    <a:pt x="112" y="151"/>
                    <a:pt x="98" y="128"/>
                  </a:cubicBezTo>
                  <a:cubicBezTo>
                    <a:pt x="87" y="109"/>
                    <a:pt x="81" y="106"/>
                    <a:pt x="78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1" y="106"/>
                    <a:pt x="50" y="106"/>
                    <a:pt x="50" y="126"/>
                  </a:cubicBezTo>
                  <a:cubicBezTo>
                    <a:pt x="50" y="165"/>
                    <a:pt x="51" y="161"/>
                    <a:pt x="51" y="165"/>
                  </a:cubicBezTo>
                  <a:cubicBezTo>
                    <a:pt x="51" y="199"/>
                    <a:pt x="85" y="187"/>
                    <a:pt x="85" y="196"/>
                  </a:cubicBezTo>
                  <a:cubicBezTo>
                    <a:pt x="85" y="199"/>
                    <a:pt x="84" y="200"/>
                    <a:pt x="80" y="200"/>
                  </a:cubicBezTo>
                  <a:cubicBezTo>
                    <a:pt x="79" y="200"/>
                    <a:pt x="43" y="199"/>
                    <a:pt x="40" y="199"/>
                  </a:cubicBezTo>
                  <a:cubicBezTo>
                    <a:pt x="27" y="199"/>
                    <a:pt x="12" y="200"/>
                    <a:pt x="9" y="200"/>
                  </a:cubicBezTo>
                  <a:cubicBezTo>
                    <a:pt x="7" y="200"/>
                    <a:pt x="4" y="199"/>
                    <a:pt x="4" y="195"/>
                  </a:cubicBezTo>
                  <a:cubicBezTo>
                    <a:pt x="4" y="185"/>
                    <a:pt x="27" y="198"/>
                    <a:pt x="27" y="167"/>
                  </a:cubicBezTo>
                  <a:cubicBezTo>
                    <a:pt x="27" y="149"/>
                    <a:pt x="27" y="111"/>
                    <a:pt x="27" y="80"/>
                  </a:cubicBezTo>
                  <a:cubicBezTo>
                    <a:pt x="27" y="51"/>
                    <a:pt x="27" y="40"/>
                    <a:pt x="27" y="33"/>
                  </a:cubicBezTo>
                  <a:cubicBezTo>
                    <a:pt x="27" y="3"/>
                    <a:pt x="0" y="14"/>
                    <a:pt x="0" y="5"/>
                  </a:cubicBezTo>
                  <a:cubicBezTo>
                    <a:pt x="0" y="2"/>
                    <a:pt x="2" y="1"/>
                    <a:pt x="8" y="1"/>
                  </a:cubicBezTo>
                  <a:close/>
                  <a:moveTo>
                    <a:pt x="52" y="93"/>
                  </a:moveTo>
                  <a:cubicBezTo>
                    <a:pt x="56" y="95"/>
                    <a:pt x="59" y="96"/>
                    <a:pt x="64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109" y="96"/>
                    <a:pt x="119" y="77"/>
                    <a:pt x="119" y="57"/>
                  </a:cubicBezTo>
                  <a:cubicBezTo>
                    <a:pt x="119" y="38"/>
                    <a:pt x="105" y="11"/>
                    <a:pt x="65" y="11"/>
                  </a:cubicBezTo>
                  <a:cubicBezTo>
                    <a:pt x="51" y="11"/>
                    <a:pt x="50" y="17"/>
                    <a:pt x="50" y="42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86"/>
                    <a:pt x="50" y="92"/>
                    <a:pt x="52" y="93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1">
              <a:extLst>
                <a:ext uri="{FF2B5EF4-FFF2-40B4-BE49-F238E27FC236}">
                  <a16:creationId xmlns:a16="http://schemas.microsoft.com/office/drawing/2014/main" id="{3E6F70C3-E8D5-45FB-BA40-F0B0A9DD3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775" y="2163763"/>
              <a:ext cx="147638" cy="227013"/>
            </a:xfrm>
            <a:custGeom>
              <a:avLst/>
              <a:gdLst>
                <a:gd name="T0" fmla="*/ 4 w 133"/>
                <a:gd name="T1" fmla="*/ 143 h 204"/>
                <a:gd name="T2" fmla="*/ 8 w 133"/>
                <a:gd name="T3" fmla="*/ 146 h 204"/>
                <a:gd name="T4" fmla="*/ 69 w 133"/>
                <a:gd name="T5" fmla="*/ 192 h 204"/>
                <a:gd name="T6" fmla="*/ 115 w 133"/>
                <a:gd name="T7" fmla="*/ 152 h 204"/>
                <a:gd name="T8" fmla="*/ 31 w 133"/>
                <a:gd name="T9" fmla="*/ 95 h 204"/>
                <a:gd name="T10" fmla="*/ 5 w 133"/>
                <a:gd name="T11" fmla="*/ 54 h 204"/>
                <a:gd name="T12" fmla="*/ 70 w 133"/>
                <a:gd name="T13" fmla="*/ 0 h 204"/>
                <a:gd name="T14" fmla="*/ 110 w 133"/>
                <a:gd name="T15" fmla="*/ 9 h 204"/>
                <a:gd name="T16" fmla="*/ 116 w 133"/>
                <a:gd name="T17" fmla="*/ 7 h 204"/>
                <a:gd name="T18" fmla="*/ 120 w 133"/>
                <a:gd name="T19" fmla="*/ 9 h 204"/>
                <a:gd name="T20" fmla="*/ 126 w 133"/>
                <a:gd name="T21" fmla="*/ 47 h 204"/>
                <a:gd name="T22" fmla="*/ 122 w 133"/>
                <a:gd name="T23" fmla="*/ 55 h 204"/>
                <a:gd name="T24" fmla="*/ 118 w 133"/>
                <a:gd name="T25" fmla="*/ 51 h 204"/>
                <a:gd name="T26" fmla="*/ 100 w 133"/>
                <a:gd name="T27" fmla="*/ 25 h 204"/>
                <a:gd name="T28" fmla="*/ 64 w 133"/>
                <a:gd name="T29" fmla="*/ 11 h 204"/>
                <a:gd name="T30" fmla="*/ 23 w 133"/>
                <a:gd name="T31" fmla="*/ 42 h 204"/>
                <a:gd name="T32" fmla="*/ 122 w 133"/>
                <a:gd name="T33" fmla="*/ 111 h 204"/>
                <a:gd name="T34" fmla="*/ 133 w 133"/>
                <a:gd name="T35" fmla="*/ 141 h 204"/>
                <a:gd name="T36" fmla="*/ 68 w 133"/>
                <a:gd name="T37" fmla="*/ 204 h 204"/>
                <a:gd name="T38" fmla="*/ 13 w 133"/>
                <a:gd name="T39" fmla="*/ 194 h 204"/>
                <a:gd name="T40" fmla="*/ 0 w 133"/>
                <a:gd name="T41" fmla="*/ 149 h 204"/>
                <a:gd name="T42" fmla="*/ 4 w 133"/>
                <a:gd name="T43" fmla="*/ 143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3" h="204">
                  <a:moveTo>
                    <a:pt x="4" y="143"/>
                  </a:moveTo>
                  <a:cubicBezTo>
                    <a:pt x="5" y="143"/>
                    <a:pt x="8" y="144"/>
                    <a:pt x="8" y="146"/>
                  </a:cubicBezTo>
                  <a:cubicBezTo>
                    <a:pt x="15" y="162"/>
                    <a:pt x="29" y="192"/>
                    <a:pt x="69" y="192"/>
                  </a:cubicBezTo>
                  <a:cubicBezTo>
                    <a:pt x="97" y="192"/>
                    <a:pt x="115" y="176"/>
                    <a:pt x="115" y="152"/>
                  </a:cubicBezTo>
                  <a:cubicBezTo>
                    <a:pt x="115" y="115"/>
                    <a:pt x="67" y="117"/>
                    <a:pt x="31" y="95"/>
                  </a:cubicBezTo>
                  <a:cubicBezTo>
                    <a:pt x="15" y="86"/>
                    <a:pt x="5" y="73"/>
                    <a:pt x="5" y="54"/>
                  </a:cubicBezTo>
                  <a:cubicBezTo>
                    <a:pt x="5" y="21"/>
                    <a:pt x="32" y="0"/>
                    <a:pt x="70" y="0"/>
                  </a:cubicBezTo>
                  <a:cubicBezTo>
                    <a:pt x="88" y="0"/>
                    <a:pt x="106" y="9"/>
                    <a:pt x="110" y="9"/>
                  </a:cubicBezTo>
                  <a:cubicBezTo>
                    <a:pt x="111" y="9"/>
                    <a:pt x="114" y="7"/>
                    <a:pt x="116" y="7"/>
                  </a:cubicBezTo>
                  <a:cubicBezTo>
                    <a:pt x="118" y="7"/>
                    <a:pt x="120" y="8"/>
                    <a:pt x="120" y="9"/>
                  </a:cubicBezTo>
                  <a:cubicBezTo>
                    <a:pt x="122" y="22"/>
                    <a:pt x="126" y="43"/>
                    <a:pt x="126" y="47"/>
                  </a:cubicBezTo>
                  <a:cubicBezTo>
                    <a:pt x="126" y="53"/>
                    <a:pt x="124" y="55"/>
                    <a:pt x="122" y="55"/>
                  </a:cubicBezTo>
                  <a:cubicBezTo>
                    <a:pt x="120" y="55"/>
                    <a:pt x="119" y="53"/>
                    <a:pt x="118" y="51"/>
                  </a:cubicBezTo>
                  <a:cubicBezTo>
                    <a:pt x="111" y="34"/>
                    <a:pt x="108" y="32"/>
                    <a:pt x="100" y="25"/>
                  </a:cubicBezTo>
                  <a:cubicBezTo>
                    <a:pt x="90" y="16"/>
                    <a:pt x="76" y="11"/>
                    <a:pt x="64" y="11"/>
                  </a:cubicBezTo>
                  <a:cubicBezTo>
                    <a:pt x="42" y="11"/>
                    <a:pt x="23" y="23"/>
                    <a:pt x="23" y="42"/>
                  </a:cubicBezTo>
                  <a:cubicBezTo>
                    <a:pt x="23" y="87"/>
                    <a:pt x="88" y="74"/>
                    <a:pt x="122" y="111"/>
                  </a:cubicBezTo>
                  <a:cubicBezTo>
                    <a:pt x="128" y="118"/>
                    <a:pt x="133" y="128"/>
                    <a:pt x="133" y="141"/>
                  </a:cubicBezTo>
                  <a:cubicBezTo>
                    <a:pt x="133" y="181"/>
                    <a:pt x="103" y="204"/>
                    <a:pt x="68" y="204"/>
                  </a:cubicBezTo>
                  <a:cubicBezTo>
                    <a:pt x="44" y="204"/>
                    <a:pt x="31" y="203"/>
                    <a:pt x="13" y="194"/>
                  </a:cubicBezTo>
                  <a:cubicBezTo>
                    <a:pt x="8" y="190"/>
                    <a:pt x="0" y="151"/>
                    <a:pt x="0" y="149"/>
                  </a:cubicBezTo>
                  <a:cubicBezTo>
                    <a:pt x="0" y="144"/>
                    <a:pt x="2" y="143"/>
                    <a:pt x="4" y="143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02FAC35F-E97F-4B48-A5C9-8C2A23C6C2BE}"/>
              </a:ext>
            </a:extLst>
          </p:cNvPr>
          <p:cNvPicPr>
            <a:picLocks noGrp="1" noChangeAspect="1"/>
          </p:cNvPicPr>
          <p:nvPr>
            <p:ph type="pic" sz="quarter" idx="9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79" b="32279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CB1A372-F62D-4129-9568-9BFB02E9A94B}"/>
              </a:ext>
            </a:extLst>
          </p:cNvPr>
          <p:cNvGrpSpPr/>
          <p:nvPr/>
        </p:nvGrpSpPr>
        <p:grpSpPr>
          <a:xfrm>
            <a:off x="827995" y="2075544"/>
            <a:ext cx="4149725" cy="1701800"/>
            <a:chOff x="801688" y="1117600"/>
            <a:chExt cx="4149725" cy="1701800"/>
          </a:xfrm>
        </p:grpSpPr>
        <p:sp>
          <p:nvSpPr>
            <p:cNvPr id="13" name="Oval 5">
              <a:extLst>
                <a:ext uri="{FF2B5EF4-FFF2-40B4-BE49-F238E27FC236}">
                  <a16:creationId xmlns:a16="http://schemas.microsoft.com/office/drawing/2014/main" id="{0BF427CA-4731-4533-8B81-DA1D2FAB24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1688" y="1117600"/>
              <a:ext cx="1703388" cy="1701800"/>
            </a:xfrm>
            <a:prstGeom prst="ellipse">
              <a:avLst/>
            </a:prstGeom>
            <a:solidFill>
              <a:srgbClr val="364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D3EC82BD-970D-4049-B579-C1F18CC681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1225" y="1182688"/>
              <a:ext cx="1458913" cy="1011238"/>
            </a:xfrm>
            <a:custGeom>
              <a:avLst/>
              <a:gdLst>
                <a:gd name="T0" fmla="*/ 666 w 1310"/>
                <a:gd name="T1" fmla="*/ 0 h 910"/>
                <a:gd name="T2" fmla="*/ 0 w 1310"/>
                <a:gd name="T3" fmla="*/ 469 h 910"/>
                <a:gd name="T4" fmla="*/ 543 w 1310"/>
                <a:gd name="T5" fmla="*/ 687 h 910"/>
                <a:gd name="T6" fmla="*/ 620 w 1310"/>
                <a:gd name="T7" fmla="*/ 753 h 910"/>
                <a:gd name="T8" fmla="*/ 506 w 1310"/>
                <a:gd name="T9" fmla="*/ 757 h 910"/>
                <a:gd name="T10" fmla="*/ 406 w 1310"/>
                <a:gd name="T11" fmla="*/ 853 h 910"/>
                <a:gd name="T12" fmla="*/ 409 w 1310"/>
                <a:gd name="T13" fmla="*/ 890 h 910"/>
                <a:gd name="T14" fmla="*/ 413 w 1310"/>
                <a:gd name="T15" fmla="*/ 894 h 910"/>
                <a:gd name="T16" fmla="*/ 424 w 1310"/>
                <a:gd name="T17" fmla="*/ 865 h 910"/>
                <a:gd name="T18" fmla="*/ 510 w 1310"/>
                <a:gd name="T19" fmla="*/ 872 h 910"/>
                <a:gd name="T20" fmla="*/ 682 w 1310"/>
                <a:gd name="T21" fmla="*/ 852 h 910"/>
                <a:gd name="T22" fmla="*/ 969 w 1310"/>
                <a:gd name="T23" fmla="*/ 653 h 910"/>
                <a:gd name="T24" fmla="*/ 1310 w 1310"/>
                <a:gd name="T25" fmla="*/ 416 h 910"/>
                <a:gd name="T26" fmla="*/ 666 w 1310"/>
                <a:gd name="T27" fmla="*/ 0 h 910"/>
                <a:gd name="T28" fmla="*/ 513 w 1310"/>
                <a:gd name="T29" fmla="*/ 805 h 910"/>
                <a:gd name="T30" fmla="*/ 509 w 1310"/>
                <a:gd name="T31" fmla="*/ 828 h 910"/>
                <a:gd name="T32" fmla="*/ 467 w 1310"/>
                <a:gd name="T33" fmla="*/ 822 h 910"/>
                <a:gd name="T34" fmla="*/ 457 w 1310"/>
                <a:gd name="T35" fmla="*/ 820 h 910"/>
                <a:gd name="T36" fmla="*/ 520 w 1310"/>
                <a:gd name="T37" fmla="*/ 791 h 910"/>
                <a:gd name="T38" fmla="*/ 513 w 1310"/>
                <a:gd name="T39" fmla="*/ 805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10" h="910">
                  <a:moveTo>
                    <a:pt x="666" y="0"/>
                  </a:moveTo>
                  <a:cubicBezTo>
                    <a:pt x="359" y="0"/>
                    <a:pt x="98" y="196"/>
                    <a:pt x="0" y="469"/>
                  </a:cubicBezTo>
                  <a:cubicBezTo>
                    <a:pt x="121" y="595"/>
                    <a:pt x="352" y="665"/>
                    <a:pt x="543" y="687"/>
                  </a:cubicBezTo>
                  <a:cubicBezTo>
                    <a:pt x="618" y="698"/>
                    <a:pt x="636" y="729"/>
                    <a:pt x="620" y="753"/>
                  </a:cubicBezTo>
                  <a:cubicBezTo>
                    <a:pt x="605" y="777"/>
                    <a:pt x="564" y="753"/>
                    <a:pt x="506" y="757"/>
                  </a:cubicBezTo>
                  <a:cubicBezTo>
                    <a:pt x="451" y="761"/>
                    <a:pt x="407" y="790"/>
                    <a:pt x="406" y="853"/>
                  </a:cubicBezTo>
                  <a:cubicBezTo>
                    <a:pt x="406" y="861"/>
                    <a:pt x="410" y="881"/>
                    <a:pt x="409" y="890"/>
                  </a:cubicBezTo>
                  <a:cubicBezTo>
                    <a:pt x="413" y="894"/>
                    <a:pt x="413" y="894"/>
                    <a:pt x="413" y="894"/>
                  </a:cubicBezTo>
                  <a:cubicBezTo>
                    <a:pt x="424" y="865"/>
                    <a:pt x="424" y="865"/>
                    <a:pt x="424" y="865"/>
                  </a:cubicBezTo>
                  <a:cubicBezTo>
                    <a:pt x="426" y="845"/>
                    <a:pt x="481" y="854"/>
                    <a:pt x="510" y="872"/>
                  </a:cubicBezTo>
                  <a:cubicBezTo>
                    <a:pt x="539" y="890"/>
                    <a:pt x="587" y="910"/>
                    <a:pt x="682" y="852"/>
                  </a:cubicBezTo>
                  <a:cubicBezTo>
                    <a:pt x="777" y="795"/>
                    <a:pt x="784" y="698"/>
                    <a:pt x="969" y="653"/>
                  </a:cubicBezTo>
                  <a:cubicBezTo>
                    <a:pt x="1127" y="616"/>
                    <a:pt x="1229" y="493"/>
                    <a:pt x="1310" y="416"/>
                  </a:cubicBezTo>
                  <a:cubicBezTo>
                    <a:pt x="1199" y="171"/>
                    <a:pt x="953" y="0"/>
                    <a:pt x="666" y="0"/>
                  </a:cubicBezTo>
                  <a:moveTo>
                    <a:pt x="513" y="805"/>
                  </a:moveTo>
                  <a:cubicBezTo>
                    <a:pt x="510" y="806"/>
                    <a:pt x="520" y="815"/>
                    <a:pt x="509" y="828"/>
                  </a:cubicBezTo>
                  <a:cubicBezTo>
                    <a:pt x="497" y="841"/>
                    <a:pt x="470" y="835"/>
                    <a:pt x="467" y="822"/>
                  </a:cubicBezTo>
                  <a:cubicBezTo>
                    <a:pt x="461" y="825"/>
                    <a:pt x="454" y="825"/>
                    <a:pt x="457" y="820"/>
                  </a:cubicBezTo>
                  <a:cubicBezTo>
                    <a:pt x="462" y="814"/>
                    <a:pt x="468" y="795"/>
                    <a:pt x="520" y="791"/>
                  </a:cubicBezTo>
                  <a:cubicBezTo>
                    <a:pt x="547" y="791"/>
                    <a:pt x="533" y="797"/>
                    <a:pt x="513" y="80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02774009-7EC9-4B05-A174-391F8CD1C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188" y="1690688"/>
              <a:ext cx="1574800" cy="992188"/>
            </a:xfrm>
            <a:custGeom>
              <a:avLst/>
              <a:gdLst>
                <a:gd name="T0" fmla="*/ 1414 w 1414"/>
                <a:gd name="T1" fmla="*/ 250 h 892"/>
                <a:gd name="T2" fmla="*/ 1368 w 1414"/>
                <a:gd name="T3" fmla="*/ 0 h 892"/>
                <a:gd name="T4" fmla="*/ 1061 w 1414"/>
                <a:gd name="T5" fmla="*/ 298 h 892"/>
                <a:gd name="T6" fmla="*/ 1357 w 1414"/>
                <a:gd name="T7" fmla="*/ 238 h 892"/>
                <a:gd name="T8" fmla="*/ 1045 w 1414"/>
                <a:gd name="T9" fmla="*/ 422 h 892"/>
                <a:gd name="T10" fmla="*/ 1206 w 1414"/>
                <a:gd name="T11" fmla="*/ 468 h 892"/>
                <a:gd name="T12" fmla="*/ 844 w 1414"/>
                <a:gd name="T13" fmla="*/ 479 h 892"/>
                <a:gd name="T14" fmla="*/ 535 w 1414"/>
                <a:gd name="T15" fmla="*/ 481 h 892"/>
                <a:gd name="T16" fmla="*/ 182 w 1414"/>
                <a:gd name="T17" fmla="*/ 470 h 892"/>
                <a:gd name="T18" fmla="*/ 343 w 1414"/>
                <a:gd name="T19" fmla="*/ 424 h 892"/>
                <a:gd name="T20" fmla="*/ 74 w 1414"/>
                <a:gd name="T21" fmla="*/ 260 h 892"/>
                <a:gd name="T22" fmla="*/ 323 w 1414"/>
                <a:gd name="T23" fmla="*/ 300 h 892"/>
                <a:gd name="T24" fmla="*/ 35 w 1414"/>
                <a:gd name="T25" fmla="*/ 31 h 892"/>
                <a:gd name="T26" fmla="*/ 0 w 1414"/>
                <a:gd name="T27" fmla="*/ 250 h 892"/>
                <a:gd name="T28" fmla="*/ 410 w 1414"/>
                <a:gd name="T29" fmla="*/ 891 h 892"/>
                <a:gd name="T30" fmla="*/ 610 w 1414"/>
                <a:gd name="T31" fmla="*/ 634 h 892"/>
                <a:gd name="T32" fmla="*/ 627 w 1414"/>
                <a:gd name="T33" fmla="*/ 634 h 892"/>
                <a:gd name="T34" fmla="*/ 793 w 1414"/>
                <a:gd name="T35" fmla="*/ 848 h 892"/>
                <a:gd name="T36" fmla="*/ 872 w 1414"/>
                <a:gd name="T37" fmla="*/ 746 h 892"/>
                <a:gd name="T38" fmla="*/ 889 w 1414"/>
                <a:gd name="T39" fmla="*/ 746 h 892"/>
                <a:gd name="T40" fmla="*/ 1002 w 1414"/>
                <a:gd name="T41" fmla="*/ 892 h 892"/>
                <a:gd name="T42" fmla="*/ 1414 w 1414"/>
                <a:gd name="T43" fmla="*/ 25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14" h="892">
                  <a:moveTo>
                    <a:pt x="1414" y="250"/>
                  </a:moveTo>
                  <a:cubicBezTo>
                    <a:pt x="1414" y="162"/>
                    <a:pt x="1397" y="77"/>
                    <a:pt x="1368" y="0"/>
                  </a:cubicBezTo>
                  <a:cubicBezTo>
                    <a:pt x="1324" y="105"/>
                    <a:pt x="1222" y="238"/>
                    <a:pt x="1061" y="298"/>
                  </a:cubicBezTo>
                  <a:cubicBezTo>
                    <a:pt x="1195" y="320"/>
                    <a:pt x="1357" y="238"/>
                    <a:pt x="1357" y="238"/>
                  </a:cubicBezTo>
                  <a:cubicBezTo>
                    <a:pt x="1315" y="342"/>
                    <a:pt x="1220" y="415"/>
                    <a:pt x="1045" y="422"/>
                  </a:cubicBezTo>
                  <a:cubicBezTo>
                    <a:pt x="1180" y="472"/>
                    <a:pt x="1206" y="468"/>
                    <a:pt x="1206" y="468"/>
                  </a:cubicBezTo>
                  <a:cubicBezTo>
                    <a:pt x="1136" y="523"/>
                    <a:pt x="939" y="519"/>
                    <a:pt x="844" y="479"/>
                  </a:cubicBezTo>
                  <a:cubicBezTo>
                    <a:pt x="690" y="556"/>
                    <a:pt x="575" y="521"/>
                    <a:pt x="535" y="481"/>
                  </a:cubicBezTo>
                  <a:cubicBezTo>
                    <a:pt x="443" y="532"/>
                    <a:pt x="229" y="523"/>
                    <a:pt x="182" y="470"/>
                  </a:cubicBezTo>
                  <a:cubicBezTo>
                    <a:pt x="242" y="470"/>
                    <a:pt x="308" y="450"/>
                    <a:pt x="343" y="424"/>
                  </a:cubicBezTo>
                  <a:cubicBezTo>
                    <a:pt x="167" y="413"/>
                    <a:pt x="96" y="331"/>
                    <a:pt x="74" y="260"/>
                  </a:cubicBezTo>
                  <a:cubicBezTo>
                    <a:pt x="138" y="289"/>
                    <a:pt x="240" y="305"/>
                    <a:pt x="323" y="300"/>
                  </a:cubicBezTo>
                  <a:cubicBezTo>
                    <a:pt x="130" y="218"/>
                    <a:pt x="57" y="96"/>
                    <a:pt x="35" y="31"/>
                  </a:cubicBezTo>
                  <a:cubicBezTo>
                    <a:pt x="12" y="100"/>
                    <a:pt x="0" y="174"/>
                    <a:pt x="0" y="250"/>
                  </a:cubicBezTo>
                  <a:cubicBezTo>
                    <a:pt x="0" y="534"/>
                    <a:pt x="168" y="779"/>
                    <a:pt x="410" y="891"/>
                  </a:cubicBezTo>
                  <a:cubicBezTo>
                    <a:pt x="610" y="634"/>
                    <a:pt x="610" y="634"/>
                    <a:pt x="610" y="634"/>
                  </a:cubicBezTo>
                  <a:cubicBezTo>
                    <a:pt x="615" y="628"/>
                    <a:pt x="623" y="628"/>
                    <a:pt x="627" y="634"/>
                  </a:cubicBezTo>
                  <a:cubicBezTo>
                    <a:pt x="793" y="848"/>
                    <a:pt x="793" y="848"/>
                    <a:pt x="793" y="848"/>
                  </a:cubicBezTo>
                  <a:cubicBezTo>
                    <a:pt x="872" y="746"/>
                    <a:pt x="872" y="746"/>
                    <a:pt x="872" y="746"/>
                  </a:cubicBezTo>
                  <a:cubicBezTo>
                    <a:pt x="877" y="740"/>
                    <a:pt x="884" y="740"/>
                    <a:pt x="889" y="746"/>
                  </a:cubicBezTo>
                  <a:cubicBezTo>
                    <a:pt x="1002" y="892"/>
                    <a:pt x="1002" y="892"/>
                    <a:pt x="1002" y="892"/>
                  </a:cubicBezTo>
                  <a:cubicBezTo>
                    <a:pt x="1245" y="780"/>
                    <a:pt x="1414" y="535"/>
                    <a:pt x="1414" y="250"/>
                  </a:cubicBezTo>
                </a:path>
              </a:pathLst>
            </a:custGeom>
            <a:solidFill>
              <a:srgbClr val="B2D2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C139DD39-260F-40EC-82AB-E0E222E799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000" y="1543050"/>
              <a:ext cx="330200" cy="234950"/>
            </a:xfrm>
            <a:custGeom>
              <a:avLst/>
              <a:gdLst>
                <a:gd name="T0" fmla="*/ 7 w 297"/>
                <a:gd name="T1" fmla="*/ 6 h 211"/>
                <a:gd name="T2" fmla="*/ 38 w 297"/>
                <a:gd name="T3" fmla="*/ 7 h 211"/>
                <a:gd name="T4" fmla="*/ 62 w 297"/>
                <a:gd name="T5" fmla="*/ 6 h 211"/>
                <a:gd name="T6" fmla="*/ 66 w 297"/>
                <a:gd name="T7" fmla="*/ 9 h 211"/>
                <a:gd name="T8" fmla="*/ 54 w 297"/>
                <a:gd name="T9" fmla="*/ 22 h 211"/>
                <a:gd name="T10" fmla="*/ 93 w 297"/>
                <a:gd name="T11" fmla="*/ 116 h 211"/>
                <a:gd name="T12" fmla="*/ 117 w 297"/>
                <a:gd name="T13" fmla="*/ 168 h 211"/>
                <a:gd name="T14" fmla="*/ 140 w 297"/>
                <a:gd name="T15" fmla="*/ 118 h 211"/>
                <a:gd name="T16" fmla="*/ 146 w 297"/>
                <a:gd name="T17" fmla="*/ 103 h 211"/>
                <a:gd name="T18" fmla="*/ 108 w 297"/>
                <a:gd name="T19" fmla="*/ 20 h 211"/>
                <a:gd name="T20" fmla="*/ 95 w 297"/>
                <a:gd name="T21" fmla="*/ 14 h 211"/>
                <a:gd name="T22" fmla="*/ 84 w 297"/>
                <a:gd name="T23" fmla="*/ 9 h 211"/>
                <a:gd name="T24" fmla="*/ 92 w 297"/>
                <a:gd name="T25" fmla="*/ 6 h 211"/>
                <a:gd name="T26" fmla="*/ 123 w 297"/>
                <a:gd name="T27" fmla="*/ 7 h 211"/>
                <a:gd name="T28" fmla="*/ 141 w 297"/>
                <a:gd name="T29" fmla="*/ 6 h 211"/>
                <a:gd name="T30" fmla="*/ 149 w 297"/>
                <a:gd name="T31" fmla="*/ 8 h 211"/>
                <a:gd name="T32" fmla="*/ 137 w 297"/>
                <a:gd name="T33" fmla="*/ 22 h 211"/>
                <a:gd name="T34" fmla="*/ 146 w 297"/>
                <a:gd name="T35" fmla="*/ 47 h 211"/>
                <a:gd name="T36" fmla="*/ 159 w 297"/>
                <a:gd name="T37" fmla="*/ 75 h 211"/>
                <a:gd name="T38" fmla="*/ 179 w 297"/>
                <a:gd name="T39" fmla="*/ 22 h 211"/>
                <a:gd name="T40" fmla="*/ 162 w 297"/>
                <a:gd name="T41" fmla="*/ 8 h 211"/>
                <a:gd name="T42" fmla="*/ 168 w 297"/>
                <a:gd name="T43" fmla="*/ 5 h 211"/>
                <a:gd name="T44" fmla="*/ 186 w 297"/>
                <a:gd name="T45" fmla="*/ 6 h 211"/>
                <a:gd name="T46" fmla="*/ 191 w 297"/>
                <a:gd name="T47" fmla="*/ 6 h 211"/>
                <a:gd name="T48" fmla="*/ 206 w 297"/>
                <a:gd name="T49" fmla="*/ 5 h 211"/>
                <a:gd name="T50" fmla="*/ 208 w 297"/>
                <a:gd name="T51" fmla="*/ 5 h 211"/>
                <a:gd name="T52" fmla="*/ 212 w 297"/>
                <a:gd name="T53" fmla="*/ 8 h 211"/>
                <a:gd name="T54" fmla="*/ 199 w 297"/>
                <a:gd name="T55" fmla="*/ 16 h 211"/>
                <a:gd name="T56" fmla="*/ 191 w 297"/>
                <a:gd name="T57" fmla="*/ 29 h 211"/>
                <a:gd name="T58" fmla="*/ 167 w 297"/>
                <a:gd name="T59" fmla="*/ 92 h 211"/>
                <a:gd name="T60" fmla="*/ 203 w 297"/>
                <a:gd name="T61" fmla="*/ 170 h 211"/>
                <a:gd name="T62" fmla="*/ 265 w 297"/>
                <a:gd name="T63" fmla="*/ 22 h 211"/>
                <a:gd name="T64" fmla="*/ 244 w 297"/>
                <a:gd name="T65" fmla="*/ 8 h 211"/>
                <a:gd name="T66" fmla="*/ 250 w 297"/>
                <a:gd name="T67" fmla="*/ 6 h 211"/>
                <a:gd name="T68" fmla="*/ 267 w 297"/>
                <a:gd name="T69" fmla="*/ 6 h 211"/>
                <a:gd name="T70" fmla="*/ 292 w 297"/>
                <a:gd name="T71" fmla="*/ 5 h 211"/>
                <a:gd name="T72" fmla="*/ 297 w 297"/>
                <a:gd name="T73" fmla="*/ 9 h 211"/>
                <a:gd name="T74" fmla="*/ 286 w 297"/>
                <a:gd name="T75" fmla="*/ 19 h 211"/>
                <a:gd name="T76" fmla="*/ 275 w 297"/>
                <a:gd name="T77" fmla="*/ 39 h 211"/>
                <a:gd name="T78" fmla="*/ 196 w 297"/>
                <a:gd name="T79" fmla="*/ 210 h 211"/>
                <a:gd name="T80" fmla="*/ 183 w 297"/>
                <a:gd name="T81" fmla="*/ 185 h 211"/>
                <a:gd name="T82" fmla="*/ 153 w 297"/>
                <a:gd name="T83" fmla="*/ 119 h 211"/>
                <a:gd name="T84" fmla="*/ 117 w 297"/>
                <a:gd name="T85" fmla="*/ 200 h 211"/>
                <a:gd name="T86" fmla="*/ 112 w 297"/>
                <a:gd name="T87" fmla="*/ 211 h 211"/>
                <a:gd name="T88" fmla="*/ 73 w 297"/>
                <a:gd name="T89" fmla="*/ 127 h 211"/>
                <a:gd name="T90" fmla="*/ 39 w 297"/>
                <a:gd name="T91" fmla="*/ 48 h 211"/>
                <a:gd name="T92" fmla="*/ 0 w 297"/>
                <a:gd name="T93" fmla="*/ 10 h 211"/>
                <a:gd name="T94" fmla="*/ 7 w 297"/>
                <a:gd name="T95" fmla="*/ 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7" h="211">
                  <a:moveTo>
                    <a:pt x="7" y="6"/>
                  </a:moveTo>
                  <a:cubicBezTo>
                    <a:pt x="14" y="6"/>
                    <a:pt x="20" y="7"/>
                    <a:pt x="38" y="7"/>
                  </a:cubicBezTo>
                  <a:cubicBezTo>
                    <a:pt x="51" y="7"/>
                    <a:pt x="58" y="6"/>
                    <a:pt x="62" y="6"/>
                  </a:cubicBezTo>
                  <a:cubicBezTo>
                    <a:pt x="65" y="6"/>
                    <a:pt x="66" y="7"/>
                    <a:pt x="66" y="9"/>
                  </a:cubicBezTo>
                  <a:cubicBezTo>
                    <a:pt x="66" y="14"/>
                    <a:pt x="54" y="13"/>
                    <a:pt x="54" y="22"/>
                  </a:cubicBezTo>
                  <a:cubicBezTo>
                    <a:pt x="54" y="31"/>
                    <a:pt x="64" y="48"/>
                    <a:pt x="93" y="116"/>
                  </a:cubicBezTo>
                  <a:cubicBezTo>
                    <a:pt x="102" y="137"/>
                    <a:pt x="115" y="168"/>
                    <a:pt x="117" y="168"/>
                  </a:cubicBezTo>
                  <a:cubicBezTo>
                    <a:pt x="119" y="168"/>
                    <a:pt x="133" y="137"/>
                    <a:pt x="140" y="118"/>
                  </a:cubicBezTo>
                  <a:cubicBezTo>
                    <a:pt x="143" y="111"/>
                    <a:pt x="146" y="108"/>
                    <a:pt x="146" y="103"/>
                  </a:cubicBezTo>
                  <a:cubicBezTo>
                    <a:pt x="146" y="99"/>
                    <a:pt x="115" y="27"/>
                    <a:pt x="108" y="20"/>
                  </a:cubicBezTo>
                  <a:cubicBezTo>
                    <a:pt x="102" y="14"/>
                    <a:pt x="99" y="14"/>
                    <a:pt x="95" y="14"/>
                  </a:cubicBezTo>
                  <a:cubicBezTo>
                    <a:pt x="84" y="13"/>
                    <a:pt x="84" y="12"/>
                    <a:pt x="84" y="9"/>
                  </a:cubicBezTo>
                  <a:cubicBezTo>
                    <a:pt x="84" y="6"/>
                    <a:pt x="89" y="6"/>
                    <a:pt x="92" y="6"/>
                  </a:cubicBezTo>
                  <a:cubicBezTo>
                    <a:pt x="98" y="6"/>
                    <a:pt x="104" y="7"/>
                    <a:pt x="123" y="7"/>
                  </a:cubicBezTo>
                  <a:cubicBezTo>
                    <a:pt x="125" y="7"/>
                    <a:pt x="134" y="6"/>
                    <a:pt x="141" y="6"/>
                  </a:cubicBezTo>
                  <a:cubicBezTo>
                    <a:pt x="146" y="6"/>
                    <a:pt x="149" y="6"/>
                    <a:pt x="149" y="8"/>
                  </a:cubicBezTo>
                  <a:cubicBezTo>
                    <a:pt x="149" y="12"/>
                    <a:pt x="137" y="13"/>
                    <a:pt x="137" y="22"/>
                  </a:cubicBezTo>
                  <a:cubicBezTo>
                    <a:pt x="137" y="28"/>
                    <a:pt x="141" y="35"/>
                    <a:pt x="146" y="47"/>
                  </a:cubicBezTo>
                  <a:cubicBezTo>
                    <a:pt x="148" y="52"/>
                    <a:pt x="157" y="75"/>
                    <a:pt x="159" y="75"/>
                  </a:cubicBezTo>
                  <a:cubicBezTo>
                    <a:pt x="162" y="75"/>
                    <a:pt x="179" y="27"/>
                    <a:pt x="179" y="22"/>
                  </a:cubicBezTo>
                  <a:cubicBezTo>
                    <a:pt x="179" y="10"/>
                    <a:pt x="162" y="14"/>
                    <a:pt x="162" y="8"/>
                  </a:cubicBezTo>
                  <a:cubicBezTo>
                    <a:pt x="162" y="6"/>
                    <a:pt x="165" y="5"/>
                    <a:pt x="168" y="5"/>
                  </a:cubicBezTo>
                  <a:cubicBezTo>
                    <a:pt x="172" y="5"/>
                    <a:pt x="181" y="6"/>
                    <a:pt x="186" y="6"/>
                  </a:cubicBezTo>
                  <a:cubicBezTo>
                    <a:pt x="191" y="6"/>
                    <a:pt x="191" y="6"/>
                    <a:pt x="191" y="6"/>
                  </a:cubicBezTo>
                  <a:cubicBezTo>
                    <a:pt x="195" y="6"/>
                    <a:pt x="198" y="6"/>
                    <a:pt x="206" y="5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10" y="5"/>
                    <a:pt x="212" y="6"/>
                    <a:pt x="212" y="8"/>
                  </a:cubicBezTo>
                  <a:cubicBezTo>
                    <a:pt x="212" y="13"/>
                    <a:pt x="204" y="11"/>
                    <a:pt x="199" y="16"/>
                  </a:cubicBezTo>
                  <a:cubicBezTo>
                    <a:pt x="197" y="18"/>
                    <a:pt x="194" y="22"/>
                    <a:pt x="191" y="29"/>
                  </a:cubicBezTo>
                  <a:cubicBezTo>
                    <a:pt x="167" y="87"/>
                    <a:pt x="167" y="86"/>
                    <a:pt x="167" y="92"/>
                  </a:cubicBezTo>
                  <a:cubicBezTo>
                    <a:pt x="167" y="93"/>
                    <a:pt x="199" y="170"/>
                    <a:pt x="203" y="170"/>
                  </a:cubicBezTo>
                  <a:cubicBezTo>
                    <a:pt x="208" y="170"/>
                    <a:pt x="265" y="32"/>
                    <a:pt x="265" y="22"/>
                  </a:cubicBezTo>
                  <a:cubicBezTo>
                    <a:pt x="265" y="9"/>
                    <a:pt x="244" y="15"/>
                    <a:pt x="244" y="8"/>
                  </a:cubicBezTo>
                  <a:cubicBezTo>
                    <a:pt x="244" y="6"/>
                    <a:pt x="245" y="6"/>
                    <a:pt x="250" y="6"/>
                  </a:cubicBezTo>
                  <a:cubicBezTo>
                    <a:pt x="253" y="6"/>
                    <a:pt x="257" y="6"/>
                    <a:pt x="267" y="6"/>
                  </a:cubicBezTo>
                  <a:cubicBezTo>
                    <a:pt x="278" y="6"/>
                    <a:pt x="278" y="5"/>
                    <a:pt x="292" y="5"/>
                  </a:cubicBezTo>
                  <a:cubicBezTo>
                    <a:pt x="295" y="5"/>
                    <a:pt x="297" y="6"/>
                    <a:pt x="297" y="9"/>
                  </a:cubicBezTo>
                  <a:cubicBezTo>
                    <a:pt x="297" y="14"/>
                    <a:pt x="292" y="13"/>
                    <a:pt x="286" y="19"/>
                  </a:cubicBezTo>
                  <a:cubicBezTo>
                    <a:pt x="281" y="24"/>
                    <a:pt x="280" y="28"/>
                    <a:pt x="275" y="39"/>
                  </a:cubicBezTo>
                  <a:cubicBezTo>
                    <a:pt x="199" y="210"/>
                    <a:pt x="200" y="210"/>
                    <a:pt x="196" y="210"/>
                  </a:cubicBezTo>
                  <a:cubicBezTo>
                    <a:pt x="193" y="210"/>
                    <a:pt x="188" y="195"/>
                    <a:pt x="183" y="185"/>
                  </a:cubicBezTo>
                  <a:cubicBezTo>
                    <a:pt x="172" y="159"/>
                    <a:pt x="156" y="119"/>
                    <a:pt x="153" y="119"/>
                  </a:cubicBezTo>
                  <a:cubicBezTo>
                    <a:pt x="149" y="119"/>
                    <a:pt x="118" y="198"/>
                    <a:pt x="117" y="200"/>
                  </a:cubicBezTo>
                  <a:cubicBezTo>
                    <a:pt x="115" y="208"/>
                    <a:pt x="114" y="211"/>
                    <a:pt x="112" y="211"/>
                  </a:cubicBezTo>
                  <a:cubicBezTo>
                    <a:pt x="106" y="211"/>
                    <a:pt x="98" y="182"/>
                    <a:pt x="73" y="127"/>
                  </a:cubicBezTo>
                  <a:cubicBezTo>
                    <a:pt x="53" y="83"/>
                    <a:pt x="44" y="61"/>
                    <a:pt x="39" y="48"/>
                  </a:cubicBezTo>
                  <a:cubicBezTo>
                    <a:pt x="20" y="0"/>
                    <a:pt x="0" y="22"/>
                    <a:pt x="0" y="10"/>
                  </a:cubicBezTo>
                  <a:cubicBezTo>
                    <a:pt x="0" y="6"/>
                    <a:pt x="4" y="6"/>
                    <a:pt x="7" y="6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C6D1E83E-E7A2-4381-9FA3-8BE43BAB6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1650" y="1550988"/>
              <a:ext cx="88900" cy="219075"/>
            </a:xfrm>
            <a:custGeom>
              <a:avLst/>
              <a:gdLst>
                <a:gd name="T0" fmla="*/ 8 w 80"/>
                <a:gd name="T1" fmla="*/ 0 h 197"/>
                <a:gd name="T2" fmla="*/ 39 w 80"/>
                <a:gd name="T3" fmla="*/ 1 h 197"/>
                <a:gd name="T4" fmla="*/ 63 w 80"/>
                <a:gd name="T5" fmla="*/ 0 h 197"/>
                <a:gd name="T6" fmla="*/ 71 w 80"/>
                <a:gd name="T7" fmla="*/ 4 h 197"/>
                <a:gd name="T8" fmla="*/ 58 w 80"/>
                <a:gd name="T9" fmla="*/ 11 h 197"/>
                <a:gd name="T10" fmla="*/ 49 w 80"/>
                <a:gd name="T11" fmla="*/ 43 h 197"/>
                <a:gd name="T12" fmla="*/ 48 w 80"/>
                <a:gd name="T13" fmla="*/ 146 h 197"/>
                <a:gd name="T14" fmla="*/ 55 w 80"/>
                <a:gd name="T15" fmla="*/ 180 h 197"/>
                <a:gd name="T16" fmla="*/ 69 w 80"/>
                <a:gd name="T17" fmla="*/ 188 h 197"/>
                <a:gd name="T18" fmla="*/ 74 w 80"/>
                <a:gd name="T19" fmla="*/ 189 h 197"/>
                <a:gd name="T20" fmla="*/ 80 w 80"/>
                <a:gd name="T21" fmla="*/ 192 h 197"/>
                <a:gd name="T22" fmla="*/ 73 w 80"/>
                <a:gd name="T23" fmla="*/ 197 h 197"/>
                <a:gd name="T24" fmla="*/ 47 w 80"/>
                <a:gd name="T25" fmla="*/ 196 h 197"/>
                <a:gd name="T26" fmla="*/ 16 w 80"/>
                <a:gd name="T27" fmla="*/ 197 h 197"/>
                <a:gd name="T28" fmla="*/ 4 w 80"/>
                <a:gd name="T29" fmla="*/ 193 h 197"/>
                <a:gd name="T30" fmla="*/ 24 w 80"/>
                <a:gd name="T31" fmla="*/ 175 h 197"/>
                <a:gd name="T32" fmla="*/ 27 w 80"/>
                <a:gd name="T33" fmla="*/ 101 h 197"/>
                <a:gd name="T34" fmla="*/ 27 w 80"/>
                <a:gd name="T35" fmla="*/ 85 h 197"/>
                <a:gd name="T36" fmla="*/ 28 w 80"/>
                <a:gd name="T37" fmla="*/ 55 h 197"/>
                <a:gd name="T38" fmla="*/ 28 w 80"/>
                <a:gd name="T39" fmla="*/ 42 h 197"/>
                <a:gd name="T40" fmla="*/ 27 w 80"/>
                <a:gd name="T41" fmla="*/ 22 h 197"/>
                <a:gd name="T42" fmla="*/ 6 w 80"/>
                <a:gd name="T43" fmla="*/ 8 h 197"/>
                <a:gd name="T44" fmla="*/ 0 w 80"/>
                <a:gd name="T45" fmla="*/ 4 h 197"/>
                <a:gd name="T46" fmla="*/ 8 w 80"/>
                <a:gd name="T4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" h="197">
                  <a:moveTo>
                    <a:pt x="8" y="0"/>
                  </a:moveTo>
                  <a:cubicBezTo>
                    <a:pt x="15" y="0"/>
                    <a:pt x="23" y="1"/>
                    <a:pt x="39" y="1"/>
                  </a:cubicBezTo>
                  <a:cubicBezTo>
                    <a:pt x="51" y="1"/>
                    <a:pt x="46" y="0"/>
                    <a:pt x="63" y="0"/>
                  </a:cubicBezTo>
                  <a:cubicBezTo>
                    <a:pt x="65" y="0"/>
                    <a:pt x="71" y="0"/>
                    <a:pt x="71" y="4"/>
                  </a:cubicBezTo>
                  <a:cubicBezTo>
                    <a:pt x="71" y="6"/>
                    <a:pt x="66" y="8"/>
                    <a:pt x="58" y="11"/>
                  </a:cubicBezTo>
                  <a:cubicBezTo>
                    <a:pt x="50" y="15"/>
                    <a:pt x="49" y="33"/>
                    <a:pt x="49" y="43"/>
                  </a:cubicBezTo>
                  <a:cubicBezTo>
                    <a:pt x="49" y="109"/>
                    <a:pt x="48" y="121"/>
                    <a:pt x="48" y="146"/>
                  </a:cubicBezTo>
                  <a:cubicBezTo>
                    <a:pt x="48" y="163"/>
                    <a:pt x="50" y="172"/>
                    <a:pt x="55" y="180"/>
                  </a:cubicBezTo>
                  <a:cubicBezTo>
                    <a:pt x="61" y="188"/>
                    <a:pt x="66" y="188"/>
                    <a:pt x="69" y="188"/>
                  </a:cubicBezTo>
                  <a:cubicBezTo>
                    <a:pt x="70" y="188"/>
                    <a:pt x="73" y="189"/>
                    <a:pt x="74" y="189"/>
                  </a:cubicBezTo>
                  <a:cubicBezTo>
                    <a:pt x="77" y="189"/>
                    <a:pt x="80" y="190"/>
                    <a:pt x="80" y="192"/>
                  </a:cubicBezTo>
                  <a:cubicBezTo>
                    <a:pt x="80" y="196"/>
                    <a:pt x="78" y="197"/>
                    <a:pt x="73" y="197"/>
                  </a:cubicBezTo>
                  <a:cubicBezTo>
                    <a:pt x="58" y="197"/>
                    <a:pt x="56" y="196"/>
                    <a:pt x="47" y="196"/>
                  </a:cubicBezTo>
                  <a:cubicBezTo>
                    <a:pt x="32" y="196"/>
                    <a:pt x="26" y="197"/>
                    <a:pt x="16" y="197"/>
                  </a:cubicBezTo>
                  <a:cubicBezTo>
                    <a:pt x="5" y="197"/>
                    <a:pt x="4" y="195"/>
                    <a:pt x="4" y="193"/>
                  </a:cubicBezTo>
                  <a:cubicBezTo>
                    <a:pt x="4" y="185"/>
                    <a:pt x="20" y="193"/>
                    <a:pt x="24" y="175"/>
                  </a:cubicBezTo>
                  <a:cubicBezTo>
                    <a:pt x="25" y="173"/>
                    <a:pt x="27" y="120"/>
                    <a:pt x="27" y="101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77"/>
                    <a:pt x="28" y="66"/>
                    <a:pt x="28" y="55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35"/>
                    <a:pt x="27" y="28"/>
                    <a:pt x="27" y="22"/>
                  </a:cubicBezTo>
                  <a:cubicBezTo>
                    <a:pt x="25" y="12"/>
                    <a:pt x="13" y="8"/>
                    <a:pt x="6" y="8"/>
                  </a:cubicBezTo>
                  <a:cubicBezTo>
                    <a:pt x="0" y="8"/>
                    <a:pt x="0" y="5"/>
                    <a:pt x="0" y="4"/>
                  </a:cubicBezTo>
                  <a:cubicBezTo>
                    <a:pt x="0" y="2"/>
                    <a:pt x="1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D7EC3AB3-7996-44CB-9AEB-B955718BF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3413" y="1547813"/>
              <a:ext cx="173038" cy="222250"/>
            </a:xfrm>
            <a:custGeom>
              <a:avLst/>
              <a:gdLst>
                <a:gd name="T0" fmla="*/ 7 w 156"/>
                <a:gd name="T1" fmla="*/ 1 h 200"/>
                <a:gd name="T2" fmla="*/ 15 w 156"/>
                <a:gd name="T3" fmla="*/ 1 h 200"/>
                <a:gd name="T4" fmla="*/ 39 w 156"/>
                <a:gd name="T5" fmla="*/ 2 h 200"/>
                <a:gd name="T6" fmla="*/ 68 w 156"/>
                <a:gd name="T7" fmla="*/ 1 h 200"/>
                <a:gd name="T8" fmla="*/ 73 w 156"/>
                <a:gd name="T9" fmla="*/ 4 h 200"/>
                <a:gd name="T10" fmla="*/ 50 w 156"/>
                <a:gd name="T11" fmla="*/ 34 h 200"/>
                <a:gd name="T12" fmla="*/ 48 w 156"/>
                <a:gd name="T13" fmla="*/ 150 h 200"/>
                <a:gd name="T14" fmla="*/ 48 w 156"/>
                <a:gd name="T15" fmla="*/ 161 h 200"/>
                <a:gd name="T16" fmla="*/ 54 w 156"/>
                <a:gd name="T17" fmla="*/ 183 h 200"/>
                <a:gd name="T18" fmla="*/ 66 w 156"/>
                <a:gd name="T19" fmla="*/ 185 h 200"/>
                <a:gd name="T20" fmla="*/ 153 w 156"/>
                <a:gd name="T21" fmla="*/ 159 h 200"/>
                <a:gd name="T22" fmla="*/ 156 w 156"/>
                <a:gd name="T23" fmla="*/ 164 h 200"/>
                <a:gd name="T24" fmla="*/ 123 w 156"/>
                <a:gd name="T25" fmla="*/ 200 h 200"/>
                <a:gd name="T26" fmla="*/ 47 w 156"/>
                <a:gd name="T27" fmla="*/ 197 h 200"/>
                <a:gd name="T28" fmla="*/ 12 w 156"/>
                <a:gd name="T29" fmla="*/ 199 h 200"/>
                <a:gd name="T30" fmla="*/ 4 w 156"/>
                <a:gd name="T31" fmla="*/ 196 h 200"/>
                <a:gd name="T32" fmla="*/ 9 w 156"/>
                <a:gd name="T33" fmla="*/ 192 h 200"/>
                <a:gd name="T34" fmla="*/ 17 w 156"/>
                <a:gd name="T35" fmla="*/ 189 h 200"/>
                <a:gd name="T36" fmla="*/ 26 w 156"/>
                <a:gd name="T37" fmla="*/ 135 h 200"/>
                <a:gd name="T38" fmla="*/ 26 w 156"/>
                <a:gd name="T39" fmla="*/ 100 h 200"/>
                <a:gd name="T40" fmla="*/ 27 w 156"/>
                <a:gd name="T41" fmla="*/ 52 h 200"/>
                <a:gd name="T42" fmla="*/ 26 w 156"/>
                <a:gd name="T43" fmla="*/ 27 h 200"/>
                <a:gd name="T44" fmla="*/ 4 w 156"/>
                <a:gd name="T45" fmla="*/ 10 h 200"/>
                <a:gd name="T46" fmla="*/ 0 w 156"/>
                <a:gd name="T47" fmla="*/ 6 h 200"/>
                <a:gd name="T48" fmla="*/ 7 w 156"/>
                <a:gd name="T49" fmla="*/ 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6" h="200">
                  <a:moveTo>
                    <a:pt x="7" y="1"/>
                  </a:moveTo>
                  <a:cubicBezTo>
                    <a:pt x="9" y="1"/>
                    <a:pt x="12" y="1"/>
                    <a:pt x="15" y="1"/>
                  </a:cubicBezTo>
                  <a:cubicBezTo>
                    <a:pt x="21" y="1"/>
                    <a:pt x="28" y="2"/>
                    <a:pt x="39" y="2"/>
                  </a:cubicBezTo>
                  <a:cubicBezTo>
                    <a:pt x="54" y="2"/>
                    <a:pt x="63" y="1"/>
                    <a:pt x="68" y="1"/>
                  </a:cubicBezTo>
                  <a:cubicBezTo>
                    <a:pt x="72" y="1"/>
                    <a:pt x="73" y="2"/>
                    <a:pt x="73" y="4"/>
                  </a:cubicBezTo>
                  <a:cubicBezTo>
                    <a:pt x="73" y="16"/>
                    <a:pt x="52" y="0"/>
                    <a:pt x="50" y="34"/>
                  </a:cubicBezTo>
                  <a:cubicBezTo>
                    <a:pt x="49" y="51"/>
                    <a:pt x="48" y="147"/>
                    <a:pt x="48" y="150"/>
                  </a:cubicBezTo>
                  <a:cubicBezTo>
                    <a:pt x="48" y="161"/>
                    <a:pt x="48" y="161"/>
                    <a:pt x="48" y="161"/>
                  </a:cubicBezTo>
                  <a:cubicBezTo>
                    <a:pt x="48" y="170"/>
                    <a:pt x="50" y="182"/>
                    <a:pt x="54" y="183"/>
                  </a:cubicBezTo>
                  <a:cubicBezTo>
                    <a:pt x="61" y="185"/>
                    <a:pt x="62" y="185"/>
                    <a:pt x="66" y="185"/>
                  </a:cubicBezTo>
                  <a:cubicBezTo>
                    <a:pt x="155" y="185"/>
                    <a:pt x="145" y="159"/>
                    <a:pt x="153" y="159"/>
                  </a:cubicBezTo>
                  <a:cubicBezTo>
                    <a:pt x="154" y="159"/>
                    <a:pt x="156" y="160"/>
                    <a:pt x="156" y="164"/>
                  </a:cubicBezTo>
                  <a:cubicBezTo>
                    <a:pt x="156" y="180"/>
                    <a:pt x="134" y="200"/>
                    <a:pt x="123" y="200"/>
                  </a:cubicBezTo>
                  <a:cubicBezTo>
                    <a:pt x="88" y="200"/>
                    <a:pt x="64" y="197"/>
                    <a:pt x="47" y="197"/>
                  </a:cubicBezTo>
                  <a:cubicBezTo>
                    <a:pt x="32" y="197"/>
                    <a:pt x="26" y="199"/>
                    <a:pt x="12" y="199"/>
                  </a:cubicBezTo>
                  <a:cubicBezTo>
                    <a:pt x="7" y="199"/>
                    <a:pt x="4" y="198"/>
                    <a:pt x="4" y="196"/>
                  </a:cubicBezTo>
                  <a:cubicBezTo>
                    <a:pt x="4" y="193"/>
                    <a:pt x="7" y="192"/>
                    <a:pt x="9" y="192"/>
                  </a:cubicBezTo>
                  <a:cubicBezTo>
                    <a:pt x="10" y="192"/>
                    <a:pt x="13" y="192"/>
                    <a:pt x="17" y="189"/>
                  </a:cubicBezTo>
                  <a:cubicBezTo>
                    <a:pt x="23" y="184"/>
                    <a:pt x="26" y="177"/>
                    <a:pt x="26" y="135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6" y="85"/>
                    <a:pt x="27" y="69"/>
                    <a:pt x="27" y="52"/>
                  </a:cubicBezTo>
                  <a:cubicBezTo>
                    <a:pt x="27" y="44"/>
                    <a:pt x="27" y="36"/>
                    <a:pt x="26" y="27"/>
                  </a:cubicBezTo>
                  <a:cubicBezTo>
                    <a:pt x="26" y="15"/>
                    <a:pt x="15" y="10"/>
                    <a:pt x="4" y="10"/>
                  </a:cubicBezTo>
                  <a:cubicBezTo>
                    <a:pt x="0" y="10"/>
                    <a:pt x="0" y="8"/>
                    <a:pt x="0" y="6"/>
                  </a:cubicBezTo>
                  <a:cubicBezTo>
                    <a:pt x="0" y="2"/>
                    <a:pt x="5" y="1"/>
                    <a:pt x="7" y="1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A379C900-48B9-485F-AEDD-874A2749D9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90900" y="1547813"/>
              <a:ext cx="223838" cy="222250"/>
            </a:xfrm>
            <a:custGeom>
              <a:avLst/>
              <a:gdLst>
                <a:gd name="T0" fmla="*/ 14 w 202"/>
                <a:gd name="T1" fmla="*/ 1 h 199"/>
                <a:gd name="T2" fmla="*/ 38 w 202"/>
                <a:gd name="T3" fmla="*/ 1 h 199"/>
                <a:gd name="T4" fmla="*/ 92 w 202"/>
                <a:gd name="T5" fmla="*/ 0 h 199"/>
                <a:gd name="T6" fmla="*/ 202 w 202"/>
                <a:gd name="T7" fmla="*/ 90 h 199"/>
                <a:gd name="T8" fmla="*/ 162 w 202"/>
                <a:gd name="T9" fmla="*/ 181 h 199"/>
                <a:gd name="T10" fmla="*/ 105 w 202"/>
                <a:gd name="T11" fmla="*/ 199 h 199"/>
                <a:gd name="T12" fmla="*/ 39 w 202"/>
                <a:gd name="T13" fmla="*/ 198 h 199"/>
                <a:gd name="T14" fmla="*/ 11 w 202"/>
                <a:gd name="T15" fmla="*/ 199 h 199"/>
                <a:gd name="T16" fmla="*/ 4 w 202"/>
                <a:gd name="T17" fmla="*/ 196 h 199"/>
                <a:gd name="T18" fmla="*/ 14 w 202"/>
                <a:gd name="T19" fmla="*/ 189 h 199"/>
                <a:gd name="T20" fmla="*/ 26 w 202"/>
                <a:gd name="T21" fmla="*/ 171 h 199"/>
                <a:gd name="T22" fmla="*/ 26 w 202"/>
                <a:gd name="T23" fmla="*/ 96 h 199"/>
                <a:gd name="T24" fmla="*/ 26 w 202"/>
                <a:gd name="T25" fmla="*/ 26 h 199"/>
                <a:gd name="T26" fmla="*/ 11 w 202"/>
                <a:gd name="T27" fmla="*/ 11 h 199"/>
                <a:gd name="T28" fmla="*/ 0 w 202"/>
                <a:gd name="T29" fmla="*/ 4 h 199"/>
                <a:gd name="T30" fmla="*/ 14 w 202"/>
                <a:gd name="T31" fmla="*/ 1 h 199"/>
                <a:gd name="T32" fmla="*/ 74 w 202"/>
                <a:gd name="T33" fmla="*/ 186 h 199"/>
                <a:gd name="T34" fmla="*/ 95 w 202"/>
                <a:gd name="T35" fmla="*/ 189 h 199"/>
                <a:gd name="T36" fmla="*/ 100 w 202"/>
                <a:gd name="T37" fmla="*/ 189 h 199"/>
                <a:gd name="T38" fmla="*/ 158 w 202"/>
                <a:gd name="T39" fmla="*/ 167 h 199"/>
                <a:gd name="T40" fmla="*/ 178 w 202"/>
                <a:gd name="T41" fmla="*/ 103 h 199"/>
                <a:gd name="T42" fmla="*/ 83 w 202"/>
                <a:gd name="T43" fmla="*/ 12 h 199"/>
                <a:gd name="T44" fmla="*/ 50 w 202"/>
                <a:gd name="T45" fmla="*/ 47 h 199"/>
                <a:gd name="T46" fmla="*/ 49 w 202"/>
                <a:gd name="T47" fmla="*/ 100 h 199"/>
                <a:gd name="T48" fmla="*/ 49 w 202"/>
                <a:gd name="T49" fmla="*/ 160 h 199"/>
                <a:gd name="T50" fmla="*/ 74 w 202"/>
                <a:gd name="T51" fmla="*/ 186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2" h="199">
                  <a:moveTo>
                    <a:pt x="14" y="1"/>
                  </a:moveTo>
                  <a:cubicBezTo>
                    <a:pt x="38" y="1"/>
                    <a:pt x="38" y="1"/>
                    <a:pt x="38" y="1"/>
                  </a:cubicBezTo>
                  <a:cubicBezTo>
                    <a:pt x="53" y="1"/>
                    <a:pt x="73" y="0"/>
                    <a:pt x="92" y="0"/>
                  </a:cubicBezTo>
                  <a:cubicBezTo>
                    <a:pt x="142" y="0"/>
                    <a:pt x="202" y="30"/>
                    <a:pt x="202" y="90"/>
                  </a:cubicBezTo>
                  <a:cubicBezTo>
                    <a:pt x="202" y="144"/>
                    <a:pt x="186" y="161"/>
                    <a:pt x="162" y="181"/>
                  </a:cubicBezTo>
                  <a:cubicBezTo>
                    <a:pt x="153" y="189"/>
                    <a:pt x="130" y="199"/>
                    <a:pt x="105" y="199"/>
                  </a:cubicBezTo>
                  <a:cubicBezTo>
                    <a:pt x="98" y="199"/>
                    <a:pt x="58" y="198"/>
                    <a:pt x="39" y="198"/>
                  </a:cubicBezTo>
                  <a:cubicBezTo>
                    <a:pt x="22" y="198"/>
                    <a:pt x="16" y="199"/>
                    <a:pt x="11" y="199"/>
                  </a:cubicBezTo>
                  <a:cubicBezTo>
                    <a:pt x="5" y="199"/>
                    <a:pt x="4" y="198"/>
                    <a:pt x="4" y="196"/>
                  </a:cubicBezTo>
                  <a:cubicBezTo>
                    <a:pt x="4" y="191"/>
                    <a:pt x="8" y="192"/>
                    <a:pt x="14" y="189"/>
                  </a:cubicBezTo>
                  <a:cubicBezTo>
                    <a:pt x="20" y="187"/>
                    <a:pt x="26" y="179"/>
                    <a:pt x="26" y="171"/>
                  </a:cubicBezTo>
                  <a:cubicBezTo>
                    <a:pt x="26" y="142"/>
                    <a:pt x="26" y="120"/>
                    <a:pt x="26" y="96"/>
                  </a:cubicBezTo>
                  <a:cubicBezTo>
                    <a:pt x="26" y="74"/>
                    <a:pt x="26" y="59"/>
                    <a:pt x="26" y="26"/>
                  </a:cubicBezTo>
                  <a:cubicBezTo>
                    <a:pt x="26" y="20"/>
                    <a:pt x="19" y="12"/>
                    <a:pt x="11" y="11"/>
                  </a:cubicBezTo>
                  <a:cubicBezTo>
                    <a:pt x="5" y="11"/>
                    <a:pt x="0" y="10"/>
                    <a:pt x="0" y="4"/>
                  </a:cubicBezTo>
                  <a:cubicBezTo>
                    <a:pt x="0" y="1"/>
                    <a:pt x="2" y="1"/>
                    <a:pt x="14" y="1"/>
                  </a:cubicBezTo>
                  <a:close/>
                  <a:moveTo>
                    <a:pt x="74" y="186"/>
                  </a:moveTo>
                  <a:cubicBezTo>
                    <a:pt x="80" y="188"/>
                    <a:pt x="87" y="189"/>
                    <a:pt x="95" y="189"/>
                  </a:cubicBezTo>
                  <a:cubicBezTo>
                    <a:pt x="100" y="189"/>
                    <a:pt x="100" y="189"/>
                    <a:pt x="100" y="189"/>
                  </a:cubicBezTo>
                  <a:cubicBezTo>
                    <a:pt x="126" y="189"/>
                    <a:pt x="142" y="182"/>
                    <a:pt x="158" y="167"/>
                  </a:cubicBezTo>
                  <a:cubicBezTo>
                    <a:pt x="173" y="152"/>
                    <a:pt x="178" y="125"/>
                    <a:pt x="178" y="103"/>
                  </a:cubicBezTo>
                  <a:cubicBezTo>
                    <a:pt x="178" y="41"/>
                    <a:pt x="126" y="12"/>
                    <a:pt x="83" y="12"/>
                  </a:cubicBezTo>
                  <a:cubicBezTo>
                    <a:pt x="50" y="12"/>
                    <a:pt x="50" y="12"/>
                    <a:pt x="50" y="47"/>
                  </a:cubicBezTo>
                  <a:cubicBezTo>
                    <a:pt x="50" y="58"/>
                    <a:pt x="49" y="95"/>
                    <a:pt x="49" y="100"/>
                  </a:cubicBezTo>
                  <a:cubicBezTo>
                    <a:pt x="49" y="129"/>
                    <a:pt x="49" y="148"/>
                    <a:pt x="49" y="160"/>
                  </a:cubicBezTo>
                  <a:cubicBezTo>
                    <a:pt x="49" y="183"/>
                    <a:pt x="52" y="180"/>
                    <a:pt x="74" y="186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DC364C2F-C812-45FB-8C6E-35FFBAB688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7125" y="1547813"/>
              <a:ext cx="173038" cy="222250"/>
            </a:xfrm>
            <a:custGeom>
              <a:avLst/>
              <a:gdLst>
                <a:gd name="T0" fmla="*/ 7 w 156"/>
                <a:gd name="T1" fmla="*/ 1 h 200"/>
                <a:gd name="T2" fmla="*/ 15 w 156"/>
                <a:gd name="T3" fmla="*/ 1 h 200"/>
                <a:gd name="T4" fmla="*/ 39 w 156"/>
                <a:gd name="T5" fmla="*/ 2 h 200"/>
                <a:gd name="T6" fmla="*/ 68 w 156"/>
                <a:gd name="T7" fmla="*/ 1 h 200"/>
                <a:gd name="T8" fmla="*/ 73 w 156"/>
                <a:gd name="T9" fmla="*/ 4 h 200"/>
                <a:gd name="T10" fmla="*/ 50 w 156"/>
                <a:gd name="T11" fmla="*/ 34 h 200"/>
                <a:gd name="T12" fmla="*/ 48 w 156"/>
                <a:gd name="T13" fmla="*/ 150 h 200"/>
                <a:gd name="T14" fmla="*/ 48 w 156"/>
                <a:gd name="T15" fmla="*/ 161 h 200"/>
                <a:gd name="T16" fmla="*/ 54 w 156"/>
                <a:gd name="T17" fmla="*/ 183 h 200"/>
                <a:gd name="T18" fmla="*/ 66 w 156"/>
                <a:gd name="T19" fmla="*/ 185 h 200"/>
                <a:gd name="T20" fmla="*/ 153 w 156"/>
                <a:gd name="T21" fmla="*/ 159 h 200"/>
                <a:gd name="T22" fmla="*/ 156 w 156"/>
                <a:gd name="T23" fmla="*/ 164 h 200"/>
                <a:gd name="T24" fmla="*/ 123 w 156"/>
                <a:gd name="T25" fmla="*/ 200 h 200"/>
                <a:gd name="T26" fmla="*/ 47 w 156"/>
                <a:gd name="T27" fmla="*/ 197 h 200"/>
                <a:gd name="T28" fmla="*/ 12 w 156"/>
                <a:gd name="T29" fmla="*/ 199 h 200"/>
                <a:gd name="T30" fmla="*/ 4 w 156"/>
                <a:gd name="T31" fmla="*/ 196 h 200"/>
                <a:gd name="T32" fmla="*/ 8 w 156"/>
                <a:gd name="T33" fmla="*/ 192 h 200"/>
                <a:gd name="T34" fmla="*/ 17 w 156"/>
                <a:gd name="T35" fmla="*/ 189 h 200"/>
                <a:gd name="T36" fmla="*/ 26 w 156"/>
                <a:gd name="T37" fmla="*/ 135 h 200"/>
                <a:gd name="T38" fmla="*/ 26 w 156"/>
                <a:gd name="T39" fmla="*/ 100 h 200"/>
                <a:gd name="T40" fmla="*/ 27 w 156"/>
                <a:gd name="T41" fmla="*/ 52 h 200"/>
                <a:gd name="T42" fmla="*/ 26 w 156"/>
                <a:gd name="T43" fmla="*/ 27 h 200"/>
                <a:gd name="T44" fmla="*/ 4 w 156"/>
                <a:gd name="T45" fmla="*/ 10 h 200"/>
                <a:gd name="T46" fmla="*/ 0 w 156"/>
                <a:gd name="T47" fmla="*/ 6 h 200"/>
                <a:gd name="T48" fmla="*/ 7 w 156"/>
                <a:gd name="T49" fmla="*/ 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6" h="200">
                  <a:moveTo>
                    <a:pt x="7" y="1"/>
                  </a:moveTo>
                  <a:cubicBezTo>
                    <a:pt x="9" y="1"/>
                    <a:pt x="12" y="1"/>
                    <a:pt x="15" y="1"/>
                  </a:cubicBezTo>
                  <a:cubicBezTo>
                    <a:pt x="21" y="1"/>
                    <a:pt x="28" y="2"/>
                    <a:pt x="39" y="2"/>
                  </a:cubicBezTo>
                  <a:cubicBezTo>
                    <a:pt x="54" y="2"/>
                    <a:pt x="63" y="1"/>
                    <a:pt x="68" y="1"/>
                  </a:cubicBezTo>
                  <a:cubicBezTo>
                    <a:pt x="71" y="1"/>
                    <a:pt x="73" y="2"/>
                    <a:pt x="73" y="4"/>
                  </a:cubicBezTo>
                  <a:cubicBezTo>
                    <a:pt x="73" y="16"/>
                    <a:pt x="52" y="0"/>
                    <a:pt x="50" y="34"/>
                  </a:cubicBezTo>
                  <a:cubicBezTo>
                    <a:pt x="49" y="51"/>
                    <a:pt x="48" y="147"/>
                    <a:pt x="48" y="150"/>
                  </a:cubicBezTo>
                  <a:cubicBezTo>
                    <a:pt x="48" y="161"/>
                    <a:pt x="48" y="161"/>
                    <a:pt x="48" y="161"/>
                  </a:cubicBezTo>
                  <a:cubicBezTo>
                    <a:pt x="48" y="170"/>
                    <a:pt x="50" y="182"/>
                    <a:pt x="54" y="183"/>
                  </a:cubicBezTo>
                  <a:cubicBezTo>
                    <a:pt x="60" y="185"/>
                    <a:pt x="62" y="185"/>
                    <a:pt x="66" y="185"/>
                  </a:cubicBezTo>
                  <a:cubicBezTo>
                    <a:pt x="155" y="185"/>
                    <a:pt x="145" y="159"/>
                    <a:pt x="153" y="159"/>
                  </a:cubicBezTo>
                  <a:cubicBezTo>
                    <a:pt x="154" y="159"/>
                    <a:pt x="156" y="160"/>
                    <a:pt x="156" y="164"/>
                  </a:cubicBezTo>
                  <a:cubicBezTo>
                    <a:pt x="156" y="180"/>
                    <a:pt x="134" y="200"/>
                    <a:pt x="123" y="200"/>
                  </a:cubicBezTo>
                  <a:cubicBezTo>
                    <a:pt x="88" y="200"/>
                    <a:pt x="64" y="197"/>
                    <a:pt x="47" y="197"/>
                  </a:cubicBezTo>
                  <a:cubicBezTo>
                    <a:pt x="32" y="197"/>
                    <a:pt x="26" y="199"/>
                    <a:pt x="12" y="199"/>
                  </a:cubicBezTo>
                  <a:cubicBezTo>
                    <a:pt x="7" y="199"/>
                    <a:pt x="4" y="198"/>
                    <a:pt x="4" y="196"/>
                  </a:cubicBezTo>
                  <a:cubicBezTo>
                    <a:pt x="4" y="193"/>
                    <a:pt x="7" y="192"/>
                    <a:pt x="8" y="192"/>
                  </a:cubicBezTo>
                  <a:cubicBezTo>
                    <a:pt x="10" y="192"/>
                    <a:pt x="13" y="192"/>
                    <a:pt x="17" y="189"/>
                  </a:cubicBezTo>
                  <a:cubicBezTo>
                    <a:pt x="23" y="184"/>
                    <a:pt x="26" y="177"/>
                    <a:pt x="26" y="135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6" y="85"/>
                    <a:pt x="27" y="69"/>
                    <a:pt x="27" y="52"/>
                  </a:cubicBezTo>
                  <a:cubicBezTo>
                    <a:pt x="27" y="44"/>
                    <a:pt x="27" y="36"/>
                    <a:pt x="26" y="27"/>
                  </a:cubicBezTo>
                  <a:cubicBezTo>
                    <a:pt x="26" y="15"/>
                    <a:pt x="15" y="10"/>
                    <a:pt x="4" y="10"/>
                  </a:cubicBezTo>
                  <a:cubicBezTo>
                    <a:pt x="0" y="10"/>
                    <a:pt x="0" y="8"/>
                    <a:pt x="0" y="6"/>
                  </a:cubicBezTo>
                  <a:cubicBezTo>
                    <a:pt x="0" y="2"/>
                    <a:pt x="5" y="1"/>
                    <a:pt x="7" y="1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3B2FED45-0389-4816-BE8B-33287AE691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3025" y="1550988"/>
              <a:ext cx="90488" cy="219075"/>
            </a:xfrm>
            <a:custGeom>
              <a:avLst/>
              <a:gdLst>
                <a:gd name="T0" fmla="*/ 7 w 80"/>
                <a:gd name="T1" fmla="*/ 0 h 197"/>
                <a:gd name="T2" fmla="*/ 39 w 80"/>
                <a:gd name="T3" fmla="*/ 1 h 197"/>
                <a:gd name="T4" fmla="*/ 63 w 80"/>
                <a:gd name="T5" fmla="*/ 0 h 197"/>
                <a:gd name="T6" fmla="*/ 71 w 80"/>
                <a:gd name="T7" fmla="*/ 4 h 197"/>
                <a:gd name="T8" fmla="*/ 58 w 80"/>
                <a:gd name="T9" fmla="*/ 11 h 197"/>
                <a:gd name="T10" fmla="*/ 49 w 80"/>
                <a:gd name="T11" fmla="*/ 43 h 197"/>
                <a:gd name="T12" fmla="*/ 48 w 80"/>
                <a:gd name="T13" fmla="*/ 146 h 197"/>
                <a:gd name="T14" fmla="*/ 55 w 80"/>
                <a:gd name="T15" fmla="*/ 180 h 197"/>
                <a:gd name="T16" fmla="*/ 68 w 80"/>
                <a:gd name="T17" fmla="*/ 188 h 197"/>
                <a:gd name="T18" fmla="*/ 74 w 80"/>
                <a:gd name="T19" fmla="*/ 189 h 197"/>
                <a:gd name="T20" fmla="*/ 80 w 80"/>
                <a:gd name="T21" fmla="*/ 192 h 197"/>
                <a:gd name="T22" fmla="*/ 73 w 80"/>
                <a:gd name="T23" fmla="*/ 197 h 197"/>
                <a:gd name="T24" fmla="*/ 46 w 80"/>
                <a:gd name="T25" fmla="*/ 196 h 197"/>
                <a:gd name="T26" fmla="*/ 16 w 80"/>
                <a:gd name="T27" fmla="*/ 197 h 197"/>
                <a:gd name="T28" fmla="*/ 3 w 80"/>
                <a:gd name="T29" fmla="*/ 193 h 197"/>
                <a:gd name="T30" fmla="*/ 24 w 80"/>
                <a:gd name="T31" fmla="*/ 175 h 197"/>
                <a:gd name="T32" fmla="*/ 27 w 80"/>
                <a:gd name="T33" fmla="*/ 101 h 197"/>
                <a:gd name="T34" fmla="*/ 27 w 80"/>
                <a:gd name="T35" fmla="*/ 85 h 197"/>
                <a:gd name="T36" fmla="*/ 27 w 80"/>
                <a:gd name="T37" fmla="*/ 55 h 197"/>
                <a:gd name="T38" fmla="*/ 27 w 80"/>
                <a:gd name="T39" fmla="*/ 42 h 197"/>
                <a:gd name="T40" fmla="*/ 26 w 80"/>
                <a:gd name="T41" fmla="*/ 22 h 197"/>
                <a:gd name="T42" fmla="*/ 5 w 80"/>
                <a:gd name="T43" fmla="*/ 8 h 197"/>
                <a:gd name="T44" fmla="*/ 0 w 80"/>
                <a:gd name="T45" fmla="*/ 4 h 197"/>
                <a:gd name="T46" fmla="*/ 7 w 80"/>
                <a:gd name="T4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" h="197">
                  <a:moveTo>
                    <a:pt x="7" y="0"/>
                  </a:moveTo>
                  <a:cubicBezTo>
                    <a:pt x="15" y="0"/>
                    <a:pt x="23" y="1"/>
                    <a:pt x="39" y="1"/>
                  </a:cubicBezTo>
                  <a:cubicBezTo>
                    <a:pt x="51" y="1"/>
                    <a:pt x="46" y="0"/>
                    <a:pt x="63" y="0"/>
                  </a:cubicBezTo>
                  <a:cubicBezTo>
                    <a:pt x="65" y="0"/>
                    <a:pt x="71" y="0"/>
                    <a:pt x="71" y="4"/>
                  </a:cubicBezTo>
                  <a:cubicBezTo>
                    <a:pt x="71" y="6"/>
                    <a:pt x="66" y="8"/>
                    <a:pt x="58" y="11"/>
                  </a:cubicBezTo>
                  <a:cubicBezTo>
                    <a:pt x="50" y="15"/>
                    <a:pt x="49" y="33"/>
                    <a:pt x="49" y="43"/>
                  </a:cubicBezTo>
                  <a:cubicBezTo>
                    <a:pt x="49" y="109"/>
                    <a:pt x="48" y="121"/>
                    <a:pt x="48" y="146"/>
                  </a:cubicBezTo>
                  <a:cubicBezTo>
                    <a:pt x="48" y="163"/>
                    <a:pt x="50" y="172"/>
                    <a:pt x="55" y="180"/>
                  </a:cubicBezTo>
                  <a:cubicBezTo>
                    <a:pt x="61" y="188"/>
                    <a:pt x="66" y="188"/>
                    <a:pt x="68" y="188"/>
                  </a:cubicBezTo>
                  <a:cubicBezTo>
                    <a:pt x="69" y="188"/>
                    <a:pt x="73" y="189"/>
                    <a:pt x="74" y="189"/>
                  </a:cubicBezTo>
                  <a:cubicBezTo>
                    <a:pt x="77" y="189"/>
                    <a:pt x="80" y="190"/>
                    <a:pt x="80" y="192"/>
                  </a:cubicBezTo>
                  <a:cubicBezTo>
                    <a:pt x="80" y="196"/>
                    <a:pt x="78" y="197"/>
                    <a:pt x="73" y="197"/>
                  </a:cubicBezTo>
                  <a:cubicBezTo>
                    <a:pt x="58" y="197"/>
                    <a:pt x="56" y="196"/>
                    <a:pt x="46" y="196"/>
                  </a:cubicBezTo>
                  <a:cubicBezTo>
                    <a:pt x="32" y="196"/>
                    <a:pt x="26" y="197"/>
                    <a:pt x="16" y="197"/>
                  </a:cubicBezTo>
                  <a:cubicBezTo>
                    <a:pt x="5" y="197"/>
                    <a:pt x="3" y="195"/>
                    <a:pt x="3" y="193"/>
                  </a:cubicBezTo>
                  <a:cubicBezTo>
                    <a:pt x="3" y="185"/>
                    <a:pt x="20" y="193"/>
                    <a:pt x="24" y="175"/>
                  </a:cubicBezTo>
                  <a:cubicBezTo>
                    <a:pt x="24" y="173"/>
                    <a:pt x="27" y="120"/>
                    <a:pt x="27" y="101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7" y="77"/>
                    <a:pt x="27" y="66"/>
                    <a:pt x="27" y="55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35"/>
                    <a:pt x="27" y="28"/>
                    <a:pt x="26" y="22"/>
                  </a:cubicBezTo>
                  <a:cubicBezTo>
                    <a:pt x="25" y="12"/>
                    <a:pt x="13" y="8"/>
                    <a:pt x="5" y="8"/>
                  </a:cubicBezTo>
                  <a:cubicBezTo>
                    <a:pt x="0" y="8"/>
                    <a:pt x="0" y="5"/>
                    <a:pt x="0" y="4"/>
                  </a:cubicBezTo>
                  <a:cubicBezTo>
                    <a:pt x="0" y="2"/>
                    <a:pt x="1" y="0"/>
                    <a:pt x="7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6710A252-6DE4-449F-A33E-50EECE42E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4788" y="1547813"/>
              <a:ext cx="160338" cy="222250"/>
            </a:xfrm>
            <a:custGeom>
              <a:avLst/>
              <a:gdLst>
                <a:gd name="T0" fmla="*/ 8 w 143"/>
                <a:gd name="T1" fmla="*/ 0 h 200"/>
                <a:gd name="T2" fmla="*/ 15 w 143"/>
                <a:gd name="T3" fmla="*/ 0 h 200"/>
                <a:gd name="T4" fmla="*/ 75 w 143"/>
                <a:gd name="T5" fmla="*/ 2 h 200"/>
                <a:gd name="T6" fmla="*/ 138 w 143"/>
                <a:gd name="T7" fmla="*/ 1 h 200"/>
                <a:gd name="T8" fmla="*/ 143 w 143"/>
                <a:gd name="T9" fmla="*/ 7 h 200"/>
                <a:gd name="T10" fmla="*/ 139 w 143"/>
                <a:gd name="T11" fmla="*/ 36 h 200"/>
                <a:gd name="T12" fmla="*/ 135 w 143"/>
                <a:gd name="T13" fmla="*/ 41 h 200"/>
                <a:gd name="T14" fmla="*/ 131 w 143"/>
                <a:gd name="T15" fmla="*/ 36 h 200"/>
                <a:gd name="T16" fmla="*/ 118 w 143"/>
                <a:gd name="T17" fmla="*/ 17 h 200"/>
                <a:gd name="T18" fmla="*/ 68 w 143"/>
                <a:gd name="T19" fmla="*/ 13 h 200"/>
                <a:gd name="T20" fmla="*/ 50 w 143"/>
                <a:gd name="T21" fmla="*/ 31 h 200"/>
                <a:gd name="T22" fmla="*/ 49 w 143"/>
                <a:gd name="T23" fmla="*/ 77 h 200"/>
                <a:gd name="T24" fmla="*/ 54 w 143"/>
                <a:gd name="T25" fmla="*/ 91 h 200"/>
                <a:gd name="T26" fmla="*/ 61 w 143"/>
                <a:gd name="T27" fmla="*/ 91 h 200"/>
                <a:gd name="T28" fmla="*/ 73 w 143"/>
                <a:gd name="T29" fmla="*/ 91 h 200"/>
                <a:gd name="T30" fmla="*/ 81 w 143"/>
                <a:gd name="T31" fmla="*/ 91 h 200"/>
                <a:gd name="T32" fmla="*/ 113 w 143"/>
                <a:gd name="T33" fmla="*/ 86 h 200"/>
                <a:gd name="T34" fmla="*/ 117 w 143"/>
                <a:gd name="T35" fmla="*/ 82 h 200"/>
                <a:gd name="T36" fmla="*/ 124 w 143"/>
                <a:gd name="T37" fmla="*/ 71 h 200"/>
                <a:gd name="T38" fmla="*/ 128 w 143"/>
                <a:gd name="T39" fmla="*/ 76 h 200"/>
                <a:gd name="T40" fmla="*/ 125 w 143"/>
                <a:gd name="T41" fmla="*/ 99 h 200"/>
                <a:gd name="T42" fmla="*/ 127 w 143"/>
                <a:gd name="T43" fmla="*/ 121 h 200"/>
                <a:gd name="T44" fmla="*/ 123 w 143"/>
                <a:gd name="T45" fmla="*/ 128 h 200"/>
                <a:gd name="T46" fmla="*/ 117 w 143"/>
                <a:gd name="T47" fmla="*/ 121 h 200"/>
                <a:gd name="T48" fmla="*/ 111 w 143"/>
                <a:gd name="T49" fmla="*/ 108 h 200"/>
                <a:gd name="T50" fmla="*/ 84 w 143"/>
                <a:gd name="T51" fmla="*/ 104 h 200"/>
                <a:gd name="T52" fmla="*/ 60 w 143"/>
                <a:gd name="T53" fmla="*/ 104 h 200"/>
                <a:gd name="T54" fmla="*/ 49 w 143"/>
                <a:gd name="T55" fmla="*/ 110 h 200"/>
                <a:gd name="T56" fmla="*/ 48 w 143"/>
                <a:gd name="T57" fmla="*/ 150 h 200"/>
                <a:gd name="T58" fmla="*/ 48 w 143"/>
                <a:gd name="T59" fmla="*/ 161 h 200"/>
                <a:gd name="T60" fmla="*/ 70 w 143"/>
                <a:gd name="T61" fmla="*/ 189 h 200"/>
                <a:gd name="T62" fmla="*/ 78 w 143"/>
                <a:gd name="T63" fmla="*/ 194 h 200"/>
                <a:gd name="T64" fmla="*/ 70 w 143"/>
                <a:gd name="T65" fmla="*/ 200 h 200"/>
                <a:gd name="T66" fmla="*/ 43 w 143"/>
                <a:gd name="T67" fmla="*/ 198 h 200"/>
                <a:gd name="T68" fmla="*/ 9 w 143"/>
                <a:gd name="T69" fmla="*/ 199 h 200"/>
                <a:gd name="T70" fmla="*/ 4 w 143"/>
                <a:gd name="T71" fmla="*/ 196 h 200"/>
                <a:gd name="T72" fmla="*/ 16 w 143"/>
                <a:gd name="T73" fmla="*/ 188 h 200"/>
                <a:gd name="T74" fmla="*/ 26 w 143"/>
                <a:gd name="T75" fmla="*/ 100 h 200"/>
                <a:gd name="T76" fmla="*/ 27 w 143"/>
                <a:gd name="T77" fmla="*/ 51 h 200"/>
                <a:gd name="T78" fmla="*/ 27 w 143"/>
                <a:gd name="T79" fmla="*/ 35 h 200"/>
                <a:gd name="T80" fmla="*/ 14 w 143"/>
                <a:gd name="T81" fmla="*/ 11 h 200"/>
                <a:gd name="T82" fmla="*/ 0 w 143"/>
                <a:gd name="T83" fmla="*/ 5 h 200"/>
                <a:gd name="T84" fmla="*/ 8 w 143"/>
                <a:gd name="T85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3" h="200">
                  <a:moveTo>
                    <a:pt x="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34" y="0"/>
                    <a:pt x="33" y="2"/>
                    <a:pt x="75" y="2"/>
                  </a:cubicBezTo>
                  <a:cubicBezTo>
                    <a:pt x="112" y="2"/>
                    <a:pt x="111" y="1"/>
                    <a:pt x="138" y="1"/>
                  </a:cubicBezTo>
                  <a:cubicBezTo>
                    <a:pt x="140" y="1"/>
                    <a:pt x="143" y="2"/>
                    <a:pt x="143" y="7"/>
                  </a:cubicBezTo>
                  <a:cubicBezTo>
                    <a:pt x="143" y="13"/>
                    <a:pt x="141" y="22"/>
                    <a:pt x="139" y="36"/>
                  </a:cubicBezTo>
                  <a:cubicBezTo>
                    <a:pt x="139" y="39"/>
                    <a:pt x="137" y="41"/>
                    <a:pt x="135" y="41"/>
                  </a:cubicBezTo>
                  <a:cubicBezTo>
                    <a:pt x="133" y="41"/>
                    <a:pt x="131" y="40"/>
                    <a:pt x="131" y="36"/>
                  </a:cubicBezTo>
                  <a:cubicBezTo>
                    <a:pt x="131" y="26"/>
                    <a:pt x="128" y="17"/>
                    <a:pt x="118" y="17"/>
                  </a:cubicBezTo>
                  <a:cubicBezTo>
                    <a:pt x="94" y="15"/>
                    <a:pt x="78" y="13"/>
                    <a:pt x="68" y="13"/>
                  </a:cubicBezTo>
                  <a:cubicBezTo>
                    <a:pt x="49" y="13"/>
                    <a:pt x="50" y="18"/>
                    <a:pt x="50" y="31"/>
                  </a:cubicBezTo>
                  <a:cubicBezTo>
                    <a:pt x="49" y="41"/>
                    <a:pt x="49" y="65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56" y="91"/>
                    <a:pt x="59" y="91"/>
                    <a:pt x="61" y="91"/>
                  </a:cubicBezTo>
                  <a:cubicBezTo>
                    <a:pt x="65" y="91"/>
                    <a:pt x="68" y="91"/>
                    <a:pt x="73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105" y="91"/>
                    <a:pt x="108" y="90"/>
                    <a:pt x="113" y="86"/>
                  </a:cubicBezTo>
                  <a:cubicBezTo>
                    <a:pt x="115" y="85"/>
                    <a:pt x="116" y="84"/>
                    <a:pt x="117" y="82"/>
                  </a:cubicBezTo>
                  <a:cubicBezTo>
                    <a:pt x="121" y="77"/>
                    <a:pt x="118" y="71"/>
                    <a:pt x="124" y="71"/>
                  </a:cubicBezTo>
                  <a:cubicBezTo>
                    <a:pt x="127" y="71"/>
                    <a:pt x="128" y="72"/>
                    <a:pt x="128" y="76"/>
                  </a:cubicBezTo>
                  <a:cubicBezTo>
                    <a:pt x="128" y="81"/>
                    <a:pt x="125" y="89"/>
                    <a:pt x="125" y="99"/>
                  </a:cubicBezTo>
                  <a:cubicBezTo>
                    <a:pt x="125" y="108"/>
                    <a:pt x="127" y="116"/>
                    <a:pt x="127" y="121"/>
                  </a:cubicBezTo>
                  <a:cubicBezTo>
                    <a:pt x="127" y="128"/>
                    <a:pt x="125" y="128"/>
                    <a:pt x="123" y="128"/>
                  </a:cubicBezTo>
                  <a:cubicBezTo>
                    <a:pt x="119" y="128"/>
                    <a:pt x="118" y="125"/>
                    <a:pt x="117" y="121"/>
                  </a:cubicBezTo>
                  <a:cubicBezTo>
                    <a:pt x="116" y="116"/>
                    <a:pt x="116" y="110"/>
                    <a:pt x="111" y="108"/>
                  </a:cubicBezTo>
                  <a:cubicBezTo>
                    <a:pt x="105" y="105"/>
                    <a:pt x="85" y="104"/>
                    <a:pt x="84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54" y="104"/>
                    <a:pt x="49" y="105"/>
                    <a:pt x="49" y="110"/>
                  </a:cubicBezTo>
                  <a:cubicBezTo>
                    <a:pt x="49" y="125"/>
                    <a:pt x="48" y="134"/>
                    <a:pt x="48" y="150"/>
                  </a:cubicBezTo>
                  <a:cubicBezTo>
                    <a:pt x="48" y="153"/>
                    <a:pt x="48" y="157"/>
                    <a:pt x="48" y="161"/>
                  </a:cubicBezTo>
                  <a:cubicBezTo>
                    <a:pt x="48" y="168"/>
                    <a:pt x="50" y="189"/>
                    <a:pt x="70" y="189"/>
                  </a:cubicBezTo>
                  <a:cubicBezTo>
                    <a:pt x="76" y="189"/>
                    <a:pt x="78" y="193"/>
                    <a:pt x="78" y="194"/>
                  </a:cubicBezTo>
                  <a:cubicBezTo>
                    <a:pt x="78" y="196"/>
                    <a:pt x="77" y="200"/>
                    <a:pt x="70" y="200"/>
                  </a:cubicBezTo>
                  <a:cubicBezTo>
                    <a:pt x="61" y="200"/>
                    <a:pt x="50" y="198"/>
                    <a:pt x="43" y="198"/>
                  </a:cubicBezTo>
                  <a:cubicBezTo>
                    <a:pt x="28" y="198"/>
                    <a:pt x="23" y="199"/>
                    <a:pt x="9" y="199"/>
                  </a:cubicBezTo>
                  <a:cubicBezTo>
                    <a:pt x="6" y="199"/>
                    <a:pt x="4" y="199"/>
                    <a:pt x="4" y="196"/>
                  </a:cubicBezTo>
                  <a:cubicBezTo>
                    <a:pt x="4" y="191"/>
                    <a:pt x="4" y="192"/>
                    <a:pt x="16" y="188"/>
                  </a:cubicBezTo>
                  <a:cubicBezTo>
                    <a:pt x="28" y="183"/>
                    <a:pt x="26" y="165"/>
                    <a:pt x="26" y="100"/>
                  </a:cubicBezTo>
                  <a:cubicBezTo>
                    <a:pt x="26" y="84"/>
                    <a:pt x="27" y="68"/>
                    <a:pt x="27" y="51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26"/>
                    <a:pt x="26" y="16"/>
                    <a:pt x="14" y="11"/>
                  </a:cubicBezTo>
                  <a:cubicBezTo>
                    <a:pt x="8" y="8"/>
                    <a:pt x="0" y="11"/>
                    <a:pt x="0" y="5"/>
                  </a:cubicBezTo>
                  <a:cubicBezTo>
                    <a:pt x="0" y="4"/>
                    <a:pt x="1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CB809D0C-C6DB-49B9-A69D-18FF3CBD20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7988" y="1549400"/>
              <a:ext cx="174625" cy="220663"/>
            </a:xfrm>
            <a:custGeom>
              <a:avLst/>
              <a:gdLst>
                <a:gd name="T0" fmla="*/ 8 w 157"/>
                <a:gd name="T1" fmla="*/ 0 h 199"/>
                <a:gd name="T2" fmla="*/ 15 w 157"/>
                <a:gd name="T3" fmla="*/ 0 h 199"/>
                <a:gd name="T4" fmla="*/ 83 w 157"/>
                <a:gd name="T5" fmla="*/ 2 h 199"/>
                <a:gd name="T6" fmla="*/ 138 w 157"/>
                <a:gd name="T7" fmla="*/ 1 h 199"/>
                <a:gd name="T8" fmla="*/ 144 w 157"/>
                <a:gd name="T9" fmla="*/ 7 h 199"/>
                <a:gd name="T10" fmla="*/ 140 w 157"/>
                <a:gd name="T11" fmla="*/ 35 h 199"/>
                <a:gd name="T12" fmla="*/ 136 w 157"/>
                <a:gd name="T13" fmla="*/ 41 h 199"/>
                <a:gd name="T14" fmla="*/ 132 w 157"/>
                <a:gd name="T15" fmla="*/ 36 h 199"/>
                <a:gd name="T16" fmla="*/ 115 w 157"/>
                <a:gd name="T17" fmla="*/ 16 h 199"/>
                <a:gd name="T18" fmla="*/ 77 w 157"/>
                <a:gd name="T19" fmla="*/ 14 h 199"/>
                <a:gd name="T20" fmla="*/ 70 w 157"/>
                <a:gd name="T21" fmla="*/ 14 h 199"/>
                <a:gd name="T22" fmla="*/ 50 w 157"/>
                <a:gd name="T23" fmla="*/ 31 h 199"/>
                <a:gd name="T24" fmla="*/ 49 w 157"/>
                <a:gd name="T25" fmla="*/ 77 h 199"/>
                <a:gd name="T26" fmla="*/ 54 w 157"/>
                <a:gd name="T27" fmla="*/ 91 h 199"/>
                <a:gd name="T28" fmla="*/ 61 w 157"/>
                <a:gd name="T29" fmla="*/ 91 h 199"/>
                <a:gd name="T30" fmla="*/ 73 w 157"/>
                <a:gd name="T31" fmla="*/ 91 h 199"/>
                <a:gd name="T32" fmla="*/ 82 w 157"/>
                <a:gd name="T33" fmla="*/ 91 h 199"/>
                <a:gd name="T34" fmla="*/ 114 w 157"/>
                <a:gd name="T35" fmla="*/ 86 h 199"/>
                <a:gd name="T36" fmla="*/ 120 w 157"/>
                <a:gd name="T37" fmla="*/ 75 h 199"/>
                <a:gd name="T38" fmla="*/ 124 w 157"/>
                <a:gd name="T39" fmla="*/ 71 h 199"/>
                <a:gd name="T40" fmla="*/ 128 w 157"/>
                <a:gd name="T41" fmla="*/ 75 h 199"/>
                <a:gd name="T42" fmla="*/ 125 w 157"/>
                <a:gd name="T43" fmla="*/ 104 h 199"/>
                <a:gd name="T44" fmla="*/ 126 w 157"/>
                <a:gd name="T45" fmla="*/ 121 h 199"/>
                <a:gd name="T46" fmla="*/ 124 w 157"/>
                <a:gd name="T47" fmla="*/ 128 h 199"/>
                <a:gd name="T48" fmla="*/ 118 w 157"/>
                <a:gd name="T49" fmla="*/ 122 h 199"/>
                <a:gd name="T50" fmla="*/ 111 w 157"/>
                <a:gd name="T51" fmla="*/ 108 h 199"/>
                <a:gd name="T52" fmla="*/ 85 w 157"/>
                <a:gd name="T53" fmla="*/ 104 h 199"/>
                <a:gd name="T54" fmla="*/ 60 w 157"/>
                <a:gd name="T55" fmla="*/ 104 h 199"/>
                <a:gd name="T56" fmla="*/ 49 w 157"/>
                <a:gd name="T57" fmla="*/ 109 h 199"/>
                <a:gd name="T58" fmla="*/ 48 w 157"/>
                <a:gd name="T59" fmla="*/ 149 h 199"/>
                <a:gd name="T60" fmla="*/ 48 w 157"/>
                <a:gd name="T61" fmla="*/ 160 h 199"/>
                <a:gd name="T62" fmla="*/ 55 w 157"/>
                <a:gd name="T63" fmla="*/ 182 h 199"/>
                <a:gd name="T64" fmla="*/ 67 w 157"/>
                <a:gd name="T65" fmla="*/ 184 h 199"/>
                <a:gd name="T66" fmla="*/ 153 w 157"/>
                <a:gd name="T67" fmla="*/ 158 h 199"/>
                <a:gd name="T68" fmla="*/ 157 w 157"/>
                <a:gd name="T69" fmla="*/ 163 h 199"/>
                <a:gd name="T70" fmla="*/ 124 w 157"/>
                <a:gd name="T71" fmla="*/ 199 h 199"/>
                <a:gd name="T72" fmla="*/ 47 w 157"/>
                <a:gd name="T73" fmla="*/ 196 h 199"/>
                <a:gd name="T74" fmla="*/ 10 w 157"/>
                <a:gd name="T75" fmla="*/ 199 h 199"/>
                <a:gd name="T76" fmla="*/ 4 w 157"/>
                <a:gd name="T77" fmla="*/ 196 h 199"/>
                <a:gd name="T78" fmla="*/ 16 w 157"/>
                <a:gd name="T79" fmla="*/ 187 h 199"/>
                <a:gd name="T80" fmla="*/ 27 w 157"/>
                <a:gd name="T81" fmla="*/ 134 h 199"/>
                <a:gd name="T82" fmla="*/ 27 w 157"/>
                <a:gd name="T83" fmla="*/ 99 h 199"/>
                <a:gd name="T84" fmla="*/ 27 w 157"/>
                <a:gd name="T85" fmla="*/ 51 h 199"/>
                <a:gd name="T86" fmla="*/ 27 w 157"/>
                <a:gd name="T87" fmla="*/ 26 h 199"/>
                <a:gd name="T88" fmla="*/ 4 w 157"/>
                <a:gd name="T89" fmla="*/ 9 h 199"/>
                <a:gd name="T90" fmla="*/ 0 w 157"/>
                <a:gd name="T91" fmla="*/ 4 h 199"/>
                <a:gd name="T92" fmla="*/ 8 w 157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7" h="199">
                  <a:moveTo>
                    <a:pt x="8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2" y="0"/>
                    <a:pt x="55" y="2"/>
                    <a:pt x="83" y="2"/>
                  </a:cubicBezTo>
                  <a:cubicBezTo>
                    <a:pt x="94" y="2"/>
                    <a:pt x="130" y="1"/>
                    <a:pt x="138" y="1"/>
                  </a:cubicBezTo>
                  <a:cubicBezTo>
                    <a:pt x="140" y="1"/>
                    <a:pt x="144" y="1"/>
                    <a:pt x="144" y="7"/>
                  </a:cubicBezTo>
                  <a:cubicBezTo>
                    <a:pt x="144" y="12"/>
                    <a:pt x="140" y="21"/>
                    <a:pt x="140" y="35"/>
                  </a:cubicBezTo>
                  <a:cubicBezTo>
                    <a:pt x="140" y="39"/>
                    <a:pt x="138" y="41"/>
                    <a:pt x="136" y="41"/>
                  </a:cubicBezTo>
                  <a:cubicBezTo>
                    <a:pt x="134" y="41"/>
                    <a:pt x="132" y="39"/>
                    <a:pt x="132" y="36"/>
                  </a:cubicBezTo>
                  <a:cubicBezTo>
                    <a:pt x="132" y="26"/>
                    <a:pt x="125" y="16"/>
                    <a:pt x="115" y="16"/>
                  </a:cubicBezTo>
                  <a:cubicBezTo>
                    <a:pt x="98" y="14"/>
                    <a:pt x="92" y="14"/>
                    <a:pt x="77" y="14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50" y="14"/>
                    <a:pt x="51" y="14"/>
                    <a:pt x="50" y="31"/>
                  </a:cubicBezTo>
                  <a:cubicBezTo>
                    <a:pt x="50" y="41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105" y="91"/>
                    <a:pt x="108" y="89"/>
                    <a:pt x="114" y="86"/>
                  </a:cubicBezTo>
                  <a:cubicBezTo>
                    <a:pt x="118" y="82"/>
                    <a:pt x="120" y="79"/>
                    <a:pt x="120" y="75"/>
                  </a:cubicBezTo>
                  <a:cubicBezTo>
                    <a:pt x="121" y="73"/>
                    <a:pt x="121" y="71"/>
                    <a:pt x="124" y="71"/>
                  </a:cubicBezTo>
                  <a:cubicBezTo>
                    <a:pt x="127" y="71"/>
                    <a:pt x="128" y="72"/>
                    <a:pt x="128" y="75"/>
                  </a:cubicBezTo>
                  <a:cubicBezTo>
                    <a:pt x="128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2"/>
                  </a:cubicBezTo>
                  <a:cubicBezTo>
                    <a:pt x="117" y="117"/>
                    <a:pt x="115" y="111"/>
                    <a:pt x="111" y="108"/>
                  </a:cubicBezTo>
                  <a:cubicBezTo>
                    <a:pt x="105" y="104"/>
                    <a:pt x="86" y="104"/>
                    <a:pt x="85" y="104"/>
                  </a:cubicBezTo>
                  <a:cubicBezTo>
                    <a:pt x="60" y="104"/>
                    <a:pt x="63" y="104"/>
                    <a:pt x="60" y="104"/>
                  </a:cubicBezTo>
                  <a:cubicBezTo>
                    <a:pt x="54" y="104"/>
                    <a:pt x="49" y="105"/>
                    <a:pt x="49" y="109"/>
                  </a:cubicBezTo>
                  <a:cubicBezTo>
                    <a:pt x="49" y="125"/>
                    <a:pt x="48" y="134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5" y="182"/>
                  </a:cubicBezTo>
                  <a:cubicBezTo>
                    <a:pt x="61" y="184"/>
                    <a:pt x="63" y="184"/>
                    <a:pt x="67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5" y="158"/>
                    <a:pt x="157" y="159"/>
                    <a:pt x="157" y="163"/>
                  </a:cubicBezTo>
                  <a:cubicBezTo>
                    <a:pt x="157" y="179"/>
                    <a:pt x="135" y="199"/>
                    <a:pt x="124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10" y="199"/>
                  </a:cubicBezTo>
                  <a:cubicBezTo>
                    <a:pt x="7" y="199"/>
                    <a:pt x="4" y="199"/>
                    <a:pt x="4" y="196"/>
                  </a:cubicBezTo>
                  <a:cubicBezTo>
                    <a:pt x="4" y="188"/>
                    <a:pt x="4" y="193"/>
                    <a:pt x="16" y="187"/>
                  </a:cubicBezTo>
                  <a:cubicBezTo>
                    <a:pt x="24" y="183"/>
                    <a:pt x="27" y="176"/>
                    <a:pt x="27" y="134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7" y="84"/>
                    <a:pt x="27" y="68"/>
                    <a:pt x="27" y="51"/>
                  </a:cubicBezTo>
                  <a:cubicBezTo>
                    <a:pt x="27" y="43"/>
                    <a:pt x="27" y="35"/>
                    <a:pt x="27" y="26"/>
                  </a:cubicBezTo>
                  <a:cubicBezTo>
                    <a:pt x="26" y="14"/>
                    <a:pt x="15" y="9"/>
                    <a:pt x="4" y="9"/>
                  </a:cubicBezTo>
                  <a:cubicBezTo>
                    <a:pt x="0" y="9"/>
                    <a:pt x="0" y="6"/>
                    <a:pt x="0" y="4"/>
                  </a:cubicBezTo>
                  <a:cubicBezTo>
                    <a:pt x="0" y="0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CA2BBC35-F9D5-4E80-9939-5A0A0A6D99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67000" y="1855788"/>
              <a:ext cx="238125" cy="223838"/>
            </a:xfrm>
            <a:custGeom>
              <a:avLst/>
              <a:gdLst>
                <a:gd name="T0" fmla="*/ 4 w 214"/>
                <a:gd name="T1" fmla="*/ 193 h 202"/>
                <a:gd name="T2" fmla="*/ 101 w 214"/>
                <a:gd name="T3" fmla="*/ 6 h 202"/>
                <a:gd name="T4" fmla="*/ 109 w 214"/>
                <a:gd name="T5" fmla="*/ 0 h 202"/>
                <a:gd name="T6" fmla="*/ 129 w 214"/>
                <a:gd name="T7" fmla="*/ 44 h 202"/>
                <a:gd name="T8" fmla="*/ 183 w 214"/>
                <a:gd name="T9" fmla="*/ 172 h 202"/>
                <a:gd name="T10" fmla="*/ 214 w 214"/>
                <a:gd name="T11" fmla="*/ 197 h 202"/>
                <a:gd name="T12" fmla="*/ 207 w 214"/>
                <a:gd name="T13" fmla="*/ 201 h 202"/>
                <a:gd name="T14" fmla="*/ 182 w 214"/>
                <a:gd name="T15" fmla="*/ 199 h 202"/>
                <a:gd name="T16" fmla="*/ 156 w 214"/>
                <a:gd name="T17" fmla="*/ 201 h 202"/>
                <a:gd name="T18" fmla="*/ 143 w 214"/>
                <a:gd name="T19" fmla="*/ 197 h 202"/>
                <a:gd name="T20" fmla="*/ 157 w 214"/>
                <a:gd name="T21" fmla="*/ 184 h 202"/>
                <a:gd name="T22" fmla="*/ 138 w 214"/>
                <a:gd name="T23" fmla="*/ 131 h 202"/>
                <a:gd name="T24" fmla="*/ 127 w 214"/>
                <a:gd name="T25" fmla="*/ 126 h 202"/>
                <a:gd name="T26" fmla="*/ 93 w 214"/>
                <a:gd name="T27" fmla="*/ 127 h 202"/>
                <a:gd name="T28" fmla="*/ 78 w 214"/>
                <a:gd name="T29" fmla="*/ 127 h 202"/>
                <a:gd name="T30" fmla="*/ 57 w 214"/>
                <a:gd name="T31" fmla="*/ 135 h 202"/>
                <a:gd name="T32" fmla="*/ 39 w 214"/>
                <a:gd name="T33" fmla="*/ 178 h 202"/>
                <a:gd name="T34" fmla="*/ 60 w 214"/>
                <a:gd name="T35" fmla="*/ 197 h 202"/>
                <a:gd name="T36" fmla="*/ 55 w 214"/>
                <a:gd name="T37" fmla="*/ 201 h 202"/>
                <a:gd name="T38" fmla="*/ 32 w 214"/>
                <a:gd name="T39" fmla="*/ 201 h 202"/>
                <a:gd name="T40" fmla="*/ 8 w 214"/>
                <a:gd name="T41" fmla="*/ 202 h 202"/>
                <a:gd name="T42" fmla="*/ 0 w 214"/>
                <a:gd name="T43" fmla="*/ 198 h 202"/>
                <a:gd name="T44" fmla="*/ 4 w 214"/>
                <a:gd name="T45" fmla="*/ 193 h 202"/>
                <a:gd name="T46" fmla="*/ 84 w 214"/>
                <a:gd name="T47" fmla="*/ 112 h 202"/>
                <a:gd name="T48" fmla="*/ 92 w 214"/>
                <a:gd name="T49" fmla="*/ 112 h 202"/>
                <a:gd name="T50" fmla="*/ 119 w 214"/>
                <a:gd name="T51" fmla="*/ 112 h 202"/>
                <a:gd name="T52" fmla="*/ 130 w 214"/>
                <a:gd name="T53" fmla="*/ 107 h 202"/>
                <a:gd name="T54" fmla="*/ 99 w 214"/>
                <a:gd name="T55" fmla="*/ 42 h 202"/>
                <a:gd name="T56" fmla="*/ 70 w 214"/>
                <a:gd name="T57" fmla="*/ 107 h 202"/>
                <a:gd name="T58" fmla="*/ 84 w 214"/>
                <a:gd name="T59" fmla="*/ 11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4" h="202">
                  <a:moveTo>
                    <a:pt x="4" y="193"/>
                  </a:moveTo>
                  <a:cubicBezTo>
                    <a:pt x="20" y="187"/>
                    <a:pt x="18" y="181"/>
                    <a:pt x="101" y="6"/>
                  </a:cubicBezTo>
                  <a:cubicBezTo>
                    <a:pt x="103" y="0"/>
                    <a:pt x="105" y="0"/>
                    <a:pt x="109" y="0"/>
                  </a:cubicBezTo>
                  <a:cubicBezTo>
                    <a:pt x="115" y="0"/>
                    <a:pt x="111" y="0"/>
                    <a:pt x="129" y="44"/>
                  </a:cubicBezTo>
                  <a:cubicBezTo>
                    <a:pt x="142" y="76"/>
                    <a:pt x="181" y="167"/>
                    <a:pt x="183" y="172"/>
                  </a:cubicBezTo>
                  <a:cubicBezTo>
                    <a:pt x="197" y="200"/>
                    <a:pt x="214" y="187"/>
                    <a:pt x="214" y="197"/>
                  </a:cubicBezTo>
                  <a:cubicBezTo>
                    <a:pt x="214" y="198"/>
                    <a:pt x="214" y="201"/>
                    <a:pt x="207" y="201"/>
                  </a:cubicBezTo>
                  <a:cubicBezTo>
                    <a:pt x="200" y="201"/>
                    <a:pt x="190" y="199"/>
                    <a:pt x="182" y="199"/>
                  </a:cubicBezTo>
                  <a:cubicBezTo>
                    <a:pt x="172" y="199"/>
                    <a:pt x="164" y="201"/>
                    <a:pt x="156" y="201"/>
                  </a:cubicBezTo>
                  <a:cubicBezTo>
                    <a:pt x="144" y="201"/>
                    <a:pt x="143" y="200"/>
                    <a:pt x="143" y="197"/>
                  </a:cubicBezTo>
                  <a:cubicBezTo>
                    <a:pt x="143" y="191"/>
                    <a:pt x="157" y="194"/>
                    <a:pt x="157" y="184"/>
                  </a:cubicBezTo>
                  <a:cubicBezTo>
                    <a:pt x="157" y="175"/>
                    <a:pt x="144" y="141"/>
                    <a:pt x="138" y="131"/>
                  </a:cubicBezTo>
                  <a:cubicBezTo>
                    <a:pt x="137" y="129"/>
                    <a:pt x="136" y="126"/>
                    <a:pt x="127" y="126"/>
                  </a:cubicBezTo>
                  <a:cubicBezTo>
                    <a:pt x="121" y="126"/>
                    <a:pt x="111" y="127"/>
                    <a:pt x="93" y="127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61" y="127"/>
                    <a:pt x="60" y="128"/>
                    <a:pt x="57" y="135"/>
                  </a:cubicBezTo>
                  <a:cubicBezTo>
                    <a:pt x="47" y="156"/>
                    <a:pt x="39" y="170"/>
                    <a:pt x="39" y="178"/>
                  </a:cubicBezTo>
                  <a:cubicBezTo>
                    <a:pt x="39" y="197"/>
                    <a:pt x="60" y="188"/>
                    <a:pt x="60" y="197"/>
                  </a:cubicBezTo>
                  <a:cubicBezTo>
                    <a:pt x="60" y="199"/>
                    <a:pt x="59" y="201"/>
                    <a:pt x="55" y="201"/>
                  </a:cubicBezTo>
                  <a:cubicBezTo>
                    <a:pt x="50" y="201"/>
                    <a:pt x="42" y="201"/>
                    <a:pt x="32" y="201"/>
                  </a:cubicBezTo>
                  <a:cubicBezTo>
                    <a:pt x="21" y="201"/>
                    <a:pt x="14" y="202"/>
                    <a:pt x="8" y="202"/>
                  </a:cubicBezTo>
                  <a:cubicBezTo>
                    <a:pt x="3" y="202"/>
                    <a:pt x="0" y="201"/>
                    <a:pt x="0" y="198"/>
                  </a:cubicBezTo>
                  <a:cubicBezTo>
                    <a:pt x="0" y="196"/>
                    <a:pt x="2" y="194"/>
                    <a:pt x="4" y="193"/>
                  </a:cubicBezTo>
                  <a:close/>
                  <a:moveTo>
                    <a:pt x="84" y="112"/>
                  </a:moveTo>
                  <a:cubicBezTo>
                    <a:pt x="92" y="112"/>
                    <a:pt x="92" y="112"/>
                    <a:pt x="92" y="112"/>
                  </a:cubicBezTo>
                  <a:cubicBezTo>
                    <a:pt x="105" y="112"/>
                    <a:pt x="119" y="112"/>
                    <a:pt x="119" y="112"/>
                  </a:cubicBezTo>
                  <a:cubicBezTo>
                    <a:pt x="126" y="112"/>
                    <a:pt x="130" y="110"/>
                    <a:pt x="130" y="107"/>
                  </a:cubicBezTo>
                  <a:cubicBezTo>
                    <a:pt x="130" y="104"/>
                    <a:pt x="104" y="42"/>
                    <a:pt x="99" y="42"/>
                  </a:cubicBezTo>
                  <a:cubicBezTo>
                    <a:pt x="95" y="42"/>
                    <a:pt x="70" y="103"/>
                    <a:pt x="70" y="107"/>
                  </a:cubicBezTo>
                  <a:cubicBezTo>
                    <a:pt x="70" y="112"/>
                    <a:pt x="72" y="112"/>
                    <a:pt x="84" y="112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6CD1FEC3-F85D-4D14-BA9B-C5225924BC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47988" y="1857375"/>
              <a:ext cx="225425" cy="220663"/>
            </a:xfrm>
            <a:custGeom>
              <a:avLst/>
              <a:gdLst>
                <a:gd name="T0" fmla="*/ 14 w 202"/>
                <a:gd name="T1" fmla="*/ 1 h 199"/>
                <a:gd name="T2" fmla="*/ 38 w 202"/>
                <a:gd name="T3" fmla="*/ 1 h 199"/>
                <a:gd name="T4" fmla="*/ 93 w 202"/>
                <a:gd name="T5" fmla="*/ 0 h 199"/>
                <a:gd name="T6" fmla="*/ 202 w 202"/>
                <a:gd name="T7" fmla="*/ 90 h 199"/>
                <a:gd name="T8" fmla="*/ 162 w 202"/>
                <a:gd name="T9" fmla="*/ 181 h 199"/>
                <a:gd name="T10" fmla="*/ 105 w 202"/>
                <a:gd name="T11" fmla="*/ 199 h 199"/>
                <a:gd name="T12" fmla="*/ 39 w 202"/>
                <a:gd name="T13" fmla="*/ 198 h 199"/>
                <a:gd name="T14" fmla="*/ 11 w 202"/>
                <a:gd name="T15" fmla="*/ 199 h 199"/>
                <a:gd name="T16" fmla="*/ 4 w 202"/>
                <a:gd name="T17" fmla="*/ 196 h 199"/>
                <a:gd name="T18" fmla="*/ 14 w 202"/>
                <a:gd name="T19" fmla="*/ 189 h 199"/>
                <a:gd name="T20" fmla="*/ 26 w 202"/>
                <a:gd name="T21" fmla="*/ 171 h 199"/>
                <a:gd name="T22" fmla="*/ 26 w 202"/>
                <a:gd name="T23" fmla="*/ 96 h 199"/>
                <a:gd name="T24" fmla="*/ 26 w 202"/>
                <a:gd name="T25" fmla="*/ 26 h 199"/>
                <a:gd name="T26" fmla="*/ 11 w 202"/>
                <a:gd name="T27" fmla="*/ 11 h 199"/>
                <a:gd name="T28" fmla="*/ 0 w 202"/>
                <a:gd name="T29" fmla="*/ 4 h 199"/>
                <a:gd name="T30" fmla="*/ 14 w 202"/>
                <a:gd name="T31" fmla="*/ 1 h 199"/>
                <a:gd name="T32" fmla="*/ 75 w 202"/>
                <a:gd name="T33" fmla="*/ 186 h 199"/>
                <a:gd name="T34" fmla="*/ 95 w 202"/>
                <a:gd name="T35" fmla="*/ 189 h 199"/>
                <a:gd name="T36" fmla="*/ 100 w 202"/>
                <a:gd name="T37" fmla="*/ 189 h 199"/>
                <a:gd name="T38" fmla="*/ 158 w 202"/>
                <a:gd name="T39" fmla="*/ 167 h 199"/>
                <a:gd name="T40" fmla="*/ 179 w 202"/>
                <a:gd name="T41" fmla="*/ 103 h 199"/>
                <a:gd name="T42" fmla="*/ 83 w 202"/>
                <a:gd name="T43" fmla="*/ 12 h 199"/>
                <a:gd name="T44" fmla="*/ 50 w 202"/>
                <a:gd name="T45" fmla="*/ 47 h 199"/>
                <a:gd name="T46" fmla="*/ 50 w 202"/>
                <a:gd name="T47" fmla="*/ 100 h 199"/>
                <a:gd name="T48" fmla="*/ 49 w 202"/>
                <a:gd name="T49" fmla="*/ 159 h 199"/>
                <a:gd name="T50" fmla="*/ 75 w 202"/>
                <a:gd name="T51" fmla="*/ 186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2" h="199">
                  <a:moveTo>
                    <a:pt x="14" y="1"/>
                  </a:moveTo>
                  <a:cubicBezTo>
                    <a:pt x="38" y="1"/>
                    <a:pt x="38" y="1"/>
                    <a:pt x="38" y="1"/>
                  </a:cubicBezTo>
                  <a:cubicBezTo>
                    <a:pt x="53" y="1"/>
                    <a:pt x="74" y="0"/>
                    <a:pt x="93" y="0"/>
                  </a:cubicBezTo>
                  <a:cubicBezTo>
                    <a:pt x="143" y="0"/>
                    <a:pt x="202" y="30"/>
                    <a:pt x="202" y="90"/>
                  </a:cubicBezTo>
                  <a:cubicBezTo>
                    <a:pt x="202" y="144"/>
                    <a:pt x="186" y="161"/>
                    <a:pt x="162" y="181"/>
                  </a:cubicBezTo>
                  <a:cubicBezTo>
                    <a:pt x="153" y="189"/>
                    <a:pt x="130" y="199"/>
                    <a:pt x="105" y="199"/>
                  </a:cubicBezTo>
                  <a:cubicBezTo>
                    <a:pt x="99" y="199"/>
                    <a:pt x="59" y="198"/>
                    <a:pt x="39" y="198"/>
                  </a:cubicBezTo>
                  <a:cubicBezTo>
                    <a:pt x="22" y="198"/>
                    <a:pt x="17" y="199"/>
                    <a:pt x="11" y="199"/>
                  </a:cubicBezTo>
                  <a:cubicBezTo>
                    <a:pt x="5" y="199"/>
                    <a:pt x="4" y="198"/>
                    <a:pt x="4" y="196"/>
                  </a:cubicBezTo>
                  <a:cubicBezTo>
                    <a:pt x="4" y="191"/>
                    <a:pt x="8" y="192"/>
                    <a:pt x="14" y="189"/>
                  </a:cubicBezTo>
                  <a:cubicBezTo>
                    <a:pt x="20" y="187"/>
                    <a:pt x="26" y="179"/>
                    <a:pt x="26" y="171"/>
                  </a:cubicBezTo>
                  <a:cubicBezTo>
                    <a:pt x="26" y="142"/>
                    <a:pt x="26" y="120"/>
                    <a:pt x="26" y="96"/>
                  </a:cubicBezTo>
                  <a:cubicBezTo>
                    <a:pt x="26" y="74"/>
                    <a:pt x="26" y="59"/>
                    <a:pt x="26" y="26"/>
                  </a:cubicBezTo>
                  <a:cubicBezTo>
                    <a:pt x="26" y="20"/>
                    <a:pt x="19" y="11"/>
                    <a:pt x="11" y="11"/>
                  </a:cubicBezTo>
                  <a:cubicBezTo>
                    <a:pt x="5" y="11"/>
                    <a:pt x="0" y="10"/>
                    <a:pt x="0" y="4"/>
                  </a:cubicBezTo>
                  <a:cubicBezTo>
                    <a:pt x="0" y="1"/>
                    <a:pt x="3" y="1"/>
                    <a:pt x="14" y="1"/>
                  </a:cubicBezTo>
                  <a:close/>
                  <a:moveTo>
                    <a:pt x="75" y="186"/>
                  </a:moveTo>
                  <a:cubicBezTo>
                    <a:pt x="80" y="188"/>
                    <a:pt x="88" y="189"/>
                    <a:pt x="95" y="189"/>
                  </a:cubicBezTo>
                  <a:cubicBezTo>
                    <a:pt x="100" y="189"/>
                    <a:pt x="100" y="189"/>
                    <a:pt x="100" y="189"/>
                  </a:cubicBezTo>
                  <a:cubicBezTo>
                    <a:pt x="126" y="189"/>
                    <a:pt x="142" y="182"/>
                    <a:pt x="158" y="167"/>
                  </a:cubicBezTo>
                  <a:cubicBezTo>
                    <a:pt x="174" y="152"/>
                    <a:pt x="179" y="124"/>
                    <a:pt x="179" y="103"/>
                  </a:cubicBezTo>
                  <a:cubicBezTo>
                    <a:pt x="179" y="41"/>
                    <a:pt x="126" y="12"/>
                    <a:pt x="83" y="12"/>
                  </a:cubicBezTo>
                  <a:cubicBezTo>
                    <a:pt x="50" y="12"/>
                    <a:pt x="50" y="12"/>
                    <a:pt x="50" y="47"/>
                  </a:cubicBezTo>
                  <a:cubicBezTo>
                    <a:pt x="50" y="58"/>
                    <a:pt x="50" y="95"/>
                    <a:pt x="50" y="100"/>
                  </a:cubicBezTo>
                  <a:cubicBezTo>
                    <a:pt x="50" y="129"/>
                    <a:pt x="49" y="148"/>
                    <a:pt x="49" y="159"/>
                  </a:cubicBezTo>
                  <a:cubicBezTo>
                    <a:pt x="49" y="183"/>
                    <a:pt x="52" y="180"/>
                    <a:pt x="75" y="186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5731C1ED-9FC4-4138-95E3-731F49C09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6275" y="1858963"/>
              <a:ext cx="238125" cy="228600"/>
            </a:xfrm>
            <a:custGeom>
              <a:avLst/>
              <a:gdLst>
                <a:gd name="T0" fmla="*/ 8 w 213"/>
                <a:gd name="T1" fmla="*/ 0 h 206"/>
                <a:gd name="T2" fmla="*/ 38 w 213"/>
                <a:gd name="T3" fmla="*/ 2 h 206"/>
                <a:gd name="T4" fmla="*/ 57 w 213"/>
                <a:gd name="T5" fmla="*/ 1 h 206"/>
                <a:gd name="T6" fmla="*/ 66 w 213"/>
                <a:gd name="T7" fmla="*/ 4 h 206"/>
                <a:gd name="T8" fmla="*/ 54 w 213"/>
                <a:gd name="T9" fmla="*/ 17 h 206"/>
                <a:gd name="T10" fmla="*/ 93 w 213"/>
                <a:gd name="T11" fmla="*/ 111 h 206"/>
                <a:gd name="T12" fmla="*/ 121 w 213"/>
                <a:gd name="T13" fmla="*/ 165 h 206"/>
                <a:gd name="T14" fmla="*/ 180 w 213"/>
                <a:gd name="T15" fmla="*/ 17 h 206"/>
                <a:gd name="T16" fmla="*/ 160 w 213"/>
                <a:gd name="T17" fmla="*/ 3 h 206"/>
                <a:gd name="T18" fmla="*/ 166 w 213"/>
                <a:gd name="T19" fmla="*/ 0 h 206"/>
                <a:gd name="T20" fmla="*/ 183 w 213"/>
                <a:gd name="T21" fmla="*/ 1 h 206"/>
                <a:gd name="T22" fmla="*/ 208 w 213"/>
                <a:gd name="T23" fmla="*/ 0 h 206"/>
                <a:gd name="T24" fmla="*/ 213 w 213"/>
                <a:gd name="T25" fmla="*/ 4 h 206"/>
                <a:gd name="T26" fmla="*/ 195 w 213"/>
                <a:gd name="T27" fmla="*/ 24 h 206"/>
                <a:gd name="T28" fmla="*/ 133 w 213"/>
                <a:gd name="T29" fmla="*/ 165 h 206"/>
                <a:gd name="T30" fmla="*/ 114 w 213"/>
                <a:gd name="T31" fmla="*/ 206 h 206"/>
                <a:gd name="T32" fmla="*/ 102 w 213"/>
                <a:gd name="T33" fmla="*/ 187 h 206"/>
                <a:gd name="T34" fmla="*/ 73 w 213"/>
                <a:gd name="T35" fmla="*/ 122 h 206"/>
                <a:gd name="T36" fmla="*/ 26 w 213"/>
                <a:gd name="T37" fmla="*/ 19 h 206"/>
                <a:gd name="T38" fmla="*/ 0 w 213"/>
                <a:gd name="T39" fmla="*/ 4 h 206"/>
                <a:gd name="T40" fmla="*/ 8 w 213"/>
                <a:gd name="T41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3" h="206">
                  <a:moveTo>
                    <a:pt x="8" y="0"/>
                  </a:moveTo>
                  <a:cubicBezTo>
                    <a:pt x="14" y="0"/>
                    <a:pt x="20" y="2"/>
                    <a:pt x="38" y="2"/>
                  </a:cubicBezTo>
                  <a:cubicBezTo>
                    <a:pt x="43" y="2"/>
                    <a:pt x="51" y="1"/>
                    <a:pt x="57" y="1"/>
                  </a:cubicBezTo>
                  <a:cubicBezTo>
                    <a:pt x="65" y="1"/>
                    <a:pt x="66" y="1"/>
                    <a:pt x="66" y="4"/>
                  </a:cubicBezTo>
                  <a:cubicBezTo>
                    <a:pt x="66" y="8"/>
                    <a:pt x="54" y="8"/>
                    <a:pt x="54" y="17"/>
                  </a:cubicBezTo>
                  <a:cubicBezTo>
                    <a:pt x="54" y="29"/>
                    <a:pt x="63" y="43"/>
                    <a:pt x="93" y="111"/>
                  </a:cubicBezTo>
                  <a:cubicBezTo>
                    <a:pt x="102" y="132"/>
                    <a:pt x="117" y="165"/>
                    <a:pt x="121" y="165"/>
                  </a:cubicBezTo>
                  <a:cubicBezTo>
                    <a:pt x="124" y="165"/>
                    <a:pt x="180" y="32"/>
                    <a:pt x="180" y="17"/>
                  </a:cubicBezTo>
                  <a:cubicBezTo>
                    <a:pt x="180" y="4"/>
                    <a:pt x="160" y="10"/>
                    <a:pt x="160" y="3"/>
                  </a:cubicBezTo>
                  <a:cubicBezTo>
                    <a:pt x="160" y="1"/>
                    <a:pt x="161" y="0"/>
                    <a:pt x="166" y="0"/>
                  </a:cubicBezTo>
                  <a:cubicBezTo>
                    <a:pt x="169" y="0"/>
                    <a:pt x="173" y="1"/>
                    <a:pt x="183" y="1"/>
                  </a:cubicBezTo>
                  <a:cubicBezTo>
                    <a:pt x="194" y="1"/>
                    <a:pt x="194" y="0"/>
                    <a:pt x="208" y="0"/>
                  </a:cubicBezTo>
                  <a:cubicBezTo>
                    <a:pt x="211" y="0"/>
                    <a:pt x="213" y="1"/>
                    <a:pt x="213" y="4"/>
                  </a:cubicBezTo>
                  <a:cubicBezTo>
                    <a:pt x="213" y="10"/>
                    <a:pt x="203" y="7"/>
                    <a:pt x="195" y="24"/>
                  </a:cubicBezTo>
                  <a:cubicBezTo>
                    <a:pt x="133" y="165"/>
                    <a:pt x="133" y="165"/>
                    <a:pt x="133" y="165"/>
                  </a:cubicBezTo>
                  <a:cubicBezTo>
                    <a:pt x="116" y="206"/>
                    <a:pt x="117" y="206"/>
                    <a:pt x="114" y="206"/>
                  </a:cubicBezTo>
                  <a:cubicBezTo>
                    <a:pt x="113" y="206"/>
                    <a:pt x="109" y="204"/>
                    <a:pt x="102" y="187"/>
                  </a:cubicBezTo>
                  <a:cubicBezTo>
                    <a:pt x="93" y="165"/>
                    <a:pt x="86" y="150"/>
                    <a:pt x="73" y="122"/>
                  </a:cubicBezTo>
                  <a:cubicBezTo>
                    <a:pt x="34" y="37"/>
                    <a:pt x="34" y="28"/>
                    <a:pt x="26" y="19"/>
                  </a:cubicBezTo>
                  <a:cubicBezTo>
                    <a:pt x="12" y="4"/>
                    <a:pt x="0" y="14"/>
                    <a:pt x="0" y="4"/>
                  </a:cubicBezTo>
                  <a:cubicBezTo>
                    <a:pt x="0" y="1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7C483A70-96BF-4126-9444-ED0267172D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7263" y="1858963"/>
              <a:ext cx="174625" cy="220663"/>
            </a:xfrm>
            <a:custGeom>
              <a:avLst/>
              <a:gdLst>
                <a:gd name="T0" fmla="*/ 8 w 157"/>
                <a:gd name="T1" fmla="*/ 0 h 199"/>
                <a:gd name="T2" fmla="*/ 15 w 157"/>
                <a:gd name="T3" fmla="*/ 0 h 199"/>
                <a:gd name="T4" fmla="*/ 83 w 157"/>
                <a:gd name="T5" fmla="*/ 2 h 199"/>
                <a:gd name="T6" fmla="*/ 139 w 157"/>
                <a:gd name="T7" fmla="*/ 0 h 199"/>
                <a:gd name="T8" fmla="*/ 144 w 157"/>
                <a:gd name="T9" fmla="*/ 7 h 199"/>
                <a:gd name="T10" fmla="*/ 140 w 157"/>
                <a:gd name="T11" fmla="*/ 35 h 199"/>
                <a:gd name="T12" fmla="*/ 136 w 157"/>
                <a:gd name="T13" fmla="*/ 41 h 199"/>
                <a:gd name="T14" fmla="*/ 132 w 157"/>
                <a:gd name="T15" fmla="*/ 35 h 199"/>
                <a:gd name="T16" fmla="*/ 115 w 157"/>
                <a:gd name="T17" fmla="*/ 15 h 199"/>
                <a:gd name="T18" fmla="*/ 77 w 157"/>
                <a:gd name="T19" fmla="*/ 14 h 199"/>
                <a:gd name="T20" fmla="*/ 70 w 157"/>
                <a:gd name="T21" fmla="*/ 14 h 199"/>
                <a:gd name="T22" fmla="*/ 50 w 157"/>
                <a:gd name="T23" fmla="*/ 30 h 199"/>
                <a:gd name="T24" fmla="*/ 49 w 157"/>
                <a:gd name="T25" fmla="*/ 77 h 199"/>
                <a:gd name="T26" fmla="*/ 54 w 157"/>
                <a:gd name="T27" fmla="*/ 91 h 199"/>
                <a:gd name="T28" fmla="*/ 61 w 157"/>
                <a:gd name="T29" fmla="*/ 91 h 199"/>
                <a:gd name="T30" fmla="*/ 73 w 157"/>
                <a:gd name="T31" fmla="*/ 91 h 199"/>
                <a:gd name="T32" fmla="*/ 82 w 157"/>
                <a:gd name="T33" fmla="*/ 91 h 199"/>
                <a:gd name="T34" fmla="*/ 114 w 157"/>
                <a:gd name="T35" fmla="*/ 86 h 199"/>
                <a:gd name="T36" fmla="*/ 120 w 157"/>
                <a:gd name="T37" fmla="*/ 75 h 199"/>
                <a:gd name="T38" fmla="*/ 124 w 157"/>
                <a:gd name="T39" fmla="*/ 71 h 199"/>
                <a:gd name="T40" fmla="*/ 128 w 157"/>
                <a:gd name="T41" fmla="*/ 75 h 199"/>
                <a:gd name="T42" fmla="*/ 125 w 157"/>
                <a:gd name="T43" fmla="*/ 104 h 199"/>
                <a:gd name="T44" fmla="*/ 126 w 157"/>
                <a:gd name="T45" fmla="*/ 121 h 199"/>
                <a:gd name="T46" fmla="*/ 124 w 157"/>
                <a:gd name="T47" fmla="*/ 128 h 199"/>
                <a:gd name="T48" fmla="*/ 118 w 157"/>
                <a:gd name="T49" fmla="*/ 122 h 199"/>
                <a:gd name="T50" fmla="*/ 111 w 157"/>
                <a:gd name="T51" fmla="*/ 108 h 199"/>
                <a:gd name="T52" fmla="*/ 85 w 157"/>
                <a:gd name="T53" fmla="*/ 104 h 199"/>
                <a:gd name="T54" fmla="*/ 60 w 157"/>
                <a:gd name="T55" fmla="*/ 104 h 199"/>
                <a:gd name="T56" fmla="*/ 49 w 157"/>
                <a:gd name="T57" fmla="*/ 109 h 199"/>
                <a:gd name="T58" fmla="*/ 48 w 157"/>
                <a:gd name="T59" fmla="*/ 149 h 199"/>
                <a:gd name="T60" fmla="*/ 48 w 157"/>
                <a:gd name="T61" fmla="*/ 160 h 199"/>
                <a:gd name="T62" fmla="*/ 55 w 157"/>
                <a:gd name="T63" fmla="*/ 182 h 199"/>
                <a:gd name="T64" fmla="*/ 67 w 157"/>
                <a:gd name="T65" fmla="*/ 184 h 199"/>
                <a:gd name="T66" fmla="*/ 153 w 157"/>
                <a:gd name="T67" fmla="*/ 158 h 199"/>
                <a:gd name="T68" fmla="*/ 157 w 157"/>
                <a:gd name="T69" fmla="*/ 163 h 199"/>
                <a:gd name="T70" fmla="*/ 124 w 157"/>
                <a:gd name="T71" fmla="*/ 199 h 199"/>
                <a:gd name="T72" fmla="*/ 47 w 157"/>
                <a:gd name="T73" fmla="*/ 196 h 199"/>
                <a:gd name="T74" fmla="*/ 10 w 157"/>
                <a:gd name="T75" fmla="*/ 199 h 199"/>
                <a:gd name="T76" fmla="*/ 4 w 157"/>
                <a:gd name="T77" fmla="*/ 196 h 199"/>
                <a:gd name="T78" fmla="*/ 16 w 157"/>
                <a:gd name="T79" fmla="*/ 187 h 199"/>
                <a:gd name="T80" fmla="*/ 27 w 157"/>
                <a:gd name="T81" fmla="*/ 133 h 199"/>
                <a:gd name="T82" fmla="*/ 27 w 157"/>
                <a:gd name="T83" fmla="*/ 99 h 199"/>
                <a:gd name="T84" fmla="*/ 27 w 157"/>
                <a:gd name="T85" fmla="*/ 51 h 199"/>
                <a:gd name="T86" fmla="*/ 27 w 157"/>
                <a:gd name="T87" fmla="*/ 26 h 199"/>
                <a:gd name="T88" fmla="*/ 4 w 157"/>
                <a:gd name="T89" fmla="*/ 9 h 199"/>
                <a:gd name="T90" fmla="*/ 0 w 157"/>
                <a:gd name="T91" fmla="*/ 4 h 199"/>
                <a:gd name="T92" fmla="*/ 8 w 157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7" h="199">
                  <a:moveTo>
                    <a:pt x="8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2" y="0"/>
                    <a:pt x="56" y="2"/>
                    <a:pt x="83" y="2"/>
                  </a:cubicBezTo>
                  <a:cubicBezTo>
                    <a:pt x="94" y="2"/>
                    <a:pt x="130" y="0"/>
                    <a:pt x="139" y="0"/>
                  </a:cubicBezTo>
                  <a:cubicBezTo>
                    <a:pt x="140" y="0"/>
                    <a:pt x="144" y="1"/>
                    <a:pt x="144" y="7"/>
                  </a:cubicBezTo>
                  <a:cubicBezTo>
                    <a:pt x="144" y="12"/>
                    <a:pt x="140" y="21"/>
                    <a:pt x="140" y="35"/>
                  </a:cubicBezTo>
                  <a:cubicBezTo>
                    <a:pt x="140" y="39"/>
                    <a:pt x="138" y="41"/>
                    <a:pt x="136" y="41"/>
                  </a:cubicBezTo>
                  <a:cubicBezTo>
                    <a:pt x="134" y="41"/>
                    <a:pt x="132" y="39"/>
                    <a:pt x="132" y="35"/>
                  </a:cubicBezTo>
                  <a:cubicBezTo>
                    <a:pt x="132" y="26"/>
                    <a:pt x="125" y="16"/>
                    <a:pt x="115" y="15"/>
                  </a:cubicBezTo>
                  <a:cubicBezTo>
                    <a:pt x="98" y="14"/>
                    <a:pt x="92" y="14"/>
                    <a:pt x="77" y="14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51" y="14"/>
                    <a:pt x="51" y="14"/>
                    <a:pt x="50" y="30"/>
                  </a:cubicBezTo>
                  <a:cubicBezTo>
                    <a:pt x="50" y="40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105" y="91"/>
                    <a:pt x="109" y="89"/>
                    <a:pt x="114" y="86"/>
                  </a:cubicBezTo>
                  <a:cubicBezTo>
                    <a:pt x="119" y="82"/>
                    <a:pt x="120" y="78"/>
                    <a:pt x="120" y="75"/>
                  </a:cubicBezTo>
                  <a:cubicBezTo>
                    <a:pt x="121" y="73"/>
                    <a:pt x="121" y="71"/>
                    <a:pt x="124" y="71"/>
                  </a:cubicBezTo>
                  <a:cubicBezTo>
                    <a:pt x="127" y="71"/>
                    <a:pt x="128" y="72"/>
                    <a:pt x="128" y="75"/>
                  </a:cubicBezTo>
                  <a:cubicBezTo>
                    <a:pt x="128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2"/>
                  </a:cubicBezTo>
                  <a:cubicBezTo>
                    <a:pt x="117" y="117"/>
                    <a:pt x="115" y="111"/>
                    <a:pt x="111" y="108"/>
                  </a:cubicBezTo>
                  <a:cubicBezTo>
                    <a:pt x="105" y="104"/>
                    <a:pt x="86" y="104"/>
                    <a:pt x="85" y="104"/>
                  </a:cubicBezTo>
                  <a:cubicBezTo>
                    <a:pt x="61" y="104"/>
                    <a:pt x="63" y="104"/>
                    <a:pt x="60" y="104"/>
                  </a:cubicBezTo>
                  <a:cubicBezTo>
                    <a:pt x="54" y="104"/>
                    <a:pt x="49" y="105"/>
                    <a:pt x="49" y="109"/>
                  </a:cubicBezTo>
                  <a:cubicBezTo>
                    <a:pt x="49" y="125"/>
                    <a:pt x="48" y="133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5" y="182"/>
                  </a:cubicBezTo>
                  <a:cubicBezTo>
                    <a:pt x="61" y="184"/>
                    <a:pt x="63" y="184"/>
                    <a:pt x="67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5" y="158"/>
                    <a:pt x="157" y="159"/>
                    <a:pt x="157" y="163"/>
                  </a:cubicBezTo>
                  <a:cubicBezTo>
                    <a:pt x="157" y="179"/>
                    <a:pt x="135" y="199"/>
                    <a:pt x="124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10" y="199"/>
                  </a:cubicBezTo>
                  <a:cubicBezTo>
                    <a:pt x="7" y="199"/>
                    <a:pt x="4" y="199"/>
                    <a:pt x="4" y="196"/>
                  </a:cubicBezTo>
                  <a:cubicBezTo>
                    <a:pt x="4" y="188"/>
                    <a:pt x="4" y="193"/>
                    <a:pt x="16" y="187"/>
                  </a:cubicBezTo>
                  <a:cubicBezTo>
                    <a:pt x="24" y="183"/>
                    <a:pt x="27" y="176"/>
                    <a:pt x="27" y="133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7" y="84"/>
                    <a:pt x="27" y="68"/>
                    <a:pt x="27" y="51"/>
                  </a:cubicBezTo>
                  <a:cubicBezTo>
                    <a:pt x="27" y="43"/>
                    <a:pt x="27" y="35"/>
                    <a:pt x="27" y="26"/>
                  </a:cubicBezTo>
                  <a:cubicBezTo>
                    <a:pt x="26" y="14"/>
                    <a:pt x="15" y="9"/>
                    <a:pt x="4" y="9"/>
                  </a:cubicBezTo>
                  <a:cubicBezTo>
                    <a:pt x="0" y="9"/>
                    <a:pt x="0" y="6"/>
                    <a:pt x="0" y="4"/>
                  </a:cubicBezTo>
                  <a:cubicBezTo>
                    <a:pt x="0" y="0"/>
                    <a:pt x="6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10A8D98A-C8FD-47A6-9158-EBBD1738C2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4750" y="1858963"/>
              <a:ext cx="230188" cy="223838"/>
            </a:xfrm>
            <a:custGeom>
              <a:avLst/>
              <a:gdLst>
                <a:gd name="T0" fmla="*/ 7 w 207"/>
                <a:gd name="T1" fmla="*/ 0 h 201"/>
                <a:gd name="T2" fmla="*/ 18 w 207"/>
                <a:gd name="T3" fmla="*/ 0 h 201"/>
                <a:gd name="T4" fmla="*/ 32 w 207"/>
                <a:gd name="T5" fmla="*/ 0 h 201"/>
                <a:gd name="T6" fmla="*/ 41 w 207"/>
                <a:gd name="T7" fmla="*/ 4 h 201"/>
                <a:gd name="T8" fmla="*/ 58 w 207"/>
                <a:gd name="T9" fmla="*/ 25 h 201"/>
                <a:gd name="T10" fmla="*/ 160 w 207"/>
                <a:gd name="T11" fmla="*/ 144 h 201"/>
                <a:gd name="T12" fmla="*/ 172 w 207"/>
                <a:gd name="T13" fmla="*/ 156 h 201"/>
                <a:gd name="T14" fmla="*/ 175 w 207"/>
                <a:gd name="T15" fmla="*/ 139 h 201"/>
                <a:gd name="T16" fmla="*/ 175 w 207"/>
                <a:gd name="T17" fmla="*/ 106 h 201"/>
                <a:gd name="T18" fmla="*/ 174 w 207"/>
                <a:gd name="T19" fmla="*/ 49 h 201"/>
                <a:gd name="T20" fmla="*/ 174 w 207"/>
                <a:gd name="T21" fmla="*/ 47 h 201"/>
                <a:gd name="T22" fmla="*/ 148 w 207"/>
                <a:gd name="T23" fmla="*/ 9 h 201"/>
                <a:gd name="T24" fmla="*/ 142 w 207"/>
                <a:gd name="T25" fmla="*/ 4 h 201"/>
                <a:gd name="T26" fmla="*/ 147 w 207"/>
                <a:gd name="T27" fmla="*/ 0 h 201"/>
                <a:gd name="T28" fmla="*/ 174 w 207"/>
                <a:gd name="T29" fmla="*/ 0 h 201"/>
                <a:gd name="T30" fmla="*/ 199 w 207"/>
                <a:gd name="T31" fmla="*/ 0 h 201"/>
                <a:gd name="T32" fmla="*/ 207 w 207"/>
                <a:gd name="T33" fmla="*/ 4 h 201"/>
                <a:gd name="T34" fmla="*/ 197 w 207"/>
                <a:gd name="T35" fmla="*/ 10 h 201"/>
                <a:gd name="T36" fmla="*/ 188 w 207"/>
                <a:gd name="T37" fmla="*/ 41 h 201"/>
                <a:gd name="T38" fmla="*/ 188 w 207"/>
                <a:gd name="T39" fmla="*/ 52 h 201"/>
                <a:gd name="T40" fmla="*/ 185 w 207"/>
                <a:gd name="T41" fmla="*/ 189 h 201"/>
                <a:gd name="T42" fmla="*/ 185 w 207"/>
                <a:gd name="T43" fmla="*/ 195 h 201"/>
                <a:gd name="T44" fmla="*/ 181 w 207"/>
                <a:gd name="T45" fmla="*/ 201 h 201"/>
                <a:gd name="T46" fmla="*/ 177 w 207"/>
                <a:gd name="T47" fmla="*/ 199 h 201"/>
                <a:gd name="T48" fmla="*/ 47 w 207"/>
                <a:gd name="T49" fmla="*/ 52 h 201"/>
                <a:gd name="T50" fmla="*/ 44 w 207"/>
                <a:gd name="T51" fmla="*/ 71 h 201"/>
                <a:gd name="T52" fmla="*/ 42 w 207"/>
                <a:gd name="T53" fmla="*/ 161 h 201"/>
                <a:gd name="T54" fmla="*/ 69 w 207"/>
                <a:gd name="T55" fmla="*/ 193 h 201"/>
                <a:gd name="T56" fmla="*/ 65 w 207"/>
                <a:gd name="T57" fmla="*/ 198 h 201"/>
                <a:gd name="T58" fmla="*/ 35 w 207"/>
                <a:gd name="T59" fmla="*/ 197 h 201"/>
                <a:gd name="T60" fmla="*/ 11 w 207"/>
                <a:gd name="T61" fmla="*/ 198 h 201"/>
                <a:gd name="T62" fmla="*/ 5 w 207"/>
                <a:gd name="T63" fmla="*/ 193 h 201"/>
                <a:gd name="T64" fmla="*/ 26 w 207"/>
                <a:gd name="T65" fmla="*/ 172 h 201"/>
                <a:gd name="T66" fmla="*/ 32 w 207"/>
                <a:gd name="T67" fmla="*/ 58 h 201"/>
                <a:gd name="T68" fmla="*/ 4 w 207"/>
                <a:gd name="T69" fmla="*/ 9 h 201"/>
                <a:gd name="T70" fmla="*/ 0 w 207"/>
                <a:gd name="T71" fmla="*/ 5 h 201"/>
                <a:gd name="T72" fmla="*/ 7 w 207"/>
                <a:gd name="T73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7" h="201">
                  <a:moveTo>
                    <a:pt x="7" y="0"/>
                  </a:moveTo>
                  <a:cubicBezTo>
                    <a:pt x="10" y="0"/>
                    <a:pt x="15" y="0"/>
                    <a:pt x="18" y="0"/>
                  </a:cubicBezTo>
                  <a:cubicBezTo>
                    <a:pt x="25" y="0"/>
                    <a:pt x="26" y="0"/>
                    <a:pt x="32" y="0"/>
                  </a:cubicBezTo>
                  <a:cubicBezTo>
                    <a:pt x="35" y="0"/>
                    <a:pt x="40" y="2"/>
                    <a:pt x="41" y="4"/>
                  </a:cubicBezTo>
                  <a:cubicBezTo>
                    <a:pt x="42" y="7"/>
                    <a:pt x="51" y="15"/>
                    <a:pt x="58" y="25"/>
                  </a:cubicBezTo>
                  <a:cubicBezTo>
                    <a:pt x="87" y="62"/>
                    <a:pt x="142" y="125"/>
                    <a:pt x="160" y="144"/>
                  </a:cubicBezTo>
                  <a:cubicBezTo>
                    <a:pt x="167" y="152"/>
                    <a:pt x="170" y="156"/>
                    <a:pt x="172" y="156"/>
                  </a:cubicBezTo>
                  <a:cubicBezTo>
                    <a:pt x="175" y="156"/>
                    <a:pt x="175" y="148"/>
                    <a:pt x="175" y="139"/>
                  </a:cubicBezTo>
                  <a:cubicBezTo>
                    <a:pt x="175" y="106"/>
                    <a:pt x="175" y="106"/>
                    <a:pt x="175" y="106"/>
                  </a:cubicBezTo>
                  <a:cubicBezTo>
                    <a:pt x="175" y="64"/>
                    <a:pt x="174" y="55"/>
                    <a:pt x="174" y="49"/>
                  </a:cubicBezTo>
                  <a:cubicBezTo>
                    <a:pt x="174" y="47"/>
                    <a:pt x="174" y="47"/>
                    <a:pt x="174" y="47"/>
                  </a:cubicBezTo>
                  <a:cubicBezTo>
                    <a:pt x="174" y="9"/>
                    <a:pt x="159" y="13"/>
                    <a:pt x="148" y="9"/>
                  </a:cubicBezTo>
                  <a:cubicBezTo>
                    <a:pt x="144" y="8"/>
                    <a:pt x="142" y="6"/>
                    <a:pt x="142" y="4"/>
                  </a:cubicBezTo>
                  <a:cubicBezTo>
                    <a:pt x="142" y="2"/>
                    <a:pt x="143" y="0"/>
                    <a:pt x="147" y="0"/>
                  </a:cubicBezTo>
                  <a:cubicBezTo>
                    <a:pt x="151" y="0"/>
                    <a:pt x="171" y="0"/>
                    <a:pt x="174" y="0"/>
                  </a:cubicBezTo>
                  <a:cubicBezTo>
                    <a:pt x="185" y="0"/>
                    <a:pt x="193" y="0"/>
                    <a:pt x="199" y="0"/>
                  </a:cubicBezTo>
                  <a:cubicBezTo>
                    <a:pt x="205" y="0"/>
                    <a:pt x="207" y="1"/>
                    <a:pt x="207" y="4"/>
                  </a:cubicBezTo>
                  <a:cubicBezTo>
                    <a:pt x="207" y="8"/>
                    <a:pt x="198" y="10"/>
                    <a:pt x="197" y="10"/>
                  </a:cubicBezTo>
                  <a:cubicBezTo>
                    <a:pt x="195" y="11"/>
                    <a:pt x="188" y="18"/>
                    <a:pt x="188" y="41"/>
                  </a:cubicBezTo>
                  <a:cubicBezTo>
                    <a:pt x="188" y="52"/>
                    <a:pt x="188" y="52"/>
                    <a:pt x="188" y="52"/>
                  </a:cubicBezTo>
                  <a:cubicBezTo>
                    <a:pt x="188" y="91"/>
                    <a:pt x="185" y="162"/>
                    <a:pt x="185" y="189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5" y="199"/>
                    <a:pt x="185" y="201"/>
                    <a:pt x="181" y="201"/>
                  </a:cubicBezTo>
                  <a:cubicBezTo>
                    <a:pt x="180" y="201"/>
                    <a:pt x="178" y="200"/>
                    <a:pt x="177" y="199"/>
                  </a:cubicBezTo>
                  <a:cubicBezTo>
                    <a:pt x="54" y="57"/>
                    <a:pt x="50" y="52"/>
                    <a:pt x="47" y="52"/>
                  </a:cubicBezTo>
                  <a:cubicBezTo>
                    <a:pt x="45" y="52"/>
                    <a:pt x="44" y="60"/>
                    <a:pt x="44" y="71"/>
                  </a:cubicBezTo>
                  <a:cubicBezTo>
                    <a:pt x="44" y="116"/>
                    <a:pt x="42" y="148"/>
                    <a:pt x="42" y="161"/>
                  </a:cubicBezTo>
                  <a:cubicBezTo>
                    <a:pt x="42" y="198"/>
                    <a:pt x="69" y="184"/>
                    <a:pt x="69" y="193"/>
                  </a:cubicBezTo>
                  <a:cubicBezTo>
                    <a:pt x="69" y="197"/>
                    <a:pt x="68" y="198"/>
                    <a:pt x="65" y="198"/>
                  </a:cubicBezTo>
                  <a:cubicBezTo>
                    <a:pt x="57" y="198"/>
                    <a:pt x="59" y="197"/>
                    <a:pt x="35" y="197"/>
                  </a:cubicBezTo>
                  <a:cubicBezTo>
                    <a:pt x="29" y="197"/>
                    <a:pt x="21" y="198"/>
                    <a:pt x="11" y="198"/>
                  </a:cubicBezTo>
                  <a:cubicBezTo>
                    <a:pt x="8" y="198"/>
                    <a:pt x="5" y="197"/>
                    <a:pt x="5" y="193"/>
                  </a:cubicBezTo>
                  <a:cubicBezTo>
                    <a:pt x="5" y="186"/>
                    <a:pt x="19" y="195"/>
                    <a:pt x="26" y="172"/>
                  </a:cubicBezTo>
                  <a:cubicBezTo>
                    <a:pt x="28" y="163"/>
                    <a:pt x="32" y="78"/>
                    <a:pt x="32" y="58"/>
                  </a:cubicBezTo>
                  <a:cubicBezTo>
                    <a:pt x="32" y="26"/>
                    <a:pt x="24" y="11"/>
                    <a:pt x="4" y="9"/>
                  </a:cubicBezTo>
                  <a:cubicBezTo>
                    <a:pt x="0" y="9"/>
                    <a:pt x="0" y="6"/>
                    <a:pt x="0" y="5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A339885B-8356-48B3-8839-FFF325CC5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2563" y="1855788"/>
              <a:ext cx="204788" cy="223838"/>
            </a:xfrm>
            <a:custGeom>
              <a:avLst/>
              <a:gdLst>
                <a:gd name="T0" fmla="*/ 3 w 184"/>
                <a:gd name="T1" fmla="*/ 10 h 201"/>
                <a:gd name="T2" fmla="*/ 11 w 184"/>
                <a:gd name="T3" fmla="*/ 0 h 201"/>
                <a:gd name="T4" fmla="*/ 89 w 184"/>
                <a:gd name="T5" fmla="*/ 2 h 201"/>
                <a:gd name="T6" fmla="*/ 175 w 184"/>
                <a:gd name="T7" fmla="*/ 1 h 201"/>
                <a:gd name="T8" fmla="*/ 177 w 184"/>
                <a:gd name="T9" fmla="*/ 1 h 201"/>
                <a:gd name="T10" fmla="*/ 182 w 184"/>
                <a:gd name="T11" fmla="*/ 6 h 201"/>
                <a:gd name="T12" fmla="*/ 184 w 184"/>
                <a:gd name="T13" fmla="*/ 28 h 201"/>
                <a:gd name="T14" fmla="*/ 179 w 184"/>
                <a:gd name="T15" fmla="*/ 39 h 201"/>
                <a:gd name="T16" fmla="*/ 176 w 184"/>
                <a:gd name="T17" fmla="*/ 35 h 201"/>
                <a:gd name="T18" fmla="*/ 148 w 184"/>
                <a:gd name="T19" fmla="*/ 17 h 201"/>
                <a:gd name="T20" fmla="*/ 112 w 184"/>
                <a:gd name="T21" fmla="*/ 17 h 201"/>
                <a:gd name="T22" fmla="*/ 103 w 184"/>
                <a:gd name="T23" fmla="*/ 35 h 201"/>
                <a:gd name="T24" fmla="*/ 103 w 184"/>
                <a:gd name="T25" fmla="*/ 48 h 201"/>
                <a:gd name="T26" fmla="*/ 102 w 184"/>
                <a:gd name="T27" fmla="*/ 150 h 201"/>
                <a:gd name="T28" fmla="*/ 101 w 184"/>
                <a:gd name="T29" fmla="*/ 168 h 201"/>
                <a:gd name="T30" fmla="*/ 105 w 184"/>
                <a:gd name="T31" fmla="*/ 184 h 201"/>
                <a:gd name="T32" fmla="*/ 129 w 184"/>
                <a:gd name="T33" fmla="*/ 196 h 201"/>
                <a:gd name="T34" fmla="*/ 122 w 184"/>
                <a:gd name="T35" fmla="*/ 201 h 201"/>
                <a:gd name="T36" fmla="*/ 91 w 184"/>
                <a:gd name="T37" fmla="*/ 198 h 201"/>
                <a:gd name="T38" fmla="*/ 63 w 184"/>
                <a:gd name="T39" fmla="*/ 200 h 201"/>
                <a:gd name="T40" fmla="*/ 53 w 184"/>
                <a:gd name="T41" fmla="*/ 196 h 201"/>
                <a:gd name="T42" fmla="*/ 67 w 184"/>
                <a:gd name="T43" fmla="*/ 190 h 201"/>
                <a:gd name="T44" fmla="*/ 78 w 184"/>
                <a:gd name="T45" fmla="*/ 178 h 201"/>
                <a:gd name="T46" fmla="*/ 80 w 184"/>
                <a:gd name="T47" fmla="*/ 74 h 201"/>
                <a:gd name="T48" fmla="*/ 80 w 184"/>
                <a:gd name="T49" fmla="*/ 24 h 201"/>
                <a:gd name="T50" fmla="*/ 59 w 184"/>
                <a:gd name="T51" fmla="*/ 16 h 201"/>
                <a:gd name="T52" fmla="*/ 14 w 184"/>
                <a:gd name="T53" fmla="*/ 23 h 201"/>
                <a:gd name="T54" fmla="*/ 3 w 184"/>
                <a:gd name="T55" fmla="*/ 43 h 201"/>
                <a:gd name="T56" fmla="*/ 0 w 184"/>
                <a:gd name="T57" fmla="*/ 39 h 201"/>
                <a:gd name="T58" fmla="*/ 3 w 184"/>
                <a:gd name="T59" fmla="*/ 1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4" h="201">
                  <a:moveTo>
                    <a:pt x="3" y="10"/>
                  </a:moveTo>
                  <a:cubicBezTo>
                    <a:pt x="3" y="4"/>
                    <a:pt x="3" y="0"/>
                    <a:pt x="11" y="0"/>
                  </a:cubicBezTo>
                  <a:cubicBezTo>
                    <a:pt x="31" y="0"/>
                    <a:pt x="28" y="2"/>
                    <a:pt x="89" y="2"/>
                  </a:cubicBezTo>
                  <a:cubicBezTo>
                    <a:pt x="131" y="2"/>
                    <a:pt x="160" y="2"/>
                    <a:pt x="175" y="1"/>
                  </a:cubicBezTo>
                  <a:cubicBezTo>
                    <a:pt x="176" y="1"/>
                    <a:pt x="176" y="1"/>
                    <a:pt x="177" y="1"/>
                  </a:cubicBezTo>
                  <a:cubicBezTo>
                    <a:pt x="182" y="1"/>
                    <a:pt x="182" y="5"/>
                    <a:pt x="182" y="6"/>
                  </a:cubicBezTo>
                  <a:cubicBezTo>
                    <a:pt x="182" y="9"/>
                    <a:pt x="184" y="26"/>
                    <a:pt x="184" y="28"/>
                  </a:cubicBezTo>
                  <a:cubicBezTo>
                    <a:pt x="184" y="38"/>
                    <a:pt x="183" y="39"/>
                    <a:pt x="179" y="39"/>
                  </a:cubicBezTo>
                  <a:cubicBezTo>
                    <a:pt x="179" y="39"/>
                    <a:pt x="177" y="38"/>
                    <a:pt x="176" y="35"/>
                  </a:cubicBezTo>
                  <a:cubicBezTo>
                    <a:pt x="173" y="22"/>
                    <a:pt x="172" y="17"/>
                    <a:pt x="148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03" y="17"/>
                    <a:pt x="103" y="18"/>
                    <a:pt x="103" y="35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113"/>
                    <a:pt x="102" y="125"/>
                    <a:pt x="102" y="150"/>
                  </a:cubicBezTo>
                  <a:cubicBezTo>
                    <a:pt x="102" y="157"/>
                    <a:pt x="101" y="163"/>
                    <a:pt x="101" y="168"/>
                  </a:cubicBezTo>
                  <a:cubicBezTo>
                    <a:pt x="101" y="175"/>
                    <a:pt x="102" y="180"/>
                    <a:pt x="105" y="184"/>
                  </a:cubicBezTo>
                  <a:cubicBezTo>
                    <a:pt x="116" y="194"/>
                    <a:pt x="129" y="189"/>
                    <a:pt x="129" y="196"/>
                  </a:cubicBezTo>
                  <a:cubicBezTo>
                    <a:pt x="129" y="200"/>
                    <a:pt x="127" y="201"/>
                    <a:pt x="122" y="201"/>
                  </a:cubicBezTo>
                  <a:cubicBezTo>
                    <a:pt x="115" y="201"/>
                    <a:pt x="100" y="198"/>
                    <a:pt x="91" y="198"/>
                  </a:cubicBezTo>
                  <a:cubicBezTo>
                    <a:pt x="84" y="198"/>
                    <a:pt x="72" y="200"/>
                    <a:pt x="63" y="200"/>
                  </a:cubicBezTo>
                  <a:cubicBezTo>
                    <a:pt x="57" y="200"/>
                    <a:pt x="53" y="199"/>
                    <a:pt x="53" y="196"/>
                  </a:cubicBezTo>
                  <a:cubicBezTo>
                    <a:pt x="53" y="190"/>
                    <a:pt x="60" y="191"/>
                    <a:pt x="67" y="190"/>
                  </a:cubicBezTo>
                  <a:cubicBezTo>
                    <a:pt x="72" y="188"/>
                    <a:pt x="77" y="186"/>
                    <a:pt x="78" y="178"/>
                  </a:cubicBezTo>
                  <a:cubicBezTo>
                    <a:pt x="80" y="159"/>
                    <a:pt x="80" y="85"/>
                    <a:pt x="80" y="74"/>
                  </a:cubicBezTo>
                  <a:cubicBezTo>
                    <a:pt x="80" y="44"/>
                    <a:pt x="80" y="24"/>
                    <a:pt x="80" y="24"/>
                  </a:cubicBezTo>
                  <a:cubicBezTo>
                    <a:pt x="80" y="17"/>
                    <a:pt x="79" y="16"/>
                    <a:pt x="59" y="16"/>
                  </a:cubicBezTo>
                  <a:cubicBezTo>
                    <a:pt x="18" y="16"/>
                    <a:pt x="17" y="19"/>
                    <a:pt x="14" y="23"/>
                  </a:cubicBezTo>
                  <a:cubicBezTo>
                    <a:pt x="7" y="33"/>
                    <a:pt x="10" y="43"/>
                    <a:pt x="3" y="43"/>
                  </a:cubicBezTo>
                  <a:cubicBezTo>
                    <a:pt x="1" y="43"/>
                    <a:pt x="0" y="42"/>
                    <a:pt x="0" y="39"/>
                  </a:cubicBezTo>
                  <a:cubicBezTo>
                    <a:pt x="0" y="31"/>
                    <a:pt x="1" y="17"/>
                    <a:pt x="3" y="1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F29F1F4D-74FE-4DFC-9843-16DAE6463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1800" y="1855788"/>
              <a:ext cx="238125" cy="228600"/>
            </a:xfrm>
            <a:custGeom>
              <a:avLst/>
              <a:gdLst>
                <a:gd name="T0" fmla="*/ 6 w 215"/>
                <a:gd name="T1" fmla="*/ 3 h 206"/>
                <a:gd name="T2" fmla="*/ 38 w 215"/>
                <a:gd name="T3" fmla="*/ 5 h 206"/>
                <a:gd name="T4" fmla="*/ 64 w 215"/>
                <a:gd name="T5" fmla="*/ 4 h 206"/>
                <a:gd name="T6" fmla="*/ 69 w 215"/>
                <a:gd name="T7" fmla="*/ 8 h 206"/>
                <a:gd name="T8" fmla="*/ 50 w 215"/>
                <a:gd name="T9" fmla="*/ 40 h 206"/>
                <a:gd name="T10" fmla="*/ 50 w 215"/>
                <a:gd name="T11" fmla="*/ 47 h 206"/>
                <a:gd name="T12" fmla="*/ 50 w 215"/>
                <a:gd name="T13" fmla="*/ 107 h 206"/>
                <a:gd name="T14" fmla="*/ 114 w 215"/>
                <a:gd name="T15" fmla="*/ 193 h 206"/>
                <a:gd name="T16" fmla="*/ 186 w 215"/>
                <a:gd name="T17" fmla="*/ 111 h 206"/>
                <a:gd name="T18" fmla="*/ 186 w 215"/>
                <a:gd name="T19" fmla="*/ 52 h 206"/>
                <a:gd name="T20" fmla="*/ 176 w 215"/>
                <a:gd name="T21" fmla="*/ 15 h 206"/>
                <a:gd name="T22" fmla="*/ 159 w 215"/>
                <a:gd name="T23" fmla="*/ 8 h 206"/>
                <a:gd name="T24" fmla="*/ 164 w 215"/>
                <a:gd name="T25" fmla="*/ 4 h 206"/>
                <a:gd name="T26" fmla="*/ 186 w 215"/>
                <a:gd name="T27" fmla="*/ 5 h 206"/>
                <a:gd name="T28" fmla="*/ 209 w 215"/>
                <a:gd name="T29" fmla="*/ 4 h 206"/>
                <a:gd name="T30" fmla="*/ 215 w 215"/>
                <a:gd name="T31" fmla="*/ 7 h 206"/>
                <a:gd name="T32" fmla="*/ 202 w 215"/>
                <a:gd name="T33" fmla="*/ 19 h 206"/>
                <a:gd name="T34" fmla="*/ 199 w 215"/>
                <a:gd name="T35" fmla="*/ 38 h 206"/>
                <a:gd name="T36" fmla="*/ 199 w 215"/>
                <a:gd name="T37" fmla="*/ 56 h 206"/>
                <a:gd name="T38" fmla="*/ 154 w 215"/>
                <a:gd name="T39" fmla="*/ 200 h 206"/>
                <a:gd name="T40" fmla="*/ 114 w 215"/>
                <a:gd name="T41" fmla="*/ 206 h 206"/>
                <a:gd name="T42" fmla="*/ 48 w 215"/>
                <a:gd name="T43" fmla="*/ 188 h 206"/>
                <a:gd name="T44" fmla="*/ 26 w 215"/>
                <a:gd name="T45" fmla="*/ 86 h 206"/>
                <a:gd name="T46" fmla="*/ 26 w 215"/>
                <a:gd name="T47" fmla="*/ 81 h 206"/>
                <a:gd name="T48" fmla="*/ 26 w 215"/>
                <a:gd name="T49" fmla="*/ 41 h 206"/>
                <a:gd name="T50" fmla="*/ 6 w 215"/>
                <a:gd name="T51" fmla="*/ 12 h 206"/>
                <a:gd name="T52" fmla="*/ 0 w 215"/>
                <a:gd name="T53" fmla="*/ 7 h 206"/>
                <a:gd name="T54" fmla="*/ 6 w 215"/>
                <a:gd name="T55" fmla="*/ 3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5" h="206">
                  <a:moveTo>
                    <a:pt x="6" y="3"/>
                  </a:moveTo>
                  <a:cubicBezTo>
                    <a:pt x="14" y="3"/>
                    <a:pt x="22" y="5"/>
                    <a:pt x="38" y="5"/>
                  </a:cubicBezTo>
                  <a:cubicBezTo>
                    <a:pt x="51" y="5"/>
                    <a:pt x="43" y="4"/>
                    <a:pt x="64" y="4"/>
                  </a:cubicBezTo>
                  <a:cubicBezTo>
                    <a:pt x="66" y="4"/>
                    <a:pt x="69" y="4"/>
                    <a:pt x="69" y="8"/>
                  </a:cubicBezTo>
                  <a:cubicBezTo>
                    <a:pt x="69" y="17"/>
                    <a:pt x="50" y="0"/>
                    <a:pt x="50" y="40"/>
                  </a:cubicBezTo>
                  <a:cubicBezTo>
                    <a:pt x="50" y="47"/>
                    <a:pt x="50" y="47"/>
                    <a:pt x="50" y="47"/>
                  </a:cubicBezTo>
                  <a:cubicBezTo>
                    <a:pt x="50" y="71"/>
                    <a:pt x="50" y="91"/>
                    <a:pt x="50" y="107"/>
                  </a:cubicBezTo>
                  <a:cubicBezTo>
                    <a:pt x="50" y="145"/>
                    <a:pt x="50" y="193"/>
                    <a:pt x="114" y="193"/>
                  </a:cubicBezTo>
                  <a:cubicBezTo>
                    <a:pt x="145" y="193"/>
                    <a:pt x="186" y="193"/>
                    <a:pt x="186" y="111"/>
                  </a:cubicBezTo>
                  <a:cubicBezTo>
                    <a:pt x="186" y="63"/>
                    <a:pt x="186" y="63"/>
                    <a:pt x="186" y="52"/>
                  </a:cubicBezTo>
                  <a:cubicBezTo>
                    <a:pt x="186" y="37"/>
                    <a:pt x="186" y="21"/>
                    <a:pt x="176" y="15"/>
                  </a:cubicBezTo>
                  <a:cubicBezTo>
                    <a:pt x="169" y="10"/>
                    <a:pt x="159" y="13"/>
                    <a:pt x="159" y="8"/>
                  </a:cubicBezTo>
                  <a:cubicBezTo>
                    <a:pt x="159" y="6"/>
                    <a:pt x="160" y="4"/>
                    <a:pt x="164" y="4"/>
                  </a:cubicBezTo>
                  <a:cubicBezTo>
                    <a:pt x="167" y="4"/>
                    <a:pt x="182" y="5"/>
                    <a:pt x="186" y="5"/>
                  </a:cubicBezTo>
                  <a:cubicBezTo>
                    <a:pt x="197" y="5"/>
                    <a:pt x="204" y="4"/>
                    <a:pt x="209" y="4"/>
                  </a:cubicBezTo>
                  <a:cubicBezTo>
                    <a:pt x="215" y="4"/>
                    <a:pt x="215" y="6"/>
                    <a:pt x="215" y="7"/>
                  </a:cubicBezTo>
                  <a:cubicBezTo>
                    <a:pt x="215" y="12"/>
                    <a:pt x="205" y="13"/>
                    <a:pt x="202" y="19"/>
                  </a:cubicBezTo>
                  <a:cubicBezTo>
                    <a:pt x="199" y="24"/>
                    <a:pt x="199" y="27"/>
                    <a:pt x="199" y="38"/>
                  </a:cubicBezTo>
                  <a:cubicBezTo>
                    <a:pt x="199" y="42"/>
                    <a:pt x="199" y="48"/>
                    <a:pt x="199" y="56"/>
                  </a:cubicBezTo>
                  <a:cubicBezTo>
                    <a:pt x="199" y="162"/>
                    <a:pt x="188" y="185"/>
                    <a:pt x="154" y="200"/>
                  </a:cubicBezTo>
                  <a:cubicBezTo>
                    <a:pt x="144" y="204"/>
                    <a:pt x="124" y="206"/>
                    <a:pt x="114" y="206"/>
                  </a:cubicBezTo>
                  <a:cubicBezTo>
                    <a:pt x="80" y="206"/>
                    <a:pt x="62" y="200"/>
                    <a:pt x="48" y="188"/>
                  </a:cubicBezTo>
                  <a:cubicBezTo>
                    <a:pt x="26" y="168"/>
                    <a:pt x="26" y="143"/>
                    <a:pt x="26" y="86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26" y="62"/>
                    <a:pt x="26" y="50"/>
                    <a:pt x="26" y="41"/>
                  </a:cubicBezTo>
                  <a:cubicBezTo>
                    <a:pt x="26" y="22"/>
                    <a:pt x="25" y="15"/>
                    <a:pt x="6" y="12"/>
                  </a:cubicBezTo>
                  <a:cubicBezTo>
                    <a:pt x="0" y="12"/>
                    <a:pt x="0" y="8"/>
                    <a:pt x="0" y="7"/>
                  </a:cubicBezTo>
                  <a:cubicBezTo>
                    <a:pt x="0" y="5"/>
                    <a:pt x="0" y="3"/>
                    <a:pt x="6" y="3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1D9BF366-8DCC-473E-9EC6-BDF7A3153D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24375" y="1857375"/>
              <a:ext cx="212725" cy="223838"/>
            </a:xfrm>
            <a:custGeom>
              <a:avLst/>
              <a:gdLst>
                <a:gd name="T0" fmla="*/ 8 w 192"/>
                <a:gd name="T1" fmla="*/ 1 h 201"/>
                <a:gd name="T2" fmla="*/ 54 w 192"/>
                <a:gd name="T3" fmla="*/ 1 h 201"/>
                <a:gd name="T4" fmla="*/ 82 w 192"/>
                <a:gd name="T5" fmla="*/ 0 h 201"/>
                <a:gd name="T6" fmla="*/ 142 w 192"/>
                <a:gd name="T7" fmla="*/ 47 h 201"/>
                <a:gd name="T8" fmla="*/ 108 w 192"/>
                <a:gd name="T9" fmla="*/ 100 h 201"/>
                <a:gd name="T10" fmla="*/ 163 w 192"/>
                <a:gd name="T11" fmla="*/ 177 h 201"/>
                <a:gd name="T12" fmla="*/ 188 w 192"/>
                <a:gd name="T13" fmla="*/ 191 h 201"/>
                <a:gd name="T14" fmla="*/ 192 w 192"/>
                <a:gd name="T15" fmla="*/ 194 h 201"/>
                <a:gd name="T16" fmla="*/ 172 w 192"/>
                <a:gd name="T17" fmla="*/ 201 h 201"/>
                <a:gd name="T18" fmla="*/ 148 w 192"/>
                <a:gd name="T19" fmla="*/ 194 h 201"/>
                <a:gd name="T20" fmla="*/ 98 w 192"/>
                <a:gd name="T21" fmla="*/ 128 h 201"/>
                <a:gd name="T22" fmla="*/ 78 w 192"/>
                <a:gd name="T23" fmla="*/ 106 h 201"/>
                <a:gd name="T24" fmla="*/ 72 w 192"/>
                <a:gd name="T25" fmla="*/ 106 h 201"/>
                <a:gd name="T26" fmla="*/ 55 w 192"/>
                <a:gd name="T27" fmla="*/ 106 h 201"/>
                <a:gd name="T28" fmla="*/ 50 w 192"/>
                <a:gd name="T29" fmla="*/ 126 h 201"/>
                <a:gd name="T30" fmla="*/ 50 w 192"/>
                <a:gd name="T31" fmla="*/ 165 h 201"/>
                <a:gd name="T32" fmla="*/ 84 w 192"/>
                <a:gd name="T33" fmla="*/ 196 h 201"/>
                <a:gd name="T34" fmla="*/ 79 w 192"/>
                <a:gd name="T35" fmla="*/ 201 h 201"/>
                <a:gd name="T36" fmla="*/ 40 w 192"/>
                <a:gd name="T37" fmla="*/ 199 h 201"/>
                <a:gd name="T38" fmla="*/ 9 w 192"/>
                <a:gd name="T39" fmla="*/ 200 h 201"/>
                <a:gd name="T40" fmla="*/ 3 w 192"/>
                <a:gd name="T41" fmla="*/ 195 h 201"/>
                <a:gd name="T42" fmla="*/ 27 w 192"/>
                <a:gd name="T43" fmla="*/ 167 h 201"/>
                <a:gd name="T44" fmla="*/ 27 w 192"/>
                <a:gd name="T45" fmla="*/ 80 h 201"/>
                <a:gd name="T46" fmla="*/ 27 w 192"/>
                <a:gd name="T47" fmla="*/ 33 h 201"/>
                <a:gd name="T48" fmla="*/ 0 w 192"/>
                <a:gd name="T49" fmla="*/ 5 h 201"/>
                <a:gd name="T50" fmla="*/ 8 w 192"/>
                <a:gd name="T51" fmla="*/ 1 h 201"/>
                <a:gd name="T52" fmla="*/ 52 w 192"/>
                <a:gd name="T53" fmla="*/ 93 h 201"/>
                <a:gd name="T54" fmla="*/ 64 w 192"/>
                <a:gd name="T55" fmla="*/ 96 h 201"/>
                <a:gd name="T56" fmla="*/ 67 w 192"/>
                <a:gd name="T57" fmla="*/ 96 h 201"/>
                <a:gd name="T58" fmla="*/ 75 w 192"/>
                <a:gd name="T59" fmla="*/ 96 h 201"/>
                <a:gd name="T60" fmla="*/ 119 w 192"/>
                <a:gd name="T61" fmla="*/ 57 h 201"/>
                <a:gd name="T62" fmla="*/ 65 w 192"/>
                <a:gd name="T63" fmla="*/ 11 h 201"/>
                <a:gd name="T64" fmla="*/ 50 w 192"/>
                <a:gd name="T65" fmla="*/ 42 h 201"/>
                <a:gd name="T66" fmla="*/ 50 w 192"/>
                <a:gd name="T67" fmla="*/ 50 h 201"/>
                <a:gd name="T68" fmla="*/ 52 w 192"/>
                <a:gd name="T69" fmla="*/ 93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2" h="201">
                  <a:moveTo>
                    <a:pt x="8" y="1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66" y="1"/>
                    <a:pt x="72" y="0"/>
                    <a:pt x="82" y="0"/>
                  </a:cubicBezTo>
                  <a:cubicBezTo>
                    <a:pt x="113" y="0"/>
                    <a:pt x="142" y="17"/>
                    <a:pt x="142" y="47"/>
                  </a:cubicBezTo>
                  <a:cubicBezTo>
                    <a:pt x="142" y="88"/>
                    <a:pt x="108" y="95"/>
                    <a:pt x="108" y="100"/>
                  </a:cubicBezTo>
                  <a:cubicBezTo>
                    <a:pt x="108" y="104"/>
                    <a:pt x="151" y="166"/>
                    <a:pt x="163" y="177"/>
                  </a:cubicBezTo>
                  <a:cubicBezTo>
                    <a:pt x="164" y="179"/>
                    <a:pt x="174" y="191"/>
                    <a:pt x="188" y="191"/>
                  </a:cubicBezTo>
                  <a:cubicBezTo>
                    <a:pt x="190" y="191"/>
                    <a:pt x="192" y="192"/>
                    <a:pt x="192" y="194"/>
                  </a:cubicBezTo>
                  <a:cubicBezTo>
                    <a:pt x="192" y="199"/>
                    <a:pt x="192" y="201"/>
                    <a:pt x="172" y="201"/>
                  </a:cubicBezTo>
                  <a:cubicBezTo>
                    <a:pt x="171" y="201"/>
                    <a:pt x="158" y="200"/>
                    <a:pt x="148" y="194"/>
                  </a:cubicBezTo>
                  <a:cubicBezTo>
                    <a:pt x="133" y="186"/>
                    <a:pt x="112" y="151"/>
                    <a:pt x="98" y="128"/>
                  </a:cubicBezTo>
                  <a:cubicBezTo>
                    <a:pt x="86" y="109"/>
                    <a:pt x="81" y="106"/>
                    <a:pt x="78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1" y="106"/>
                    <a:pt x="50" y="106"/>
                    <a:pt x="50" y="126"/>
                  </a:cubicBezTo>
                  <a:cubicBezTo>
                    <a:pt x="50" y="165"/>
                    <a:pt x="50" y="161"/>
                    <a:pt x="50" y="165"/>
                  </a:cubicBezTo>
                  <a:cubicBezTo>
                    <a:pt x="50" y="199"/>
                    <a:pt x="84" y="187"/>
                    <a:pt x="84" y="196"/>
                  </a:cubicBezTo>
                  <a:cubicBezTo>
                    <a:pt x="84" y="199"/>
                    <a:pt x="83" y="201"/>
                    <a:pt x="79" y="201"/>
                  </a:cubicBezTo>
                  <a:cubicBezTo>
                    <a:pt x="78" y="201"/>
                    <a:pt x="43" y="199"/>
                    <a:pt x="40" y="199"/>
                  </a:cubicBezTo>
                  <a:cubicBezTo>
                    <a:pt x="26" y="199"/>
                    <a:pt x="12" y="200"/>
                    <a:pt x="9" y="200"/>
                  </a:cubicBezTo>
                  <a:cubicBezTo>
                    <a:pt x="6" y="200"/>
                    <a:pt x="3" y="199"/>
                    <a:pt x="3" y="195"/>
                  </a:cubicBezTo>
                  <a:cubicBezTo>
                    <a:pt x="3" y="186"/>
                    <a:pt x="27" y="198"/>
                    <a:pt x="27" y="167"/>
                  </a:cubicBezTo>
                  <a:cubicBezTo>
                    <a:pt x="27" y="149"/>
                    <a:pt x="27" y="111"/>
                    <a:pt x="27" y="80"/>
                  </a:cubicBezTo>
                  <a:cubicBezTo>
                    <a:pt x="27" y="51"/>
                    <a:pt x="27" y="40"/>
                    <a:pt x="27" y="33"/>
                  </a:cubicBezTo>
                  <a:cubicBezTo>
                    <a:pt x="27" y="3"/>
                    <a:pt x="0" y="14"/>
                    <a:pt x="0" y="5"/>
                  </a:cubicBezTo>
                  <a:cubicBezTo>
                    <a:pt x="0" y="2"/>
                    <a:pt x="2" y="1"/>
                    <a:pt x="8" y="1"/>
                  </a:cubicBezTo>
                  <a:close/>
                  <a:moveTo>
                    <a:pt x="52" y="93"/>
                  </a:moveTo>
                  <a:cubicBezTo>
                    <a:pt x="56" y="95"/>
                    <a:pt x="59" y="96"/>
                    <a:pt x="64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109" y="96"/>
                    <a:pt x="119" y="77"/>
                    <a:pt x="119" y="57"/>
                  </a:cubicBezTo>
                  <a:cubicBezTo>
                    <a:pt x="119" y="38"/>
                    <a:pt x="105" y="11"/>
                    <a:pt x="65" y="11"/>
                  </a:cubicBezTo>
                  <a:cubicBezTo>
                    <a:pt x="51" y="11"/>
                    <a:pt x="50" y="17"/>
                    <a:pt x="50" y="42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86"/>
                    <a:pt x="50" y="92"/>
                    <a:pt x="52" y="93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92B5019C-88F0-48A3-A7E3-D804F2BA4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6788" y="1858963"/>
              <a:ext cx="174625" cy="220663"/>
            </a:xfrm>
            <a:custGeom>
              <a:avLst/>
              <a:gdLst>
                <a:gd name="T0" fmla="*/ 8 w 157"/>
                <a:gd name="T1" fmla="*/ 0 h 199"/>
                <a:gd name="T2" fmla="*/ 15 w 157"/>
                <a:gd name="T3" fmla="*/ 0 h 199"/>
                <a:gd name="T4" fmla="*/ 83 w 157"/>
                <a:gd name="T5" fmla="*/ 2 h 199"/>
                <a:gd name="T6" fmla="*/ 138 w 157"/>
                <a:gd name="T7" fmla="*/ 0 h 199"/>
                <a:gd name="T8" fmla="*/ 144 w 157"/>
                <a:gd name="T9" fmla="*/ 7 h 199"/>
                <a:gd name="T10" fmla="*/ 140 w 157"/>
                <a:gd name="T11" fmla="*/ 35 h 199"/>
                <a:gd name="T12" fmla="*/ 136 w 157"/>
                <a:gd name="T13" fmla="*/ 41 h 199"/>
                <a:gd name="T14" fmla="*/ 132 w 157"/>
                <a:gd name="T15" fmla="*/ 35 h 199"/>
                <a:gd name="T16" fmla="*/ 115 w 157"/>
                <a:gd name="T17" fmla="*/ 15 h 199"/>
                <a:gd name="T18" fmla="*/ 77 w 157"/>
                <a:gd name="T19" fmla="*/ 14 h 199"/>
                <a:gd name="T20" fmla="*/ 70 w 157"/>
                <a:gd name="T21" fmla="*/ 14 h 199"/>
                <a:gd name="T22" fmla="*/ 50 w 157"/>
                <a:gd name="T23" fmla="*/ 30 h 199"/>
                <a:gd name="T24" fmla="*/ 49 w 157"/>
                <a:gd name="T25" fmla="*/ 77 h 199"/>
                <a:gd name="T26" fmla="*/ 54 w 157"/>
                <a:gd name="T27" fmla="*/ 91 h 199"/>
                <a:gd name="T28" fmla="*/ 61 w 157"/>
                <a:gd name="T29" fmla="*/ 91 h 199"/>
                <a:gd name="T30" fmla="*/ 73 w 157"/>
                <a:gd name="T31" fmla="*/ 91 h 199"/>
                <a:gd name="T32" fmla="*/ 82 w 157"/>
                <a:gd name="T33" fmla="*/ 91 h 199"/>
                <a:gd name="T34" fmla="*/ 114 w 157"/>
                <a:gd name="T35" fmla="*/ 86 h 199"/>
                <a:gd name="T36" fmla="*/ 120 w 157"/>
                <a:gd name="T37" fmla="*/ 75 h 199"/>
                <a:gd name="T38" fmla="*/ 124 w 157"/>
                <a:gd name="T39" fmla="*/ 71 h 199"/>
                <a:gd name="T40" fmla="*/ 128 w 157"/>
                <a:gd name="T41" fmla="*/ 75 h 199"/>
                <a:gd name="T42" fmla="*/ 125 w 157"/>
                <a:gd name="T43" fmla="*/ 104 h 199"/>
                <a:gd name="T44" fmla="*/ 126 w 157"/>
                <a:gd name="T45" fmla="*/ 121 h 199"/>
                <a:gd name="T46" fmla="*/ 124 w 157"/>
                <a:gd name="T47" fmla="*/ 128 h 199"/>
                <a:gd name="T48" fmla="*/ 118 w 157"/>
                <a:gd name="T49" fmla="*/ 122 h 199"/>
                <a:gd name="T50" fmla="*/ 111 w 157"/>
                <a:gd name="T51" fmla="*/ 108 h 199"/>
                <a:gd name="T52" fmla="*/ 85 w 157"/>
                <a:gd name="T53" fmla="*/ 104 h 199"/>
                <a:gd name="T54" fmla="*/ 60 w 157"/>
                <a:gd name="T55" fmla="*/ 104 h 199"/>
                <a:gd name="T56" fmla="*/ 49 w 157"/>
                <a:gd name="T57" fmla="*/ 109 h 199"/>
                <a:gd name="T58" fmla="*/ 48 w 157"/>
                <a:gd name="T59" fmla="*/ 149 h 199"/>
                <a:gd name="T60" fmla="*/ 48 w 157"/>
                <a:gd name="T61" fmla="*/ 160 h 199"/>
                <a:gd name="T62" fmla="*/ 55 w 157"/>
                <a:gd name="T63" fmla="*/ 182 h 199"/>
                <a:gd name="T64" fmla="*/ 67 w 157"/>
                <a:gd name="T65" fmla="*/ 184 h 199"/>
                <a:gd name="T66" fmla="*/ 153 w 157"/>
                <a:gd name="T67" fmla="*/ 158 h 199"/>
                <a:gd name="T68" fmla="*/ 157 w 157"/>
                <a:gd name="T69" fmla="*/ 163 h 199"/>
                <a:gd name="T70" fmla="*/ 124 w 157"/>
                <a:gd name="T71" fmla="*/ 199 h 199"/>
                <a:gd name="T72" fmla="*/ 47 w 157"/>
                <a:gd name="T73" fmla="*/ 196 h 199"/>
                <a:gd name="T74" fmla="*/ 10 w 157"/>
                <a:gd name="T75" fmla="*/ 199 h 199"/>
                <a:gd name="T76" fmla="*/ 4 w 157"/>
                <a:gd name="T77" fmla="*/ 196 h 199"/>
                <a:gd name="T78" fmla="*/ 16 w 157"/>
                <a:gd name="T79" fmla="*/ 187 h 199"/>
                <a:gd name="T80" fmla="*/ 27 w 157"/>
                <a:gd name="T81" fmla="*/ 133 h 199"/>
                <a:gd name="T82" fmla="*/ 27 w 157"/>
                <a:gd name="T83" fmla="*/ 99 h 199"/>
                <a:gd name="T84" fmla="*/ 27 w 157"/>
                <a:gd name="T85" fmla="*/ 51 h 199"/>
                <a:gd name="T86" fmla="*/ 27 w 157"/>
                <a:gd name="T87" fmla="*/ 26 h 199"/>
                <a:gd name="T88" fmla="*/ 4 w 157"/>
                <a:gd name="T89" fmla="*/ 9 h 199"/>
                <a:gd name="T90" fmla="*/ 0 w 157"/>
                <a:gd name="T91" fmla="*/ 4 h 199"/>
                <a:gd name="T92" fmla="*/ 8 w 157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7" h="199">
                  <a:moveTo>
                    <a:pt x="8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2" y="0"/>
                    <a:pt x="55" y="2"/>
                    <a:pt x="83" y="2"/>
                  </a:cubicBezTo>
                  <a:cubicBezTo>
                    <a:pt x="94" y="2"/>
                    <a:pt x="130" y="0"/>
                    <a:pt x="138" y="0"/>
                  </a:cubicBezTo>
                  <a:cubicBezTo>
                    <a:pt x="140" y="0"/>
                    <a:pt x="144" y="1"/>
                    <a:pt x="144" y="7"/>
                  </a:cubicBezTo>
                  <a:cubicBezTo>
                    <a:pt x="144" y="12"/>
                    <a:pt x="140" y="21"/>
                    <a:pt x="140" y="35"/>
                  </a:cubicBezTo>
                  <a:cubicBezTo>
                    <a:pt x="140" y="39"/>
                    <a:pt x="138" y="41"/>
                    <a:pt x="136" y="41"/>
                  </a:cubicBezTo>
                  <a:cubicBezTo>
                    <a:pt x="134" y="41"/>
                    <a:pt x="132" y="39"/>
                    <a:pt x="132" y="35"/>
                  </a:cubicBezTo>
                  <a:cubicBezTo>
                    <a:pt x="132" y="26"/>
                    <a:pt x="125" y="16"/>
                    <a:pt x="115" y="15"/>
                  </a:cubicBezTo>
                  <a:cubicBezTo>
                    <a:pt x="98" y="14"/>
                    <a:pt x="92" y="14"/>
                    <a:pt x="77" y="14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50" y="14"/>
                    <a:pt x="51" y="14"/>
                    <a:pt x="50" y="30"/>
                  </a:cubicBezTo>
                  <a:cubicBezTo>
                    <a:pt x="50" y="40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2" y="91"/>
                    <a:pt x="82" y="91"/>
                    <a:pt x="82" y="91"/>
                  </a:cubicBezTo>
                  <a:cubicBezTo>
                    <a:pt x="105" y="91"/>
                    <a:pt x="108" y="89"/>
                    <a:pt x="114" y="86"/>
                  </a:cubicBezTo>
                  <a:cubicBezTo>
                    <a:pt x="118" y="82"/>
                    <a:pt x="120" y="78"/>
                    <a:pt x="120" y="75"/>
                  </a:cubicBezTo>
                  <a:cubicBezTo>
                    <a:pt x="121" y="73"/>
                    <a:pt x="121" y="71"/>
                    <a:pt x="124" y="71"/>
                  </a:cubicBezTo>
                  <a:cubicBezTo>
                    <a:pt x="127" y="71"/>
                    <a:pt x="128" y="72"/>
                    <a:pt x="128" y="75"/>
                  </a:cubicBezTo>
                  <a:cubicBezTo>
                    <a:pt x="128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2"/>
                  </a:cubicBezTo>
                  <a:cubicBezTo>
                    <a:pt x="117" y="117"/>
                    <a:pt x="115" y="111"/>
                    <a:pt x="111" y="108"/>
                  </a:cubicBezTo>
                  <a:cubicBezTo>
                    <a:pt x="105" y="104"/>
                    <a:pt x="86" y="104"/>
                    <a:pt x="85" y="104"/>
                  </a:cubicBezTo>
                  <a:cubicBezTo>
                    <a:pt x="60" y="104"/>
                    <a:pt x="63" y="104"/>
                    <a:pt x="60" y="104"/>
                  </a:cubicBezTo>
                  <a:cubicBezTo>
                    <a:pt x="54" y="104"/>
                    <a:pt x="49" y="105"/>
                    <a:pt x="49" y="109"/>
                  </a:cubicBezTo>
                  <a:cubicBezTo>
                    <a:pt x="49" y="125"/>
                    <a:pt x="48" y="133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5" y="182"/>
                  </a:cubicBezTo>
                  <a:cubicBezTo>
                    <a:pt x="61" y="184"/>
                    <a:pt x="63" y="184"/>
                    <a:pt x="67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5" y="158"/>
                    <a:pt x="157" y="159"/>
                    <a:pt x="157" y="163"/>
                  </a:cubicBezTo>
                  <a:cubicBezTo>
                    <a:pt x="157" y="179"/>
                    <a:pt x="135" y="199"/>
                    <a:pt x="124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10" y="199"/>
                  </a:cubicBezTo>
                  <a:cubicBezTo>
                    <a:pt x="7" y="199"/>
                    <a:pt x="4" y="199"/>
                    <a:pt x="4" y="196"/>
                  </a:cubicBezTo>
                  <a:cubicBezTo>
                    <a:pt x="4" y="188"/>
                    <a:pt x="4" y="193"/>
                    <a:pt x="16" y="187"/>
                  </a:cubicBezTo>
                  <a:cubicBezTo>
                    <a:pt x="24" y="183"/>
                    <a:pt x="27" y="176"/>
                    <a:pt x="27" y="133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7" y="84"/>
                    <a:pt x="27" y="68"/>
                    <a:pt x="27" y="51"/>
                  </a:cubicBezTo>
                  <a:cubicBezTo>
                    <a:pt x="27" y="43"/>
                    <a:pt x="27" y="35"/>
                    <a:pt x="27" y="26"/>
                  </a:cubicBezTo>
                  <a:cubicBezTo>
                    <a:pt x="26" y="14"/>
                    <a:pt x="15" y="9"/>
                    <a:pt x="4" y="9"/>
                  </a:cubicBezTo>
                  <a:cubicBezTo>
                    <a:pt x="0" y="9"/>
                    <a:pt x="0" y="6"/>
                    <a:pt x="0" y="4"/>
                  </a:cubicBezTo>
                  <a:cubicBezTo>
                    <a:pt x="0" y="0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616FC293-AB6A-4E03-8649-33C83038E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4938" y="2166938"/>
              <a:ext cx="214313" cy="227013"/>
            </a:xfrm>
            <a:custGeom>
              <a:avLst/>
              <a:gdLst>
                <a:gd name="T0" fmla="*/ 105 w 192"/>
                <a:gd name="T1" fmla="*/ 0 h 204"/>
                <a:gd name="T2" fmla="*/ 177 w 192"/>
                <a:gd name="T3" fmla="*/ 21 h 204"/>
                <a:gd name="T4" fmla="*/ 183 w 192"/>
                <a:gd name="T5" fmla="*/ 18 h 204"/>
                <a:gd name="T6" fmla="*/ 187 w 192"/>
                <a:gd name="T7" fmla="*/ 22 h 204"/>
                <a:gd name="T8" fmla="*/ 191 w 192"/>
                <a:gd name="T9" fmla="*/ 61 h 204"/>
                <a:gd name="T10" fmla="*/ 187 w 192"/>
                <a:gd name="T11" fmla="*/ 66 h 204"/>
                <a:gd name="T12" fmla="*/ 183 w 192"/>
                <a:gd name="T13" fmla="*/ 62 h 204"/>
                <a:gd name="T14" fmla="*/ 105 w 192"/>
                <a:gd name="T15" fmla="*/ 12 h 204"/>
                <a:gd name="T16" fmla="*/ 26 w 192"/>
                <a:gd name="T17" fmla="*/ 92 h 204"/>
                <a:gd name="T18" fmla="*/ 118 w 192"/>
                <a:gd name="T19" fmla="*/ 191 h 204"/>
                <a:gd name="T20" fmla="*/ 185 w 192"/>
                <a:gd name="T21" fmla="*/ 150 h 204"/>
                <a:gd name="T22" fmla="*/ 189 w 192"/>
                <a:gd name="T23" fmla="*/ 148 h 204"/>
                <a:gd name="T24" fmla="*/ 192 w 192"/>
                <a:gd name="T25" fmla="*/ 152 h 204"/>
                <a:gd name="T26" fmla="*/ 187 w 192"/>
                <a:gd name="T27" fmla="*/ 179 h 204"/>
                <a:gd name="T28" fmla="*/ 182 w 192"/>
                <a:gd name="T29" fmla="*/ 184 h 204"/>
                <a:gd name="T30" fmla="*/ 111 w 192"/>
                <a:gd name="T31" fmla="*/ 204 h 204"/>
                <a:gd name="T32" fmla="*/ 0 w 192"/>
                <a:gd name="T33" fmla="*/ 109 h 204"/>
                <a:gd name="T34" fmla="*/ 105 w 192"/>
                <a:gd name="T35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2" h="204">
                  <a:moveTo>
                    <a:pt x="105" y="0"/>
                  </a:moveTo>
                  <a:cubicBezTo>
                    <a:pt x="143" y="0"/>
                    <a:pt x="174" y="21"/>
                    <a:pt x="177" y="21"/>
                  </a:cubicBezTo>
                  <a:cubicBezTo>
                    <a:pt x="179" y="21"/>
                    <a:pt x="180" y="18"/>
                    <a:pt x="183" y="18"/>
                  </a:cubicBezTo>
                  <a:cubicBezTo>
                    <a:pt x="184" y="18"/>
                    <a:pt x="187" y="19"/>
                    <a:pt x="187" y="22"/>
                  </a:cubicBezTo>
                  <a:cubicBezTo>
                    <a:pt x="187" y="41"/>
                    <a:pt x="191" y="58"/>
                    <a:pt x="191" y="61"/>
                  </a:cubicBezTo>
                  <a:cubicBezTo>
                    <a:pt x="191" y="66"/>
                    <a:pt x="188" y="66"/>
                    <a:pt x="187" y="66"/>
                  </a:cubicBezTo>
                  <a:cubicBezTo>
                    <a:pt x="186" y="66"/>
                    <a:pt x="184" y="64"/>
                    <a:pt x="183" y="62"/>
                  </a:cubicBezTo>
                  <a:cubicBezTo>
                    <a:pt x="166" y="32"/>
                    <a:pt x="141" y="12"/>
                    <a:pt x="105" y="12"/>
                  </a:cubicBezTo>
                  <a:cubicBezTo>
                    <a:pt x="59" y="12"/>
                    <a:pt x="26" y="44"/>
                    <a:pt x="26" y="92"/>
                  </a:cubicBezTo>
                  <a:cubicBezTo>
                    <a:pt x="26" y="142"/>
                    <a:pt x="50" y="191"/>
                    <a:pt x="118" y="191"/>
                  </a:cubicBezTo>
                  <a:cubicBezTo>
                    <a:pt x="152" y="191"/>
                    <a:pt x="174" y="167"/>
                    <a:pt x="185" y="150"/>
                  </a:cubicBezTo>
                  <a:cubicBezTo>
                    <a:pt x="186" y="148"/>
                    <a:pt x="187" y="148"/>
                    <a:pt x="189" y="148"/>
                  </a:cubicBezTo>
                  <a:cubicBezTo>
                    <a:pt x="191" y="148"/>
                    <a:pt x="192" y="150"/>
                    <a:pt x="192" y="152"/>
                  </a:cubicBezTo>
                  <a:cubicBezTo>
                    <a:pt x="192" y="158"/>
                    <a:pt x="188" y="173"/>
                    <a:pt x="187" y="179"/>
                  </a:cubicBezTo>
                  <a:cubicBezTo>
                    <a:pt x="186" y="181"/>
                    <a:pt x="184" y="183"/>
                    <a:pt x="182" y="184"/>
                  </a:cubicBezTo>
                  <a:cubicBezTo>
                    <a:pt x="158" y="195"/>
                    <a:pt x="140" y="204"/>
                    <a:pt x="111" y="204"/>
                  </a:cubicBezTo>
                  <a:cubicBezTo>
                    <a:pt x="27" y="204"/>
                    <a:pt x="0" y="152"/>
                    <a:pt x="0" y="109"/>
                  </a:cubicBezTo>
                  <a:cubicBezTo>
                    <a:pt x="0" y="49"/>
                    <a:pt x="36" y="0"/>
                    <a:pt x="105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6">
              <a:extLst>
                <a:ext uri="{FF2B5EF4-FFF2-40B4-BE49-F238E27FC236}">
                  <a16:creationId xmlns:a16="http://schemas.microsoft.com/office/drawing/2014/main" id="{5D388D21-28CC-467B-B323-6CA1F04DC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7988" y="2166938"/>
              <a:ext cx="173038" cy="222250"/>
            </a:xfrm>
            <a:custGeom>
              <a:avLst/>
              <a:gdLst>
                <a:gd name="T0" fmla="*/ 8 w 156"/>
                <a:gd name="T1" fmla="*/ 0 h 199"/>
                <a:gd name="T2" fmla="*/ 15 w 156"/>
                <a:gd name="T3" fmla="*/ 0 h 199"/>
                <a:gd name="T4" fmla="*/ 83 w 156"/>
                <a:gd name="T5" fmla="*/ 2 h 199"/>
                <a:gd name="T6" fmla="*/ 138 w 156"/>
                <a:gd name="T7" fmla="*/ 0 h 199"/>
                <a:gd name="T8" fmla="*/ 144 w 156"/>
                <a:gd name="T9" fmla="*/ 7 h 199"/>
                <a:gd name="T10" fmla="*/ 140 w 156"/>
                <a:gd name="T11" fmla="*/ 35 h 199"/>
                <a:gd name="T12" fmla="*/ 136 w 156"/>
                <a:gd name="T13" fmla="*/ 41 h 199"/>
                <a:gd name="T14" fmla="*/ 132 w 156"/>
                <a:gd name="T15" fmla="*/ 35 h 199"/>
                <a:gd name="T16" fmla="*/ 115 w 156"/>
                <a:gd name="T17" fmla="*/ 15 h 199"/>
                <a:gd name="T18" fmla="*/ 77 w 156"/>
                <a:gd name="T19" fmla="*/ 13 h 199"/>
                <a:gd name="T20" fmla="*/ 70 w 156"/>
                <a:gd name="T21" fmla="*/ 13 h 199"/>
                <a:gd name="T22" fmla="*/ 50 w 156"/>
                <a:gd name="T23" fmla="*/ 30 h 199"/>
                <a:gd name="T24" fmla="*/ 49 w 156"/>
                <a:gd name="T25" fmla="*/ 77 h 199"/>
                <a:gd name="T26" fmla="*/ 54 w 156"/>
                <a:gd name="T27" fmla="*/ 91 h 199"/>
                <a:gd name="T28" fmla="*/ 61 w 156"/>
                <a:gd name="T29" fmla="*/ 91 h 199"/>
                <a:gd name="T30" fmla="*/ 73 w 156"/>
                <a:gd name="T31" fmla="*/ 91 h 199"/>
                <a:gd name="T32" fmla="*/ 81 w 156"/>
                <a:gd name="T33" fmla="*/ 91 h 199"/>
                <a:gd name="T34" fmla="*/ 114 w 156"/>
                <a:gd name="T35" fmla="*/ 86 h 199"/>
                <a:gd name="T36" fmla="*/ 120 w 156"/>
                <a:gd name="T37" fmla="*/ 75 h 199"/>
                <a:gd name="T38" fmla="*/ 124 w 156"/>
                <a:gd name="T39" fmla="*/ 71 h 199"/>
                <a:gd name="T40" fmla="*/ 127 w 156"/>
                <a:gd name="T41" fmla="*/ 75 h 199"/>
                <a:gd name="T42" fmla="*/ 125 w 156"/>
                <a:gd name="T43" fmla="*/ 104 h 199"/>
                <a:gd name="T44" fmla="*/ 126 w 156"/>
                <a:gd name="T45" fmla="*/ 121 h 199"/>
                <a:gd name="T46" fmla="*/ 124 w 156"/>
                <a:gd name="T47" fmla="*/ 128 h 199"/>
                <a:gd name="T48" fmla="*/ 118 w 156"/>
                <a:gd name="T49" fmla="*/ 121 h 199"/>
                <a:gd name="T50" fmla="*/ 111 w 156"/>
                <a:gd name="T51" fmla="*/ 108 h 199"/>
                <a:gd name="T52" fmla="*/ 84 w 156"/>
                <a:gd name="T53" fmla="*/ 104 h 199"/>
                <a:gd name="T54" fmla="*/ 60 w 156"/>
                <a:gd name="T55" fmla="*/ 104 h 199"/>
                <a:gd name="T56" fmla="*/ 49 w 156"/>
                <a:gd name="T57" fmla="*/ 109 h 199"/>
                <a:gd name="T58" fmla="*/ 48 w 156"/>
                <a:gd name="T59" fmla="*/ 149 h 199"/>
                <a:gd name="T60" fmla="*/ 48 w 156"/>
                <a:gd name="T61" fmla="*/ 160 h 199"/>
                <a:gd name="T62" fmla="*/ 55 w 156"/>
                <a:gd name="T63" fmla="*/ 182 h 199"/>
                <a:gd name="T64" fmla="*/ 67 w 156"/>
                <a:gd name="T65" fmla="*/ 184 h 199"/>
                <a:gd name="T66" fmla="*/ 153 w 156"/>
                <a:gd name="T67" fmla="*/ 158 h 199"/>
                <a:gd name="T68" fmla="*/ 156 w 156"/>
                <a:gd name="T69" fmla="*/ 163 h 199"/>
                <a:gd name="T70" fmla="*/ 124 w 156"/>
                <a:gd name="T71" fmla="*/ 199 h 199"/>
                <a:gd name="T72" fmla="*/ 47 w 156"/>
                <a:gd name="T73" fmla="*/ 196 h 199"/>
                <a:gd name="T74" fmla="*/ 9 w 156"/>
                <a:gd name="T75" fmla="*/ 199 h 199"/>
                <a:gd name="T76" fmla="*/ 4 w 156"/>
                <a:gd name="T77" fmla="*/ 196 h 199"/>
                <a:gd name="T78" fmla="*/ 16 w 156"/>
                <a:gd name="T79" fmla="*/ 187 h 199"/>
                <a:gd name="T80" fmla="*/ 26 w 156"/>
                <a:gd name="T81" fmla="*/ 133 h 199"/>
                <a:gd name="T82" fmla="*/ 26 w 156"/>
                <a:gd name="T83" fmla="*/ 99 h 199"/>
                <a:gd name="T84" fmla="*/ 27 w 156"/>
                <a:gd name="T85" fmla="*/ 51 h 199"/>
                <a:gd name="T86" fmla="*/ 27 w 156"/>
                <a:gd name="T87" fmla="*/ 26 h 199"/>
                <a:gd name="T88" fmla="*/ 4 w 156"/>
                <a:gd name="T89" fmla="*/ 8 h 199"/>
                <a:gd name="T90" fmla="*/ 0 w 156"/>
                <a:gd name="T91" fmla="*/ 3 h 199"/>
                <a:gd name="T92" fmla="*/ 8 w 156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6" h="199">
                  <a:moveTo>
                    <a:pt x="8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2" y="0"/>
                    <a:pt x="55" y="2"/>
                    <a:pt x="83" y="2"/>
                  </a:cubicBezTo>
                  <a:cubicBezTo>
                    <a:pt x="94" y="2"/>
                    <a:pt x="130" y="0"/>
                    <a:pt x="138" y="0"/>
                  </a:cubicBezTo>
                  <a:cubicBezTo>
                    <a:pt x="140" y="0"/>
                    <a:pt x="144" y="1"/>
                    <a:pt x="144" y="7"/>
                  </a:cubicBezTo>
                  <a:cubicBezTo>
                    <a:pt x="144" y="12"/>
                    <a:pt x="140" y="21"/>
                    <a:pt x="140" y="35"/>
                  </a:cubicBezTo>
                  <a:cubicBezTo>
                    <a:pt x="140" y="38"/>
                    <a:pt x="138" y="41"/>
                    <a:pt x="136" y="41"/>
                  </a:cubicBezTo>
                  <a:cubicBezTo>
                    <a:pt x="134" y="41"/>
                    <a:pt x="132" y="39"/>
                    <a:pt x="132" y="35"/>
                  </a:cubicBezTo>
                  <a:cubicBezTo>
                    <a:pt x="132" y="26"/>
                    <a:pt x="125" y="16"/>
                    <a:pt x="115" y="15"/>
                  </a:cubicBezTo>
                  <a:cubicBezTo>
                    <a:pt x="97" y="14"/>
                    <a:pt x="92" y="13"/>
                    <a:pt x="77" y="13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50" y="13"/>
                    <a:pt x="51" y="14"/>
                    <a:pt x="50" y="30"/>
                  </a:cubicBezTo>
                  <a:cubicBezTo>
                    <a:pt x="49" y="40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105" y="91"/>
                    <a:pt x="108" y="89"/>
                    <a:pt x="114" y="86"/>
                  </a:cubicBezTo>
                  <a:cubicBezTo>
                    <a:pt x="118" y="82"/>
                    <a:pt x="119" y="78"/>
                    <a:pt x="120" y="75"/>
                  </a:cubicBezTo>
                  <a:cubicBezTo>
                    <a:pt x="121" y="73"/>
                    <a:pt x="121" y="71"/>
                    <a:pt x="124" y="71"/>
                  </a:cubicBezTo>
                  <a:cubicBezTo>
                    <a:pt x="127" y="71"/>
                    <a:pt x="127" y="72"/>
                    <a:pt x="127" y="75"/>
                  </a:cubicBezTo>
                  <a:cubicBezTo>
                    <a:pt x="127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1"/>
                  </a:cubicBezTo>
                  <a:cubicBezTo>
                    <a:pt x="116" y="116"/>
                    <a:pt x="115" y="111"/>
                    <a:pt x="111" y="108"/>
                  </a:cubicBezTo>
                  <a:cubicBezTo>
                    <a:pt x="105" y="104"/>
                    <a:pt x="86" y="104"/>
                    <a:pt x="84" y="104"/>
                  </a:cubicBezTo>
                  <a:cubicBezTo>
                    <a:pt x="60" y="104"/>
                    <a:pt x="63" y="104"/>
                    <a:pt x="60" y="104"/>
                  </a:cubicBezTo>
                  <a:cubicBezTo>
                    <a:pt x="54" y="104"/>
                    <a:pt x="49" y="105"/>
                    <a:pt x="49" y="109"/>
                  </a:cubicBezTo>
                  <a:cubicBezTo>
                    <a:pt x="49" y="125"/>
                    <a:pt x="48" y="133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5" y="182"/>
                  </a:cubicBezTo>
                  <a:cubicBezTo>
                    <a:pt x="61" y="184"/>
                    <a:pt x="63" y="184"/>
                    <a:pt x="67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5" y="158"/>
                    <a:pt x="156" y="159"/>
                    <a:pt x="156" y="163"/>
                  </a:cubicBezTo>
                  <a:cubicBezTo>
                    <a:pt x="156" y="179"/>
                    <a:pt x="135" y="199"/>
                    <a:pt x="124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9" y="199"/>
                  </a:cubicBezTo>
                  <a:cubicBezTo>
                    <a:pt x="7" y="199"/>
                    <a:pt x="4" y="199"/>
                    <a:pt x="4" y="196"/>
                  </a:cubicBezTo>
                  <a:cubicBezTo>
                    <a:pt x="4" y="188"/>
                    <a:pt x="4" y="193"/>
                    <a:pt x="16" y="187"/>
                  </a:cubicBezTo>
                  <a:cubicBezTo>
                    <a:pt x="24" y="183"/>
                    <a:pt x="26" y="176"/>
                    <a:pt x="26" y="133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26" y="84"/>
                    <a:pt x="27" y="68"/>
                    <a:pt x="27" y="51"/>
                  </a:cubicBezTo>
                  <a:cubicBezTo>
                    <a:pt x="27" y="43"/>
                    <a:pt x="27" y="35"/>
                    <a:pt x="27" y="26"/>
                  </a:cubicBezTo>
                  <a:cubicBezTo>
                    <a:pt x="26" y="14"/>
                    <a:pt x="15" y="9"/>
                    <a:pt x="4" y="8"/>
                  </a:cubicBezTo>
                  <a:cubicBezTo>
                    <a:pt x="0" y="8"/>
                    <a:pt x="0" y="6"/>
                    <a:pt x="0" y="3"/>
                  </a:cubicBezTo>
                  <a:cubicBezTo>
                    <a:pt x="0" y="0"/>
                    <a:pt x="5" y="0"/>
                    <a:pt x="8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7">
              <a:extLst>
                <a:ext uri="{FF2B5EF4-FFF2-40B4-BE49-F238E27FC236}">
                  <a16:creationId xmlns:a16="http://schemas.microsoft.com/office/drawing/2014/main" id="{85398E24-DC42-4DEF-B04B-14B02D7D0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3888" y="2168525"/>
              <a:ext cx="231775" cy="223838"/>
            </a:xfrm>
            <a:custGeom>
              <a:avLst/>
              <a:gdLst>
                <a:gd name="T0" fmla="*/ 7 w 207"/>
                <a:gd name="T1" fmla="*/ 0 h 201"/>
                <a:gd name="T2" fmla="*/ 18 w 207"/>
                <a:gd name="T3" fmla="*/ 0 h 201"/>
                <a:gd name="T4" fmla="*/ 31 w 207"/>
                <a:gd name="T5" fmla="*/ 0 h 201"/>
                <a:gd name="T6" fmla="*/ 41 w 207"/>
                <a:gd name="T7" fmla="*/ 4 h 201"/>
                <a:gd name="T8" fmla="*/ 58 w 207"/>
                <a:gd name="T9" fmla="*/ 25 h 201"/>
                <a:gd name="T10" fmla="*/ 159 w 207"/>
                <a:gd name="T11" fmla="*/ 144 h 201"/>
                <a:gd name="T12" fmla="*/ 172 w 207"/>
                <a:gd name="T13" fmla="*/ 156 h 201"/>
                <a:gd name="T14" fmla="*/ 175 w 207"/>
                <a:gd name="T15" fmla="*/ 139 h 201"/>
                <a:gd name="T16" fmla="*/ 175 w 207"/>
                <a:gd name="T17" fmla="*/ 106 h 201"/>
                <a:gd name="T18" fmla="*/ 174 w 207"/>
                <a:gd name="T19" fmla="*/ 49 h 201"/>
                <a:gd name="T20" fmla="*/ 174 w 207"/>
                <a:gd name="T21" fmla="*/ 47 h 201"/>
                <a:gd name="T22" fmla="*/ 147 w 207"/>
                <a:gd name="T23" fmla="*/ 9 h 201"/>
                <a:gd name="T24" fmla="*/ 142 w 207"/>
                <a:gd name="T25" fmla="*/ 4 h 201"/>
                <a:gd name="T26" fmla="*/ 147 w 207"/>
                <a:gd name="T27" fmla="*/ 0 h 201"/>
                <a:gd name="T28" fmla="*/ 173 w 207"/>
                <a:gd name="T29" fmla="*/ 0 h 201"/>
                <a:gd name="T30" fmla="*/ 198 w 207"/>
                <a:gd name="T31" fmla="*/ 0 h 201"/>
                <a:gd name="T32" fmla="*/ 207 w 207"/>
                <a:gd name="T33" fmla="*/ 4 h 201"/>
                <a:gd name="T34" fmla="*/ 197 w 207"/>
                <a:gd name="T35" fmla="*/ 10 h 201"/>
                <a:gd name="T36" fmla="*/ 188 w 207"/>
                <a:gd name="T37" fmla="*/ 41 h 201"/>
                <a:gd name="T38" fmla="*/ 188 w 207"/>
                <a:gd name="T39" fmla="*/ 52 h 201"/>
                <a:gd name="T40" fmla="*/ 185 w 207"/>
                <a:gd name="T41" fmla="*/ 189 h 201"/>
                <a:gd name="T42" fmla="*/ 185 w 207"/>
                <a:gd name="T43" fmla="*/ 195 h 201"/>
                <a:gd name="T44" fmla="*/ 181 w 207"/>
                <a:gd name="T45" fmla="*/ 201 h 201"/>
                <a:gd name="T46" fmla="*/ 177 w 207"/>
                <a:gd name="T47" fmla="*/ 199 h 201"/>
                <a:gd name="T48" fmla="*/ 47 w 207"/>
                <a:gd name="T49" fmla="*/ 52 h 201"/>
                <a:gd name="T50" fmla="*/ 44 w 207"/>
                <a:gd name="T51" fmla="*/ 71 h 201"/>
                <a:gd name="T52" fmla="*/ 42 w 207"/>
                <a:gd name="T53" fmla="*/ 161 h 201"/>
                <a:gd name="T54" fmla="*/ 69 w 207"/>
                <a:gd name="T55" fmla="*/ 193 h 201"/>
                <a:gd name="T56" fmla="*/ 64 w 207"/>
                <a:gd name="T57" fmla="*/ 198 h 201"/>
                <a:gd name="T58" fmla="*/ 35 w 207"/>
                <a:gd name="T59" fmla="*/ 197 h 201"/>
                <a:gd name="T60" fmla="*/ 11 w 207"/>
                <a:gd name="T61" fmla="*/ 198 h 201"/>
                <a:gd name="T62" fmla="*/ 5 w 207"/>
                <a:gd name="T63" fmla="*/ 193 h 201"/>
                <a:gd name="T64" fmla="*/ 25 w 207"/>
                <a:gd name="T65" fmla="*/ 172 h 201"/>
                <a:gd name="T66" fmla="*/ 32 w 207"/>
                <a:gd name="T67" fmla="*/ 58 h 201"/>
                <a:gd name="T68" fmla="*/ 4 w 207"/>
                <a:gd name="T69" fmla="*/ 9 h 201"/>
                <a:gd name="T70" fmla="*/ 0 w 207"/>
                <a:gd name="T71" fmla="*/ 5 h 201"/>
                <a:gd name="T72" fmla="*/ 7 w 207"/>
                <a:gd name="T73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7" h="201">
                  <a:moveTo>
                    <a:pt x="7" y="0"/>
                  </a:moveTo>
                  <a:cubicBezTo>
                    <a:pt x="10" y="0"/>
                    <a:pt x="15" y="0"/>
                    <a:pt x="18" y="0"/>
                  </a:cubicBezTo>
                  <a:cubicBezTo>
                    <a:pt x="25" y="0"/>
                    <a:pt x="26" y="0"/>
                    <a:pt x="31" y="0"/>
                  </a:cubicBezTo>
                  <a:cubicBezTo>
                    <a:pt x="35" y="0"/>
                    <a:pt x="40" y="2"/>
                    <a:pt x="41" y="4"/>
                  </a:cubicBezTo>
                  <a:cubicBezTo>
                    <a:pt x="42" y="7"/>
                    <a:pt x="50" y="15"/>
                    <a:pt x="58" y="25"/>
                  </a:cubicBezTo>
                  <a:cubicBezTo>
                    <a:pt x="87" y="62"/>
                    <a:pt x="142" y="125"/>
                    <a:pt x="159" y="144"/>
                  </a:cubicBezTo>
                  <a:cubicBezTo>
                    <a:pt x="167" y="152"/>
                    <a:pt x="170" y="156"/>
                    <a:pt x="172" y="156"/>
                  </a:cubicBezTo>
                  <a:cubicBezTo>
                    <a:pt x="174" y="156"/>
                    <a:pt x="175" y="148"/>
                    <a:pt x="175" y="139"/>
                  </a:cubicBezTo>
                  <a:cubicBezTo>
                    <a:pt x="175" y="106"/>
                    <a:pt x="175" y="106"/>
                    <a:pt x="175" y="106"/>
                  </a:cubicBezTo>
                  <a:cubicBezTo>
                    <a:pt x="175" y="64"/>
                    <a:pt x="174" y="55"/>
                    <a:pt x="174" y="49"/>
                  </a:cubicBezTo>
                  <a:cubicBezTo>
                    <a:pt x="174" y="47"/>
                    <a:pt x="174" y="47"/>
                    <a:pt x="174" y="47"/>
                  </a:cubicBezTo>
                  <a:cubicBezTo>
                    <a:pt x="174" y="9"/>
                    <a:pt x="159" y="12"/>
                    <a:pt x="147" y="9"/>
                  </a:cubicBezTo>
                  <a:cubicBezTo>
                    <a:pt x="143" y="8"/>
                    <a:pt x="142" y="6"/>
                    <a:pt x="142" y="4"/>
                  </a:cubicBezTo>
                  <a:cubicBezTo>
                    <a:pt x="142" y="2"/>
                    <a:pt x="143" y="0"/>
                    <a:pt x="147" y="0"/>
                  </a:cubicBezTo>
                  <a:cubicBezTo>
                    <a:pt x="150" y="0"/>
                    <a:pt x="170" y="0"/>
                    <a:pt x="173" y="0"/>
                  </a:cubicBezTo>
                  <a:cubicBezTo>
                    <a:pt x="185" y="0"/>
                    <a:pt x="193" y="0"/>
                    <a:pt x="198" y="0"/>
                  </a:cubicBezTo>
                  <a:cubicBezTo>
                    <a:pt x="205" y="0"/>
                    <a:pt x="207" y="1"/>
                    <a:pt x="207" y="4"/>
                  </a:cubicBezTo>
                  <a:cubicBezTo>
                    <a:pt x="207" y="7"/>
                    <a:pt x="198" y="10"/>
                    <a:pt x="197" y="10"/>
                  </a:cubicBezTo>
                  <a:cubicBezTo>
                    <a:pt x="195" y="11"/>
                    <a:pt x="188" y="18"/>
                    <a:pt x="188" y="41"/>
                  </a:cubicBezTo>
                  <a:cubicBezTo>
                    <a:pt x="188" y="52"/>
                    <a:pt x="188" y="52"/>
                    <a:pt x="188" y="52"/>
                  </a:cubicBezTo>
                  <a:cubicBezTo>
                    <a:pt x="188" y="91"/>
                    <a:pt x="185" y="162"/>
                    <a:pt x="185" y="189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5" y="198"/>
                    <a:pt x="184" y="201"/>
                    <a:pt x="181" y="201"/>
                  </a:cubicBezTo>
                  <a:cubicBezTo>
                    <a:pt x="179" y="201"/>
                    <a:pt x="177" y="200"/>
                    <a:pt x="177" y="199"/>
                  </a:cubicBezTo>
                  <a:cubicBezTo>
                    <a:pt x="54" y="57"/>
                    <a:pt x="49" y="52"/>
                    <a:pt x="47" y="52"/>
                  </a:cubicBezTo>
                  <a:cubicBezTo>
                    <a:pt x="45" y="52"/>
                    <a:pt x="44" y="60"/>
                    <a:pt x="44" y="71"/>
                  </a:cubicBezTo>
                  <a:cubicBezTo>
                    <a:pt x="44" y="116"/>
                    <a:pt x="42" y="148"/>
                    <a:pt x="42" y="161"/>
                  </a:cubicBezTo>
                  <a:cubicBezTo>
                    <a:pt x="42" y="198"/>
                    <a:pt x="69" y="184"/>
                    <a:pt x="69" y="193"/>
                  </a:cubicBezTo>
                  <a:cubicBezTo>
                    <a:pt x="69" y="197"/>
                    <a:pt x="67" y="198"/>
                    <a:pt x="64" y="198"/>
                  </a:cubicBezTo>
                  <a:cubicBezTo>
                    <a:pt x="56" y="198"/>
                    <a:pt x="59" y="197"/>
                    <a:pt x="35" y="197"/>
                  </a:cubicBezTo>
                  <a:cubicBezTo>
                    <a:pt x="29" y="197"/>
                    <a:pt x="21" y="198"/>
                    <a:pt x="11" y="198"/>
                  </a:cubicBezTo>
                  <a:cubicBezTo>
                    <a:pt x="7" y="198"/>
                    <a:pt x="5" y="197"/>
                    <a:pt x="5" y="193"/>
                  </a:cubicBezTo>
                  <a:cubicBezTo>
                    <a:pt x="5" y="186"/>
                    <a:pt x="19" y="195"/>
                    <a:pt x="25" y="172"/>
                  </a:cubicBezTo>
                  <a:cubicBezTo>
                    <a:pt x="28" y="163"/>
                    <a:pt x="32" y="78"/>
                    <a:pt x="32" y="58"/>
                  </a:cubicBezTo>
                  <a:cubicBezTo>
                    <a:pt x="32" y="26"/>
                    <a:pt x="24" y="11"/>
                    <a:pt x="4" y="9"/>
                  </a:cubicBezTo>
                  <a:cubicBezTo>
                    <a:pt x="0" y="9"/>
                    <a:pt x="0" y="6"/>
                    <a:pt x="0" y="5"/>
                  </a:cubicBezTo>
                  <a:cubicBezTo>
                    <a:pt x="0" y="3"/>
                    <a:pt x="3" y="0"/>
                    <a:pt x="7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8">
              <a:extLst>
                <a:ext uri="{FF2B5EF4-FFF2-40B4-BE49-F238E27FC236}">
                  <a16:creationId xmlns:a16="http://schemas.microsoft.com/office/drawing/2014/main" id="{7BDB6C34-360C-41DC-AD49-EE972FD2C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3288" y="2165350"/>
              <a:ext cx="204788" cy="223838"/>
            </a:xfrm>
            <a:custGeom>
              <a:avLst/>
              <a:gdLst>
                <a:gd name="T0" fmla="*/ 2 w 184"/>
                <a:gd name="T1" fmla="*/ 10 h 201"/>
                <a:gd name="T2" fmla="*/ 11 w 184"/>
                <a:gd name="T3" fmla="*/ 0 h 201"/>
                <a:gd name="T4" fmla="*/ 89 w 184"/>
                <a:gd name="T5" fmla="*/ 2 h 201"/>
                <a:gd name="T6" fmla="*/ 175 w 184"/>
                <a:gd name="T7" fmla="*/ 1 h 201"/>
                <a:gd name="T8" fmla="*/ 177 w 184"/>
                <a:gd name="T9" fmla="*/ 1 h 201"/>
                <a:gd name="T10" fmla="*/ 182 w 184"/>
                <a:gd name="T11" fmla="*/ 5 h 201"/>
                <a:gd name="T12" fmla="*/ 184 w 184"/>
                <a:gd name="T13" fmla="*/ 28 h 201"/>
                <a:gd name="T14" fmla="*/ 179 w 184"/>
                <a:gd name="T15" fmla="*/ 38 h 201"/>
                <a:gd name="T16" fmla="*/ 176 w 184"/>
                <a:gd name="T17" fmla="*/ 35 h 201"/>
                <a:gd name="T18" fmla="*/ 148 w 184"/>
                <a:gd name="T19" fmla="*/ 17 h 201"/>
                <a:gd name="T20" fmla="*/ 112 w 184"/>
                <a:gd name="T21" fmla="*/ 17 h 201"/>
                <a:gd name="T22" fmla="*/ 102 w 184"/>
                <a:gd name="T23" fmla="*/ 35 h 201"/>
                <a:gd name="T24" fmla="*/ 102 w 184"/>
                <a:gd name="T25" fmla="*/ 48 h 201"/>
                <a:gd name="T26" fmla="*/ 101 w 184"/>
                <a:gd name="T27" fmla="*/ 150 h 201"/>
                <a:gd name="T28" fmla="*/ 101 w 184"/>
                <a:gd name="T29" fmla="*/ 168 h 201"/>
                <a:gd name="T30" fmla="*/ 105 w 184"/>
                <a:gd name="T31" fmla="*/ 184 h 201"/>
                <a:gd name="T32" fmla="*/ 128 w 184"/>
                <a:gd name="T33" fmla="*/ 196 h 201"/>
                <a:gd name="T34" fmla="*/ 122 w 184"/>
                <a:gd name="T35" fmla="*/ 201 h 201"/>
                <a:gd name="T36" fmla="*/ 91 w 184"/>
                <a:gd name="T37" fmla="*/ 198 h 201"/>
                <a:gd name="T38" fmla="*/ 63 w 184"/>
                <a:gd name="T39" fmla="*/ 200 h 201"/>
                <a:gd name="T40" fmla="*/ 52 w 184"/>
                <a:gd name="T41" fmla="*/ 196 h 201"/>
                <a:gd name="T42" fmla="*/ 67 w 184"/>
                <a:gd name="T43" fmla="*/ 190 h 201"/>
                <a:gd name="T44" fmla="*/ 77 w 184"/>
                <a:gd name="T45" fmla="*/ 178 h 201"/>
                <a:gd name="T46" fmla="*/ 80 w 184"/>
                <a:gd name="T47" fmla="*/ 73 h 201"/>
                <a:gd name="T48" fmla="*/ 80 w 184"/>
                <a:gd name="T49" fmla="*/ 24 h 201"/>
                <a:gd name="T50" fmla="*/ 59 w 184"/>
                <a:gd name="T51" fmla="*/ 16 h 201"/>
                <a:gd name="T52" fmla="*/ 14 w 184"/>
                <a:gd name="T53" fmla="*/ 23 h 201"/>
                <a:gd name="T54" fmla="*/ 3 w 184"/>
                <a:gd name="T55" fmla="*/ 43 h 201"/>
                <a:gd name="T56" fmla="*/ 0 w 184"/>
                <a:gd name="T57" fmla="*/ 38 h 201"/>
                <a:gd name="T58" fmla="*/ 2 w 184"/>
                <a:gd name="T59" fmla="*/ 1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84" h="201">
                  <a:moveTo>
                    <a:pt x="2" y="10"/>
                  </a:moveTo>
                  <a:cubicBezTo>
                    <a:pt x="3" y="4"/>
                    <a:pt x="3" y="0"/>
                    <a:pt x="11" y="0"/>
                  </a:cubicBezTo>
                  <a:cubicBezTo>
                    <a:pt x="30" y="0"/>
                    <a:pt x="28" y="2"/>
                    <a:pt x="89" y="2"/>
                  </a:cubicBezTo>
                  <a:cubicBezTo>
                    <a:pt x="130" y="2"/>
                    <a:pt x="160" y="2"/>
                    <a:pt x="175" y="1"/>
                  </a:cubicBezTo>
                  <a:cubicBezTo>
                    <a:pt x="175" y="1"/>
                    <a:pt x="176" y="1"/>
                    <a:pt x="177" y="1"/>
                  </a:cubicBezTo>
                  <a:cubicBezTo>
                    <a:pt x="181" y="1"/>
                    <a:pt x="182" y="5"/>
                    <a:pt x="182" y="5"/>
                  </a:cubicBezTo>
                  <a:cubicBezTo>
                    <a:pt x="182" y="9"/>
                    <a:pt x="184" y="26"/>
                    <a:pt x="184" y="28"/>
                  </a:cubicBezTo>
                  <a:cubicBezTo>
                    <a:pt x="184" y="38"/>
                    <a:pt x="183" y="38"/>
                    <a:pt x="179" y="38"/>
                  </a:cubicBezTo>
                  <a:cubicBezTo>
                    <a:pt x="179" y="38"/>
                    <a:pt x="177" y="38"/>
                    <a:pt x="176" y="35"/>
                  </a:cubicBezTo>
                  <a:cubicBezTo>
                    <a:pt x="173" y="22"/>
                    <a:pt x="171" y="17"/>
                    <a:pt x="148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03" y="17"/>
                    <a:pt x="102" y="18"/>
                    <a:pt x="102" y="35"/>
                  </a:cubicBezTo>
                  <a:cubicBezTo>
                    <a:pt x="102" y="48"/>
                    <a:pt x="102" y="48"/>
                    <a:pt x="102" y="48"/>
                  </a:cubicBezTo>
                  <a:cubicBezTo>
                    <a:pt x="102" y="113"/>
                    <a:pt x="101" y="125"/>
                    <a:pt x="101" y="150"/>
                  </a:cubicBezTo>
                  <a:cubicBezTo>
                    <a:pt x="101" y="157"/>
                    <a:pt x="101" y="163"/>
                    <a:pt x="101" y="168"/>
                  </a:cubicBezTo>
                  <a:cubicBezTo>
                    <a:pt x="101" y="175"/>
                    <a:pt x="102" y="180"/>
                    <a:pt x="105" y="184"/>
                  </a:cubicBezTo>
                  <a:cubicBezTo>
                    <a:pt x="116" y="194"/>
                    <a:pt x="128" y="189"/>
                    <a:pt x="128" y="196"/>
                  </a:cubicBezTo>
                  <a:cubicBezTo>
                    <a:pt x="128" y="200"/>
                    <a:pt x="126" y="201"/>
                    <a:pt x="122" y="201"/>
                  </a:cubicBezTo>
                  <a:cubicBezTo>
                    <a:pt x="115" y="201"/>
                    <a:pt x="100" y="198"/>
                    <a:pt x="91" y="198"/>
                  </a:cubicBezTo>
                  <a:cubicBezTo>
                    <a:pt x="84" y="198"/>
                    <a:pt x="71" y="200"/>
                    <a:pt x="63" y="200"/>
                  </a:cubicBezTo>
                  <a:cubicBezTo>
                    <a:pt x="57" y="200"/>
                    <a:pt x="52" y="199"/>
                    <a:pt x="52" y="196"/>
                  </a:cubicBezTo>
                  <a:cubicBezTo>
                    <a:pt x="52" y="190"/>
                    <a:pt x="60" y="191"/>
                    <a:pt x="67" y="190"/>
                  </a:cubicBezTo>
                  <a:cubicBezTo>
                    <a:pt x="72" y="188"/>
                    <a:pt x="76" y="186"/>
                    <a:pt x="77" y="178"/>
                  </a:cubicBezTo>
                  <a:cubicBezTo>
                    <a:pt x="80" y="159"/>
                    <a:pt x="80" y="85"/>
                    <a:pt x="80" y="73"/>
                  </a:cubicBezTo>
                  <a:cubicBezTo>
                    <a:pt x="80" y="44"/>
                    <a:pt x="80" y="24"/>
                    <a:pt x="80" y="24"/>
                  </a:cubicBezTo>
                  <a:cubicBezTo>
                    <a:pt x="80" y="17"/>
                    <a:pt x="79" y="16"/>
                    <a:pt x="59" y="16"/>
                  </a:cubicBezTo>
                  <a:cubicBezTo>
                    <a:pt x="18" y="16"/>
                    <a:pt x="17" y="19"/>
                    <a:pt x="14" y="23"/>
                  </a:cubicBezTo>
                  <a:cubicBezTo>
                    <a:pt x="7" y="33"/>
                    <a:pt x="10" y="43"/>
                    <a:pt x="3" y="43"/>
                  </a:cubicBezTo>
                  <a:cubicBezTo>
                    <a:pt x="1" y="43"/>
                    <a:pt x="0" y="42"/>
                    <a:pt x="0" y="38"/>
                  </a:cubicBezTo>
                  <a:cubicBezTo>
                    <a:pt x="0" y="30"/>
                    <a:pt x="1" y="17"/>
                    <a:pt x="2" y="1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9">
              <a:extLst>
                <a:ext uri="{FF2B5EF4-FFF2-40B4-BE49-F238E27FC236}">
                  <a16:creationId xmlns:a16="http://schemas.microsoft.com/office/drawing/2014/main" id="{06148622-FEEF-4AB5-96BF-B0D76758EA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0938" y="2166938"/>
              <a:ext cx="174625" cy="222250"/>
            </a:xfrm>
            <a:custGeom>
              <a:avLst/>
              <a:gdLst>
                <a:gd name="T0" fmla="*/ 7 w 156"/>
                <a:gd name="T1" fmla="*/ 0 h 199"/>
                <a:gd name="T2" fmla="*/ 15 w 156"/>
                <a:gd name="T3" fmla="*/ 0 h 199"/>
                <a:gd name="T4" fmla="*/ 83 w 156"/>
                <a:gd name="T5" fmla="*/ 2 h 199"/>
                <a:gd name="T6" fmla="*/ 138 w 156"/>
                <a:gd name="T7" fmla="*/ 0 h 199"/>
                <a:gd name="T8" fmla="*/ 143 w 156"/>
                <a:gd name="T9" fmla="*/ 7 h 199"/>
                <a:gd name="T10" fmla="*/ 140 w 156"/>
                <a:gd name="T11" fmla="*/ 35 h 199"/>
                <a:gd name="T12" fmla="*/ 136 w 156"/>
                <a:gd name="T13" fmla="*/ 41 h 199"/>
                <a:gd name="T14" fmla="*/ 131 w 156"/>
                <a:gd name="T15" fmla="*/ 35 h 199"/>
                <a:gd name="T16" fmla="*/ 115 w 156"/>
                <a:gd name="T17" fmla="*/ 15 h 199"/>
                <a:gd name="T18" fmla="*/ 77 w 156"/>
                <a:gd name="T19" fmla="*/ 13 h 199"/>
                <a:gd name="T20" fmla="*/ 69 w 156"/>
                <a:gd name="T21" fmla="*/ 13 h 199"/>
                <a:gd name="T22" fmla="*/ 50 w 156"/>
                <a:gd name="T23" fmla="*/ 30 h 199"/>
                <a:gd name="T24" fmla="*/ 49 w 156"/>
                <a:gd name="T25" fmla="*/ 77 h 199"/>
                <a:gd name="T26" fmla="*/ 54 w 156"/>
                <a:gd name="T27" fmla="*/ 91 h 199"/>
                <a:gd name="T28" fmla="*/ 61 w 156"/>
                <a:gd name="T29" fmla="*/ 91 h 199"/>
                <a:gd name="T30" fmla="*/ 73 w 156"/>
                <a:gd name="T31" fmla="*/ 91 h 199"/>
                <a:gd name="T32" fmla="*/ 81 w 156"/>
                <a:gd name="T33" fmla="*/ 91 h 199"/>
                <a:gd name="T34" fmla="*/ 113 w 156"/>
                <a:gd name="T35" fmla="*/ 86 h 199"/>
                <a:gd name="T36" fmla="*/ 120 w 156"/>
                <a:gd name="T37" fmla="*/ 75 h 199"/>
                <a:gd name="T38" fmla="*/ 124 w 156"/>
                <a:gd name="T39" fmla="*/ 71 h 199"/>
                <a:gd name="T40" fmla="*/ 127 w 156"/>
                <a:gd name="T41" fmla="*/ 75 h 199"/>
                <a:gd name="T42" fmla="*/ 125 w 156"/>
                <a:gd name="T43" fmla="*/ 104 h 199"/>
                <a:gd name="T44" fmla="*/ 126 w 156"/>
                <a:gd name="T45" fmla="*/ 121 h 199"/>
                <a:gd name="T46" fmla="*/ 124 w 156"/>
                <a:gd name="T47" fmla="*/ 128 h 199"/>
                <a:gd name="T48" fmla="*/ 118 w 156"/>
                <a:gd name="T49" fmla="*/ 121 h 199"/>
                <a:gd name="T50" fmla="*/ 111 w 156"/>
                <a:gd name="T51" fmla="*/ 108 h 199"/>
                <a:gd name="T52" fmla="*/ 84 w 156"/>
                <a:gd name="T53" fmla="*/ 104 h 199"/>
                <a:gd name="T54" fmla="*/ 60 w 156"/>
                <a:gd name="T55" fmla="*/ 104 h 199"/>
                <a:gd name="T56" fmla="*/ 48 w 156"/>
                <a:gd name="T57" fmla="*/ 109 h 199"/>
                <a:gd name="T58" fmla="*/ 48 w 156"/>
                <a:gd name="T59" fmla="*/ 149 h 199"/>
                <a:gd name="T60" fmla="*/ 48 w 156"/>
                <a:gd name="T61" fmla="*/ 160 h 199"/>
                <a:gd name="T62" fmla="*/ 54 w 156"/>
                <a:gd name="T63" fmla="*/ 182 h 199"/>
                <a:gd name="T64" fmla="*/ 66 w 156"/>
                <a:gd name="T65" fmla="*/ 184 h 199"/>
                <a:gd name="T66" fmla="*/ 153 w 156"/>
                <a:gd name="T67" fmla="*/ 158 h 199"/>
                <a:gd name="T68" fmla="*/ 156 w 156"/>
                <a:gd name="T69" fmla="*/ 163 h 199"/>
                <a:gd name="T70" fmla="*/ 123 w 156"/>
                <a:gd name="T71" fmla="*/ 199 h 199"/>
                <a:gd name="T72" fmla="*/ 47 w 156"/>
                <a:gd name="T73" fmla="*/ 196 h 199"/>
                <a:gd name="T74" fmla="*/ 9 w 156"/>
                <a:gd name="T75" fmla="*/ 199 h 199"/>
                <a:gd name="T76" fmla="*/ 3 w 156"/>
                <a:gd name="T77" fmla="*/ 196 h 199"/>
                <a:gd name="T78" fmla="*/ 15 w 156"/>
                <a:gd name="T79" fmla="*/ 187 h 199"/>
                <a:gd name="T80" fmla="*/ 26 w 156"/>
                <a:gd name="T81" fmla="*/ 133 h 199"/>
                <a:gd name="T82" fmla="*/ 26 w 156"/>
                <a:gd name="T83" fmla="*/ 99 h 199"/>
                <a:gd name="T84" fmla="*/ 27 w 156"/>
                <a:gd name="T85" fmla="*/ 51 h 199"/>
                <a:gd name="T86" fmla="*/ 26 w 156"/>
                <a:gd name="T87" fmla="*/ 26 h 199"/>
                <a:gd name="T88" fmla="*/ 4 w 156"/>
                <a:gd name="T89" fmla="*/ 8 h 199"/>
                <a:gd name="T90" fmla="*/ 0 w 156"/>
                <a:gd name="T91" fmla="*/ 3 h 199"/>
                <a:gd name="T92" fmla="*/ 7 w 156"/>
                <a:gd name="T9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6" h="199">
                  <a:moveTo>
                    <a:pt x="7" y="0"/>
                  </a:moveTo>
                  <a:cubicBezTo>
                    <a:pt x="10" y="0"/>
                    <a:pt x="12" y="0"/>
                    <a:pt x="15" y="0"/>
                  </a:cubicBezTo>
                  <a:cubicBezTo>
                    <a:pt x="21" y="0"/>
                    <a:pt x="55" y="2"/>
                    <a:pt x="83" y="2"/>
                  </a:cubicBezTo>
                  <a:cubicBezTo>
                    <a:pt x="94" y="2"/>
                    <a:pt x="130" y="0"/>
                    <a:pt x="138" y="0"/>
                  </a:cubicBezTo>
                  <a:cubicBezTo>
                    <a:pt x="140" y="0"/>
                    <a:pt x="143" y="1"/>
                    <a:pt x="143" y="7"/>
                  </a:cubicBezTo>
                  <a:cubicBezTo>
                    <a:pt x="143" y="12"/>
                    <a:pt x="140" y="21"/>
                    <a:pt x="140" y="35"/>
                  </a:cubicBezTo>
                  <a:cubicBezTo>
                    <a:pt x="140" y="38"/>
                    <a:pt x="138" y="41"/>
                    <a:pt x="136" y="41"/>
                  </a:cubicBezTo>
                  <a:cubicBezTo>
                    <a:pt x="133" y="41"/>
                    <a:pt x="131" y="39"/>
                    <a:pt x="131" y="35"/>
                  </a:cubicBezTo>
                  <a:cubicBezTo>
                    <a:pt x="131" y="26"/>
                    <a:pt x="124" y="16"/>
                    <a:pt x="115" y="15"/>
                  </a:cubicBezTo>
                  <a:cubicBezTo>
                    <a:pt x="97" y="14"/>
                    <a:pt x="92" y="13"/>
                    <a:pt x="77" y="13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0" y="13"/>
                    <a:pt x="51" y="14"/>
                    <a:pt x="50" y="30"/>
                  </a:cubicBezTo>
                  <a:cubicBezTo>
                    <a:pt x="49" y="40"/>
                    <a:pt x="49" y="64"/>
                    <a:pt x="49" y="77"/>
                  </a:cubicBezTo>
                  <a:cubicBezTo>
                    <a:pt x="49" y="82"/>
                    <a:pt x="49" y="91"/>
                    <a:pt x="54" y="9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105" y="91"/>
                    <a:pt x="108" y="89"/>
                    <a:pt x="113" y="86"/>
                  </a:cubicBezTo>
                  <a:cubicBezTo>
                    <a:pt x="118" y="82"/>
                    <a:pt x="119" y="78"/>
                    <a:pt x="120" y="75"/>
                  </a:cubicBezTo>
                  <a:cubicBezTo>
                    <a:pt x="120" y="73"/>
                    <a:pt x="121" y="71"/>
                    <a:pt x="124" y="71"/>
                  </a:cubicBezTo>
                  <a:cubicBezTo>
                    <a:pt x="127" y="71"/>
                    <a:pt x="127" y="72"/>
                    <a:pt x="127" y="75"/>
                  </a:cubicBezTo>
                  <a:cubicBezTo>
                    <a:pt x="127" y="80"/>
                    <a:pt x="125" y="95"/>
                    <a:pt x="125" y="104"/>
                  </a:cubicBezTo>
                  <a:cubicBezTo>
                    <a:pt x="125" y="114"/>
                    <a:pt x="126" y="116"/>
                    <a:pt x="126" y="121"/>
                  </a:cubicBezTo>
                  <a:cubicBezTo>
                    <a:pt x="126" y="128"/>
                    <a:pt x="125" y="128"/>
                    <a:pt x="124" y="128"/>
                  </a:cubicBezTo>
                  <a:cubicBezTo>
                    <a:pt x="121" y="128"/>
                    <a:pt x="119" y="125"/>
                    <a:pt x="118" y="121"/>
                  </a:cubicBezTo>
                  <a:cubicBezTo>
                    <a:pt x="116" y="116"/>
                    <a:pt x="115" y="111"/>
                    <a:pt x="111" y="108"/>
                  </a:cubicBezTo>
                  <a:cubicBezTo>
                    <a:pt x="105" y="104"/>
                    <a:pt x="85" y="104"/>
                    <a:pt x="84" y="104"/>
                  </a:cubicBezTo>
                  <a:cubicBezTo>
                    <a:pt x="60" y="104"/>
                    <a:pt x="63" y="104"/>
                    <a:pt x="60" y="104"/>
                  </a:cubicBezTo>
                  <a:cubicBezTo>
                    <a:pt x="54" y="104"/>
                    <a:pt x="48" y="105"/>
                    <a:pt x="48" y="109"/>
                  </a:cubicBezTo>
                  <a:cubicBezTo>
                    <a:pt x="48" y="125"/>
                    <a:pt x="48" y="133"/>
                    <a:pt x="48" y="149"/>
                  </a:cubicBezTo>
                  <a:cubicBezTo>
                    <a:pt x="48" y="160"/>
                    <a:pt x="48" y="160"/>
                    <a:pt x="48" y="160"/>
                  </a:cubicBezTo>
                  <a:cubicBezTo>
                    <a:pt x="48" y="169"/>
                    <a:pt x="50" y="181"/>
                    <a:pt x="54" y="182"/>
                  </a:cubicBezTo>
                  <a:cubicBezTo>
                    <a:pt x="61" y="184"/>
                    <a:pt x="62" y="184"/>
                    <a:pt x="66" y="184"/>
                  </a:cubicBezTo>
                  <a:cubicBezTo>
                    <a:pt x="155" y="184"/>
                    <a:pt x="145" y="158"/>
                    <a:pt x="153" y="158"/>
                  </a:cubicBezTo>
                  <a:cubicBezTo>
                    <a:pt x="154" y="158"/>
                    <a:pt x="156" y="159"/>
                    <a:pt x="156" y="163"/>
                  </a:cubicBezTo>
                  <a:cubicBezTo>
                    <a:pt x="156" y="179"/>
                    <a:pt x="134" y="199"/>
                    <a:pt x="123" y="199"/>
                  </a:cubicBezTo>
                  <a:cubicBezTo>
                    <a:pt x="88" y="199"/>
                    <a:pt x="64" y="196"/>
                    <a:pt x="47" y="196"/>
                  </a:cubicBezTo>
                  <a:cubicBezTo>
                    <a:pt x="32" y="196"/>
                    <a:pt x="23" y="199"/>
                    <a:pt x="9" y="199"/>
                  </a:cubicBezTo>
                  <a:cubicBezTo>
                    <a:pt x="6" y="199"/>
                    <a:pt x="3" y="199"/>
                    <a:pt x="3" y="196"/>
                  </a:cubicBezTo>
                  <a:cubicBezTo>
                    <a:pt x="3" y="188"/>
                    <a:pt x="4" y="193"/>
                    <a:pt x="15" y="187"/>
                  </a:cubicBezTo>
                  <a:cubicBezTo>
                    <a:pt x="24" y="183"/>
                    <a:pt x="26" y="176"/>
                    <a:pt x="26" y="133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26" y="84"/>
                    <a:pt x="27" y="68"/>
                    <a:pt x="27" y="51"/>
                  </a:cubicBezTo>
                  <a:cubicBezTo>
                    <a:pt x="27" y="43"/>
                    <a:pt x="27" y="35"/>
                    <a:pt x="26" y="26"/>
                  </a:cubicBezTo>
                  <a:cubicBezTo>
                    <a:pt x="26" y="14"/>
                    <a:pt x="15" y="9"/>
                    <a:pt x="4" y="8"/>
                  </a:cubicBezTo>
                  <a:cubicBezTo>
                    <a:pt x="0" y="8"/>
                    <a:pt x="0" y="6"/>
                    <a:pt x="0" y="3"/>
                  </a:cubicBezTo>
                  <a:cubicBezTo>
                    <a:pt x="0" y="0"/>
                    <a:pt x="5" y="0"/>
                    <a:pt x="7" y="0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0">
              <a:extLst>
                <a:ext uri="{FF2B5EF4-FFF2-40B4-BE49-F238E27FC236}">
                  <a16:creationId xmlns:a16="http://schemas.microsoft.com/office/drawing/2014/main" id="{478E4B79-8E42-402D-A497-8EA5D31A84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08425" y="2166938"/>
              <a:ext cx="214313" cy="223838"/>
            </a:xfrm>
            <a:custGeom>
              <a:avLst/>
              <a:gdLst>
                <a:gd name="T0" fmla="*/ 8 w 192"/>
                <a:gd name="T1" fmla="*/ 1 h 201"/>
                <a:gd name="T2" fmla="*/ 54 w 192"/>
                <a:gd name="T3" fmla="*/ 1 h 201"/>
                <a:gd name="T4" fmla="*/ 82 w 192"/>
                <a:gd name="T5" fmla="*/ 0 h 201"/>
                <a:gd name="T6" fmla="*/ 142 w 192"/>
                <a:gd name="T7" fmla="*/ 47 h 201"/>
                <a:gd name="T8" fmla="*/ 108 w 192"/>
                <a:gd name="T9" fmla="*/ 100 h 201"/>
                <a:gd name="T10" fmla="*/ 163 w 192"/>
                <a:gd name="T11" fmla="*/ 177 h 201"/>
                <a:gd name="T12" fmla="*/ 189 w 192"/>
                <a:gd name="T13" fmla="*/ 190 h 201"/>
                <a:gd name="T14" fmla="*/ 192 w 192"/>
                <a:gd name="T15" fmla="*/ 194 h 201"/>
                <a:gd name="T16" fmla="*/ 172 w 192"/>
                <a:gd name="T17" fmla="*/ 201 h 201"/>
                <a:gd name="T18" fmla="*/ 148 w 192"/>
                <a:gd name="T19" fmla="*/ 194 h 201"/>
                <a:gd name="T20" fmla="*/ 98 w 192"/>
                <a:gd name="T21" fmla="*/ 128 h 201"/>
                <a:gd name="T22" fmla="*/ 78 w 192"/>
                <a:gd name="T23" fmla="*/ 106 h 201"/>
                <a:gd name="T24" fmla="*/ 72 w 192"/>
                <a:gd name="T25" fmla="*/ 106 h 201"/>
                <a:gd name="T26" fmla="*/ 55 w 192"/>
                <a:gd name="T27" fmla="*/ 106 h 201"/>
                <a:gd name="T28" fmla="*/ 50 w 192"/>
                <a:gd name="T29" fmla="*/ 126 h 201"/>
                <a:gd name="T30" fmla="*/ 51 w 192"/>
                <a:gd name="T31" fmla="*/ 165 h 201"/>
                <a:gd name="T32" fmla="*/ 85 w 192"/>
                <a:gd name="T33" fmla="*/ 196 h 201"/>
                <a:gd name="T34" fmla="*/ 80 w 192"/>
                <a:gd name="T35" fmla="*/ 200 h 201"/>
                <a:gd name="T36" fmla="*/ 40 w 192"/>
                <a:gd name="T37" fmla="*/ 199 h 201"/>
                <a:gd name="T38" fmla="*/ 9 w 192"/>
                <a:gd name="T39" fmla="*/ 200 h 201"/>
                <a:gd name="T40" fmla="*/ 4 w 192"/>
                <a:gd name="T41" fmla="*/ 195 h 201"/>
                <a:gd name="T42" fmla="*/ 27 w 192"/>
                <a:gd name="T43" fmla="*/ 167 h 201"/>
                <a:gd name="T44" fmla="*/ 27 w 192"/>
                <a:gd name="T45" fmla="*/ 80 h 201"/>
                <a:gd name="T46" fmla="*/ 27 w 192"/>
                <a:gd name="T47" fmla="*/ 33 h 201"/>
                <a:gd name="T48" fmla="*/ 0 w 192"/>
                <a:gd name="T49" fmla="*/ 5 h 201"/>
                <a:gd name="T50" fmla="*/ 8 w 192"/>
                <a:gd name="T51" fmla="*/ 1 h 201"/>
                <a:gd name="T52" fmla="*/ 52 w 192"/>
                <a:gd name="T53" fmla="*/ 93 h 201"/>
                <a:gd name="T54" fmla="*/ 64 w 192"/>
                <a:gd name="T55" fmla="*/ 96 h 201"/>
                <a:gd name="T56" fmla="*/ 67 w 192"/>
                <a:gd name="T57" fmla="*/ 96 h 201"/>
                <a:gd name="T58" fmla="*/ 75 w 192"/>
                <a:gd name="T59" fmla="*/ 96 h 201"/>
                <a:gd name="T60" fmla="*/ 119 w 192"/>
                <a:gd name="T61" fmla="*/ 57 h 201"/>
                <a:gd name="T62" fmla="*/ 65 w 192"/>
                <a:gd name="T63" fmla="*/ 11 h 201"/>
                <a:gd name="T64" fmla="*/ 50 w 192"/>
                <a:gd name="T65" fmla="*/ 42 h 201"/>
                <a:gd name="T66" fmla="*/ 50 w 192"/>
                <a:gd name="T67" fmla="*/ 50 h 201"/>
                <a:gd name="T68" fmla="*/ 52 w 192"/>
                <a:gd name="T69" fmla="*/ 93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2" h="201">
                  <a:moveTo>
                    <a:pt x="8" y="1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66" y="1"/>
                    <a:pt x="72" y="0"/>
                    <a:pt x="82" y="0"/>
                  </a:cubicBezTo>
                  <a:cubicBezTo>
                    <a:pt x="114" y="0"/>
                    <a:pt x="142" y="17"/>
                    <a:pt x="142" y="47"/>
                  </a:cubicBezTo>
                  <a:cubicBezTo>
                    <a:pt x="142" y="88"/>
                    <a:pt x="108" y="95"/>
                    <a:pt x="108" y="100"/>
                  </a:cubicBezTo>
                  <a:cubicBezTo>
                    <a:pt x="108" y="104"/>
                    <a:pt x="152" y="165"/>
                    <a:pt x="163" y="177"/>
                  </a:cubicBezTo>
                  <a:cubicBezTo>
                    <a:pt x="164" y="179"/>
                    <a:pt x="174" y="190"/>
                    <a:pt x="189" y="190"/>
                  </a:cubicBezTo>
                  <a:cubicBezTo>
                    <a:pt x="190" y="190"/>
                    <a:pt x="192" y="192"/>
                    <a:pt x="192" y="194"/>
                  </a:cubicBezTo>
                  <a:cubicBezTo>
                    <a:pt x="192" y="199"/>
                    <a:pt x="192" y="201"/>
                    <a:pt x="172" y="201"/>
                  </a:cubicBezTo>
                  <a:cubicBezTo>
                    <a:pt x="171" y="201"/>
                    <a:pt x="158" y="200"/>
                    <a:pt x="148" y="194"/>
                  </a:cubicBezTo>
                  <a:cubicBezTo>
                    <a:pt x="133" y="186"/>
                    <a:pt x="112" y="151"/>
                    <a:pt x="98" y="128"/>
                  </a:cubicBezTo>
                  <a:cubicBezTo>
                    <a:pt x="87" y="109"/>
                    <a:pt x="81" y="106"/>
                    <a:pt x="78" y="106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1" y="106"/>
                    <a:pt x="50" y="106"/>
                    <a:pt x="50" y="126"/>
                  </a:cubicBezTo>
                  <a:cubicBezTo>
                    <a:pt x="50" y="165"/>
                    <a:pt x="51" y="161"/>
                    <a:pt x="51" y="165"/>
                  </a:cubicBezTo>
                  <a:cubicBezTo>
                    <a:pt x="51" y="199"/>
                    <a:pt x="85" y="187"/>
                    <a:pt x="85" y="196"/>
                  </a:cubicBezTo>
                  <a:cubicBezTo>
                    <a:pt x="85" y="199"/>
                    <a:pt x="84" y="200"/>
                    <a:pt x="80" y="200"/>
                  </a:cubicBezTo>
                  <a:cubicBezTo>
                    <a:pt x="79" y="200"/>
                    <a:pt x="43" y="199"/>
                    <a:pt x="40" y="199"/>
                  </a:cubicBezTo>
                  <a:cubicBezTo>
                    <a:pt x="27" y="199"/>
                    <a:pt x="12" y="200"/>
                    <a:pt x="9" y="200"/>
                  </a:cubicBezTo>
                  <a:cubicBezTo>
                    <a:pt x="7" y="200"/>
                    <a:pt x="4" y="199"/>
                    <a:pt x="4" y="195"/>
                  </a:cubicBezTo>
                  <a:cubicBezTo>
                    <a:pt x="4" y="185"/>
                    <a:pt x="27" y="198"/>
                    <a:pt x="27" y="167"/>
                  </a:cubicBezTo>
                  <a:cubicBezTo>
                    <a:pt x="27" y="149"/>
                    <a:pt x="27" y="111"/>
                    <a:pt x="27" y="80"/>
                  </a:cubicBezTo>
                  <a:cubicBezTo>
                    <a:pt x="27" y="51"/>
                    <a:pt x="27" y="40"/>
                    <a:pt x="27" y="33"/>
                  </a:cubicBezTo>
                  <a:cubicBezTo>
                    <a:pt x="27" y="3"/>
                    <a:pt x="0" y="14"/>
                    <a:pt x="0" y="5"/>
                  </a:cubicBezTo>
                  <a:cubicBezTo>
                    <a:pt x="0" y="2"/>
                    <a:pt x="2" y="1"/>
                    <a:pt x="8" y="1"/>
                  </a:cubicBezTo>
                  <a:close/>
                  <a:moveTo>
                    <a:pt x="52" y="93"/>
                  </a:moveTo>
                  <a:cubicBezTo>
                    <a:pt x="56" y="95"/>
                    <a:pt x="59" y="96"/>
                    <a:pt x="64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75" y="96"/>
                    <a:pt x="75" y="96"/>
                    <a:pt x="75" y="96"/>
                  </a:cubicBezTo>
                  <a:cubicBezTo>
                    <a:pt x="109" y="96"/>
                    <a:pt x="119" y="77"/>
                    <a:pt x="119" y="57"/>
                  </a:cubicBezTo>
                  <a:cubicBezTo>
                    <a:pt x="119" y="38"/>
                    <a:pt x="105" y="11"/>
                    <a:pt x="65" y="11"/>
                  </a:cubicBezTo>
                  <a:cubicBezTo>
                    <a:pt x="51" y="11"/>
                    <a:pt x="50" y="17"/>
                    <a:pt x="50" y="42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86"/>
                    <a:pt x="50" y="92"/>
                    <a:pt x="52" y="93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1">
              <a:extLst>
                <a:ext uri="{FF2B5EF4-FFF2-40B4-BE49-F238E27FC236}">
                  <a16:creationId xmlns:a16="http://schemas.microsoft.com/office/drawing/2014/main" id="{0F43F888-3392-4C3F-9FF5-11491553F0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775" y="2163763"/>
              <a:ext cx="147638" cy="227013"/>
            </a:xfrm>
            <a:custGeom>
              <a:avLst/>
              <a:gdLst>
                <a:gd name="T0" fmla="*/ 4 w 133"/>
                <a:gd name="T1" fmla="*/ 143 h 204"/>
                <a:gd name="T2" fmla="*/ 8 w 133"/>
                <a:gd name="T3" fmla="*/ 146 h 204"/>
                <a:gd name="T4" fmla="*/ 69 w 133"/>
                <a:gd name="T5" fmla="*/ 192 h 204"/>
                <a:gd name="T6" fmla="*/ 115 w 133"/>
                <a:gd name="T7" fmla="*/ 152 h 204"/>
                <a:gd name="T8" fmla="*/ 31 w 133"/>
                <a:gd name="T9" fmla="*/ 95 h 204"/>
                <a:gd name="T10" fmla="*/ 5 w 133"/>
                <a:gd name="T11" fmla="*/ 54 h 204"/>
                <a:gd name="T12" fmla="*/ 70 w 133"/>
                <a:gd name="T13" fmla="*/ 0 h 204"/>
                <a:gd name="T14" fmla="*/ 110 w 133"/>
                <a:gd name="T15" fmla="*/ 9 h 204"/>
                <a:gd name="T16" fmla="*/ 116 w 133"/>
                <a:gd name="T17" fmla="*/ 7 h 204"/>
                <a:gd name="T18" fmla="*/ 120 w 133"/>
                <a:gd name="T19" fmla="*/ 9 h 204"/>
                <a:gd name="T20" fmla="*/ 126 w 133"/>
                <a:gd name="T21" fmla="*/ 47 h 204"/>
                <a:gd name="T22" fmla="*/ 122 w 133"/>
                <a:gd name="T23" fmla="*/ 55 h 204"/>
                <a:gd name="T24" fmla="*/ 118 w 133"/>
                <a:gd name="T25" fmla="*/ 51 h 204"/>
                <a:gd name="T26" fmla="*/ 100 w 133"/>
                <a:gd name="T27" fmla="*/ 25 h 204"/>
                <a:gd name="T28" fmla="*/ 64 w 133"/>
                <a:gd name="T29" fmla="*/ 11 h 204"/>
                <a:gd name="T30" fmla="*/ 23 w 133"/>
                <a:gd name="T31" fmla="*/ 42 h 204"/>
                <a:gd name="T32" fmla="*/ 122 w 133"/>
                <a:gd name="T33" fmla="*/ 111 h 204"/>
                <a:gd name="T34" fmla="*/ 133 w 133"/>
                <a:gd name="T35" fmla="*/ 141 h 204"/>
                <a:gd name="T36" fmla="*/ 68 w 133"/>
                <a:gd name="T37" fmla="*/ 204 h 204"/>
                <a:gd name="T38" fmla="*/ 13 w 133"/>
                <a:gd name="T39" fmla="*/ 194 h 204"/>
                <a:gd name="T40" fmla="*/ 0 w 133"/>
                <a:gd name="T41" fmla="*/ 149 h 204"/>
                <a:gd name="T42" fmla="*/ 4 w 133"/>
                <a:gd name="T43" fmla="*/ 143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3" h="204">
                  <a:moveTo>
                    <a:pt x="4" y="143"/>
                  </a:moveTo>
                  <a:cubicBezTo>
                    <a:pt x="5" y="143"/>
                    <a:pt x="8" y="144"/>
                    <a:pt x="8" y="146"/>
                  </a:cubicBezTo>
                  <a:cubicBezTo>
                    <a:pt x="15" y="162"/>
                    <a:pt x="29" y="192"/>
                    <a:pt x="69" y="192"/>
                  </a:cubicBezTo>
                  <a:cubicBezTo>
                    <a:pt x="97" y="192"/>
                    <a:pt x="115" y="176"/>
                    <a:pt x="115" y="152"/>
                  </a:cubicBezTo>
                  <a:cubicBezTo>
                    <a:pt x="115" y="115"/>
                    <a:pt x="67" y="117"/>
                    <a:pt x="31" y="95"/>
                  </a:cubicBezTo>
                  <a:cubicBezTo>
                    <a:pt x="15" y="86"/>
                    <a:pt x="5" y="73"/>
                    <a:pt x="5" y="54"/>
                  </a:cubicBezTo>
                  <a:cubicBezTo>
                    <a:pt x="5" y="21"/>
                    <a:pt x="32" y="0"/>
                    <a:pt x="70" y="0"/>
                  </a:cubicBezTo>
                  <a:cubicBezTo>
                    <a:pt x="88" y="0"/>
                    <a:pt x="106" y="9"/>
                    <a:pt x="110" y="9"/>
                  </a:cubicBezTo>
                  <a:cubicBezTo>
                    <a:pt x="111" y="9"/>
                    <a:pt x="114" y="7"/>
                    <a:pt x="116" y="7"/>
                  </a:cubicBezTo>
                  <a:cubicBezTo>
                    <a:pt x="118" y="7"/>
                    <a:pt x="120" y="8"/>
                    <a:pt x="120" y="9"/>
                  </a:cubicBezTo>
                  <a:cubicBezTo>
                    <a:pt x="122" y="22"/>
                    <a:pt x="126" y="43"/>
                    <a:pt x="126" y="47"/>
                  </a:cubicBezTo>
                  <a:cubicBezTo>
                    <a:pt x="126" y="53"/>
                    <a:pt x="124" y="55"/>
                    <a:pt x="122" y="55"/>
                  </a:cubicBezTo>
                  <a:cubicBezTo>
                    <a:pt x="120" y="55"/>
                    <a:pt x="119" y="53"/>
                    <a:pt x="118" y="51"/>
                  </a:cubicBezTo>
                  <a:cubicBezTo>
                    <a:pt x="111" y="34"/>
                    <a:pt x="108" y="32"/>
                    <a:pt x="100" y="25"/>
                  </a:cubicBezTo>
                  <a:cubicBezTo>
                    <a:pt x="90" y="16"/>
                    <a:pt x="76" y="11"/>
                    <a:pt x="64" y="11"/>
                  </a:cubicBezTo>
                  <a:cubicBezTo>
                    <a:pt x="42" y="11"/>
                    <a:pt x="23" y="23"/>
                    <a:pt x="23" y="42"/>
                  </a:cubicBezTo>
                  <a:cubicBezTo>
                    <a:pt x="23" y="87"/>
                    <a:pt x="88" y="74"/>
                    <a:pt x="122" y="111"/>
                  </a:cubicBezTo>
                  <a:cubicBezTo>
                    <a:pt x="128" y="118"/>
                    <a:pt x="133" y="128"/>
                    <a:pt x="133" y="141"/>
                  </a:cubicBezTo>
                  <a:cubicBezTo>
                    <a:pt x="133" y="181"/>
                    <a:pt x="103" y="204"/>
                    <a:pt x="68" y="204"/>
                  </a:cubicBezTo>
                  <a:cubicBezTo>
                    <a:pt x="44" y="204"/>
                    <a:pt x="31" y="203"/>
                    <a:pt x="13" y="194"/>
                  </a:cubicBezTo>
                  <a:cubicBezTo>
                    <a:pt x="8" y="190"/>
                    <a:pt x="0" y="151"/>
                    <a:pt x="0" y="149"/>
                  </a:cubicBezTo>
                  <a:cubicBezTo>
                    <a:pt x="0" y="144"/>
                    <a:pt x="2" y="143"/>
                    <a:pt x="4" y="143"/>
                  </a:cubicBezTo>
                  <a:close/>
                </a:path>
              </a:pathLst>
            </a:custGeom>
            <a:solidFill>
              <a:srgbClr val="6364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D9C365C9-EB1E-4CB1-923C-32181ACA35E3}"/>
              </a:ext>
            </a:extLst>
          </p:cNvPr>
          <p:cNvSpPr/>
          <p:nvPr/>
        </p:nvSpPr>
        <p:spPr>
          <a:xfrm>
            <a:off x="6006419" y="2075544"/>
            <a:ext cx="6185581" cy="47824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8BDD255-FF61-4E96-84D3-9999BE7D7458}"/>
              </a:ext>
            </a:extLst>
          </p:cNvPr>
          <p:cNvGrpSpPr/>
          <p:nvPr/>
        </p:nvGrpSpPr>
        <p:grpSpPr>
          <a:xfrm>
            <a:off x="6407740" y="2887682"/>
            <a:ext cx="5382938" cy="3158180"/>
            <a:chOff x="838200" y="1820220"/>
            <a:chExt cx="6306146" cy="3699828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3F3DFD31-292D-4368-922C-589993A87D52}"/>
                </a:ext>
              </a:extLst>
            </p:cNvPr>
            <p:cNvGrpSpPr/>
            <p:nvPr/>
          </p:nvGrpSpPr>
          <p:grpSpPr>
            <a:xfrm>
              <a:off x="838200" y="1820220"/>
              <a:ext cx="6306146" cy="3699828"/>
              <a:chOff x="4070805" y="2031095"/>
              <a:chExt cx="2435226" cy="1428751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66" name="Freeform 438">
                <a:extLst>
                  <a:ext uri="{FF2B5EF4-FFF2-40B4-BE49-F238E27FC236}">
                    <a16:creationId xmlns:a16="http://schemas.microsoft.com/office/drawing/2014/main" id="{55EA68F8-12CC-4609-9EAA-F502DF6F7F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91568" y="2121583"/>
                <a:ext cx="1273175" cy="1125538"/>
              </a:xfrm>
              <a:custGeom>
                <a:avLst/>
                <a:gdLst>
                  <a:gd name="T0" fmla="*/ 242 w 352"/>
                  <a:gd name="T1" fmla="*/ 209 h 312"/>
                  <a:gd name="T2" fmla="*/ 261 w 352"/>
                  <a:gd name="T3" fmla="*/ 191 h 312"/>
                  <a:gd name="T4" fmla="*/ 279 w 352"/>
                  <a:gd name="T5" fmla="*/ 162 h 312"/>
                  <a:gd name="T6" fmla="*/ 281 w 352"/>
                  <a:gd name="T7" fmla="*/ 142 h 312"/>
                  <a:gd name="T8" fmla="*/ 301 w 352"/>
                  <a:gd name="T9" fmla="*/ 122 h 312"/>
                  <a:gd name="T10" fmla="*/ 301 w 352"/>
                  <a:gd name="T11" fmla="*/ 91 h 312"/>
                  <a:gd name="T12" fmla="*/ 293 w 352"/>
                  <a:gd name="T13" fmla="*/ 71 h 312"/>
                  <a:gd name="T14" fmla="*/ 323 w 352"/>
                  <a:gd name="T15" fmla="*/ 52 h 312"/>
                  <a:gd name="T16" fmla="*/ 336 w 352"/>
                  <a:gd name="T17" fmla="*/ 83 h 312"/>
                  <a:gd name="T18" fmla="*/ 339 w 352"/>
                  <a:gd name="T19" fmla="*/ 56 h 312"/>
                  <a:gd name="T20" fmla="*/ 342 w 352"/>
                  <a:gd name="T21" fmla="*/ 20 h 312"/>
                  <a:gd name="T22" fmla="*/ 323 w 352"/>
                  <a:gd name="T23" fmla="*/ 5 h 312"/>
                  <a:gd name="T24" fmla="*/ 273 w 352"/>
                  <a:gd name="T25" fmla="*/ 12 h 312"/>
                  <a:gd name="T26" fmla="*/ 246 w 352"/>
                  <a:gd name="T27" fmla="*/ 19 h 312"/>
                  <a:gd name="T28" fmla="*/ 217 w 352"/>
                  <a:gd name="T29" fmla="*/ 19 h 312"/>
                  <a:gd name="T30" fmla="*/ 200 w 352"/>
                  <a:gd name="T31" fmla="*/ 10 h 312"/>
                  <a:gd name="T32" fmla="*/ 170 w 352"/>
                  <a:gd name="T33" fmla="*/ 14 h 312"/>
                  <a:gd name="T34" fmla="*/ 166 w 352"/>
                  <a:gd name="T35" fmla="*/ 44 h 312"/>
                  <a:gd name="T36" fmla="*/ 150 w 352"/>
                  <a:gd name="T37" fmla="*/ 40 h 312"/>
                  <a:gd name="T38" fmla="*/ 148 w 352"/>
                  <a:gd name="T39" fmla="*/ 45 h 312"/>
                  <a:gd name="T40" fmla="*/ 132 w 352"/>
                  <a:gd name="T41" fmla="*/ 60 h 312"/>
                  <a:gd name="T42" fmla="*/ 104 w 352"/>
                  <a:gd name="T43" fmla="*/ 71 h 312"/>
                  <a:gd name="T44" fmla="*/ 103 w 352"/>
                  <a:gd name="T45" fmla="*/ 67 h 312"/>
                  <a:gd name="T46" fmla="*/ 71 w 352"/>
                  <a:gd name="T47" fmla="*/ 56 h 312"/>
                  <a:gd name="T48" fmla="*/ 60 w 352"/>
                  <a:gd name="T49" fmla="*/ 63 h 312"/>
                  <a:gd name="T50" fmla="*/ 47 w 352"/>
                  <a:gd name="T51" fmla="*/ 85 h 312"/>
                  <a:gd name="T52" fmla="*/ 65 w 352"/>
                  <a:gd name="T53" fmla="*/ 105 h 312"/>
                  <a:gd name="T54" fmla="*/ 73 w 352"/>
                  <a:gd name="T55" fmla="*/ 93 h 312"/>
                  <a:gd name="T56" fmla="*/ 69 w 352"/>
                  <a:gd name="T57" fmla="*/ 111 h 312"/>
                  <a:gd name="T58" fmla="*/ 50 w 352"/>
                  <a:gd name="T59" fmla="*/ 105 h 312"/>
                  <a:gd name="T60" fmla="*/ 23 w 352"/>
                  <a:gd name="T61" fmla="*/ 140 h 312"/>
                  <a:gd name="T62" fmla="*/ 54 w 352"/>
                  <a:gd name="T63" fmla="*/ 140 h 312"/>
                  <a:gd name="T64" fmla="*/ 59 w 352"/>
                  <a:gd name="T65" fmla="*/ 136 h 312"/>
                  <a:gd name="T66" fmla="*/ 83 w 352"/>
                  <a:gd name="T67" fmla="*/ 147 h 312"/>
                  <a:gd name="T68" fmla="*/ 97 w 352"/>
                  <a:gd name="T69" fmla="*/ 169 h 312"/>
                  <a:gd name="T70" fmla="*/ 39 w 352"/>
                  <a:gd name="T71" fmla="*/ 158 h 312"/>
                  <a:gd name="T72" fmla="*/ 2 w 352"/>
                  <a:gd name="T73" fmla="*/ 211 h 312"/>
                  <a:gd name="T74" fmla="*/ 54 w 352"/>
                  <a:gd name="T75" fmla="*/ 234 h 312"/>
                  <a:gd name="T76" fmla="*/ 77 w 352"/>
                  <a:gd name="T77" fmla="*/ 311 h 312"/>
                  <a:gd name="T78" fmla="*/ 119 w 352"/>
                  <a:gd name="T79" fmla="*/ 242 h 312"/>
                  <a:gd name="T80" fmla="*/ 105 w 352"/>
                  <a:gd name="T81" fmla="*/ 178 h 312"/>
                  <a:gd name="T82" fmla="*/ 154 w 352"/>
                  <a:gd name="T83" fmla="*/ 195 h 312"/>
                  <a:gd name="T84" fmla="*/ 146 w 352"/>
                  <a:gd name="T85" fmla="*/ 180 h 312"/>
                  <a:gd name="T86" fmla="*/ 189 w 352"/>
                  <a:gd name="T87" fmla="*/ 208 h 312"/>
                  <a:gd name="T88" fmla="*/ 228 w 352"/>
                  <a:gd name="T89" fmla="*/ 198 h 312"/>
                  <a:gd name="T90" fmla="*/ 336 w 352"/>
                  <a:gd name="T91" fmla="*/ 31 h 312"/>
                  <a:gd name="T92" fmla="*/ 259 w 352"/>
                  <a:gd name="T93" fmla="*/ 115 h 312"/>
                  <a:gd name="T94" fmla="*/ 61 w 352"/>
                  <a:gd name="T95" fmla="*/ 100 h 312"/>
                  <a:gd name="T96" fmla="*/ 79 w 352"/>
                  <a:gd name="T97" fmla="*/ 89 h 312"/>
                  <a:gd name="T98" fmla="*/ 85 w 352"/>
                  <a:gd name="T99" fmla="*/ 83 h 312"/>
                  <a:gd name="T100" fmla="*/ 93 w 352"/>
                  <a:gd name="T101" fmla="*/ 272 h 312"/>
                  <a:gd name="T102" fmla="*/ 99 w 352"/>
                  <a:gd name="T103" fmla="*/ 233 h 312"/>
                  <a:gd name="T104" fmla="*/ 104 w 352"/>
                  <a:gd name="T105" fmla="*/ 241 h 312"/>
                  <a:gd name="T106" fmla="*/ 96 w 352"/>
                  <a:gd name="T107" fmla="*/ 86 h 312"/>
                  <a:gd name="T108" fmla="*/ 91 w 352"/>
                  <a:gd name="T109" fmla="*/ 93 h 312"/>
                  <a:gd name="T110" fmla="*/ 98 w 352"/>
                  <a:gd name="T111" fmla="*/ 135 h 312"/>
                  <a:gd name="T112" fmla="*/ 138 w 352"/>
                  <a:gd name="T113" fmla="*/ 156 h 312"/>
                  <a:gd name="T114" fmla="*/ 139 w 352"/>
                  <a:gd name="T115" fmla="*/ 149 h 312"/>
                  <a:gd name="T116" fmla="*/ 168 w 352"/>
                  <a:gd name="T117" fmla="*/ 47 h 312"/>
                  <a:gd name="T118" fmla="*/ 185 w 352"/>
                  <a:gd name="T119" fmla="*/ 21 h 312"/>
                  <a:gd name="T120" fmla="*/ 196 w 352"/>
                  <a:gd name="T121" fmla="*/ 124 h 312"/>
                  <a:gd name="T122" fmla="*/ 222 w 352"/>
                  <a:gd name="T123" fmla="*/ 95 h 312"/>
                  <a:gd name="T124" fmla="*/ 231 w 352"/>
                  <a:gd name="T125" fmla="*/ 109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2" h="312">
                    <a:moveTo>
                      <a:pt x="234" y="201"/>
                    </a:moveTo>
                    <a:cubicBezTo>
                      <a:pt x="234" y="201"/>
                      <a:pt x="235" y="201"/>
                      <a:pt x="235" y="201"/>
                    </a:cubicBezTo>
                    <a:cubicBezTo>
                      <a:pt x="235" y="202"/>
                      <a:pt x="236" y="202"/>
                      <a:pt x="236" y="203"/>
                    </a:cubicBezTo>
                    <a:cubicBezTo>
                      <a:pt x="236" y="203"/>
                      <a:pt x="236" y="204"/>
                      <a:pt x="236" y="204"/>
                    </a:cubicBezTo>
                    <a:cubicBezTo>
                      <a:pt x="237" y="206"/>
                      <a:pt x="237" y="207"/>
                      <a:pt x="238" y="209"/>
                    </a:cubicBezTo>
                    <a:cubicBezTo>
                      <a:pt x="238" y="209"/>
                      <a:pt x="238" y="209"/>
                      <a:pt x="238" y="210"/>
                    </a:cubicBezTo>
                    <a:cubicBezTo>
                      <a:pt x="238" y="210"/>
                      <a:pt x="238" y="210"/>
                      <a:pt x="238" y="211"/>
                    </a:cubicBezTo>
                    <a:cubicBezTo>
                      <a:pt x="239" y="212"/>
                      <a:pt x="239" y="213"/>
                      <a:pt x="239" y="214"/>
                    </a:cubicBezTo>
                    <a:cubicBezTo>
                      <a:pt x="238" y="215"/>
                      <a:pt x="238" y="215"/>
                      <a:pt x="238" y="215"/>
                    </a:cubicBezTo>
                    <a:cubicBezTo>
                      <a:pt x="239" y="216"/>
                      <a:pt x="239" y="217"/>
                      <a:pt x="238" y="218"/>
                    </a:cubicBezTo>
                    <a:cubicBezTo>
                      <a:pt x="238" y="219"/>
                      <a:pt x="238" y="220"/>
                      <a:pt x="239" y="220"/>
                    </a:cubicBezTo>
                    <a:cubicBezTo>
                      <a:pt x="239" y="220"/>
                      <a:pt x="239" y="220"/>
                      <a:pt x="239" y="220"/>
                    </a:cubicBezTo>
                    <a:cubicBezTo>
                      <a:pt x="240" y="221"/>
                      <a:pt x="241" y="223"/>
                      <a:pt x="242" y="224"/>
                    </a:cubicBezTo>
                    <a:cubicBezTo>
                      <a:pt x="243" y="225"/>
                      <a:pt x="243" y="225"/>
                      <a:pt x="243" y="226"/>
                    </a:cubicBezTo>
                    <a:cubicBezTo>
                      <a:pt x="243" y="226"/>
                      <a:pt x="243" y="226"/>
                      <a:pt x="243" y="227"/>
                    </a:cubicBezTo>
                    <a:cubicBezTo>
                      <a:pt x="243" y="227"/>
                      <a:pt x="243" y="227"/>
                      <a:pt x="243" y="228"/>
                    </a:cubicBezTo>
                    <a:cubicBezTo>
                      <a:pt x="243" y="228"/>
                      <a:pt x="243" y="229"/>
                      <a:pt x="244" y="229"/>
                    </a:cubicBezTo>
                    <a:cubicBezTo>
                      <a:pt x="244" y="230"/>
                      <a:pt x="245" y="230"/>
                      <a:pt x="245" y="231"/>
                    </a:cubicBezTo>
                    <a:cubicBezTo>
                      <a:pt x="245" y="231"/>
                      <a:pt x="245" y="232"/>
                      <a:pt x="246" y="232"/>
                    </a:cubicBezTo>
                    <a:cubicBezTo>
                      <a:pt x="246" y="232"/>
                      <a:pt x="246" y="232"/>
                      <a:pt x="246" y="232"/>
                    </a:cubicBezTo>
                    <a:cubicBezTo>
                      <a:pt x="247" y="233"/>
                      <a:pt x="247" y="233"/>
                      <a:pt x="248" y="234"/>
                    </a:cubicBezTo>
                    <a:cubicBezTo>
                      <a:pt x="249" y="234"/>
                      <a:pt x="250" y="235"/>
                      <a:pt x="250" y="235"/>
                    </a:cubicBezTo>
                    <a:cubicBezTo>
                      <a:pt x="250" y="235"/>
                      <a:pt x="250" y="235"/>
                      <a:pt x="250" y="235"/>
                    </a:cubicBezTo>
                    <a:cubicBezTo>
                      <a:pt x="250" y="235"/>
                      <a:pt x="250" y="235"/>
                      <a:pt x="251" y="235"/>
                    </a:cubicBezTo>
                    <a:cubicBezTo>
                      <a:pt x="251" y="235"/>
                      <a:pt x="250" y="235"/>
                      <a:pt x="250" y="235"/>
                    </a:cubicBezTo>
                    <a:cubicBezTo>
                      <a:pt x="251" y="235"/>
                      <a:pt x="251" y="235"/>
                      <a:pt x="251" y="235"/>
                    </a:cubicBezTo>
                    <a:cubicBezTo>
                      <a:pt x="251" y="234"/>
                      <a:pt x="251" y="234"/>
                      <a:pt x="251" y="234"/>
                    </a:cubicBezTo>
                    <a:cubicBezTo>
                      <a:pt x="251" y="233"/>
                      <a:pt x="251" y="232"/>
                      <a:pt x="250" y="232"/>
                    </a:cubicBezTo>
                    <a:cubicBezTo>
                      <a:pt x="250" y="231"/>
                      <a:pt x="250" y="230"/>
                      <a:pt x="249" y="229"/>
                    </a:cubicBezTo>
                    <a:cubicBezTo>
                      <a:pt x="249" y="229"/>
                      <a:pt x="249" y="228"/>
                      <a:pt x="249" y="228"/>
                    </a:cubicBezTo>
                    <a:cubicBezTo>
                      <a:pt x="249" y="227"/>
                      <a:pt x="249" y="227"/>
                      <a:pt x="249" y="226"/>
                    </a:cubicBezTo>
                    <a:cubicBezTo>
                      <a:pt x="248" y="226"/>
                      <a:pt x="248" y="225"/>
                      <a:pt x="247" y="224"/>
                    </a:cubicBezTo>
                    <a:cubicBezTo>
                      <a:pt x="246" y="224"/>
                      <a:pt x="245" y="223"/>
                      <a:pt x="244" y="222"/>
                    </a:cubicBezTo>
                    <a:cubicBezTo>
                      <a:pt x="244" y="222"/>
                      <a:pt x="243" y="222"/>
                      <a:pt x="243" y="221"/>
                    </a:cubicBezTo>
                    <a:cubicBezTo>
                      <a:pt x="243" y="220"/>
                      <a:pt x="243" y="220"/>
                      <a:pt x="243" y="219"/>
                    </a:cubicBezTo>
                    <a:cubicBezTo>
                      <a:pt x="242" y="219"/>
                      <a:pt x="242" y="218"/>
                      <a:pt x="241" y="217"/>
                    </a:cubicBezTo>
                    <a:cubicBezTo>
                      <a:pt x="241" y="217"/>
                      <a:pt x="240" y="217"/>
                      <a:pt x="240" y="216"/>
                    </a:cubicBezTo>
                    <a:cubicBezTo>
                      <a:pt x="240" y="216"/>
                      <a:pt x="240" y="215"/>
                      <a:pt x="240" y="215"/>
                    </a:cubicBezTo>
                    <a:cubicBezTo>
                      <a:pt x="241" y="213"/>
                      <a:pt x="242" y="211"/>
                      <a:pt x="242" y="209"/>
                    </a:cubicBezTo>
                    <a:cubicBezTo>
                      <a:pt x="242" y="209"/>
                      <a:pt x="242" y="209"/>
                      <a:pt x="242" y="209"/>
                    </a:cubicBezTo>
                    <a:cubicBezTo>
                      <a:pt x="242" y="209"/>
                      <a:pt x="242" y="209"/>
                      <a:pt x="242" y="209"/>
                    </a:cubicBezTo>
                    <a:cubicBezTo>
                      <a:pt x="242" y="209"/>
                      <a:pt x="243" y="209"/>
                      <a:pt x="243" y="209"/>
                    </a:cubicBezTo>
                    <a:cubicBezTo>
                      <a:pt x="243" y="209"/>
                      <a:pt x="243" y="209"/>
                      <a:pt x="243" y="209"/>
                    </a:cubicBezTo>
                    <a:cubicBezTo>
                      <a:pt x="243" y="210"/>
                      <a:pt x="244" y="211"/>
                      <a:pt x="244" y="211"/>
                    </a:cubicBezTo>
                    <a:cubicBezTo>
                      <a:pt x="245" y="211"/>
                      <a:pt x="245" y="211"/>
                      <a:pt x="245" y="211"/>
                    </a:cubicBezTo>
                    <a:cubicBezTo>
                      <a:pt x="246" y="211"/>
                      <a:pt x="247" y="212"/>
                      <a:pt x="248" y="213"/>
                    </a:cubicBezTo>
                    <a:cubicBezTo>
                      <a:pt x="248" y="214"/>
                      <a:pt x="249" y="215"/>
                      <a:pt x="250" y="216"/>
                    </a:cubicBezTo>
                    <a:cubicBezTo>
                      <a:pt x="250" y="215"/>
                      <a:pt x="251" y="215"/>
                      <a:pt x="251" y="215"/>
                    </a:cubicBezTo>
                    <a:cubicBezTo>
                      <a:pt x="251" y="216"/>
                      <a:pt x="252" y="216"/>
                      <a:pt x="252" y="217"/>
                    </a:cubicBezTo>
                    <a:cubicBezTo>
                      <a:pt x="252" y="217"/>
                      <a:pt x="252" y="218"/>
                      <a:pt x="252" y="219"/>
                    </a:cubicBezTo>
                    <a:cubicBezTo>
                      <a:pt x="252" y="219"/>
                      <a:pt x="252" y="219"/>
                      <a:pt x="253" y="219"/>
                    </a:cubicBezTo>
                    <a:cubicBezTo>
                      <a:pt x="253" y="219"/>
                      <a:pt x="253" y="219"/>
                      <a:pt x="253" y="219"/>
                    </a:cubicBezTo>
                    <a:cubicBezTo>
                      <a:pt x="254" y="218"/>
                      <a:pt x="255" y="217"/>
                      <a:pt x="256" y="216"/>
                    </a:cubicBezTo>
                    <a:cubicBezTo>
                      <a:pt x="256" y="216"/>
                      <a:pt x="256" y="215"/>
                      <a:pt x="256" y="215"/>
                    </a:cubicBezTo>
                    <a:cubicBezTo>
                      <a:pt x="258" y="215"/>
                      <a:pt x="259" y="214"/>
                      <a:pt x="260" y="213"/>
                    </a:cubicBezTo>
                    <a:cubicBezTo>
                      <a:pt x="260" y="213"/>
                      <a:pt x="260" y="212"/>
                      <a:pt x="261" y="212"/>
                    </a:cubicBezTo>
                    <a:cubicBezTo>
                      <a:pt x="261" y="210"/>
                      <a:pt x="261" y="209"/>
                      <a:pt x="261" y="208"/>
                    </a:cubicBezTo>
                    <a:cubicBezTo>
                      <a:pt x="261" y="208"/>
                      <a:pt x="261" y="208"/>
                      <a:pt x="261" y="208"/>
                    </a:cubicBezTo>
                    <a:cubicBezTo>
                      <a:pt x="260" y="206"/>
                      <a:pt x="260" y="205"/>
                      <a:pt x="259" y="204"/>
                    </a:cubicBezTo>
                    <a:cubicBezTo>
                      <a:pt x="259" y="203"/>
                      <a:pt x="258" y="203"/>
                      <a:pt x="258" y="202"/>
                    </a:cubicBezTo>
                    <a:cubicBezTo>
                      <a:pt x="257" y="201"/>
                      <a:pt x="256" y="201"/>
                      <a:pt x="255" y="200"/>
                    </a:cubicBezTo>
                    <a:cubicBezTo>
                      <a:pt x="255" y="200"/>
                      <a:pt x="254" y="199"/>
                      <a:pt x="254" y="198"/>
                    </a:cubicBezTo>
                    <a:cubicBezTo>
                      <a:pt x="254" y="198"/>
                      <a:pt x="254" y="198"/>
                      <a:pt x="253" y="197"/>
                    </a:cubicBezTo>
                    <a:cubicBezTo>
                      <a:pt x="253" y="197"/>
                      <a:pt x="253" y="197"/>
                      <a:pt x="252" y="197"/>
                    </a:cubicBezTo>
                    <a:cubicBezTo>
                      <a:pt x="252" y="197"/>
                      <a:pt x="252" y="197"/>
                      <a:pt x="252" y="196"/>
                    </a:cubicBezTo>
                    <a:cubicBezTo>
                      <a:pt x="252" y="196"/>
                      <a:pt x="252" y="195"/>
                      <a:pt x="253" y="194"/>
                    </a:cubicBezTo>
                    <a:cubicBezTo>
                      <a:pt x="253" y="194"/>
                      <a:pt x="253" y="193"/>
                      <a:pt x="254" y="193"/>
                    </a:cubicBezTo>
                    <a:cubicBezTo>
                      <a:pt x="254" y="192"/>
                      <a:pt x="254" y="192"/>
                      <a:pt x="254" y="192"/>
                    </a:cubicBezTo>
                    <a:cubicBezTo>
                      <a:pt x="255" y="191"/>
                      <a:pt x="256" y="191"/>
                      <a:pt x="257" y="190"/>
                    </a:cubicBezTo>
                    <a:cubicBezTo>
                      <a:pt x="257" y="190"/>
                      <a:pt x="257" y="190"/>
                      <a:pt x="258" y="190"/>
                    </a:cubicBezTo>
                    <a:cubicBezTo>
                      <a:pt x="258" y="190"/>
                      <a:pt x="258" y="190"/>
                      <a:pt x="258" y="190"/>
                    </a:cubicBezTo>
                    <a:cubicBezTo>
                      <a:pt x="259" y="191"/>
                      <a:pt x="259" y="191"/>
                      <a:pt x="259" y="191"/>
                    </a:cubicBezTo>
                    <a:cubicBezTo>
                      <a:pt x="260" y="192"/>
                      <a:pt x="260" y="192"/>
                      <a:pt x="260" y="193"/>
                    </a:cubicBezTo>
                    <a:cubicBezTo>
                      <a:pt x="261" y="193"/>
                      <a:pt x="261" y="193"/>
                      <a:pt x="261" y="192"/>
                    </a:cubicBezTo>
                    <a:cubicBezTo>
                      <a:pt x="262" y="192"/>
                      <a:pt x="261" y="192"/>
                      <a:pt x="261" y="192"/>
                    </a:cubicBezTo>
                    <a:cubicBezTo>
                      <a:pt x="262" y="192"/>
                      <a:pt x="262" y="192"/>
                      <a:pt x="262" y="192"/>
                    </a:cubicBezTo>
                    <a:cubicBezTo>
                      <a:pt x="262" y="191"/>
                      <a:pt x="262" y="191"/>
                      <a:pt x="262" y="191"/>
                    </a:cubicBezTo>
                    <a:cubicBezTo>
                      <a:pt x="261" y="191"/>
                      <a:pt x="261" y="191"/>
                      <a:pt x="261" y="191"/>
                    </a:cubicBezTo>
                    <a:cubicBezTo>
                      <a:pt x="261" y="191"/>
                      <a:pt x="261" y="191"/>
                      <a:pt x="261" y="191"/>
                    </a:cubicBezTo>
                    <a:cubicBezTo>
                      <a:pt x="261" y="191"/>
                      <a:pt x="261" y="191"/>
                      <a:pt x="262" y="191"/>
                    </a:cubicBezTo>
                    <a:cubicBezTo>
                      <a:pt x="263" y="191"/>
                      <a:pt x="264" y="190"/>
                      <a:pt x="265" y="190"/>
                    </a:cubicBezTo>
                    <a:cubicBezTo>
                      <a:pt x="266" y="189"/>
                      <a:pt x="267" y="189"/>
                      <a:pt x="267" y="188"/>
                    </a:cubicBezTo>
                    <a:cubicBezTo>
                      <a:pt x="267" y="188"/>
                      <a:pt x="267" y="188"/>
                      <a:pt x="268" y="188"/>
                    </a:cubicBezTo>
                    <a:cubicBezTo>
                      <a:pt x="268" y="188"/>
                      <a:pt x="268" y="188"/>
                      <a:pt x="269" y="188"/>
                    </a:cubicBezTo>
                    <a:cubicBezTo>
                      <a:pt x="269" y="188"/>
                      <a:pt x="270" y="187"/>
                      <a:pt x="271" y="187"/>
                    </a:cubicBezTo>
                    <a:cubicBezTo>
                      <a:pt x="271" y="187"/>
                      <a:pt x="272" y="187"/>
                      <a:pt x="272" y="187"/>
                    </a:cubicBezTo>
                    <a:cubicBezTo>
                      <a:pt x="273" y="187"/>
                      <a:pt x="273" y="186"/>
                      <a:pt x="274" y="186"/>
                    </a:cubicBezTo>
                    <a:cubicBezTo>
                      <a:pt x="274" y="185"/>
                      <a:pt x="274" y="185"/>
                      <a:pt x="274" y="185"/>
                    </a:cubicBezTo>
                    <a:cubicBezTo>
                      <a:pt x="275" y="185"/>
                      <a:pt x="276" y="184"/>
                      <a:pt x="276" y="183"/>
                    </a:cubicBezTo>
                    <a:cubicBezTo>
                      <a:pt x="276" y="183"/>
                      <a:pt x="276" y="183"/>
                      <a:pt x="276" y="183"/>
                    </a:cubicBezTo>
                    <a:cubicBezTo>
                      <a:pt x="277" y="183"/>
                      <a:pt x="277" y="182"/>
                      <a:pt x="278" y="181"/>
                    </a:cubicBezTo>
                    <a:cubicBezTo>
                      <a:pt x="278" y="181"/>
                      <a:pt x="278" y="181"/>
                      <a:pt x="278" y="181"/>
                    </a:cubicBezTo>
                    <a:cubicBezTo>
                      <a:pt x="279" y="181"/>
                      <a:pt x="279" y="180"/>
                      <a:pt x="279" y="180"/>
                    </a:cubicBezTo>
                    <a:cubicBezTo>
                      <a:pt x="278" y="179"/>
                      <a:pt x="278" y="179"/>
                      <a:pt x="278" y="178"/>
                    </a:cubicBezTo>
                    <a:cubicBezTo>
                      <a:pt x="278" y="178"/>
                      <a:pt x="278" y="177"/>
                      <a:pt x="279" y="177"/>
                    </a:cubicBezTo>
                    <a:cubicBezTo>
                      <a:pt x="280" y="177"/>
                      <a:pt x="280" y="176"/>
                      <a:pt x="280" y="175"/>
                    </a:cubicBezTo>
                    <a:cubicBezTo>
                      <a:pt x="280" y="175"/>
                      <a:pt x="280" y="174"/>
                      <a:pt x="281" y="174"/>
                    </a:cubicBezTo>
                    <a:cubicBezTo>
                      <a:pt x="281" y="173"/>
                      <a:pt x="281" y="173"/>
                      <a:pt x="281" y="172"/>
                    </a:cubicBezTo>
                    <a:cubicBezTo>
                      <a:pt x="281" y="172"/>
                      <a:pt x="281" y="171"/>
                      <a:pt x="282" y="171"/>
                    </a:cubicBezTo>
                    <a:cubicBezTo>
                      <a:pt x="282" y="170"/>
                      <a:pt x="282" y="170"/>
                      <a:pt x="281" y="169"/>
                    </a:cubicBezTo>
                    <a:cubicBezTo>
                      <a:pt x="281" y="169"/>
                      <a:pt x="281" y="168"/>
                      <a:pt x="280" y="168"/>
                    </a:cubicBezTo>
                    <a:cubicBezTo>
                      <a:pt x="280" y="168"/>
                      <a:pt x="280" y="168"/>
                      <a:pt x="280" y="168"/>
                    </a:cubicBezTo>
                    <a:cubicBezTo>
                      <a:pt x="280" y="168"/>
                      <a:pt x="280" y="168"/>
                      <a:pt x="280" y="168"/>
                    </a:cubicBezTo>
                    <a:cubicBezTo>
                      <a:pt x="279" y="168"/>
                      <a:pt x="279" y="168"/>
                      <a:pt x="279" y="168"/>
                    </a:cubicBezTo>
                    <a:cubicBezTo>
                      <a:pt x="280" y="168"/>
                      <a:pt x="280" y="168"/>
                      <a:pt x="280" y="168"/>
                    </a:cubicBezTo>
                    <a:cubicBezTo>
                      <a:pt x="280" y="168"/>
                      <a:pt x="280" y="168"/>
                      <a:pt x="280" y="168"/>
                    </a:cubicBezTo>
                    <a:cubicBezTo>
                      <a:pt x="280" y="168"/>
                      <a:pt x="280" y="168"/>
                      <a:pt x="280" y="167"/>
                    </a:cubicBezTo>
                    <a:cubicBezTo>
                      <a:pt x="280" y="167"/>
                      <a:pt x="280" y="167"/>
                      <a:pt x="281" y="167"/>
                    </a:cubicBezTo>
                    <a:cubicBezTo>
                      <a:pt x="281" y="166"/>
                      <a:pt x="281" y="166"/>
                      <a:pt x="281" y="166"/>
                    </a:cubicBezTo>
                    <a:cubicBezTo>
                      <a:pt x="280" y="165"/>
                      <a:pt x="280" y="165"/>
                      <a:pt x="280" y="165"/>
                    </a:cubicBezTo>
                    <a:cubicBezTo>
                      <a:pt x="280" y="165"/>
                      <a:pt x="280" y="165"/>
                      <a:pt x="280" y="165"/>
                    </a:cubicBezTo>
                    <a:cubicBezTo>
                      <a:pt x="279" y="164"/>
                      <a:pt x="279" y="164"/>
                      <a:pt x="279" y="164"/>
                    </a:cubicBezTo>
                    <a:cubicBezTo>
                      <a:pt x="280" y="165"/>
                      <a:pt x="280" y="165"/>
                      <a:pt x="280" y="165"/>
                    </a:cubicBezTo>
                    <a:cubicBezTo>
                      <a:pt x="280" y="165"/>
                      <a:pt x="280" y="165"/>
                      <a:pt x="280" y="165"/>
                    </a:cubicBezTo>
                    <a:cubicBezTo>
                      <a:pt x="280" y="164"/>
                      <a:pt x="280" y="164"/>
                      <a:pt x="280" y="164"/>
                    </a:cubicBezTo>
                    <a:cubicBezTo>
                      <a:pt x="281" y="164"/>
                      <a:pt x="281" y="164"/>
                      <a:pt x="280" y="163"/>
                    </a:cubicBezTo>
                    <a:cubicBezTo>
                      <a:pt x="280" y="163"/>
                      <a:pt x="280" y="163"/>
                      <a:pt x="279" y="162"/>
                    </a:cubicBezTo>
                    <a:cubicBezTo>
                      <a:pt x="279" y="162"/>
                      <a:pt x="278" y="162"/>
                      <a:pt x="278" y="161"/>
                    </a:cubicBezTo>
                    <a:cubicBezTo>
                      <a:pt x="278" y="160"/>
                      <a:pt x="277" y="159"/>
                      <a:pt x="277" y="158"/>
                    </a:cubicBezTo>
                    <a:cubicBezTo>
                      <a:pt x="277" y="158"/>
                      <a:pt x="276" y="158"/>
                      <a:pt x="276" y="157"/>
                    </a:cubicBezTo>
                    <a:cubicBezTo>
                      <a:pt x="275" y="157"/>
                      <a:pt x="275" y="157"/>
                      <a:pt x="275" y="157"/>
                    </a:cubicBezTo>
                    <a:cubicBezTo>
                      <a:pt x="274" y="156"/>
                      <a:pt x="274" y="156"/>
                      <a:pt x="274" y="155"/>
                    </a:cubicBezTo>
                    <a:cubicBezTo>
                      <a:pt x="274" y="155"/>
                      <a:pt x="274" y="154"/>
                      <a:pt x="274" y="154"/>
                    </a:cubicBezTo>
                    <a:cubicBezTo>
                      <a:pt x="275" y="153"/>
                      <a:pt x="275" y="153"/>
                      <a:pt x="275" y="153"/>
                    </a:cubicBezTo>
                    <a:cubicBezTo>
                      <a:pt x="275" y="152"/>
                      <a:pt x="276" y="151"/>
                      <a:pt x="277" y="151"/>
                    </a:cubicBezTo>
                    <a:cubicBezTo>
                      <a:pt x="277" y="151"/>
                      <a:pt x="278" y="150"/>
                      <a:pt x="279" y="150"/>
                    </a:cubicBezTo>
                    <a:cubicBezTo>
                      <a:pt x="279" y="150"/>
                      <a:pt x="279" y="150"/>
                      <a:pt x="279" y="150"/>
                    </a:cubicBezTo>
                    <a:cubicBezTo>
                      <a:pt x="279" y="150"/>
                      <a:pt x="279" y="149"/>
                      <a:pt x="279" y="149"/>
                    </a:cubicBezTo>
                    <a:cubicBezTo>
                      <a:pt x="279" y="149"/>
                      <a:pt x="279" y="148"/>
                      <a:pt x="278" y="148"/>
                    </a:cubicBezTo>
                    <a:cubicBezTo>
                      <a:pt x="278" y="148"/>
                      <a:pt x="278" y="148"/>
                      <a:pt x="277" y="148"/>
                    </a:cubicBezTo>
                    <a:cubicBezTo>
                      <a:pt x="277" y="148"/>
                      <a:pt x="277" y="148"/>
                      <a:pt x="276" y="148"/>
                    </a:cubicBezTo>
                    <a:cubicBezTo>
                      <a:pt x="276" y="148"/>
                      <a:pt x="276" y="148"/>
                      <a:pt x="275" y="148"/>
                    </a:cubicBezTo>
                    <a:cubicBezTo>
                      <a:pt x="275" y="147"/>
                      <a:pt x="275" y="148"/>
                      <a:pt x="274" y="148"/>
                    </a:cubicBezTo>
                    <a:cubicBezTo>
                      <a:pt x="274" y="148"/>
                      <a:pt x="273" y="149"/>
                      <a:pt x="273" y="149"/>
                    </a:cubicBezTo>
                    <a:cubicBezTo>
                      <a:pt x="273" y="149"/>
                      <a:pt x="273" y="149"/>
                      <a:pt x="272" y="149"/>
                    </a:cubicBezTo>
                    <a:cubicBezTo>
                      <a:pt x="272" y="150"/>
                      <a:pt x="272" y="149"/>
                      <a:pt x="271" y="149"/>
                    </a:cubicBezTo>
                    <a:cubicBezTo>
                      <a:pt x="271" y="148"/>
                      <a:pt x="271" y="148"/>
                      <a:pt x="270" y="148"/>
                    </a:cubicBezTo>
                    <a:cubicBezTo>
                      <a:pt x="269" y="147"/>
                      <a:pt x="269" y="147"/>
                      <a:pt x="268" y="146"/>
                    </a:cubicBezTo>
                    <a:cubicBezTo>
                      <a:pt x="268" y="146"/>
                      <a:pt x="268" y="145"/>
                      <a:pt x="269" y="145"/>
                    </a:cubicBezTo>
                    <a:cubicBezTo>
                      <a:pt x="269" y="145"/>
                      <a:pt x="269" y="145"/>
                      <a:pt x="270" y="145"/>
                    </a:cubicBezTo>
                    <a:cubicBezTo>
                      <a:pt x="270" y="144"/>
                      <a:pt x="271" y="144"/>
                      <a:pt x="271" y="144"/>
                    </a:cubicBezTo>
                    <a:cubicBezTo>
                      <a:pt x="271" y="143"/>
                      <a:pt x="271" y="142"/>
                      <a:pt x="272" y="141"/>
                    </a:cubicBezTo>
                    <a:cubicBezTo>
                      <a:pt x="272" y="141"/>
                      <a:pt x="273" y="141"/>
                      <a:pt x="273" y="140"/>
                    </a:cubicBezTo>
                    <a:cubicBezTo>
                      <a:pt x="273" y="140"/>
                      <a:pt x="273" y="140"/>
                      <a:pt x="273" y="139"/>
                    </a:cubicBezTo>
                    <a:cubicBezTo>
                      <a:pt x="274" y="139"/>
                      <a:pt x="274" y="139"/>
                      <a:pt x="274" y="139"/>
                    </a:cubicBezTo>
                    <a:cubicBezTo>
                      <a:pt x="275" y="139"/>
                      <a:pt x="275" y="139"/>
                      <a:pt x="276" y="139"/>
                    </a:cubicBezTo>
                    <a:cubicBezTo>
                      <a:pt x="276" y="140"/>
                      <a:pt x="276" y="140"/>
                      <a:pt x="276" y="141"/>
                    </a:cubicBezTo>
                    <a:cubicBezTo>
                      <a:pt x="276" y="141"/>
                      <a:pt x="275" y="141"/>
                      <a:pt x="275" y="141"/>
                    </a:cubicBezTo>
                    <a:cubicBezTo>
                      <a:pt x="275" y="142"/>
                      <a:pt x="275" y="142"/>
                      <a:pt x="275" y="143"/>
                    </a:cubicBezTo>
                    <a:cubicBezTo>
                      <a:pt x="275" y="143"/>
                      <a:pt x="275" y="143"/>
                      <a:pt x="276" y="143"/>
                    </a:cubicBezTo>
                    <a:cubicBezTo>
                      <a:pt x="276" y="144"/>
                      <a:pt x="275" y="144"/>
                      <a:pt x="275" y="144"/>
                    </a:cubicBezTo>
                    <a:cubicBezTo>
                      <a:pt x="275" y="144"/>
                      <a:pt x="275" y="144"/>
                      <a:pt x="275" y="144"/>
                    </a:cubicBezTo>
                    <a:cubicBezTo>
                      <a:pt x="275" y="145"/>
                      <a:pt x="275" y="145"/>
                      <a:pt x="275" y="145"/>
                    </a:cubicBezTo>
                    <a:cubicBezTo>
                      <a:pt x="275" y="145"/>
                      <a:pt x="276" y="145"/>
                      <a:pt x="276" y="145"/>
                    </a:cubicBezTo>
                    <a:cubicBezTo>
                      <a:pt x="276" y="145"/>
                      <a:pt x="277" y="144"/>
                      <a:pt x="277" y="144"/>
                    </a:cubicBezTo>
                    <a:cubicBezTo>
                      <a:pt x="278" y="142"/>
                      <a:pt x="279" y="142"/>
                      <a:pt x="281" y="142"/>
                    </a:cubicBezTo>
                    <a:cubicBezTo>
                      <a:pt x="281" y="142"/>
                      <a:pt x="281" y="142"/>
                      <a:pt x="281" y="142"/>
                    </a:cubicBezTo>
                    <a:cubicBezTo>
                      <a:pt x="281" y="142"/>
                      <a:pt x="282" y="142"/>
                      <a:pt x="282" y="142"/>
                    </a:cubicBezTo>
                    <a:cubicBezTo>
                      <a:pt x="283" y="142"/>
                      <a:pt x="283" y="142"/>
                      <a:pt x="283" y="143"/>
                    </a:cubicBezTo>
                    <a:cubicBezTo>
                      <a:pt x="283" y="144"/>
                      <a:pt x="283" y="145"/>
                      <a:pt x="283" y="146"/>
                    </a:cubicBezTo>
                    <a:cubicBezTo>
                      <a:pt x="283" y="146"/>
                      <a:pt x="283" y="147"/>
                      <a:pt x="283" y="147"/>
                    </a:cubicBezTo>
                    <a:cubicBezTo>
                      <a:pt x="284" y="147"/>
                      <a:pt x="284" y="148"/>
                      <a:pt x="284" y="147"/>
                    </a:cubicBezTo>
                    <a:cubicBezTo>
                      <a:pt x="285" y="147"/>
                      <a:pt x="285" y="147"/>
                      <a:pt x="285" y="147"/>
                    </a:cubicBezTo>
                    <a:cubicBezTo>
                      <a:pt x="285" y="147"/>
                      <a:pt x="286" y="147"/>
                      <a:pt x="286" y="148"/>
                    </a:cubicBezTo>
                    <a:cubicBezTo>
                      <a:pt x="286" y="148"/>
                      <a:pt x="287" y="148"/>
                      <a:pt x="287" y="148"/>
                    </a:cubicBezTo>
                    <a:cubicBezTo>
                      <a:pt x="287" y="149"/>
                      <a:pt x="287" y="149"/>
                      <a:pt x="287" y="149"/>
                    </a:cubicBezTo>
                    <a:cubicBezTo>
                      <a:pt x="287" y="150"/>
                      <a:pt x="286" y="150"/>
                      <a:pt x="287" y="150"/>
                    </a:cubicBezTo>
                    <a:cubicBezTo>
                      <a:pt x="288" y="151"/>
                      <a:pt x="288" y="152"/>
                      <a:pt x="288" y="153"/>
                    </a:cubicBezTo>
                    <a:cubicBezTo>
                      <a:pt x="288" y="154"/>
                      <a:pt x="288" y="154"/>
                      <a:pt x="288" y="154"/>
                    </a:cubicBezTo>
                    <a:cubicBezTo>
                      <a:pt x="288" y="155"/>
                      <a:pt x="288" y="156"/>
                      <a:pt x="288" y="156"/>
                    </a:cubicBezTo>
                    <a:cubicBezTo>
                      <a:pt x="288" y="156"/>
                      <a:pt x="289" y="156"/>
                      <a:pt x="289" y="156"/>
                    </a:cubicBezTo>
                    <a:cubicBezTo>
                      <a:pt x="289" y="156"/>
                      <a:pt x="289" y="156"/>
                      <a:pt x="290" y="156"/>
                    </a:cubicBezTo>
                    <a:cubicBezTo>
                      <a:pt x="290" y="155"/>
                      <a:pt x="291" y="155"/>
                      <a:pt x="291" y="155"/>
                    </a:cubicBezTo>
                    <a:cubicBezTo>
                      <a:pt x="292" y="155"/>
                      <a:pt x="292" y="155"/>
                      <a:pt x="292" y="155"/>
                    </a:cubicBezTo>
                    <a:cubicBezTo>
                      <a:pt x="293" y="155"/>
                      <a:pt x="293" y="155"/>
                      <a:pt x="293" y="154"/>
                    </a:cubicBezTo>
                    <a:cubicBezTo>
                      <a:pt x="294" y="154"/>
                      <a:pt x="294" y="153"/>
                      <a:pt x="294" y="152"/>
                    </a:cubicBezTo>
                    <a:cubicBezTo>
                      <a:pt x="294" y="151"/>
                      <a:pt x="294" y="151"/>
                      <a:pt x="293" y="150"/>
                    </a:cubicBezTo>
                    <a:cubicBezTo>
                      <a:pt x="293" y="148"/>
                      <a:pt x="293" y="148"/>
                      <a:pt x="291" y="147"/>
                    </a:cubicBezTo>
                    <a:cubicBezTo>
                      <a:pt x="291" y="146"/>
                      <a:pt x="290" y="146"/>
                      <a:pt x="290" y="145"/>
                    </a:cubicBezTo>
                    <a:cubicBezTo>
                      <a:pt x="290" y="144"/>
                      <a:pt x="289" y="144"/>
                      <a:pt x="289" y="144"/>
                    </a:cubicBezTo>
                    <a:cubicBezTo>
                      <a:pt x="288" y="143"/>
                      <a:pt x="288" y="143"/>
                      <a:pt x="288" y="143"/>
                    </a:cubicBezTo>
                    <a:cubicBezTo>
                      <a:pt x="287" y="142"/>
                      <a:pt x="287" y="142"/>
                      <a:pt x="287" y="141"/>
                    </a:cubicBezTo>
                    <a:cubicBezTo>
                      <a:pt x="288" y="141"/>
                      <a:pt x="288" y="141"/>
                      <a:pt x="288" y="140"/>
                    </a:cubicBezTo>
                    <a:cubicBezTo>
                      <a:pt x="288" y="140"/>
                      <a:pt x="289" y="140"/>
                      <a:pt x="289" y="139"/>
                    </a:cubicBezTo>
                    <a:cubicBezTo>
                      <a:pt x="290" y="138"/>
                      <a:pt x="291" y="137"/>
                      <a:pt x="290" y="135"/>
                    </a:cubicBezTo>
                    <a:cubicBezTo>
                      <a:pt x="290" y="134"/>
                      <a:pt x="290" y="134"/>
                      <a:pt x="291" y="133"/>
                    </a:cubicBezTo>
                    <a:cubicBezTo>
                      <a:pt x="291" y="133"/>
                      <a:pt x="291" y="132"/>
                      <a:pt x="292" y="132"/>
                    </a:cubicBezTo>
                    <a:cubicBezTo>
                      <a:pt x="292" y="132"/>
                      <a:pt x="292" y="132"/>
                      <a:pt x="292" y="131"/>
                    </a:cubicBezTo>
                    <a:cubicBezTo>
                      <a:pt x="293" y="131"/>
                      <a:pt x="293" y="130"/>
                      <a:pt x="293" y="130"/>
                    </a:cubicBezTo>
                    <a:cubicBezTo>
                      <a:pt x="294" y="130"/>
                      <a:pt x="294" y="131"/>
                      <a:pt x="295" y="131"/>
                    </a:cubicBezTo>
                    <a:cubicBezTo>
                      <a:pt x="295" y="131"/>
                      <a:pt x="296" y="131"/>
                      <a:pt x="296" y="131"/>
                    </a:cubicBezTo>
                    <a:cubicBezTo>
                      <a:pt x="297" y="131"/>
                      <a:pt x="297" y="130"/>
                      <a:pt x="298" y="130"/>
                    </a:cubicBezTo>
                    <a:cubicBezTo>
                      <a:pt x="298" y="129"/>
                      <a:pt x="299" y="128"/>
                      <a:pt x="299" y="127"/>
                    </a:cubicBezTo>
                    <a:cubicBezTo>
                      <a:pt x="300" y="126"/>
                      <a:pt x="301" y="124"/>
                      <a:pt x="301" y="123"/>
                    </a:cubicBezTo>
                    <a:cubicBezTo>
                      <a:pt x="301" y="123"/>
                      <a:pt x="301" y="122"/>
                      <a:pt x="301" y="122"/>
                    </a:cubicBezTo>
                    <a:cubicBezTo>
                      <a:pt x="302" y="121"/>
                      <a:pt x="302" y="119"/>
                      <a:pt x="302" y="117"/>
                    </a:cubicBezTo>
                    <a:cubicBezTo>
                      <a:pt x="303" y="116"/>
                      <a:pt x="303" y="115"/>
                      <a:pt x="303" y="114"/>
                    </a:cubicBezTo>
                    <a:cubicBezTo>
                      <a:pt x="303" y="113"/>
                      <a:pt x="303" y="113"/>
                      <a:pt x="303" y="113"/>
                    </a:cubicBezTo>
                    <a:cubicBezTo>
                      <a:pt x="304" y="112"/>
                      <a:pt x="304" y="111"/>
                      <a:pt x="304" y="110"/>
                    </a:cubicBezTo>
                    <a:cubicBezTo>
                      <a:pt x="303" y="109"/>
                      <a:pt x="303" y="107"/>
                      <a:pt x="302" y="105"/>
                    </a:cubicBezTo>
                    <a:cubicBezTo>
                      <a:pt x="302" y="105"/>
                      <a:pt x="302" y="104"/>
                      <a:pt x="302" y="104"/>
                    </a:cubicBezTo>
                    <a:cubicBezTo>
                      <a:pt x="302" y="102"/>
                      <a:pt x="301" y="101"/>
                      <a:pt x="301" y="99"/>
                    </a:cubicBezTo>
                    <a:cubicBezTo>
                      <a:pt x="301" y="99"/>
                      <a:pt x="302" y="99"/>
                      <a:pt x="302" y="99"/>
                    </a:cubicBezTo>
                    <a:cubicBezTo>
                      <a:pt x="302" y="99"/>
                      <a:pt x="302" y="99"/>
                      <a:pt x="302" y="99"/>
                    </a:cubicBezTo>
                    <a:cubicBezTo>
                      <a:pt x="302" y="100"/>
                      <a:pt x="303" y="101"/>
                      <a:pt x="304" y="101"/>
                    </a:cubicBezTo>
                    <a:cubicBezTo>
                      <a:pt x="304" y="102"/>
                      <a:pt x="304" y="103"/>
                      <a:pt x="305" y="104"/>
                    </a:cubicBezTo>
                    <a:cubicBezTo>
                      <a:pt x="305" y="104"/>
                      <a:pt x="305" y="104"/>
                      <a:pt x="305" y="105"/>
                    </a:cubicBezTo>
                    <a:cubicBezTo>
                      <a:pt x="306" y="106"/>
                      <a:pt x="306" y="107"/>
                      <a:pt x="306" y="108"/>
                    </a:cubicBezTo>
                    <a:cubicBezTo>
                      <a:pt x="306" y="108"/>
                      <a:pt x="306" y="108"/>
                      <a:pt x="306" y="108"/>
                    </a:cubicBezTo>
                    <a:cubicBezTo>
                      <a:pt x="306" y="109"/>
                      <a:pt x="306" y="110"/>
                      <a:pt x="307" y="111"/>
                    </a:cubicBezTo>
                    <a:cubicBezTo>
                      <a:pt x="308" y="112"/>
                      <a:pt x="308" y="112"/>
                      <a:pt x="308" y="113"/>
                    </a:cubicBezTo>
                    <a:cubicBezTo>
                      <a:pt x="308" y="114"/>
                      <a:pt x="308" y="115"/>
                      <a:pt x="308" y="115"/>
                    </a:cubicBezTo>
                    <a:cubicBezTo>
                      <a:pt x="309" y="116"/>
                      <a:pt x="309" y="116"/>
                      <a:pt x="309" y="117"/>
                    </a:cubicBezTo>
                    <a:cubicBezTo>
                      <a:pt x="309" y="117"/>
                      <a:pt x="309" y="118"/>
                      <a:pt x="309" y="118"/>
                    </a:cubicBezTo>
                    <a:cubicBezTo>
                      <a:pt x="309" y="118"/>
                      <a:pt x="309" y="119"/>
                      <a:pt x="310" y="119"/>
                    </a:cubicBezTo>
                    <a:cubicBezTo>
                      <a:pt x="310" y="119"/>
                      <a:pt x="310" y="119"/>
                      <a:pt x="310" y="119"/>
                    </a:cubicBezTo>
                    <a:cubicBezTo>
                      <a:pt x="310" y="119"/>
                      <a:pt x="310" y="118"/>
                      <a:pt x="310" y="118"/>
                    </a:cubicBezTo>
                    <a:cubicBezTo>
                      <a:pt x="310" y="117"/>
                      <a:pt x="311" y="117"/>
                      <a:pt x="311" y="117"/>
                    </a:cubicBezTo>
                    <a:cubicBezTo>
                      <a:pt x="312" y="117"/>
                      <a:pt x="312" y="118"/>
                      <a:pt x="312" y="118"/>
                    </a:cubicBezTo>
                    <a:cubicBezTo>
                      <a:pt x="312" y="118"/>
                      <a:pt x="313" y="118"/>
                      <a:pt x="313" y="118"/>
                    </a:cubicBezTo>
                    <a:cubicBezTo>
                      <a:pt x="313" y="118"/>
                      <a:pt x="313" y="118"/>
                      <a:pt x="313" y="118"/>
                    </a:cubicBezTo>
                    <a:cubicBezTo>
                      <a:pt x="313" y="117"/>
                      <a:pt x="313" y="116"/>
                      <a:pt x="312" y="116"/>
                    </a:cubicBezTo>
                    <a:cubicBezTo>
                      <a:pt x="311" y="116"/>
                      <a:pt x="311" y="114"/>
                      <a:pt x="310" y="114"/>
                    </a:cubicBezTo>
                    <a:cubicBezTo>
                      <a:pt x="310" y="113"/>
                      <a:pt x="309" y="113"/>
                      <a:pt x="309" y="112"/>
                    </a:cubicBezTo>
                    <a:cubicBezTo>
                      <a:pt x="309" y="111"/>
                      <a:pt x="309" y="110"/>
                      <a:pt x="309" y="110"/>
                    </a:cubicBezTo>
                    <a:cubicBezTo>
                      <a:pt x="309" y="109"/>
                      <a:pt x="309" y="109"/>
                      <a:pt x="309" y="109"/>
                    </a:cubicBezTo>
                    <a:cubicBezTo>
                      <a:pt x="309" y="109"/>
                      <a:pt x="309" y="108"/>
                      <a:pt x="309" y="108"/>
                    </a:cubicBezTo>
                    <a:cubicBezTo>
                      <a:pt x="310" y="108"/>
                      <a:pt x="310" y="108"/>
                      <a:pt x="310" y="108"/>
                    </a:cubicBezTo>
                    <a:cubicBezTo>
                      <a:pt x="311" y="108"/>
                      <a:pt x="310" y="107"/>
                      <a:pt x="310" y="107"/>
                    </a:cubicBezTo>
                    <a:cubicBezTo>
                      <a:pt x="309" y="104"/>
                      <a:pt x="307" y="102"/>
                      <a:pt x="305" y="99"/>
                    </a:cubicBezTo>
                    <a:cubicBezTo>
                      <a:pt x="305" y="99"/>
                      <a:pt x="304" y="98"/>
                      <a:pt x="304" y="97"/>
                    </a:cubicBezTo>
                    <a:cubicBezTo>
                      <a:pt x="304" y="96"/>
                      <a:pt x="304" y="96"/>
                      <a:pt x="304" y="96"/>
                    </a:cubicBezTo>
                    <a:cubicBezTo>
                      <a:pt x="304" y="94"/>
                      <a:pt x="303" y="93"/>
                      <a:pt x="302" y="92"/>
                    </a:cubicBezTo>
                    <a:cubicBezTo>
                      <a:pt x="302" y="92"/>
                      <a:pt x="302" y="91"/>
                      <a:pt x="301" y="91"/>
                    </a:cubicBezTo>
                    <a:cubicBezTo>
                      <a:pt x="301" y="91"/>
                      <a:pt x="301" y="90"/>
                      <a:pt x="300" y="90"/>
                    </a:cubicBezTo>
                    <a:cubicBezTo>
                      <a:pt x="300" y="90"/>
                      <a:pt x="300" y="90"/>
                      <a:pt x="300" y="90"/>
                    </a:cubicBezTo>
                    <a:cubicBezTo>
                      <a:pt x="300" y="91"/>
                      <a:pt x="300" y="91"/>
                      <a:pt x="300" y="91"/>
                    </a:cubicBezTo>
                    <a:cubicBezTo>
                      <a:pt x="300" y="91"/>
                      <a:pt x="300" y="91"/>
                      <a:pt x="300" y="91"/>
                    </a:cubicBezTo>
                    <a:cubicBezTo>
                      <a:pt x="301" y="92"/>
                      <a:pt x="301" y="92"/>
                      <a:pt x="300" y="93"/>
                    </a:cubicBezTo>
                    <a:cubicBezTo>
                      <a:pt x="300" y="94"/>
                      <a:pt x="300" y="94"/>
                      <a:pt x="300" y="94"/>
                    </a:cubicBezTo>
                    <a:cubicBezTo>
                      <a:pt x="300" y="94"/>
                      <a:pt x="300" y="95"/>
                      <a:pt x="300" y="95"/>
                    </a:cubicBezTo>
                    <a:cubicBezTo>
                      <a:pt x="301" y="96"/>
                      <a:pt x="301" y="96"/>
                      <a:pt x="301" y="97"/>
                    </a:cubicBezTo>
                    <a:cubicBezTo>
                      <a:pt x="301" y="97"/>
                      <a:pt x="301" y="98"/>
                      <a:pt x="301" y="98"/>
                    </a:cubicBezTo>
                    <a:cubicBezTo>
                      <a:pt x="301" y="98"/>
                      <a:pt x="301" y="98"/>
                      <a:pt x="301" y="97"/>
                    </a:cubicBezTo>
                    <a:cubicBezTo>
                      <a:pt x="300" y="97"/>
                      <a:pt x="300" y="96"/>
                      <a:pt x="300" y="96"/>
                    </a:cubicBezTo>
                    <a:cubicBezTo>
                      <a:pt x="300" y="96"/>
                      <a:pt x="300" y="96"/>
                      <a:pt x="300" y="95"/>
                    </a:cubicBezTo>
                    <a:cubicBezTo>
                      <a:pt x="300" y="94"/>
                      <a:pt x="299" y="94"/>
                      <a:pt x="299" y="94"/>
                    </a:cubicBezTo>
                    <a:cubicBezTo>
                      <a:pt x="298" y="93"/>
                      <a:pt x="297" y="92"/>
                      <a:pt x="296" y="92"/>
                    </a:cubicBezTo>
                    <a:cubicBezTo>
                      <a:pt x="296" y="92"/>
                      <a:pt x="295" y="91"/>
                      <a:pt x="295" y="91"/>
                    </a:cubicBezTo>
                    <a:cubicBezTo>
                      <a:pt x="295" y="91"/>
                      <a:pt x="294" y="92"/>
                      <a:pt x="294" y="92"/>
                    </a:cubicBezTo>
                    <a:cubicBezTo>
                      <a:pt x="293" y="92"/>
                      <a:pt x="293" y="92"/>
                      <a:pt x="293" y="92"/>
                    </a:cubicBezTo>
                    <a:cubicBezTo>
                      <a:pt x="293" y="93"/>
                      <a:pt x="293" y="93"/>
                      <a:pt x="292" y="94"/>
                    </a:cubicBezTo>
                    <a:cubicBezTo>
                      <a:pt x="292" y="94"/>
                      <a:pt x="292" y="94"/>
                      <a:pt x="292" y="94"/>
                    </a:cubicBezTo>
                    <a:cubicBezTo>
                      <a:pt x="292" y="93"/>
                      <a:pt x="291" y="92"/>
                      <a:pt x="291" y="92"/>
                    </a:cubicBezTo>
                    <a:cubicBezTo>
                      <a:pt x="291" y="92"/>
                      <a:pt x="291" y="92"/>
                      <a:pt x="291" y="92"/>
                    </a:cubicBezTo>
                    <a:cubicBezTo>
                      <a:pt x="291" y="92"/>
                      <a:pt x="290" y="92"/>
                      <a:pt x="290" y="92"/>
                    </a:cubicBezTo>
                    <a:cubicBezTo>
                      <a:pt x="290" y="92"/>
                      <a:pt x="290" y="92"/>
                      <a:pt x="290" y="93"/>
                    </a:cubicBezTo>
                    <a:cubicBezTo>
                      <a:pt x="290" y="93"/>
                      <a:pt x="290" y="93"/>
                      <a:pt x="290" y="93"/>
                    </a:cubicBezTo>
                    <a:cubicBezTo>
                      <a:pt x="290" y="93"/>
                      <a:pt x="290" y="93"/>
                      <a:pt x="290" y="93"/>
                    </a:cubicBezTo>
                    <a:cubicBezTo>
                      <a:pt x="289" y="92"/>
                      <a:pt x="289" y="92"/>
                      <a:pt x="289" y="91"/>
                    </a:cubicBezTo>
                    <a:cubicBezTo>
                      <a:pt x="289" y="91"/>
                      <a:pt x="288" y="91"/>
                      <a:pt x="288" y="91"/>
                    </a:cubicBezTo>
                    <a:cubicBezTo>
                      <a:pt x="288" y="91"/>
                      <a:pt x="287" y="91"/>
                      <a:pt x="287" y="91"/>
                    </a:cubicBezTo>
                    <a:cubicBezTo>
                      <a:pt x="287" y="91"/>
                      <a:pt x="287" y="91"/>
                      <a:pt x="286" y="91"/>
                    </a:cubicBezTo>
                    <a:cubicBezTo>
                      <a:pt x="286" y="91"/>
                      <a:pt x="286" y="90"/>
                      <a:pt x="286" y="90"/>
                    </a:cubicBezTo>
                    <a:cubicBezTo>
                      <a:pt x="286" y="90"/>
                      <a:pt x="286" y="90"/>
                      <a:pt x="286" y="89"/>
                    </a:cubicBezTo>
                    <a:cubicBezTo>
                      <a:pt x="286" y="89"/>
                      <a:pt x="287" y="88"/>
                      <a:pt x="287" y="87"/>
                    </a:cubicBezTo>
                    <a:cubicBezTo>
                      <a:pt x="288" y="86"/>
                      <a:pt x="288" y="86"/>
                      <a:pt x="288" y="85"/>
                    </a:cubicBezTo>
                    <a:cubicBezTo>
                      <a:pt x="288" y="83"/>
                      <a:pt x="289" y="81"/>
                      <a:pt x="290" y="80"/>
                    </a:cubicBezTo>
                    <a:cubicBezTo>
                      <a:pt x="290" y="79"/>
                      <a:pt x="290" y="78"/>
                      <a:pt x="290" y="77"/>
                    </a:cubicBezTo>
                    <a:cubicBezTo>
                      <a:pt x="290" y="76"/>
                      <a:pt x="290" y="76"/>
                      <a:pt x="291" y="75"/>
                    </a:cubicBezTo>
                    <a:cubicBezTo>
                      <a:pt x="291" y="74"/>
                      <a:pt x="291" y="74"/>
                      <a:pt x="291" y="73"/>
                    </a:cubicBezTo>
                    <a:cubicBezTo>
                      <a:pt x="291" y="73"/>
                      <a:pt x="291" y="72"/>
                      <a:pt x="291" y="72"/>
                    </a:cubicBezTo>
                    <a:cubicBezTo>
                      <a:pt x="291" y="71"/>
                      <a:pt x="292" y="71"/>
                      <a:pt x="293" y="71"/>
                    </a:cubicBezTo>
                    <a:cubicBezTo>
                      <a:pt x="294" y="71"/>
                      <a:pt x="295" y="70"/>
                      <a:pt x="296" y="70"/>
                    </a:cubicBezTo>
                    <a:cubicBezTo>
                      <a:pt x="296" y="70"/>
                      <a:pt x="296" y="70"/>
                      <a:pt x="297" y="70"/>
                    </a:cubicBezTo>
                    <a:cubicBezTo>
                      <a:pt x="297" y="70"/>
                      <a:pt x="298" y="70"/>
                      <a:pt x="298" y="70"/>
                    </a:cubicBezTo>
                    <a:cubicBezTo>
                      <a:pt x="298" y="69"/>
                      <a:pt x="299" y="69"/>
                      <a:pt x="299" y="69"/>
                    </a:cubicBezTo>
                    <a:cubicBezTo>
                      <a:pt x="300" y="69"/>
                      <a:pt x="301" y="69"/>
                      <a:pt x="302" y="68"/>
                    </a:cubicBezTo>
                    <a:cubicBezTo>
                      <a:pt x="302" y="68"/>
                      <a:pt x="302" y="68"/>
                      <a:pt x="302" y="68"/>
                    </a:cubicBezTo>
                    <a:cubicBezTo>
                      <a:pt x="302" y="68"/>
                      <a:pt x="303" y="67"/>
                      <a:pt x="303" y="67"/>
                    </a:cubicBezTo>
                    <a:cubicBezTo>
                      <a:pt x="303" y="67"/>
                      <a:pt x="303" y="66"/>
                      <a:pt x="304" y="66"/>
                    </a:cubicBezTo>
                    <a:cubicBezTo>
                      <a:pt x="305" y="66"/>
                      <a:pt x="306" y="67"/>
                      <a:pt x="307" y="67"/>
                    </a:cubicBezTo>
                    <a:cubicBezTo>
                      <a:pt x="307" y="67"/>
                      <a:pt x="307" y="67"/>
                      <a:pt x="308" y="67"/>
                    </a:cubicBezTo>
                    <a:cubicBezTo>
                      <a:pt x="308" y="67"/>
                      <a:pt x="308" y="67"/>
                      <a:pt x="308" y="67"/>
                    </a:cubicBezTo>
                    <a:cubicBezTo>
                      <a:pt x="308" y="68"/>
                      <a:pt x="308" y="68"/>
                      <a:pt x="308" y="68"/>
                    </a:cubicBezTo>
                    <a:cubicBezTo>
                      <a:pt x="307" y="68"/>
                      <a:pt x="307" y="68"/>
                      <a:pt x="308" y="69"/>
                    </a:cubicBezTo>
                    <a:cubicBezTo>
                      <a:pt x="308" y="69"/>
                      <a:pt x="308" y="69"/>
                      <a:pt x="309" y="69"/>
                    </a:cubicBezTo>
                    <a:cubicBezTo>
                      <a:pt x="309" y="68"/>
                      <a:pt x="310" y="68"/>
                      <a:pt x="311" y="67"/>
                    </a:cubicBezTo>
                    <a:cubicBezTo>
                      <a:pt x="311" y="67"/>
                      <a:pt x="312" y="67"/>
                      <a:pt x="312" y="67"/>
                    </a:cubicBezTo>
                    <a:cubicBezTo>
                      <a:pt x="312" y="67"/>
                      <a:pt x="313" y="67"/>
                      <a:pt x="313" y="67"/>
                    </a:cubicBezTo>
                    <a:cubicBezTo>
                      <a:pt x="313" y="66"/>
                      <a:pt x="314" y="66"/>
                      <a:pt x="314" y="66"/>
                    </a:cubicBezTo>
                    <a:cubicBezTo>
                      <a:pt x="313" y="65"/>
                      <a:pt x="313" y="65"/>
                      <a:pt x="312" y="65"/>
                    </a:cubicBezTo>
                    <a:cubicBezTo>
                      <a:pt x="312" y="65"/>
                      <a:pt x="312" y="65"/>
                      <a:pt x="312" y="65"/>
                    </a:cubicBezTo>
                    <a:cubicBezTo>
                      <a:pt x="312" y="65"/>
                      <a:pt x="312" y="65"/>
                      <a:pt x="312" y="64"/>
                    </a:cubicBezTo>
                    <a:cubicBezTo>
                      <a:pt x="311" y="64"/>
                      <a:pt x="311" y="63"/>
                      <a:pt x="312" y="62"/>
                    </a:cubicBezTo>
                    <a:cubicBezTo>
                      <a:pt x="312" y="62"/>
                      <a:pt x="312" y="61"/>
                      <a:pt x="312" y="61"/>
                    </a:cubicBezTo>
                    <a:cubicBezTo>
                      <a:pt x="312" y="61"/>
                      <a:pt x="312" y="60"/>
                      <a:pt x="312" y="59"/>
                    </a:cubicBezTo>
                    <a:cubicBezTo>
                      <a:pt x="312" y="58"/>
                      <a:pt x="312" y="57"/>
                      <a:pt x="312" y="56"/>
                    </a:cubicBezTo>
                    <a:cubicBezTo>
                      <a:pt x="312" y="55"/>
                      <a:pt x="312" y="55"/>
                      <a:pt x="313" y="55"/>
                    </a:cubicBezTo>
                    <a:cubicBezTo>
                      <a:pt x="314" y="54"/>
                      <a:pt x="314" y="54"/>
                      <a:pt x="315" y="54"/>
                    </a:cubicBezTo>
                    <a:cubicBezTo>
                      <a:pt x="315" y="54"/>
                      <a:pt x="316" y="54"/>
                      <a:pt x="316" y="54"/>
                    </a:cubicBezTo>
                    <a:cubicBezTo>
                      <a:pt x="317" y="54"/>
                      <a:pt x="317" y="54"/>
                      <a:pt x="317" y="53"/>
                    </a:cubicBezTo>
                    <a:cubicBezTo>
                      <a:pt x="317" y="53"/>
                      <a:pt x="318" y="53"/>
                      <a:pt x="318" y="54"/>
                    </a:cubicBezTo>
                    <a:cubicBezTo>
                      <a:pt x="318" y="54"/>
                      <a:pt x="318" y="55"/>
                      <a:pt x="318" y="55"/>
                    </a:cubicBezTo>
                    <a:cubicBezTo>
                      <a:pt x="318" y="56"/>
                      <a:pt x="318" y="56"/>
                      <a:pt x="319" y="57"/>
                    </a:cubicBezTo>
                    <a:cubicBezTo>
                      <a:pt x="319" y="57"/>
                      <a:pt x="320" y="57"/>
                      <a:pt x="320" y="57"/>
                    </a:cubicBezTo>
                    <a:cubicBezTo>
                      <a:pt x="320" y="57"/>
                      <a:pt x="321" y="57"/>
                      <a:pt x="321" y="57"/>
                    </a:cubicBezTo>
                    <a:cubicBezTo>
                      <a:pt x="321" y="57"/>
                      <a:pt x="321" y="57"/>
                      <a:pt x="321" y="57"/>
                    </a:cubicBezTo>
                    <a:cubicBezTo>
                      <a:pt x="321" y="56"/>
                      <a:pt x="321" y="55"/>
                      <a:pt x="321" y="54"/>
                    </a:cubicBezTo>
                    <a:cubicBezTo>
                      <a:pt x="322" y="53"/>
                      <a:pt x="322" y="53"/>
                      <a:pt x="323" y="52"/>
                    </a:cubicBezTo>
                    <a:cubicBezTo>
                      <a:pt x="323" y="52"/>
                      <a:pt x="323" y="52"/>
                      <a:pt x="323" y="52"/>
                    </a:cubicBezTo>
                    <a:cubicBezTo>
                      <a:pt x="323" y="52"/>
                      <a:pt x="323" y="52"/>
                      <a:pt x="323" y="52"/>
                    </a:cubicBezTo>
                    <a:cubicBezTo>
                      <a:pt x="322" y="51"/>
                      <a:pt x="321" y="49"/>
                      <a:pt x="321" y="48"/>
                    </a:cubicBezTo>
                    <a:cubicBezTo>
                      <a:pt x="321" y="48"/>
                      <a:pt x="321" y="48"/>
                      <a:pt x="321" y="48"/>
                    </a:cubicBezTo>
                    <a:cubicBezTo>
                      <a:pt x="321" y="47"/>
                      <a:pt x="322" y="47"/>
                      <a:pt x="323" y="47"/>
                    </a:cubicBezTo>
                    <a:cubicBezTo>
                      <a:pt x="323" y="47"/>
                      <a:pt x="323" y="48"/>
                      <a:pt x="323" y="48"/>
                    </a:cubicBezTo>
                    <a:cubicBezTo>
                      <a:pt x="323" y="49"/>
                      <a:pt x="323" y="49"/>
                      <a:pt x="323" y="50"/>
                    </a:cubicBezTo>
                    <a:cubicBezTo>
                      <a:pt x="324" y="51"/>
                      <a:pt x="324" y="52"/>
                      <a:pt x="324" y="53"/>
                    </a:cubicBezTo>
                    <a:cubicBezTo>
                      <a:pt x="324" y="53"/>
                      <a:pt x="324" y="53"/>
                      <a:pt x="324" y="53"/>
                    </a:cubicBezTo>
                    <a:cubicBezTo>
                      <a:pt x="325" y="54"/>
                      <a:pt x="325" y="55"/>
                      <a:pt x="325" y="56"/>
                    </a:cubicBezTo>
                    <a:cubicBezTo>
                      <a:pt x="325" y="56"/>
                      <a:pt x="324" y="57"/>
                      <a:pt x="324" y="57"/>
                    </a:cubicBezTo>
                    <a:cubicBezTo>
                      <a:pt x="324" y="57"/>
                      <a:pt x="324" y="57"/>
                      <a:pt x="324" y="57"/>
                    </a:cubicBezTo>
                    <a:cubicBezTo>
                      <a:pt x="324" y="58"/>
                      <a:pt x="323" y="58"/>
                      <a:pt x="323" y="59"/>
                    </a:cubicBezTo>
                    <a:cubicBezTo>
                      <a:pt x="324" y="60"/>
                      <a:pt x="324" y="61"/>
                      <a:pt x="323" y="63"/>
                    </a:cubicBezTo>
                    <a:cubicBezTo>
                      <a:pt x="323" y="63"/>
                      <a:pt x="323" y="63"/>
                      <a:pt x="323" y="63"/>
                    </a:cubicBezTo>
                    <a:cubicBezTo>
                      <a:pt x="323" y="65"/>
                      <a:pt x="323" y="66"/>
                      <a:pt x="323" y="67"/>
                    </a:cubicBezTo>
                    <a:cubicBezTo>
                      <a:pt x="323" y="68"/>
                      <a:pt x="323" y="69"/>
                      <a:pt x="322" y="70"/>
                    </a:cubicBezTo>
                    <a:cubicBezTo>
                      <a:pt x="322" y="70"/>
                      <a:pt x="322" y="70"/>
                      <a:pt x="322" y="71"/>
                    </a:cubicBezTo>
                    <a:cubicBezTo>
                      <a:pt x="322" y="71"/>
                      <a:pt x="321" y="71"/>
                      <a:pt x="321" y="71"/>
                    </a:cubicBezTo>
                    <a:cubicBezTo>
                      <a:pt x="321" y="72"/>
                      <a:pt x="321" y="72"/>
                      <a:pt x="321" y="72"/>
                    </a:cubicBezTo>
                    <a:cubicBezTo>
                      <a:pt x="321" y="73"/>
                      <a:pt x="322" y="74"/>
                      <a:pt x="321" y="74"/>
                    </a:cubicBezTo>
                    <a:cubicBezTo>
                      <a:pt x="321" y="75"/>
                      <a:pt x="321" y="75"/>
                      <a:pt x="321" y="76"/>
                    </a:cubicBezTo>
                    <a:cubicBezTo>
                      <a:pt x="321" y="76"/>
                      <a:pt x="321" y="77"/>
                      <a:pt x="321" y="77"/>
                    </a:cubicBezTo>
                    <a:cubicBezTo>
                      <a:pt x="321" y="78"/>
                      <a:pt x="321" y="79"/>
                      <a:pt x="322" y="80"/>
                    </a:cubicBezTo>
                    <a:cubicBezTo>
                      <a:pt x="323" y="83"/>
                      <a:pt x="324" y="86"/>
                      <a:pt x="326" y="89"/>
                    </a:cubicBezTo>
                    <a:cubicBezTo>
                      <a:pt x="327" y="89"/>
                      <a:pt x="327" y="90"/>
                      <a:pt x="328" y="91"/>
                    </a:cubicBezTo>
                    <a:cubicBezTo>
                      <a:pt x="328" y="91"/>
                      <a:pt x="328" y="92"/>
                      <a:pt x="329" y="92"/>
                    </a:cubicBezTo>
                    <a:cubicBezTo>
                      <a:pt x="329" y="93"/>
                      <a:pt x="330" y="94"/>
                      <a:pt x="330" y="94"/>
                    </a:cubicBezTo>
                    <a:cubicBezTo>
                      <a:pt x="330" y="95"/>
                      <a:pt x="330" y="96"/>
                      <a:pt x="331" y="96"/>
                    </a:cubicBezTo>
                    <a:cubicBezTo>
                      <a:pt x="331" y="97"/>
                      <a:pt x="332" y="97"/>
                      <a:pt x="332" y="98"/>
                    </a:cubicBezTo>
                    <a:cubicBezTo>
                      <a:pt x="332" y="98"/>
                      <a:pt x="332" y="98"/>
                      <a:pt x="333" y="98"/>
                    </a:cubicBezTo>
                    <a:cubicBezTo>
                      <a:pt x="333" y="97"/>
                      <a:pt x="333" y="97"/>
                      <a:pt x="333" y="96"/>
                    </a:cubicBezTo>
                    <a:cubicBezTo>
                      <a:pt x="334" y="95"/>
                      <a:pt x="334" y="93"/>
                      <a:pt x="334" y="92"/>
                    </a:cubicBezTo>
                    <a:cubicBezTo>
                      <a:pt x="333" y="91"/>
                      <a:pt x="333" y="90"/>
                      <a:pt x="335" y="89"/>
                    </a:cubicBezTo>
                    <a:cubicBezTo>
                      <a:pt x="335" y="89"/>
                      <a:pt x="335" y="89"/>
                      <a:pt x="335" y="89"/>
                    </a:cubicBezTo>
                    <a:cubicBezTo>
                      <a:pt x="335" y="89"/>
                      <a:pt x="335" y="89"/>
                      <a:pt x="335" y="88"/>
                    </a:cubicBezTo>
                    <a:cubicBezTo>
                      <a:pt x="335" y="88"/>
                      <a:pt x="334" y="88"/>
                      <a:pt x="334" y="87"/>
                    </a:cubicBezTo>
                    <a:cubicBezTo>
                      <a:pt x="334" y="87"/>
                      <a:pt x="334" y="87"/>
                      <a:pt x="334" y="87"/>
                    </a:cubicBezTo>
                    <a:cubicBezTo>
                      <a:pt x="334" y="86"/>
                      <a:pt x="334" y="85"/>
                      <a:pt x="334" y="84"/>
                    </a:cubicBezTo>
                    <a:cubicBezTo>
                      <a:pt x="334" y="84"/>
                      <a:pt x="334" y="83"/>
                      <a:pt x="335" y="83"/>
                    </a:cubicBezTo>
                    <a:cubicBezTo>
                      <a:pt x="335" y="83"/>
                      <a:pt x="336" y="83"/>
                      <a:pt x="336" y="83"/>
                    </a:cubicBezTo>
                    <a:cubicBezTo>
                      <a:pt x="336" y="82"/>
                      <a:pt x="336" y="82"/>
                      <a:pt x="336" y="82"/>
                    </a:cubicBezTo>
                    <a:cubicBezTo>
                      <a:pt x="336" y="81"/>
                      <a:pt x="336" y="81"/>
                      <a:pt x="335" y="80"/>
                    </a:cubicBezTo>
                    <a:cubicBezTo>
                      <a:pt x="334" y="79"/>
                      <a:pt x="334" y="78"/>
                      <a:pt x="334" y="76"/>
                    </a:cubicBezTo>
                    <a:cubicBezTo>
                      <a:pt x="334" y="76"/>
                      <a:pt x="334" y="76"/>
                      <a:pt x="334" y="76"/>
                    </a:cubicBezTo>
                    <a:cubicBezTo>
                      <a:pt x="335" y="76"/>
                      <a:pt x="335" y="76"/>
                      <a:pt x="335" y="76"/>
                    </a:cubicBezTo>
                    <a:cubicBezTo>
                      <a:pt x="335" y="76"/>
                      <a:pt x="336" y="75"/>
                      <a:pt x="336" y="75"/>
                    </a:cubicBezTo>
                    <a:cubicBezTo>
                      <a:pt x="335" y="74"/>
                      <a:pt x="335" y="74"/>
                      <a:pt x="335" y="73"/>
                    </a:cubicBezTo>
                    <a:cubicBezTo>
                      <a:pt x="334" y="73"/>
                      <a:pt x="334" y="73"/>
                      <a:pt x="334" y="73"/>
                    </a:cubicBezTo>
                    <a:cubicBezTo>
                      <a:pt x="333" y="73"/>
                      <a:pt x="333" y="73"/>
                      <a:pt x="333" y="72"/>
                    </a:cubicBezTo>
                    <a:cubicBezTo>
                      <a:pt x="333" y="72"/>
                      <a:pt x="332" y="71"/>
                      <a:pt x="333" y="70"/>
                    </a:cubicBezTo>
                    <a:cubicBezTo>
                      <a:pt x="333" y="70"/>
                      <a:pt x="333" y="70"/>
                      <a:pt x="333" y="70"/>
                    </a:cubicBezTo>
                    <a:cubicBezTo>
                      <a:pt x="333" y="69"/>
                      <a:pt x="333" y="69"/>
                      <a:pt x="333" y="69"/>
                    </a:cubicBezTo>
                    <a:cubicBezTo>
                      <a:pt x="332" y="69"/>
                      <a:pt x="332" y="68"/>
                      <a:pt x="331" y="68"/>
                    </a:cubicBezTo>
                    <a:cubicBezTo>
                      <a:pt x="331" y="68"/>
                      <a:pt x="331" y="68"/>
                      <a:pt x="331" y="68"/>
                    </a:cubicBezTo>
                    <a:cubicBezTo>
                      <a:pt x="331" y="69"/>
                      <a:pt x="331" y="69"/>
                      <a:pt x="330" y="69"/>
                    </a:cubicBezTo>
                    <a:cubicBezTo>
                      <a:pt x="330" y="69"/>
                      <a:pt x="330" y="69"/>
                      <a:pt x="330" y="69"/>
                    </a:cubicBezTo>
                    <a:cubicBezTo>
                      <a:pt x="330" y="69"/>
                      <a:pt x="330" y="69"/>
                      <a:pt x="330" y="69"/>
                    </a:cubicBezTo>
                    <a:cubicBezTo>
                      <a:pt x="331" y="69"/>
                      <a:pt x="331" y="69"/>
                      <a:pt x="331" y="69"/>
                    </a:cubicBezTo>
                    <a:cubicBezTo>
                      <a:pt x="331" y="69"/>
                      <a:pt x="331" y="69"/>
                      <a:pt x="330" y="69"/>
                    </a:cubicBezTo>
                    <a:cubicBezTo>
                      <a:pt x="330" y="69"/>
                      <a:pt x="330" y="69"/>
                      <a:pt x="330" y="69"/>
                    </a:cubicBezTo>
                    <a:cubicBezTo>
                      <a:pt x="330" y="69"/>
                      <a:pt x="330" y="69"/>
                      <a:pt x="330" y="69"/>
                    </a:cubicBezTo>
                    <a:cubicBezTo>
                      <a:pt x="330" y="69"/>
                      <a:pt x="330" y="68"/>
                      <a:pt x="329" y="68"/>
                    </a:cubicBezTo>
                    <a:cubicBezTo>
                      <a:pt x="329" y="67"/>
                      <a:pt x="329" y="66"/>
                      <a:pt x="329" y="65"/>
                    </a:cubicBezTo>
                    <a:cubicBezTo>
                      <a:pt x="329" y="64"/>
                      <a:pt x="329" y="62"/>
                      <a:pt x="328" y="61"/>
                    </a:cubicBezTo>
                    <a:cubicBezTo>
                      <a:pt x="328" y="61"/>
                      <a:pt x="328" y="61"/>
                      <a:pt x="328" y="61"/>
                    </a:cubicBezTo>
                    <a:cubicBezTo>
                      <a:pt x="328" y="60"/>
                      <a:pt x="328" y="59"/>
                      <a:pt x="329" y="59"/>
                    </a:cubicBezTo>
                    <a:cubicBezTo>
                      <a:pt x="329" y="59"/>
                      <a:pt x="330" y="59"/>
                      <a:pt x="330" y="59"/>
                    </a:cubicBezTo>
                    <a:cubicBezTo>
                      <a:pt x="330" y="59"/>
                      <a:pt x="330" y="59"/>
                      <a:pt x="330" y="58"/>
                    </a:cubicBezTo>
                    <a:cubicBezTo>
                      <a:pt x="330" y="58"/>
                      <a:pt x="330" y="58"/>
                      <a:pt x="331" y="57"/>
                    </a:cubicBezTo>
                    <a:cubicBezTo>
                      <a:pt x="331" y="57"/>
                      <a:pt x="331" y="57"/>
                      <a:pt x="331" y="57"/>
                    </a:cubicBezTo>
                    <a:cubicBezTo>
                      <a:pt x="332" y="58"/>
                      <a:pt x="332" y="58"/>
                      <a:pt x="332" y="58"/>
                    </a:cubicBezTo>
                    <a:cubicBezTo>
                      <a:pt x="332" y="58"/>
                      <a:pt x="332" y="58"/>
                      <a:pt x="332" y="58"/>
                    </a:cubicBezTo>
                    <a:cubicBezTo>
                      <a:pt x="333" y="58"/>
                      <a:pt x="333" y="58"/>
                      <a:pt x="333" y="58"/>
                    </a:cubicBezTo>
                    <a:cubicBezTo>
                      <a:pt x="333" y="58"/>
                      <a:pt x="333" y="57"/>
                      <a:pt x="333" y="57"/>
                    </a:cubicBezTo>
                    <a:cubicBezTo>
                      <a:pt x="333" y="56"/>
                      <a:pt x="333" y="56"/>
                      <a:pt x="334" y="55"/>
                    </a:cubicBezTo>
                    <a:cubicBezTo>
                      <a:pt x="334" y="55"/>
                      <a:pt x="335" y="55"/>
                      <a:pt x="336" y="54"/>
                    </a:cubicBezTo>
                    <a:cubicBezTo>
                      <a:pt x="336" y="54"/>
                      <a:pt x="337" y="55"/>
                      <a:pt x="337" y="55"/>
                    </a:cubicBezTo>
                    <a:cubicBezTo>
                      <a:pt x="338" y="55"/>
                      <a:pt x="338" y="56"/>
                      <a:pt x="338" y="56"/>
                    </a:cubicBezTo>
                    <a:cubicBezTo>
                      <a:pt x="339" y="56"/>
                      <a:pt x="339" y="56"/>
                      <a:pt x="339" y="56"/>
                    </a:cubicBezTo>
                    <a:cubicBezTo>
                      <a:pt x="339" y="56"/>
                      <a:pt x="339" y="56"/>
                      <a:pt x="340" y="56"/>
                    </a:cubicBezTo>
                    <a:cubicBezTo>
                      <a:pt x="340" y="56"/>
                      <a:pt x="340" y="56"/>
                      <a:pt x="340" y="56"/>
                    </a:cubicBezTo>
                    <a:cubicBezTo>
                      <a:pt x="340" y="55"/>
                      <a:pt x="340" y="55"/>
                      <a:pt x="340" y="54"/>
                    </a:cubicBezTo>
                    <a:cubicBezTo>
                      <a:pt x="340" y="53"/>
                      <a:pt x="340" y="53"/>
                      <a:pt x="340" y="52"/>
                    </a:cubicBezTo>
                    <a:cubicBezTo>
                      <a:pt x="340" y="52"/>
                      <a:pt x="340" y="51"/>
                      <a:pt x="341" y="50"/>
                    </a:cubicBezTo>
                    <a:cubicBezTo>
                      <a:pt x="341" y="49"/>
                      <a:pt x="341" y="47"/>
                      <a:pt x="342" y="46"/>
                    </a:cubicBezTo>
                    <a:cubicBezTo>
                      <a:pt x="342" y="46"/>
                      <a:pt x="342" y="45"/>
                      <a:pt x="343" y="44"/>
                    </a:cubicBezTo>
                    <a:cubicBezTo>
                      <a:pt x="343" y="43"/>
                      <a:pt x="344" y="42"/>
                      <a:pt x="345" y="42"/>
                    </a:cubicBezTo>
                    <a:cubicBezTo>
                      <a:pt x="345" y="41"/>
                      <a:pt x="345" y="41"/>
                      <a:pt x="346" y="41"/>
                    </a:cubicBezTo>
                    <a:cubicBezTo>
                      <a:pt x="346" y="41"/>
                      <a:pt x="347" y="41"/>
                      <a:pt x="347" y="41"/>
                    </a:cubicBezTo>
                    <a:cubicBezTo>
                      <a:pt x="348" y="41"/>
                      <a:pt x="348" y="41"/>
                      <a:pt x="348" y="41"/>
                    </a:cubicBezTo>
                    <a:cubicBezTo>
                      <a:pt x="348" y="41"/>
                      <a:pt x="349" y="41"/>
                      <a:pt x="349" y="41"/>
                    </a:cubicBezTo>
                    <a:cubicBezTo>
                      <a:pt x="349" y="40"/>
                      <a:pt x="349" y="39"/>
                      <a:pt x="348" y="38"/>
                    </a:cubicBezTo>
                    <a:cubicBezTo>
                      <a:pt x="347" y="38"/>
                      <a:pt x="347" y="37"/>
                      <a:pt x="347" y="37"/>
                    </a:cubicBezTo>
                    <a:cubicBezTo>
                      <a:pt x="347" y="37"/>
                      <a:pt x="347" y="37"/>
                      <a:pt x="347" y="36"/>
                    </a:cubicBezTo>
                    <a:cubicBezTo>
                      <a:pt x="346" y="36"/>
                      <a:pt x="345" y="35"/>
                      <a:pt x="344" y="35"/>
                    </a:cubicBezTo>
                    <a:cubicBezTo>
                      <a:pt x="344" y="35"/>
                      <a:pt x="344" y="35"/>
                      <a:pt x="344" y="35"/>
                    </a:cubicBezTo>
                    <a:cubicBezTo>
                      <a:pt x="344" y="35"/>
                      <a:pt x="344" y="35"/>
                      <a:pt x="344" y="35"/>
                    </a:cubicBezTo>
                    <a:cubicBezTo>
                      <a:pt x="344" y="35"/>
                      <a:pt x="344" y="35"/>
                      <a:pt x="344" y="35"/>
                    </a:cubicBezTo>
                    <a:cubicBezTo>
                      <a:pt x="344" y="35"/>
                      <a:pt x="344" y="35"/>
                      <a:pt x="344" y="35"/>
                    </a:cubicBezTo>
                    <a:cubicBezTo>
                      <a:pt x="344" y="35"/>
                      <a:pt x="344" y="34"/>
                      <a:pt x="344" y="34"/>
                    </a:cubicBezTo>
                    <a:cubicBezTo>
                      <a:pt x="344" y="34"/>
                      <a:pt x="343" y="33"/>
                      <a:pt x="342" y="33"/>
                    </a:cubicBezTo>
                    <a:cubicBezTo>
                      <a:pt x="342" y="33"/>
                      <a:pt x="342" y="33"/>
                      <a:pt x="342" y="33"/>
                    </a:cubicBezTo>
                    <a:cubicBezTo>
                      <a:pt x="342" y="33"/>
                      <a:pt x="342" y="33"/>
                      <a:pt x="342" y="33"/>
                    </a:cubicBezTo>
                    <a:cubicBezTo>
                      <a:pt x="342" y="32"/>
                      <a:pt x="341" y="32"/>
                      <a:pt x="341" y="32"/>
                    </a:cubicBezTo>
                    <a:cubicBezTo>
                      <a:pt x="340" y="32"/>
                      <a:pt x="339" y="32"/>
                      <a:pt x="339" y="31"/>
                    </a:cubicBezTo>
                    <a:cubicBezTo>
                      <a:pt x="339" y="31"/>
                      <a:pt x="339" y="30"/>
                      <a:pt x="339" y="30"/>
                    </a:cubicBezTo>
                    <a:cubicBezTo>
                      <a:pt x="339" y="30"/>
                      <a:pt x="340" y="30"/>
                      <a:pt x="340" y="30"/>
                    </a:cubicBezTo>
                    <a:cubicBezTo>
                      <a:pt x="341" y="30"/>
                      <a:pt x="341" y="29"/>
                      <a:pt x="341" y="28"/>
                    </a:cubicBezTo>
                    <a:cubicBezTo>
                      <a:pt x="341" y="27"/>
                      <a:pt x="341" y="26"/>
                      <a:pt x="341" y="25"/>
                    </a:cubicBezTo>
                    <a:cubicBezTo>
                      <a:pt x="341" y="25"/>
                      <a:pt x="341" y="25"/>
                      <a:pt x="341" y="24"/>
                    </a:cubicBezTo>
                    <a:cubicBezTo>
                      <a:pt x="341" y="24"/>
                      <a:pt x="341" y="24"/>
                      <a:pt x="341" y="23"/>
                    </a:cubicBezTo>
                    <a:cubicBezTo>
                      <a:pt x="340" y="23"/>
                      <a:pt x="340" y="22"/>
                      <a:pt x="339" y="22"/>
                    </a:cubicBezTo>
                    <a:cubicBezTo>
                      <a:pt x="339" y="22"/>
                      <a:pt x="338" y="22"/>
                      <a:pt x="338" y="21"/>
                    </a:cubicBezTo>
                    <a:cubicBezTo>
                      <a:pt x="338" y="21"/>
                      <a:pt x="338" y="21"/>
                      <a:pt x="338" y="21"/>
                    </a:cubicBezTo>
                    <a:cubicBezTo>
                      <a:pt x="338" y="20"/>
                      <a:pt x="338" y="20"/>
                      <a:pt x="338" y="20"/>
                    </a:cubicBezTo>
                    <a:cubicBezTo>
                      <a:pt x="338" y="19"/>
                      <a:pt x="339" y="19"/>
                      <a:pt x="339" y="20"/>
                    </a:cubicBezTo>
                    <a:cubicBezTo>
                      <a:pt x="339" y="20"/>
                      <a:pt x="339" y="21"/>
                      <a:pt x="340" y="21"/>
                    </a:cubicBezTo>
                    <a:cubicBezTo>
                      <a:pt x="342" y="22"/>
                      <a:pt x="342" y="22"/>
                      <a:pt x="342" y="20"/>
                    </a:cubicBezTo>
                    <a:cubicBezTo>
                      <a:pt x="342" y="20"/>
                      <a:pt x="343" y="20"/>
                      <a:pt x="343" y="20"/>
                    </a:cubicBezTo>
                    <a:cubicBezTo>
                      <a:pt x="343" y="19"/>
                      <a:pt x="343" y="19"/>
                      <a:pt x="344" y="19"/>
                    </a:cubicBezTo>
                    <a:cubicBezTo>
                      <a:pt x="344" y="19"/>
                      <a:pt x="344" y="19"/>
                      <a:pt x="345" y="19"/>
                    </a:cubicBezTo>
                    <a:cubicBezTo>
                      <a:pt x="345" y="20"/>
                      <a:pt x="345" y="20"/>
                      <a:pt x="346" y="20"/>
                    </a:cubicBezTo>
                    <a:cubicBezTo>
                      <a:pt x="346" y="21"/>
                      <a:pt x="347" y="21"/>
                      <a:pt x="347" y="21"/>
                    </a:cubicBezTo>
                    <a:cubicBezTo>
                      <a:pt x="348" y="20"/>
                      <a:pt x="348" y="20"/>
                      <a:pt x="349" y="20"/>
                    </a:cubicBezTo>
                    <a:cubicBezTo>
                      <a:pt x="349" y="20"/>
                      <a:pt x="350" y="20"/>
                      <a:pt x="350" y="20"/>
                    </a:cubicBezTo>
                    <a:cubicBezTo>
                      <a:pt x="350" y="20"/>
                      <a:pt x="351" y="20"/>
                      <a:pt x="351" y="20"/>
                    </a:cubicBezTo>
                    <a:cubicBezTo>
                      <a:pt x="351" y="20"/>
                      <a:pt x="351" y="20"/>
                      <a:pt x="351" y="20"/>
                    </a:cubicBezTo>
                    <a:cubicBezTo>
                      <a:pt x="351" y="20"/>
                      <a:pt x="352" y="19"/>
                      <a:pt x="352" y="19"/>
                    </a:cubicBezTo>
                    <a:cubicBezTo>
                      <a:pt x="351" y="19"/>
                      <a:pt x="352" y="18"/>
                      <a:pt x="350" y="17"/>
                    </a:cubicBezTo>
                    <a:cubicBezTo>
                      <a:pt x="350" y="17"/>
                      <a:pt x="350" y="17"/>
                      <a:pt x="350" y="17"/>
                    </a:cubicBezTo>
                    <a:cubicBezTo>
                      <a:pt x="350" y="17"/>
                      <a:pt x="350" y="16"/>
                      <a:pt x="350" y="16"/>
                    </a:cubicBezTo>
                    <a:cubicBezTo>
                      <a:pt x="350" y="15"/>
                      <a:pt x="350" y="15"/>
                      <a:pt x="349" y="14"/>
                    </a:cubicBezTo>
                    <a:cubicBezTo>
                      <a:pt x="349" y="14"/>
                      <a:pt x="348" y="14"/>
                      <a:pt x="348" y="13"/>
                    </a:cubicBezTo>
                    <a:cubicBezTo>
                      <a:pt x="348" y="13"/>
                      <a:pt x="348" y="13"/>
                      <a:pt x="348" y="13"/>
                    </a:cubicBezTo>
                    <a:cubicBezTo>
                      <a:pt x="349" y="12"/>
                      <a:pt x="349" y="11"/>
                      <a:pt x="349" y="11"/>
                    </a:cubicBezTo>
                    <a:cubicBezTo>
                      <a:pt x="349" y="10"/>
                      <a:pt x="349" y="10"/>
                      <a:pt x="349" y="10"/>
                    </a:cubicBezTo>
                    <a:cubicBezTo>
                      <a:pt x="348" y="9"/>
                      <a:pt x="348" y="8"/>
                      <a:pt x="348" y="7"/>
                    </a:cubicBezTo>
                    <a:cubicBezTo>
                      <a:pt x="348" y="7"/>
                      <a:pt x="348" y="7"/>
                      <a:pt x="348" y="7"/>
                    </a:cubicBezTo>
                    <a:cubicBezTo>
                      <a:pt x="347" y="7"/>
                      <a:pt x="347" y="7"/>
                      <a:pt x="347" y="7"/>
                    </a:cubicBezTo>
                    <a:cubicBezTo>
                      <a:pt x="346" y="7"/>
                      <a:pt x="345" y="6"/>
                      <a:pt x="345" y="6"/>
                    </a:cubicBezTo>
                    <a:cubicBezTo>
                      <a:pt x="344" y="6"/>
                      <a:pt x="344" y="6"/>
                      <a:pt x="344" y="6"/>
                    </a:cubicBezTo>
                    <a:cubicBezTo>
                      <a:pt x="343" y="6"/>
                      <a:pt x="343" y="6"/>
                      <a:pt x="342" y="6"/>
                    </a:cubicBezTo>
                    <a:cubicBezTo>
                      <a:pt x="342" y="7"/>
                      <a:pt x="341" y="7"/>
                      <a:pt x="340" y="7"/>
                    </a:cubicBezTo>
                    <a:cubicBezTo>
                      <a:pt x="340" y="7"/>
                      <a:pt x="340" y="8"/>
                      <a:pt x="340" y="8"/>
                    </a:cubicBezTo>
                    <a:cubicBezTo>
                      <a:pt x="340" y="8"/>
                      <a:pt x="340" y="8"/>
                      <a:pt x="340" y="9"/>
                    </a:cubicBezTo>
                    <a:cubicBezTo>
                      <a:pt x="340" y="9"/>
                      <a:pt x="341" y="9"/>
                      <a:pt x="341" y="10"/>
                    </a:cubicBezTo>
                    <a:cubicBezTo>
                      <a:pt x="341" y="10"/>
                      <a:pt x="341" y="11"/>
                      <a:pt x="341" y="11"/>
                    </a:cubicBezTo>
                    <a:cubicBezTo>
                      <a:pt x="341" y="11"/>
                      <a:pt x="341" y="11"/>
                      <a:pt x="341" y="11"/>
                    </a:cubicBezTo>
                    <a:cubicBezTo>
                      <a:pt x="341" y="11"/>
                      <a:pt x="341" y="11"/>
                      <a:pt x="341" y="11"/>
                    </a:cubicBezTo>
                    <a:cubicBezTo>
                      <a:pt x="340" y="10"/>
                      <a:pt x="339" y="9"/>
                      <a:pt x="338" y="8"/>
                    </a:cubicBezTo>
                    <a:cubicBezTo>
                      <a:pt x="337" y="7"/>
                      <a:pt x="337" y="7"/>
                      <a:pt x="335" y="7"/>
                    </a:cubicBezTo>
                    <a:cubicBezTo>
                      <a:pt x="335" y="7"/>
                      <a:pt x="334" y="7"/>
                      <a:pt x="334" y="7"/>
                    </a:cubicBezTo>
                    <a:cubicBezTo>
                      <a:pt x="333" y="7"/>
                      <a:pt x="332" y="7"/>
                      <a:pt x="332" y="7"/>
                    </a:cubicBezTo>
                    <a:cubicBezTo>
                      <a:pt x="331" y="6"/>
                      <a:pt x="330" y="6"/>
                      <a:pt x="329" y="6"/>
                    </a:cubicBezTo>
                    <a:cubicBezTo>
                      <a:pt x="328" y="6"/>
                      <a:pt x="327" y="6"/>
                      <a:pt x="326" y="6"/>
                    </a:cubicBezTo>
                    <a:cubicBezTo>
                      <a:pt x="326" y="6"/>
                      <a:pt x="325" y="6"/>
                      <a:pt x="325" y="6"/>
                    </a:cubicBezTo>
                    <a:cubicBezTo>
                      <a:pt x="324" y="5"/>
                      <a:pt x="324" y="5"/>
                      <a:pt x="323" y="5"/>
                    </a:cubicBezTo>
                    <a:cubicBezTo>
                      <a:pt x="321" y="5"/>
                      <a:pt x="320" y="4"/>
                      <a:pt x="318" y="5"/>
                    </a:cubicBezTo>
                    <a:cubicBezTo>
                      <a:pt x="318" y="5"/>
                      <a:pt x="317" y="5"/>
                      <a:pt x="317" y="4"/>
                    </a:cubicBezTo>
                    <a:cubicBezTo>
                      <a:pt x="316" y="4"/>
                      <a:pt x="315" y="4"/>
                      <a:pt x="314" y="5"/>
                    </a:cubicBezTo>
                    <a:cubicBezTo>
                      <a:pt x="313" y="5"/>
                      <a:pt x="312" y="6"/>
                      <a:pt x="311" y="6"/>
                    </a:cubicBezTo>
                    <a:cubicBezTo>
                      <a:pt x="310" y="6"/>
                      <a:pt x="310" y="6"/>
                      <a:pt x="309" y="6"/>
                    </a:cubicBezTo>
                    <a:cubicBezTo>
                      <a:pt x="308" y="6"/>
                      <a:pt x="308" y="6"/>
                      <a:pt x="307" y="6"/>
                    </a:cubicBezTo>
                    <a:cubicBezTo>
                      <a:pt x="307" y="6"/>
                      <a:pt x="307" y="6"/>
                      <a:pt x="307" y="7"/>
                    </a:cubicBezTo>
                    <a:cubicBezTo>
                      <a:pt x="307" y="7"/>
                      <a:pt x="308" y="8"/>
                      <a:pt x="308" y="9"/>
                    </a:cubicBezTo>
                    <a:cubicBezTo>
                      <a:pt x="308" y="9"/>
                      <a:pt x="308" y="9"/>
                      <a:pt x="308" y="9"/>
                    </a:cubicBezTo>
                    <a:cubicBezTo>
                      <a:pt x="309" y="10"/>
                      <a:pt x="310" y="10"/>
                      <a:pt x="310" y="10"/>
                    </a:cubicBezTo>
                    <a:cubicBezTo>
                      <a:pt x="311" y="11"/>
                      <a:pt x="311" y="11"/>
                      <a:pt x="311" y="12"/>
                    </a:cubicBezTo>
                    <a:cubicBezTo>
                      <a:pt x="312" y="12"/>
                      <a:pt x="312" y="13"/>
                      <a:pt x="311" y="13"/>
                    </a:cubicBezTo>
                    <a:cubicBezTo>
                      <a:pt x="311" y="13"/>
                      <a:pt x="311" y="13"/>
                      <a:pt x="311" y="14"/>
                    </a:cubicBezTo>
                    <a:cubicBezTo>
                      <a:pt x="310" y="14"/>
                      <a:pt x="310" y="14"/>
                      <a:pt x="310" y="14"/>
                    </a:cubicBezTo>
                    <a:cubicBezTo>
                      <a:pt x="309" y="13"/>
                      <a:pt x="308" y="12"/>
                      <a:pt x="307" y="12"/>
                    </a:cubicBezTo>
                    <a:cubicBezTo>
                      <a:pt x="307" y="12"/>
                      <a:pt x="307" y="12"/>
                      <a:pt x="307" y="12"/>
                    </a:cubicBezTo>
                    <a:cubicBezTo>
                      <a:pt x="306" y="12"/>
                      <a:pt x="306" y="12"/>
                      <a:pt x="306" y="12"/>
                    </a:cubicBezTo>
                    <a:cubicBezTo>
                      <a:pt x="306" y="11"/>
                      <a:pt x="306" y="11"/>
                      <a:pt x="306" y="11"/>
                    </a:cubicBezTo>
                    <a:cubicBezTo>
                      <a:pt x="305" y="11"/>
                      <a:pt x="306" y="10"/>
                      <a:pt x="306" y="10"/>
                    </a:cubicBezTo>
                    <a:cubicBezTo>
                      <a:pt x="306" y="10"/>
                      <a:pt x="306" y="9"/>
                      <a:pt x="306" y="9"/>
                    </a:cubicBezTo>
                    <a:cubicBezTo>
                      <a:pt x="305" y="8"/>
                      <a:pt x="305" y="8"/>
                      <a:pt x="304" y="8"/>
                    </a:cubicBezTo>
                    <a:cubicBezTo>
                      <a:pt x="304" y="8"/>
                      <a:pt x="303" y="9"/>
                      <a:pt x="303" y="9"/>
                    </a:cubicBezTo>
                    <a:cubicBezTo>
                      <a:pt x="303" y="10"/>
                      <a:pt x="303" y="10"/>
                      <a:pt x="303" y="11"/>
                    </a:cubicBezTo>
                    <a:cubicBezTo>
                      <a:pt x="303" y="11"/>
                      <a:pt x="303" y="12"/>
                      <a:pt x="303" y="12"/>
                    </a:cubicBezTo>
                    <a:cubicBezTo>
                      <a:pt x="302" y="12"/>
                      <a:pt x="301" y="12"/>
                      <a:pt x="300" y="12"/>
                    </a:cubicBezTo>
                    <a:cubicBezTo>
                      <a:pt x="300" y="12"/>
                      <a:pt x="299" y="13"/>
                      <a:pt x="298" y="12"/>
                    </a:cubicBezTo>
                    <a:cubicBezTo>
                      <a:pt x="298" y="12"/>
                      <a:pt x="298" y="12"/>
                      <a:pt x="298" y="12"/>
                    </a:cubicBezTo>
                    <a:cubicBezTo>
                      <a:pt x="297" y="13"/>
                      <a:pt x="296" y="13"/>
                      <a:pt x="295" y="14"/>
                    </a:cubicBezTo>
                    <a:cubicBezTo>
                      <a:pt x="294" y="15"/>
                      <a:pt x="292" y="15"/>
                      <a:pt x="291" y="15"/>
                    </a:cubicBezTo>
                    <a:cubicBezTo>
                      <a:pt x="291" y="15"/>
                      <a:pt x="290" y="15"/>
                      <a:pt x="290" y="14"/>
                    </a:cubicBezTo>
                    <a:cubicBezTo>
                      <a:pt x="290" y="14"/>
                      <a:pt x="290" y="14"/>
                      <a:pt x="290" y="14"/>
                    </a:cubicBezTo>
                    <a:cubicBezTo>
                      <a:pt x="290" y="13"/>
                      <a:pt x="289" y="11"/>
                      <a:pt x="287" y="11"/>
                    </a:cubicBezTo>
                    <a:cubicBezTo>
                      <a:pt x="287" y="11"/>
                      <a:pt x="287" y="10"/>
                      <a:pt x="287" y="10"/>
                    </a:cubicBezTo>
                    <a:cubicBezTo>
                      <a:pt x="286" y="9"/>
                      <a:pt x="284" y="9"/>
                      <a:pt x="282" y="10"/>
                    </a:cubicBezTo>
                    <a:cubicBezTo>
                      <a:pt x="282" y="10"/>
                      <a:pt x="282" y="10"/>
                      <a:pt x="282" y="10"/>
                    </a:cubicBezTo>
                    <a:cubicBezTo>
                      <a:pt x="280" y="11"/>
                      <a:pt x="279" y="11"/>
                      <a:pt x="278" y="12"/>
                    </a:cubicBezTo>
                    <a:cubicBezTo>
                      <a:pt x="277" y="13"/>
                      <a:pt x="277" y="13"/>
                      <a:pt x="276" y="13"/>
                    </a:cubicBezTo>
                    <a:cubicBezTo>
                      <a:pt x="275" y="14"/>
                      <a:pt x="275" y="13"/>
                      <a:pt x="275" y="13"/>
                    </a:cubicBezTo>
                    <a:cubicBezTo>
                      <a:pt x="274" y="12"/>
                      <a:pt x="274" y="12"/>
                      <a:pt x="273" y="12"/>
                    </a:cubicBezTo>
                    <a:cubicBezTo>
                      <a:pt x="273" y="12"/>
                      <a:pt x="273" y="11"/>
                      <a:pt x="272" y="11"/>
                    </a:cubicBezTo>
                    <a:cubicBezTo>
                      <a:pt x="272" y="11"/>
                      <a:pt x="272" y="11"/>
                      <a:pt x="271" y="11"/>
                    </a:cubicBezTo>
                    <a:cubicBezTo>
                      <a:pt x="271" y="12"/>
                      <a:pt x="271" y="12"/>
                      <a:pt x="270" y="12"/>
                    </a:cubicBezTo>
                    <a:cubicBezTo>
                      <a:pt x="270" y="11"/>
                      <a:pt x="270" y="11"/>
                      <a:pt x="270" y="11"/>
                    </a:cubicBezTo>
                    <a:cubicBezTo>
                      <a:pt x="269" y="11"/>
                      <a:pt x="269" y="11"/>
                      <a:pt x="269" y="11"/>
                    </a:cubicBezTo>
                    <a:cubicBezTo>
                      <a:pt x="268" y="11"/>
                      <a:pt x="268" y="11"/>
                      <a:pt x="267" y="11"/>
                    </a:cubicBezTo>
                    <a:cubicBezTo>
                      <a:pt x="267" y="10"/>
                      <a:pt x="267" y="10"/>
                      <a:pt x="267" y="10"/>
                    </a:cubicBezTo>
                    <a:cubicBezTo>
                      <a:pt x="268" y="9"/>
                      <a:pt x="268" y="9"/>
                      <a:pt x="267" y="9"/>
                    </a:cubicBezTo>
                    <a:cubicBezTo>
                      <a:pt x="267" y="9"/>
                      <a:pt x="267" y="9"/>
                      <a:pt x="267" y="8"/>
                    </a:cubicBezTo>
                    <a:cubicBezTo>
                      <a:pt x="266" y="8"/>
                      <a:pt x="265" y="7"/>
                      <a:pt x="264" y="8"/>
                    </a:cubicBezTo>
                    <a:cubicBezTo>
                      <a:pt x="264" y="8"/>
                      <a:pt x="263" y="8"/>
                      <a:pt x="263" y="8"/>
                    </a:cubicBezTo>
                    <a:cubicBezTo>
                      <a:pt x="262" y="8"/>
                      <a:pt x="262" y="8"/>
                      <a:pt x="262" y="9"/>
                    </a:cubicBezTo>
                    <a:cubicBezTo>
                      <a:pt x="261" y="9"/>
                      <a:pt x="261" y="9"/>
                      <a:pt x="260" y="9"/>
                    </a:cubicBezTo>
                    <a:cubicBezTo>
                      <a:pt x="259" y="9"/>
                      <a:pt x="258" y="9"/>
                      <a:pt x="257" y="9"/>
                    </a:cubicBezTo>
                    <a:cubicBezTo>
                      <a:pt x="256" y="9"/>
                      <a:pt x="255" y="9"/>
                      <a:pt x="254" y="9"/>
                    </a:cubicBezTo>
                    <a:cubicBezTo>
                      <a:pt x="253" y="9"/>
                      <a:pt x="252" y="10"/>
                      <a:pt x="251" y="9"/>
                    </a:cubicBezTo>
                    <a:cubicBezTo>
                      <a:pt x="251" y="9"/>
                      <a:pt x="250" y="9"/>
                      <a:pt x="250" y="9"/>
                    </a:cubicBezTo>
                    <a:cubicBezTo>
                      <a:pt x="250" y="10"/>
                      <a:pt x="250" y="10"/>
                      <a:pt x="250" y="10"/>
                    </a:cubicBezTo>
                    <a:cubicBezTo>
                      <a:pt x="250" y="10"/>
                      <a:pt x="250" y="10"/>
                      <a:pt x="250" y="10"/>
                    </a:cubicBezTo>
                    <a:cubicBezTo>
                      <a:pt x="250" y="10"/>
                      <a:pt x="251" y="10"/>
                      <a:pt x="251" y="10"/>
                    </a:cubicBezTo>
                    <a:cubicBezTo>
                      <a:pt x="251" y="11"/>
                      <a:pt x="251" y="11"/>
                      <a:pt x="251" y="11"/>
                    </a:cubicBezTo>
                    <a:cubicBezTo>
                      <a:pt x="252" y="11"/>
                      <a:pt x="251" y="11"/>
                      <a:pt x="251" y="11"/>
                    </a:cubicBezTo>
                    <a:cubicBezTo>
                      <a:pt x="251" y="12"/>
                      <a:pt x="251" y="12"/>
                      <a:pt x="250" y="12"/>
                    </a:cubicBezTo>
                    <a:cubicBezTo>
                      <a:pt x="250" y="12"/>
                      <a:pt x="250" y="12"/>
                      <a:pt x="250" y="13"/>
                    </a:cubicBezTo>
                    <a:cubicBezTo>
                      <a:pt x="250" y="13"/>
                      <a:pt x="250" y="14"/>
                      <a:pt x="251" y="14"/>
                    </a:cubicBezTo>
                    <a:cubicBezTo>
                      <a:pt x="251" y="14"/>
                      <a:pt x="251" y="14"/>
                      <a:pt x="252" y="14"/>
                    </a:cubicBezTo>
                    <a:cubicBezTo>
                      <a:pt x="252" y="14"/>
                      <a:pt x="252" y="14"/>
                      <a:pt x="252" y="14"/>
                    </a:cubicBezTo>
                    <a:cubicBezTo>
                      <a:pt x="252" y="14"/>
                      <a:pt x="252" y="14"/>
                      <a:pt x="252" y="14"/>
                    </a:cubicBezTo>
                    <a:cubicBezTo>
                      <a:pt x="252" y="14"/>
                      <a:pt x="252" y="14"/>
                      <a:pt x="252" y="14"/>
                    </a:cubicBezTo>
                    <a:cubicBezTo>
                      <a:pt x="252" y="14"/>
                      <a:pt x="252" y="14"/>
                      <a:pt x="252" y="14"/>
                    </a:cubicBezTo>
                    <a:cubicBezTo>
                      <a:pt x="251" y="14"/>
                      <a:pt x="251" y="15"/>
                      <a:pt x="252" y="15"/>
                    </a:cubicBezTo>
                    <a:cubicBezTo>
                      <a:pt x="252" y="15"/>
                      <a:pt x="253" y="16"/>
                      <a:pt x="253" y="16"/>
                    </a:cubicBezTo>
                    <a:cubicBezTo>
                      <a:pt x="253" y="16"/>
                      <a:pt x="253" y="17"/>
                      <a:pt x="253" y="17"/>
                    </a:cubicBezTo>
                    <a:cubicBezTo>
                      <a:pt x="253" y="17"/>
                      <a:pt x="253" y="17"/>
                      <a:pt x="253" y="17"/>
                    </a:cubicBezTo>
                    <a:cubicBezTo>
                      <a:pt x="252" y="17"/>
                      <a:pt x="251" y="17"/>
                      <a:pt x="251" y="17"/>
                    </a:cubicBezTo>
                    <a:cubicBezTo>
                      <a:pt x="251" y="17"/>
                      <a:pt x="250" y="18"/>
                      <a:pt x="250" y="18"/>
                    </a:cubicBezTo>
                    <a:cubicBezTo>
                      <a:pt x="249" y="18"/>
                      <a:pt x="249" y="18"/>
                      <a:pt x="248" y="18"/>
                    </a:cubicBezTo>
                    <a:cubicBezTo>
                      <a:pt x="248" y="18"/>
                      <a:pt x="248" y="18"/>
                      <a:pt x="247" y="18"/>
                    </a:cubicBezTo>
                    <a:cubicBezTo>
                      <a:pt x="247" y="18"/>
                      <a:pt x="246" y="18"/>
                      <a:pt x="246" y="19"/>
                    </a:cubicBezTo>
                    <a:cubicBezTo>
                      <a:pt x="246" y="20"/>
                      <a:pt x="245" y="20"/>
                      <a:pt x="245" y="20"/>
                    </a:cubicBezTo>
                    <a:cubicBezTo>
                      <a:pt x="243" y="20"/>
                      <a:pt x="242" y="20"/>
                      <a:pt x="241" y="19"/>
                    </a:cubicBezTo>
                    <a:cubicBezTo>
                      <a:pt x="241" y="19"/>
                      <a:pt x="241" y="19"/>
                      <a:pt x="241" y="19"/>
                    </a:cubicBezTo>
                    <a:cubicBezTo>
                      <a:pt x="241" y="19"/>
                      <a:pt x="241" y="19"/>
                      <a:pt x="241" y="19"/>
                    </a:cubicBezTo>
                    <a:cubicBezTo>
                      <a:pt x="241" y="19"/>
                      <a:pt x="241" y="19"/>
                      <a:pt x="241" y="19"/>
                    </a:cubicBezTo>
                    <a:cubicBezTo>
                      <a:pt x="241" y="20"/>
                      <a:pt x="241" y="21"/>
                      <a:pt x="241" y="21"/>
                    </a:cubicBezTo>
                    <a:cubicBezTo>
                      <a:pt x="242" y="22"/>
                      <a:pt x="242" y="23"/>
                      <a:pt x="242" y="24"/>
                    </a:cubicBezTo>
                    <a:cubicBezTo>
                      <a:pt x="242" y="24"/>
                      <a:pt x="242" y="25"/>
                      <a:pt x="242" y="25"/>
                    </a:cubicBezTo>
                    <a:cubicBezTo>
                      <a:pt x="241" y="25"/>
                      <a:pt x="241" y="24"/>
                      <a:pt x="240" y="24"/>
                    </a:cubicBezTo>
                    <a:cubicBezTo>
                      <a:pt x="239" y="24"/>
                      <a:pt x="238" y="23"/>
                      <a:pt x="237" y="22"/>
                    </a:cubicBezTo>
                    <a:cubicBezTo>
                      <a:pt x="237" y="22"/>
                      <a:pt x="237" y="22"/>
                      <a:pt x="237" y="22"/>
                    </a:cubicBezTo>
                    <a:cubicBezTo>
                      <a:pt x="237" y="21"/>
                      <a:pt x="237" y="21"/>
                      <a:pt x="236" y="21"/>
                    </a:cubicBezTo>
                    <a:cubicBezTo>
                      <a:pt x="235" y="22"/>
                      <a:pt x="235" y="22"/>
                      <a:pt x="235" y="21"/>
                    </a:cubicBezTo>
                    <a:cubicBezTo>
                      <a:pt x="235" y="21"/>
                      <a:pt x="235" y="21"/>
                      <a:pt x="235" y="21"/>
                    </a:cubicBezTo>
                    <a:cubicBezTo>
                      <a:pt x="235" y="21"/>
                      <a:pt x="235" y="21"/>
                      <a:pt x="235" y="21"/>
                    </a:cubicBezTo>
                    <a:cubicBezTo>
                      <a:pt x="235" y="21"/>
                      <a:pt x="234" y="21"/>
                      <a:pt x="234" y="21"/>
                    </a:cubicBezTo>
                    <a:cubicBezTo>
                      <a:pt x="234" y="21"/>
                      <a:pt x="234" y="21"/>
                      <a:pt x="234" y="20"/>
                    </a:cubicBezTo>
                    <a:cubicBezTo>
                      <a:pt x="234" y="20"/>
                      <a:pt x="234" y="20"/>
                      <a:pt x="234" y="20"/>
                    </a:cubicBezTo>
                    <a:cubicBezTo>
                      <a:pt x="234" y="20"/>
                      <a:pt x="234" y="20"/>
                      <a:pt x="234" y="21"/>
                    </a:cubicBezTo>
                    <a:cubicBezTo>
                      <a:pt x="235" y="21"/>
                      <a:pt x="235" y="21"/>
                      <a:pt x="235" y="21"/>
                    </a:cubicBezTo>
                    <a:cubicBezTo>
                      <a:pt x="235" y="21"/>
                      <a:pt x="235" y="21"/>
                      <a:pt x="235" y="21"/>
                    </a:cubicBezTo>
                    <a:cubicBezTo>
                      <a:pt x="235" y="20"/>
                      <a:pt x="235" y="20"/>
                      <a:pt x="235" y="20"/>
                    </a:cubicBezTo>
                    <a:cubicBezTo>
                      <a:pt x="235" y="20"/>
                      <a:pt x="236" y="20"/>
                      <a:pt x="236" y="20"/>
                    </a:cubicBezTo>
                    <a:cubicBezTo>
                      <a:pt x="235" y="19"/>
                      <a:pt x="235" y="19"/>
                      <a:pt x="235" y="18"/>
                    </a:cubicBezTo>
                    <a:cubicBezTo>
                      <a:pt x="234" y="18"/>
                      <a:pt x="234" y="18"/>
                      <a:pt x="234" y="18"/>
                    </a:cubicBezTo>
                    <a:cubicBezTo>
                      <a:pt x="233" y="18"/>
                      <a:pt x="233" y="18"/>
                      <a:pt x="233" y="17"/>
                    </a:cubicBezTo>
                    <a:cubicBezTo>
                      <a:pt x="233" y="17"/>
                      <a:pt x="233" y="17"/>
                      <a:pt x="233" y="16"/>
                    </a:cubicBezTo>
                    <a:cubicBezTo>
                      <a:pt x="233" y="16"/>
                      <a:pt x="232" y="15"/>
                      <a:pt x="231" y="15"/>
                    </a:cubicBezTo>
                    <a:cubicBezTo>
                      <a:pt x="231" y="14"/>
                      <a:pt x="228" y="13"/>
                      <a:pt x="228" y="14"/>
                    </a:cubicBezTo>
                    <a:cubicBezTo>
                      <a:pt x="228" y="14"/>
                      <a:pt x="227" y="14"/>
                      <a:pt x="227" y="14"/>
                    </a:cubicBezTo>
                    <a:cubicBezTo>
                      <a:pt x="227" y="14"/>
                      <a:pt x="227" y="14"/>
                      <a:pt x="226" y="14"/>
                    </a:cubicBezTo>
                    <a:cubicBezTo>
                      <a:pt x="225" y="14"/>
                      <a:pt x="224" y="13"/>
                      <a:pt x="223" y="14"/>
                    </a:cubicBezTo>
                    <a:cubicBezTo>
                      <a:pt x="223" y="14"/>
                      <a:pt x="222" y="14"/>
                      <a:pt x="222" y="14"/>
                    </a:cubicBezTo>
                    <a:cubicBezTo>
                      <a:pt x="222" y="15"/>
                      <a:pt x="221" y="15"/>
                      <a:pt x="222" y="15"/>
                    </a:cubicBezTo>
                    <a:cubicBezTo>
                      <a:pt x="222" y="16"/>
                      <a:pt x="222" y="17"/>
                      <a:pt x="223" y="17"/>
                    </a:cubicBezTo>
                    <a:cubicBezTo>
                      <a:pt x="223" y="17"/>
                      <a:pt x="223" y="18"/>
                      <a:pt x="223" y="18"/>
                    </a:cubicBezTo>
                    <a:cubicBezTo>
                      <a:pt x="222" y="18"/>
                      <a:pt x="221" y="19"/>
                      <a:pt x="220" y="19"/>
                    </a:cubicBezTo>
                    <a:cubicBezTo>
                      <a:pt x="219" y="19"/>
                      <a:pt x="218" y="19"/>
                      <a:pt x="218" y="19"/>
                    </a:cubicBezTo>
                    <a:cubicBezTo>
                      <a:pt x="217" y="18"/>
                      <a:pt x="217" y="18"/>
                      <a:pt x="217" y="19"/>
                    </a:cubicBezTo>
                    <a:cubicBezTo>
                      <a:pt x="216" y="19"/>
                      <a:pt x="215" y="19"/>
                      <a:pt x="215" y="18"/>
                    </a:cubicBezTo>
                    <a:cubicBezTo>
                      <a:pt x="215" y="18"/>
                      <a:pt x="215" y="17"/>
                      <a:pt x="215" y="17"/>
                    </a:cubicBezTo>
                    <a:cubicBezTo>
                      <a:pt x="214" y="17"/>
                      <a:pt x="214" y="17"/>
                      <a:pt x="214" y="17"/>
                    </a:cubicBezTo>
                    <a:cubicBezTo>
                      <a:pt x="212" y="17"/>
                      <a:pt x="211" y="17"/>
                      <a:pt x="210" y="18"/>
                    </a:cubicBezTo>
                    <a:cubicBezTo>
                      <a:pt x="209" y="18"/>
                      <a:pt x="209" y="18"/>
                      <a:pt x="208" y="18"/>
                    </a:cubicBezTo>
                    <a:cubicBezTo>
                      <a:pt x="208" y="18"/>
                      <a:pt x="207" y="19"/>
                      <a:pt x="207" y="19"/>
                    </a:cubicBezTo>
                    <a:cubicBezTo>
                      <a:pt x="206" y="19"/>
                      <a:pt x="206" y="18"/>
                      <a:pt x="205" y="18"/>
                    </a:cubicBezTo>
                    <a:cubicBezTo>
                      <a:pt x="205" y="18"/>
                      <a:pt x="205" y="18"/>
                      <a:pt x="205" y="18"/>
                    </a:cubicBezTo>
                    <a:cubicBezTo>
                      <a:pt x="205" y="18"/>
                      <a:pt x="205" y="18"/>
                      <a:pt x="205" y="19"/>
                    </a:cubicBezTo>
                    <a:cubicBezTo>
                      <a:pt x="205" y="19"/>
                      <a:pt x="204" y="20"/>
                      <a:pt x="203" y="19"/>
                    </a:cubicBezTo>
                    <a:cubicBezTo>
                      <a:pt x="203" y="19"/>
                      <a:pt x="203" y="19"/>
                      <a:pt x="202" y="18"/>
                    </a:cubicBezTo>
                    <a:cubicBezTo>
                      <a:pt x="202" y="18"/>
                      <a:pt x="202" y="18"/>
                      <a:pt x="202" y="18"/>
                    </a:cubicBezTo>
                    <a:cubicBezTo>
                      <a:pt x="202" y="18"/>
                      <a:pt x="201" y="18"/>
                      <a:pt x="201" y="18"/>
                    </a:cubicBezTo>
                    <a:cubicBezTo>
                      <a:pt x="200" y="18"/>
                      <a:pt x="200" y="18"/>
                      <a:pt x="200" y="19"/>
                    </a:cubicBezTo>
                    <a:cubicBezTo>
                      <a:pt x="200" y="19"/>
                      <a:pt x="200" y="19"/>
                      <a:pt x="200" y="20"/>
                    </a:cubicBezTo>
                    <a:cubicBezTo>
                      <a:pt x="200" y="20"/>
                      <a:pt x="200" y="20"/>
                      <a:pt x="200" y="20"/>
                    </a:cubicBezTo>
                    <a:cubicBezTo>
                      <a:pt x="200" y="21"/>
                      <a:pt x="201" y="21"/>
                      <a:pt x="201" y="21"/>
                    </a:cubicBezTo>
                    <a:cubicBezTo>
                      <a:pt x="201" y="21"/>
                      <a:pt x="201" y="21"/>
                      <a:pt x="201" y="21"/>
                    </a:cubicBezTo>
                    <a:cubicBezTo>
                      <a:pt x="201" y="21"/>
                      <a:pt x="201" y="21"/>
                      <a:pt x="201" y="21"/>
                    </a:cubicBezTo>
                    <a:cubicBezTo>
                      <a:pt x="201" y="20"/>
                      <a:pt x="201" y="20"/>
                      <a:pt x="201" y="20"/>
                    </a:cubicBezTo>
                    <a:cubicBezTo>
                      <a:pt x="201" y="20"/>
                      <a:pt x="201" y="20"/>
                      <a:pt x="201" y="20"/>
                    </a:cubicBezTo>
                    <a:cubicBezTo>
                      <a:pt x="201" y="20"/>
                      <a:pt x="202" y="20"/>
                      <a:pt x="201" y="20"/>
                    </a:cubicBezTo>
                    <a:cubicBezTo>
                      <a:pt x="201" y="20"/>
                      <a:pt x="201" y="20"/>
                      <a:pt x="201" y="20"/>
                    </a:cubicBezTo>
                    <a:cubicBezTo>
                      <a:pt x="201" y="20"/>
                      <a:pt x="201" y="21"/>
                      <a:pt x="201" y="21"/>
                    </a:cubicBezTo>
                    <a:cubicBezTo>
                      <a:pt x="201" y="21"/>
                      <a:pt x="201" y="21"/>
                      <a:pt x="201" y="21"/>
                    </a:cubicBezTo>
                    <a:cubicBezTo>
                      <a:pt x="201" y="21"/>
                      <a:pt x="201" y="21"/>
                      <a:pt x="201" y="21"/>
                    </a:cubicBezTo>
                    <a:cubicBezTo>
                      <a:pt x="201" y="21"/>
                      <a:pt x="201" y="21"/>
                      <a:pt x="201" y="21"/>
                    </a:cubicBezTo>
                    <a:cubicBezTo>
                      <a:pt x="200" y="22"/>
                      <a:pt x="200" y="22"/>
                      <a:pt x="200" y="23"/>
                    </a:cubicBezTo>
                    <a:cubicBezTo>
                      <a:pt x="199" y="24"/>
                      <a:pt x="198" y="24"/>
                      <a:pt x="197" y="24"/>
                    </a:cubicBezTo>
                    <a:cubicBezTo>
                      <a:pt x="197" y="24"/>
                      <a:pt x="197" y="24"/>
                      <a:pt x="197" y="24"/>
                    </a:cubicBezTo>
                    <a:cubicBezTo>
                      <a:pt x="197" y="23"/>
                      <a:pt x="197" y="23"/>
                      <a:pt x="197" y="22"/>
                    </a:cubicBezTo>
                    <a:cubicBezTo>
                      <a:pt x="197" y="22"/>
                      <a:pt x="198" y="22"/>
                      <a:pt x="198" y="21"/>
                    </a:cubicBezTo>
                    <a:cubicBezTo>
                      <a:pt x="198" y="21"/>
                      <a:pt x="198" y="21"/>
                      <a:pt x="198" y="20"/>
                    </a:cubicBezTo>
                    <a:cubicBezTo>
                      <a:pt x="198" y="20"/>
                      <a:pt x="198" y="19"/>
                      <a:pt x="199" y="18"/>
                    </a:cubicBezTo>
                    <a:cubicBezTo>
                      <a:pt x="199" y="18"/>
                      <a:pt x="199" y="18"/>
                      <a:pt x="199" y="17"/>
                    </a:cubicBezTo>
                    <a:cubicBezTo>
                      <a:pt x="199" y="17"/>
                      <a:pt x="199" y="17"/>
                      <a:pt x="199" y="16"/>
                    </a:cubicBezTo>
                    <a:cubicBezTo>
                      <a:pt x="199" y="16"/>
                      <a:pt x="200" y="15"/>
                      <a:pt x="200" y="14"/>
                    </a:cubicBezTo>
                    <a:cubicBezTo>
                      <a:pt x="200" y="13"/>
                      <a:pt x="200" y="12"/>
                      <a:pt x="201" y="12"/>
                    </a:cubicBezTo>
                    <a:cubicBezTo>
                      <a:pt x="201" y="11"/>
                      <a:pt x="201" y="10"/>
                      <a:pt x="200" y="10"/>
                    </a:cubicBezTo>
                    <a:cubicBezTo>
                      <a:pt x="200" y="9"/>
                      <a:pt x="200" y="8"/>
                      <a:pt x="199" y="7"/>
                    </a:cubicBezTo>
                    <a:cubicBezTo>
                      <a:pt x="199" y="7"/>
                      <a:pt x="199" y="7"/>
                      <a:pt x="199" y="7"/>
                    </a:cubicBezTo>
                    <a:cubicBezTo>
                      <a:pt x="198" y="6"/>
                      <a:pt x="198" y="6"/>
                      <a:pt x="197" y="5"/>
                    </a:cubicBezTo>
                    <a:cubicBezTo>
                      <a:pt x="197" y="5"/>
                      <a:pt x="197" y="5"/>
                      <a:pt x="197" y="5"/>
                    </a:cubicBezTo>
                    <a:cubicBezTo>
                      <a:pt x="196" y="5"/>
                      <a:pt x="196" y="6"/>
                      <a:pt x="196" y="5"/>
                    </a:cubicBezTo>
                    <a:cubicBezTo>
                      <a:pt x="196" y="5"/>
                      <a:pt x="195" y="4"/>
                      <a:pt x="194" y="4"/>
                    </a:cubicBezTo>
                    <a:cubicBezTo>
                      <a:pt x="194" y="4"/>
                      <a:pt x="193" y="3"/>
                      <a:pt x="192" y="3"/>
                    </a:cubicBezTo>
                    <a:cubicBezTo>
                      <a:pt x="192" y="3"/>
                      <a:pt x="191" y="3"/>
                      <a:pt x="191" y="3"/>
                    </a:cubicBezTo>
                    <a:cubicBezTo>
                      <a:pt x="190" y="4"/>
                      <a:pt x="189" y="4"/>
                      <a:pt x="188" y="4"/>
                    </a:cubicBezTo>
                    <a:cubicBezTo>
                      <a:pt x="187" y="4"/>
                      <a:pt x="187" y="5"/>
                      <a:pt x="187" y="5"/>
                    </a:cubicBezTo>
                    <a:cubicBezTo>
                      <a:pt x="188" y="5"/>
                      <a:pt x="188" y="5"/>
                      <a:pt x="188" y="6"/>
                    </a:cubicBezTo>
                    <a:cubicBezTo>
                      <a:pt x="188" y="6"/>
                      <a:pt x="188" y="6"/>
                      <a:pt x="187" y="7"/>
                    </a:cubicBezTo>
                    <a:cubicBezTo>
                      <a:pt x="187" y="7"/>
                      <a:pt x="186" y="7"/>
                      <a:pt x="186" y="6"/>
                    </a:cubicBezTo>
                    <a:cubicBezTo>
                      <a:pt x="186" y="6"/>
                      <a:pt x="186" y="5"/>
                      <a:pt x="186" y="5"/>
                    </a:cubicBezTo>
                    <a:cubicBezTo>
                      <a:pt x="186" y="5"/>
                      <a:pt x="186" y="4"/>
                      <a:pt x="186" y="4"/>
                    </a:cubicBezTo>
                    <a:cubicBezTo>
                      <a:pt x="186" y="3"/>
                      <a:pt x="185" y="3"/>
                      <a:pt x="185" y="3"/>
                    </a:cubicBezTo>
                    <a:cubicBezTo>
                      <a:pt x="185" y="3"/>
                      <a:pt x="184" y="3"/>
                      <a:pt x="184" y="3"/>
                    </a:cubicBezTo>
                    <a:cubicBezTo>
                      <a:pt x="184" y="4"/>
                      <a:pt x="183" y="3"/>
                      <a:pt x="183" y="3"/>
                    </a:cubicBezTo>
                    <a:cubicBezTo>
                      <a:pt x="182" y="3"/>
                      <a:pt x="182" y="3"/>
                      <a:pt x="182" y="2"/>
                    </a:cubicBezTo>
                    <a:cubicBezTo>
                      <a:pt x="182" y="2"/>
                      <a:pt x="182" y="1"/>
                      <a:pt x="181" y="1"/>
                    </a:cubicBezTo>
                    <a:cubicBezTo>
                      <a:pt x="180" y="1"/>
                      <a:pt x="180" y="0"/>
                      <a:pt x="179" y="0"/>
                    </a:cubicBezTo>
                    <a:cubicBezTo>
                      <a:pt x="178" y="0"/>
                      <a:pt x="178" y="0"/>
                      <a:pt x="178" y="1"/>
                    </a:cubicBezTo>
                    <a:cubicBezTo>
                      <a:pt x="178" y="1"/>
                      <a:pt x="178" y="1"/>
                      <a:pt x="178" y="1"/>
                    </a:cubicBezTo>
                    <a:cubicBezTo>
                      <a:pt x="177" y="2"/>
                      <a:pt x="177" y="4"/>
                      <a:pt x="177" y="5"/>
                    </a:cubicBezTo>
                    <a:cubicBezTo>
                      <a:pt x="177" y="6"/>
                      <a:pt x="177" y="7"/>
                      <a:pt x="178" y="8"/>
                    </a:cubicBezTo>
                    <a:cubicBezTo>
                      <a:pt x="178" y="8"/>
                      <a:pt x="178" y="9"/>
                      <a:pt x="178" y="9"/>
                    </a:cubicBezTo>
                    <a:cubicBezTo>
                      <a:pt x="179" y="10"/>
                      <a:pt x="179" y="10"/>
                      <a:pt x="178" y="10"/>
                    </a:cubicBezTo>
                    <a:cubicBezTo>
                      <a:pt x="178" y="10"/>
                      <a:pt x="177" y="10"/>
                      <a:pt x="176" y="10"/>
                    </a:cubicBezTo>
                    <a:cubicBezTo>
                      <a:pt x="176" y="10"/>
                      <a:pt x="176" y="11"/>
                      <a:pt x="176" y="11"/>
                    </a:cubicBezTo>
                    <a:cubicBezTo>
                      <a:pt x="176" y="11"/>
                      <a:pt x="176" y="11"/>
                      <a:pt x="176" y="12"/>
                    </a:cubicBezTo>
                    <a:cubicBezTo>
                      <a:pt x="176" y="12"/>
                      <a:pt x="176" y="13"/>
                      <a:pt x="175" y="13"/>
                    </a:cubicBezTo>
                    <a:cubicBezTo>
                      <a:pt x="175" y="13"/>
                      <a:pt x="175" y="13"/>
                      <a:pt x="175" y="13"/>
                    </a:cubicBezTo>
                    <a:cubicBezTo>
                      <a:pt x="174" y="14"/>
                      <a:pt x="174" y="14"/>
                      <a:pt x="173" y="14"/>
                    </a:cubicBezTo>
                    <a:cubicBezTo>
                      <a:pt x="173" y="14"/>
                      <a:pt x="173" y="14"/>
                      <a:pt x="173" y="14"/>
                    </a:cubicBezTo>
                    <a:cubicBezTo>
                      <a:pt x="173" y="13"/>
                      <a:pt x="173" y="13"/>
                      <a:pt x="174" y="13"/>
                    </a:cubicBezTo>
                    <a:cubicBezTo>
                      <a:pt x="174" y="12"/>
                      <a:pt x="173" y="12"/>
                      <a:pt x="173" y="12"/>
                    </a:cubicBezTo>
                    <a:cubicBezTo>
                      <a:pt x="172" y="12"/>
                      <a:pt x="172" y="12"/>
                      <a:pt x="172" y="13"/>
                    </a:cubicBezTo>
                    <a:cubicBezTo>
                      <a:pt x="172" y="13"/>
                      <a:pt x="172" y="14"/>
                      <a:pt x="171" y="14"/>
                    </a:cubicBezTo>
                    <a:cubicBezTo>
                      <a:pt x="171" y="14"/>
                      <a:pt x="170" y="14"/>
                      <a:pt x="170" y="14"/>
                    </a:cubicBezTo>
                    <a:cubicBezTo>
                      <a:pt x="170" y="14"/>
                      <a:pt x="169" y="14"/>
                      <a:pt x="169" y="14"/>
                    </a:cubicBezTo>
                    <a:cubicBezTo>
                      <a:pt x="169" y="15"/>
                      <a:pt x="168" y="15"/>
                      <a:pt x="169" y="16"/>
                    </a:cubicBezTo>
                    <a:cubicBezTo>
                      <a:pt x="169" y="16"/>
                      <a:pt x="169" y="16"/>
                      <a:pt x="169" y="16"/>
                    </a:cubicBezTo>
                    <a:cubicBezTo>
                      <a:pt x="168" y="17"/>
                      <a:pt x="168" y="17"/>
                      <a:pt x="167" y="17"/>
                    </a:cubicBezTo>
                    <a:cubicBezTo>
                      <a:pt x="166" y="18"/>
                      <a:pt x="166" y="18"/>
                      <a:pt x="165" y="19"/>
                    </a:cubicBezTo>
                    <a:cubicBezTo>
                      <a:pt x="165" y="19"/>
                      <a:pt x="164" y="19"/>
                      <a:pt x="164" y="20"/>
                    </a:cubicBezTo>
                    <a:cubicBezTo>
                      <a:pt x="164" y="21"/>
                      <a:pt x="164" y="21"/>
                      <a:pt x="163" y="21"/>
                    </a:cubicBezTo>
                    <a:cubicBezTo>
                      <a:pt x="163" y="21"/>
                      <a:pt x="163" y="22"/>
                      <a:pt x="162" y="23"/>
                    </a:cubicBezTo>
                    <a:cubicBezTo>
                      <a:pt x="162" y="23"/>
                      <a:pt x="162" y="23"/>
                      <a:pt x="162" y="23"/>
                    </a:cubicBezTo>
                    <a:cubicBezTo>
                      <a:pt x="161" y="24"/>
                      <a:pt x="162" y="24"/>
                      <a:pt x="162" y="25"/>
                    </a:cubicBezTo>
                    <a:cubicBezTo>
                      <a:pt x="162" y="25"/>
                      <a:pt x="162" y="26"/>
                      <a:pt x="162" y="26"/>
                    </a:cubicBezTo>
                    <a:cubicBezTo>
                      <a:pt x="163" y="26"/>
                      <a:pt x="163" y="27"/>
                      <a:pt x="164" y="27"/>
                    </a:cubicBezTo>
                    <a:cubicBezTo>
                      <a:pt x="165" y="27"/>
                      <a:pt x="166" y="28"/>
                      <a:pt x="166" y="28"/>
                    </a:cubicBezTo>
                    <a:cubicBezTo>
                      <a:pt x="166" y="28"/>
                      <a:pt x="166" y="29"/>
                      <a:pt x="166" y="29"/>
                    </a:cubicBezTo>
                    <a:cubicBezTo>
                      <a:pt x="166" y="29"/>
                      <a:pt x="166" y="29"/>
                      <a:pt x="166" y="29"/>
                    </a:cubicBezTo>
                    <a:cubicBezTo>
                      <a:pt x="166" y="29"/>
                      <a:pt x="166" y="29"/>
                      <a:pt x="166" y="29"/>
                    </a:cubicBezTo>
                    <a:cubicBezTo>
                      <a:pt x="166" y="28"/>
                      <a:pt x="165" y="28"/>
                      <a:pt x="165" y="28"/>
                    </a:cubicBezTo>
                    <a:cubicBezTo>
                      <a:pt x="165" y="28"/>
                      <a:pt x="164" y="28"/>
                      <a:pt x="164" y="29"/>
                    </a:cubicBezTo>
                    <a:cubicBezTo>
                      <a:pt x="163" y="29"/>
                      <a:pt x="162" y="29"/>
                      <a:pt x="162" y="30"/>
                    </a:cubicBezTo>
                    <a:cubicBezTo>
                      <a:pt x="161" y="30"/>
                      <a:pt x="160" y="31"/>
                      <a:pt x="159" y="31"/>
                    </a:cubicBezTo>
                    <a:cubicBezTo>
                      <a:pt x="158" y="31"/>
                      <a:pt x="158" y="31"/>
                      <a:pt x="158" y="31"/>
                    </a:cubicBezTo>
                    <a:cubicBezTo>
                      <a:pt x="157" y="32"/>
                      <a:pt x="157" y="32"/>
                      <a:pt x="157" y="33"/>
                    </a:cubicBezTo>
                    <a:cubicBezTo>
                      <a:pt x="157" y="34"/>
                      <a:pt x="158" y="34"/>
                      <a:pt x="158" y="34"/>
                    </a:cubicBezTo>
                    <a:cubicBezTo>
                      <a:pt x="158" y="35"/>
                      <a:pt x="158" y="35"/>
                      <a:pt x="159" y="36"/>
                    </a:cubicBezTo>
                    <a:cubicBezTo>
                      <a:pt x="159" y="36"/>
                      <a:pt x="159" y="36"/>
                      <a:pt x="159" y="37"/>
                    </a:cubicBezTo>
                    <a:cubicBezTo>
                      <a:pt x="159" y="37"/>
                      <a:pt x="159" y="37"/>
                      <a:pt x="160" y="37"/>
                    </a:cubicBezTo>
                    <a:cubicBezTo>
                      <a:pt x="160" y="38"/>
                      <a:pt x="161" y="37"/>
                      <a:pt x="162" y="38"/>
                    </a:cubicBezTo>
                    <a:cubicBezTo>
                      <a:pt x="162" y="38"/>
                      <a:pt x="163" y="39"/>
                      <a:pt x="163" y="39"/>
                    </a:cubicBezTo>
                    <a:cubicBezTo>
                      <a:pt x="163" y="39"/>
                      <a:pt x="164" y="39"/>
                      <a:pt x="164" y="39"/>
                    </a:cubicBezTo>
                    <a:cubicBezTo>
                      <a:pt x="164" y="39"/>
                      <a:pt x="164" y="40"/>
                      <a:pt x="165" y="40"/>
                    </a:cubicBezTo>
                    <a:cubicBezTo>
                      <a:pt x="165" y="40"/>
                      <a:pt x="165" y="40"/>
                      <a:pt x="165" y="40"/>
                    </a:cubicBezTo>
                    <a:cubicBezTo>
                      <a:pt x="166" y="41"/>
                      <a:pt x="166" y="42"/>
                      <a:pt x="167" y="43"/>
                    </a:cubicBezTo>
                    <a:cubicBezTo>
                      <a:pt x="167" y="44"/>
                      <a:pt x="167" y="44"/>
                      <a:pt x="166" y="44"/>
                    </a:cubicBezTo>
                    <a:cubicBezTo>
                      <a:pt x="166" y="44"/>
                      <a:pt x="166" y="44"/>
                      <a:pt x="166" y="44"/>
                    </a:cubicBezTo>
                    <a:cubicBezTo>
                      <a:pt x="166" y="45"/>
                      <a:pt x="166" y="45"/>
                      <a:pt x="166" y="45"/>
                    </a:cubicBezTo>
                    <a:cubicBezTo>
                      <a:pt x="166" y="45"/>
                      <a:pt x="165" y="45"/>
                      <a:pt x="165" y="45"/>
                    </a:cubicBezTo>
                    <a:cubicBezTo>
                      <a:pt x="165" y="45"/>
                      <a:pt x="165" y="45"/>
                      <a:pt x="165" y="45"/>
                    </a:cubicBezTo>
                    <a:cubicBezTo>
                      <a:pt x="165" y="45"/>
                      <a:pt x="165" y="45"/>
                      <a:pt x="166" y="45"/>
                    </a:cubicBezTo>
                    <a:cubicBezTo>
                      <a:pt x="166" y="45"/>
                      <a:pt x="166" y="44"/>
                      <a:pt x="166" y="44"/>
                    </a:cubicBezTo>
                    <a:cubicBezTo>
                      <a:pt x="165" y="44"/>
                      <a:pt x="165" y="44"/>
                      <a:pt x="165" y="44"/>
                    </a:cubicBezTo>
                    <a:cubicBezTo>
                      <a:pt x="165" y="43"/>
                      <a:pt x="164" y="42"/>
                      <a:pt x="165" y="41"/>
                    </a:cubicBezTo>
                    <a:cubicBezTo>
                      <a:pt x="165" y="41"/>
                      <a:pt x="165" y="41"/>
                      <a:pt x="165" y="41"/>
                    </a:cubicBezTo>
                    <a:cubicBezTo>
                      <a:pt x="165" y="40"/>
                      <a:pt x="165" y="40"/>
                      <a:pt x="164" y="40"/>
                    </a:cubicBezTo>
                    <a:cubicBezTo>
                      <a:pt x="164" y="40"/>
                      <a:pt x="163" y="40"/>
                      <a:pt x="163" y="40"/>
                    </a:cubicBezTo>
                    <a:cubicBezTo>
                      <a:pt x="162" y="40"/>
                      <a:pt x="161" y="40"/>
                      <a:pt x="161" y="40"/>
                    </a:cubicBezTo>
                    <a:cubicBezTo>
                      <a:pt x="160" y="39"/>
                      <a:pt x="160" y="39"/>
                      <a:pt x="160" y="39"/>
                    </a:cubicBezTo>
                    <a:cubicBezTo>
                      <a:pt x="159" y="38"/>
                      <a:pt x="158" y="38"/>
                      <a:pt x="157" y="38"/>
                    </a:cubicBezTo>
                    <a:cubicBezTo>
                      <a:pt x="157" y="38"/>
                      <a:pt x="156" y="37"/>
                      <a:pt x="155" y="37"/>
                    </a:cubicBezTo>
                    <a:cubicBezTo>
                      <a:pt x="155" y="37"/>
                      <a:pt x="154" y="37"/>
                      <a:pt x="154" y="37"/>
                    </a:cubicBezTo>
                    <a:cubicBezTo>
                      <a:pt x="154" y="38"/>
                      <a:pt x="154" y="38"/>
                      <a:pt x="154" y="39"/>
                    </a:cubicBezTo>
                    <a:cubicBezTo>
                      <a:pt x="154" y="39"/>
                      <a:pt x="154" y="39"/>
                      <a:pt x="154" y="39"/>
                    </a:cubicBezTo>
                    <a:cubicBezTo>
                      <a:pt x="154" y="39"/>
                      <a:pt x="154" y="39"/>
                      <a:pt x="155" y="39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55" y="39"/>
                      <a:pt x="155" y="39"/>
                      <a:pt x="155" y="40"/>
                    </a:cubicBezTo>
                    <a:cubicBezTo>
                      <a:pt x="155" y="40"/>
                      <a:pt x="156" y="40"/>
                      <a:pt x="156" y="40"/>
                    </a:cubicBezTo>
                    <a:cubicBezTo>
                      <a:pt x="156" y="40"/>
                      <a:pt x="156" y="40"/>
                      <a:pt x="156" y="41"/>
                    </a:cubicBezTo>
                    <a:cubicBezTo>
                      <a:pt x="156" y="41"/>
                      <a:pt x="156" y="41"/>
                      <a:pt x="155" y="41"/>
                    </a:cubicBezTo>
                    <a:cubicBezTo>
                      <a:pt x="155" y="41"/>
                      <a:pt x="155" y="41"/>
                      <a:pt x="155" y="41"/>
                    </a:cubicBezTo>
                    <a:cubicBezTo>
                      <a:pt x="154" y="40"/>
                      <a:pt x="154" y="40"/>
                      <a:pt x="154" y="40"/>
                    </a:cubicBezTo>
                    <a:cubicBezTo>
                      <a:pt x="154" y="40"/>
                      <a:pt x="153" y="40"/>
                      <a:pt x="153" y="41"/>
                    </a:cubicBezTo>
                    <a:cubicBezTo>
                      <a:pt x="153" y="41"/>
                      <a:pt x="153" y="41"/>
                      <a:pt x="153" y="41"/>
                    </a:cubicBezTo>
                    <a:cubicBezTo>
                      <a:pt x="153" y="42"/>
                      <a:pt x="154" y="43"/>
                      <a:pt x="155" y="43"/>
                    </a:cubicBezTo>
                    <a:cubicBezTo>
                      <a:pt x="156" y="44"/>
                      <a:pt x="156" y="44"/>
                      <a:pt x="157" y="44"/>
                    </a:cubicBezTo>
                    <a:cubicBezTo>
                      <a:pt x="157" y="44"/>
                      <a:pt x="157" y="44"/>
                      <a:pt x="157" y="44"/>
                    </a:cubicBezTo>
                    <a:cubicBezTo>
                      <a:pt x="157" y="44"/>
                      <a:pt x="158" y="44"/>
                      <a:pt x="158" y="44"/>
                    </a:cubicBezTo>
                    <a:cubicBezTo>
                      <a:pt x="158" y="44"/>
                      <a:pt x="157" y="44"/>
                      <a:pt x="157" y="44"/>
                    </a:cubicBezTo>
                    <a:cubicBezTo>
                      <a:pt x="157" y="44"/>
                      <a:pt x="157" y="44"/>
                      <a:pt x="156" y="44"/>
                    </a:cubicBezTo>
                    <a:cubicBezTo>
                      <a:pt x="155" y="44"/>
                      <a:pt x="155" y="44"/>
                      <a:pt x="154" y="44"/>
                    </a:cubicBezTo>
                    <a:cubicBezTo>
                      <a:pt x="153" y="44"/>
                      <a:pt x="153" y="44"/>
                      <a:pt x="153" y="43"/>
                    </a:cubicBezTo>
                    <a:cubicBezTo>
                      <a:pt x="153" y="43"/>
                      <a:pt x="153" y="43"/>
                      <a:pt x="153" y="43"/>
                    </a:cubicBezTo>
                    <a:cubicBezTo>
                      <a:pt x="152" y="42"/>
                      <a:pt x="152" y="41"/>
                      <a:pt x="152" y="40"/>
                    </a:cubicBezTo>
                    <a:cubicBezTo>
                      <a:pt x="152" y="39"/>
                      <a:pt x="151" y="39"/>
                      <a:pt x="151" y="38"/>
                    </a:cubicBezTo>
                    <a:cubicBezTo>
                      <a:pt x="150" y="38"/>
                      <a:pt x="150" y="38"/>
                      <a:pt x="150" y="37"/>
                    </a:cubicBezTo>
                    <a:cubicBezTo>
                      <a:pt x="150" y="37"/>
                      <a:pt x="150" y="37"/>
                      <a:pt x="150" y="37"/>
                    </a:cubicBezTo>
                    <a:cubicBezTo>
                      <a:pt x="150" y="38"/>
                      <a:pt x="150" y="38"/>
                      <a:pt x="150" y="38"/>
                    </a:cubicBezTo>
                    <a:cubicBezTo>
                      <a:pt x="150" y="38"/>
                      <a:pt x="150" y="39"/>
                      <a:pt x="150" y="40"/>
                    </a:cubicBezTo>
                    <a:cubicBezTo>
                      <a:pt x="150" y="40"/>
                      <a:pt x="150" y="41"/>
                      <a:pt x="150" y="41"/>
                    </a:cubicBezTo>
                    <a:cubicBezTo>
                      <a:pt x="150" y="41"/>
                      <a:pt x="150" y="41"/>
                      <a:pt x="150" y="41"/>
                    </a:cubicBezTo>
                    <a:cubicBezTo>
                      <a:pt x="149" y="42"/>
                      <a:pt x="149" y="42"/>
                      <a:pt x="149" y="43"/>
                    </a:cubicBezTo>
                    <a:cubicBezTo>
                      <a:pt x="150" y="44"/>
                      <a:pt x="149" y="44"/>
                      <a:pt x="150" y="45"/>
                    </a:cubicBezTo>
                    <a:cubicBezTo>
                      <a:pt x="150" y="45"/>
                      <a:pt x="150" y="46"/>
                      <a:pt x="151" y="46"/>
                    </a:cubicBezTo>
                    <a:cubicBezTo>
                      <a:pt x="151" y="46"/>
                      <a:pt x="151" y="46"/>
                      <a:pt x="152" y="47"/>
                    </a:cubicBezTo>
                    <a:cubicBezTo>
                      <a:pt x="152" y="47"/>
                      <a:pt x="152" y="48"/>
                      <a:pt x="153" y="48"/>
                    </a:cubicBezTo>
                    <a:cubicBezTo>
                      <a:pt x="153" y="49"/>
                      <a:pt x="153" y="50"/>
                      <a:pt x="153" y="50"/>
                    </a:cubicBezTo>
                    <a:cubicBezTo>
                      <a:pt x="153" y="52"/>
                      <a:pt x="154" y="53"/>
                      <a:pt x="154" y="54"/>
                    </a:cubicBezTo>
                    <a:cubicBezTo>
                      <a:pt x="154" y="54"/>
                      <a:pt x="155" y="54"/>
                      <a:pt x="155" y="54"/>
                    </a:cubicBezTo>
                    <a:cubicBezTo>
                      <a:pt x="156" y="54"/>
                      <a:pt x="156" y="54"/>
                      <a:pt x="157" y="53"/>
                    </a:cubicBezTo>
                    <a:cubicBezTo>
                      <a:pt x="157" y="53"/>
                      <a:pt x="158" y="53"/>
                      <a:pt x="158" y="53"/>
                    </a:cubicBezTo>
                    <a:cubicBezTo>
                      <a:pt x="159" y="53"/>
                      <a:pt x="159" y="53"/>
                      <a:pt x="159" y="53"/>
                    </a:cubicBezTo>
                    <a:cubicBezTo>
                      <a:pt x="159" y="53"/>
                      <a:pt x="159" y="53"/>
                      <a:pt x="159" y="54"/>
                    </a:cubicBezTo>
                    <a:cubicBezTo>
                      <a:pt x="158" y="54"/>
                      <a:pt x="157" y="55"/>
                      <a:pt x="157" y="55"/>
                    </a:cubicBezTo>
                    <a:cubicBezTo>
                      <a:pt x="156" y="56"/>
                      <a:pt x="156" y="56"/>
                      <a:pt x="156" y="57"/>
                    </a:cubicBezTo>
                    <a:cubicBezTo>
                      <a:pt x="157" y="57"/>
                      <a:pt x="157" y="58"/>
                      <a:pt x="157" y="58"/>
                    </a:cubicBezTo>
                    <a:cubicBezTo>
                      <a:pt x="157" y="58"/>
                      <a:pt x="158" y="59"/>
                      <a:pt x="157" y="60"/>
                    </a:cubicBezTo>
                    <a:cubicBezTo>
                      <a:pt x="157" y="60"/>
                      <a:pt x="157" y="61"/>
                      <a:pt x="157" y="62"/>
                    </a:cubicBezTo>
                    <a:cubicBezTo>
                      <a:pt x="157" y="62"/>
                      <a:pt x="157" y="63"/>
                      <a:pt x="157" y="63"/>
                    </a:cubicBezTo>
                    <a:cubicBezTo>
                      <a:pt x="156" y="64"/>
                      <a:pt x="156" y="65"/>
                      <a:pt x="155" y="66"/>
                    </a:cubicBezTo>
                    <a:cubicBezTo>
                      <a:pt x="155" y="66"/>
                      <a:pt x="155" y="66"/>
                      <a:pt x="155" y="66"/>
                    </a:cubicBezTo>
                    <a:cubicBezTo>
                      <a:pt x="154" y="66"/>
                      <a:pt x="153" y="66"/>
                      <a:pt x="152" y="66"/>
                    </a:cubicBezTo>
                    <a:cubicBezTo>
                      <a:pt x="152" y="66"/>
                      <a:pt x="152" y="65"/>
                      <a:pt x="152" y="65"/>
                    </a:cubicBezTo>
                    <a:cubicBezTo>
                      <a:pt x="152" y="65"/>
                      <a:pt x="152" y="65"/>
                      <a:pt x="152" y="65"/>
                    </a:cubicBezTo>
                    <a:cubicBezTo>
                      <a:pt x="152" y="65"/>
                      <a:pt x="152" y="65"/>
                      <a:pt x="152" y="65"/>
                    </a:cubicBezTo>
                    <a:cubicBezTo>
                      <a:pt x="151" y="65"/>
                      <a:pt x="151" y="65"/>
                      <a:pt x="152" y="64"/>
                    </a:cubicBezTo>
                    <a:cubicBezTo>
                      <a:pt x="152" y="65"/>
                      <a:pt x="152" y="65"/>
                      <a:pt x="152" y="65"/>
                    </a:cubicBezTo>
                    <a:cubicBezTo>
                      <a:pt x="152" y="65"/>
                      <a:pt x="152" y="65"/>
                      <a:pt x="152" y="65"/>
                    </a:cubicBezTo>
                    <a:cubicBezTo>
                      <a:pt x="152" y="65"/>
                      <a:pt x="152" y="65"/>
                      <a:pt x="152" y="65"/>
                    </a:cubicBezTo>
                    <a:cubicBezTo>
                      <a:pt x="153" y="65"/>
                      <a:pt x="154" y="65"/>
                      <a:pt x="154" y="64"/>
                    </a:cubicBezTo>
                    <a:cubicBezTo>
                      <a:pt x="155" y="63"/>
                      <a:pt x="155" y="61"/>
                      <a:pt x="155" y="60"/>
                    </a:cubicBezTo>
                    <a:cubicBezTo>
                      <a:pt x="155" y="59"/>
                      <a:pt x="155" y="59"/>
                      <a:pt x="155" y="59"/>
                    </a:cubicBezTo>
                    <a:cubicBezTo>
                      <a:pt x="155" y="58"/>
                      <a:pt x="155" y="58"/>
                      <a:pt x="155" y="57"/>
                    </a:cubicBezTo>
                    <a:cubicBezTo>
                      <a:pt x="155" y="57"/>
                      <a:pt x="155" y="56"/>
                      <a:pt x="154" y="56"/>
                    </a:cubicBezTo>
                    <a:cubicBezTo>
                      <a:pt x="154" y="56"/>
                      <a:pt x="154" y="55"/>
                      <a:pt x="153" y="55"/>
                    </a:cubicBezTo>
                    <a:cubicBezTo>
                      <a:pt x="153" y="55"/>
                      <a:pt x="152" y="54"/>
                      <a:pt x="152" y="54"/>
                    </a:cubicBezTo>
                    <a:cubicBezTo>
                      <a:pt x="152" y="52"/>
                      <a:pt x="151" y="50"/>
                      <a:pt x="150" y="48"/>
                    </a:cubicBezTo>
                    <a:cubicBezTo>
                      <a:pt x="150" y="47"/>
                      <a:pt x="149" y="46"/>
                      <a:pt x="148" y="45"/>
                    </a:cubicBezTo>
                    <a:cubicBezTo>
                      <a:pt x="148" y="45"/>
                      <a:pt x="148" y="45"/>
                      <a:pt x="148" y="44"/>
                    </a:cubicBezTo>
                    <a:cubicBezTo>
                      <a:pt x="148" y="42"/>
                      <a:pt x="147" y="41"/>
                      <a:pt x="147" y="39"/>
                    </a:cubicBezTo>
                    <a:cubicBezTo>
                      <a:pt x="147" y="39"/>
                      <a:pt x="147" y="38"/>
                      <a:pt x="146" y="38"/>
                    </a:cubicBezTo>
                    <a:cubicBezTo>
                      <a:pt x="145" y="38"/>
                      <a:pt x="144" y="37"/>
                      <a:pt x="142" y="38"/>
                    </a:cubicBezTo>
                    <a:cubicBezTo>
                      <a:pt x="142" y="38"/>
                      <a:pt x="142" y="38"/>
                      <a:pt x="141" y="38"/>
                    </a:cubicBezTo>
                    <a:cubicBezTo>
                      <a:pt x="141" y="38"/>
                      <a:pt x="141" y="38"/>
                      <a:pt x="141" y="38"/>
                    </a:cubicBezTo>
                    <a:cubicBezTo>
                      <a:pt x="141" y="39"/>
                      <a:pt x="141" y="39"/>
                      <a:pt x="141" y="40"/>
                    </a:cubicBezTo>
                    <a:cubicBezTo>
                      <a:pt x="141" y="41"/>
                      <a:pt x="141" y="42"/>
                      <a:pt x="141" y="44"/>
                    </a:cubicBezTo>
                    <a:cubicBezTo>
                      <a:pt x="141" y="44"/>
                      <a:pt x="141" y="45"/>
                      <a:pt x="141" y="45"/>
                    </a:cubicBezTo>
                    <a:cubicBezTo>
                      <a:pt x="140" y="46"/>
                      <a:pt x="140" y="47"/>
                      <a:pt x="140" y="48"/>
                    </a:cubicBezTo>
                    <a:cubicBezTo>
                      <a:pt x="140" y="48"/>
                      <a:pt x="140" y="49"/>
                      <a:pt x="140" y="49"/>
                    </a:cubicBezTo>
                    <a:cubicBezTo>
                      <a:pt x="141" y="49"/>
                      <a:pt x="141" y="50"/>
                      <a:pt x="141" y="50"/>
                    </a:cubicBezTo>
                    <a:cubicBezTo>
                      <a:pt x="141" y="51"/>
                      <a:pt x="142" y="51"/>
                      <a:pt x="142" y="52"/>
                    </a:cubicBezTo>
                    <a:cubicBezTo>
                      <a:pt x="142" y="52"/>
                      <a:pt x="142" y="53"/>
                      <a:pt x="142" y="53"/>
                    </a:cubicBezTo>
                    <a:cubicBezTo>
                      <a:pt x="142" y="53"/>
                      <a:pt x="142" y="54"/>
                      <a:pt x="143" y="55"/>
                    </a:cubicBezTo>
                    <a:cubicBezTo>
                      <a:pt x="143" y="55"/>
                      <a:pt x="143" y="55"/>
                      <a:pt x="143" y="55"/>
                    </a:cubicBezTo>
                    <a:cubicBezTo>
                      <a:pt x="144" y="54"/>
                      <a:pt x="144" y="54"/>
                      <a:pt x="144" y="55"/>
                    </a:cubicBezTo>
                    <a:cubicBezTo>
                      <a:pt x="145" y="55"/>
                      <a:pt x="146" y="56"/>
                      <a:pt x="147" y="56"/>
                    </a:cubicBezTo>
                    <a:cubicBezTo>
                      <a:pt x="147" y="56"/>
                      <a:pt x="147" y="57"/>
                      <a:pt x="147" y="57"/>
                    </a:cubicBezTo>
                    <a:cubicBezTo>
                      <a:pt x="147" y="57"/>
                      <a:pt x="147" y="58"/>
                      <a:pt x="147" y="58"/>
                    </a:cubicBezTo>
                    <a:cubicBezTo>
                      <a:pt x="147" y="58"/>
                      <a:pt x="146" y="58"/>
                      <a:pt x="146" y="58"/>
                    </a:cubicBezTo>
                    <a:cubicBezTo>
                      <a:pt x="146" y="58"/>
                      <a:pt x="145" y="58"/>
                      <a:pt x="145" y="57"/>
                    </a:cubicBezTo>
                    <a:cubicBezTo>
                      <a:pt x="144" y="57"/>
                      <a:pt x="144" y="57"/>
                      <a:pt x="144" y="57"/>
                    </a:cubicBezTo>
                    <a:cubicBezTo>
                      <a:pt x="143" y="56"/>
                      <a:pt x="142" y="56"/>
                      <a:pt x="142" y="56"/>
                    </a:cubicBezTo>
                    <a:cubicBezTo>
                      <a:pt x="141" y="56"/>
                      <a:pt x="141" y="56"/>
                      <a:pt x="140" y="55"/>
                    </a:cubicBezTo>
                    <a:cubicBezTo>
                      <a:pt x="139" y="55"/>
                      <a:pt x="139" y="55"/>
                      <a:pt x="139" y="54"/>
                    </a:cubicBezTo>
                    <a:cubicBezTo>
                      <a:pt x="137" y="54"/>
                      <a:pt x="136" y="54"/>
                      <a:pt x="135" y="54"/>
                    </a:cubicBezTo>
                    <a:cubicBezTo>
                      <a:pt x="135" y="54"/>
                      <a:pt x="135" y="54"/>
                      <a:pt x="134" y="54"/>
                    </a:cubicBezTo>
                    <a:cubicBezTo>
                      <a:pt x="133" y="54"/>
                      <a:pt x="132" y="54"/>
                      <a:pt x="130" y="53"/>
                    </a:cubicBezTo>
                    <a:cubicBezTo>
                      <a:pt x="130" y="52"/>
                      <a:pt x="129" y="52"/>
                      <a:pt x="129" y="51"/>
                    </a:cubicBezTo>
                    <a:cubicBezTo>
                      <a:pt x="128" y="51"/>
                      <a:pt x="128" y="51"/>
                      <a:pt x="128" y="52"/>
                    </a:cubicBezTo>
                    <a:cubicBezTo>
                      <a:pt x="128" y="52"/>
                      <a:pt x="128" y="52"/>
                      <a:pt x="128" y="52"/>
                    </a:cubicBezTo>
                    <a:cubicBezTo>
                      <a:pt x="128" y="53"/>
                      <a:pt x="128" y="53"/>
                      <a:pt x="128" y="54"/>
                    </a:cubicBezTo>
                    <a:cubicBezTo>
                      <a:pt x="129" y="54"/>
                      <a:pt x="130" y="54"/>
                      <a:pt x="131" y="55"/>
                    </a:cubicBezTo>
                    <a:cubicBezTo>
                      <a:pt x="131" y="55"/>
                      <a:pt x="131" y="55"/>
                      <a:pt x="131" y="55"/>
                    </a:cubicBezTo>
                    <a:cubicBezTo>
                      <a:pt x="131" y="55"/>
                      <a:pt x="132" y="55"/>
                      <a:pt x="132" y="56"/>
                    </a:cubicBezTo>
                    <a:cubicBezTo>
                      <a:pt x="132" y="56"/>
                      <a:pt x="133" y="57"/>
                      <a:pt x="133" y="57"/>
                    </a:cubicBezTo>
                    <a:cubicBezTo>
                      <a:pt x="133" y="58"/>
                      <a:pt x="133" y="58"/>
                      <a:pt x="133" y="58"/>
                    </a:cubicBezTo>
                    <a:cubicBezTo>
                      <a:pt x="133" y="59"/>
                      <a:pt x="132" y="59"/>
                      <a:pt x="132" y="60"/>
                    </a:cubicBezTo>
                    <a:cubicBezTo>
                      <a:pt x="132" y="60"/>
                      <a:pt x="132" y="60"/>
                      <a:pt x="132" y="60"/>
                    </a:cubicBezTo>
                    <a:cubicBezTo>
                      <a:pt x="132" y="60"/>
                      <a:pt x="131" y="60"/>
                      <a:pt x="131" y="60"/>
                    </a:cubicBezTo>
                    <a:cubicBezTo>
                      <a:pt x="131" y="59"/>
                      <a:pt x="131" y="59"/>
                      <a:pt x="131" y="59"/>
                    </a:cubicBezTo>
                    <a:cubicBezTo>
                      <a:pt x="131" y="58"/>
                      <a:pt x="130" y="58"/>
                      <a:pt x="130" y="58"/>
                    </a:cubicBezTo>
                    <a:cubicBezTo>
                      <a:pt x="129" y="58"/>
                      <a:pt x="129" y="59"/>
                      <a:pt x="128" y="59"/>
                    </a:cubicBezTo>
                    <a:cubicBezTo>
                      <a:pt x="128" y="59"/>
                      <a:pt x="128" y="59"/>
                      <a:pt x="128" y="59"/>
                    </a:cubicBezTo>
                    <a:cubicBezTo>
                      <a:pt x="128" y="60"/>
                      <a:pt x="127" y="60"/>
                      <a:pt x="127" y="60"/>
                    </a:cubicBezTo>
                    <a:cubicBezTo>
                      <a:pt x="126" y="60"/>
                      <a:pt x="125" y="60"/>
                      <a:pt x="125" y="60"/>
                    </a:cubicBezTo>
                    <a:cubicBezTo>
                      <a:pt x="125" y="61"/>
                      <a:pt x="124" y="61"/>
                      <a:pt x="123" y="61"/>
                    </a:cubicBezTo>
                    <a:cubicBezTo>
                      <a:pt x="123" y="61"/>
                      <a:pt x="123" y="61"/>
                      <a:pt x="123" y="61"/>
                    </a:cubicBezTo>
                    <a:cubicBezTo>
                      <a:pt x="123" y="61"/>
                      <a:pt x="123" y="61"/>
                      <a:pt x="123" y="61"/>
                    </a:cubicBezTo>
                    <a:cubicBezTo>
                      <a:pt x="123" y="60"/>
                      <a:pt x="123" y="60"/>
                      <a:pt x="122" y="59"/>
                    </a:cubicBezTo>
                    <a:cubicBezTo>
                      <a:pt x="122" y="59"/>
                      <a:pt x="121" y="59"/>
                      <a:pt x="121" y="60"/>
                    </a:cubicBezTo>
                    <a:cubicBezTo>
                      <a:pt x="121" y="60"/>
                      <a:pt x="121" y="60"/>
                      <a:pt x="121" y="60"/>
                    </a:cubicBezTo>
                    <a:cubicBezTo>
                      <a:pt x="120" y="60"/>
                      <a:pt x="120" y="61"/>
                      <a:pt x="120" y="61"/>
                    </a:cubicBezTo>
                    <a:cubicBezTo>
                      <a:pt x="119" y="61"/>
                      <a:pt x="119" y="61"/>
                      <a:pt x="118" y="61"/>
                    </a:cubicBezTo>
                    <a:cubicBezTo>
                      <a:pt x="118" y="61"/>
                      <a:pt x="117" y="62"/>
                      <a:pt x="117" y="62"/>
                    </a:cubicBezTo>
                    <a:cubicBezTo>
                      <a:pt x="116" y="63"/>
                      <a:pt x="115" y="64"/>
                      <a:pt x="114" y="65"/>
                    </a:cubicBezTo>
                    <a:cubicBezTo>
                      <a:pt x="114" y="65"/>
                      <a:pt x="114" y="65"/>
                      <a:pt x="113" y="66"/>
                    </a:cubicBezTo>
                    <a:cubicBezTo>
                      <a:pt x="113" y="66"/>
                      <a:pt x="113" y="67"/>
                      <a:pt x="113" y="67"/>
                    </a:cubicBezTo>
                    <a:cubicBezTo>
                      <a:pt x="113" y="67"/>
                      <a:pt x="113" y="67"/>
                      <a:pt x="113" y="67"/>
                    </a:cubicBezTo>
                    <a:cubicBezTo>
                      <a:pt x="112" y="68"/>
                      <a:pt x="111" y="68"/>
                      <a:pt x="111" y="68"/>
                    </a:cubicBezTo>
                    <a:cubicBezTo>
                      <a:pt x="110" y="67"/>
                      <a:pt x="110" y="67"/>
                      <a:pt x="109" y="66"/>
                    </a:cubicBezTo>
                    <a:cubicBezTo>
                      <a:pt x="109" y="66"/>
                      <a:pt x="109" y="66"/>
                      <a:pt x="110" y="65"/>
                    </a:cubicBezTo>
                    <a:cubicBezTo>
                      <a:pt x="110" y="65"/>
                      <a:pt x="110" y="65"/>
                      <a:pt x="111" y="65"/>
                    </a:cubicBezTo>
                    <a:cubicBezTo>
                      <a:pt x="111" y="64"/>
                      <a:pt x="111" y="64"/>
                      <a:pt x="111" y="64"/>
                    </a:cubicBezTo>
                    <a:cubicBezTo>
                      <a:pt x="111" y="63"/>
                      <a:pt x="110" y="63"/>
                      <a:pt x="110" y="63"/>
                    </a:cubicBezTo>
                    <a:cubicBezTo>
                      <a:pt x="109" y="62"/>
                      <a:pt x="109" y="61"/>
                      <a:pt x="108" y="62"/>
                    </a:cubicBezTo>
                    <a:cubicBezTo>
                      <a:pt x="107" y="62"/>
                      <a:pt x="106" y="62"/>
                      <a:pt x="106" y="62"/>
                    </a:cubicBezTo>
                    <a:cubicBezTo>
                      <a:pt x="106" y="62"/>
                      <a:pt x="106" y="62"/>
                      <a:pt x="106" y="62"/>
                    </a:cubicBezTo>
                    <a:cubicBezTo>
                      <a:pt x="105" y="62"/>
                      <a:pt x="105" y="62"/>
                      <a:pt x="106" y="62"/>
                    </a:cubicBezTo>
                    <a:cubicBezTo>
                      <a:pt x="107" y="63"/>
                      <a:pt x="107" y="64"/>
                      <a:pt x="107" y="66"/>
                    </a:cubicBezTo>
                    <a:cubicBezTo>
                      <a:pt x="107" y="66"/>
                      <a:pt x="107" y="66"/>
                      <a:pt x="107" y="67"/>
                    </a:cubicBezTo>
                    <a:cubicBezTo>
                      <a:pt x="107" y="67"/>
                      <a:pt x="107" y="67"/>
                      <a:pt x="107" y="68"/>
                    </a:cubicBezTo>
                    <a:cubicBezTo>
                      <a:pt x="108" y="68"/>
                      <a:pt x="108" y="68"/>
                      <a:pt x="108" y="69"/>
                    </a:cubicBezTo>
                    <a:cubicBezTo>
                      <a:pt x="108" y="69"/>
                      <a:pt x="108" y="70"/>
                      <a:pt x="108" y="70"/>
                    </a:cubicBezTo>
                    <a:cubicBezTo>
                      <a:pt x="108" y="70"/>
                      <a:pt x="108" y="71"/>
                      <a:pt x="107" y="70"/>
                    </a:cubicBezTo>
                    <a:cubicBezTo>
                      <a:pt x="107" y="70"/>
                      <a:pt x="106" y="70"/>
                      <a:pt x="106" y="70"/>
                    </a:cubicBezTo>
                    <a:cubicBezTo>
                      <a:pt x="105" y="70"/>
                      <a:pt x="105" y="70"/>
                      <a:pt x="104" y="71"/>
                    </a:cubicBezTo>
                    <a:cubicBezTo>
                      <a:pt x="104" y="71"/>
                      <a:pt x="104" y="71"/>
                      <a:pt x="103" y="72"/>
                    </a:cubicBezTo>
                    <a:cubicBezTo>
                      <a:pt x="103" y="72"/>
                      <a:pt x="102" y="72"/>
                      <a:pt x="102" y="73"/>
                    </a:cubicBezTo>
                    <a:cubicBezTo>
                      <a:pt x="101" y="74"/>
                      <a:pt x="101" y="74"/>
                      <a:pt x="102" y="76"/>
                    </a:cubicBezTo>
                    <a:cubicBezTo>
                      <a:pt x="102" y="76"/>
                      <a:pt x="102" y="76"/>
                      <a:pt x="102" y="76"/>
                    </a:cubicBezTo>
                    <a:cubicBezTo>
                      <a:pt x="103" y="76"/>
                      <a:pt x="102" y="77"/>
                      <a:pt x="102" y="77"/>
                    </a:cubicBezTo>
                    <a:cubicBezTo>
                      <a:pt x="102" y="77"/>
                      <a:pt x="102" y="77"/>
                      <a:pt x="101" y="77"/>
                    </a:cubicBezTo>
                    <a:cubicBezTo>
                      <a:pt x="100" y="77"/>
                      <a:pt x="99" y="76"/>
                      <a:pt x="98" y="76"/>
                    </a:cubicBezTo>
                    <a:cubicBezTo>
                      <a:pt x="98" y="75"/>
                      <a:pt x="97" y="75"/>
                      <a:pt x="97" y="75"/>
                    </a:cubicBezTo>
                    <a:cubicBezTo>
                      <a:pt x="97" y="75"/>
                      <a:pt x="97" y="75"/>
                      <a:pt x="97" y="76"/>
                    </a:cubicBezTo>
                    <a:cubicBezTo>
                      <a:pt x="96" y="76"/>
                      <a:pt x="96" y="76"/>
                      <a:pt x="96" y="77"/>
                    </a:cubicBezTo>
                    <a:cubicBezTo>
                      <a:pt x="96" y="77"/>
                      <a:pt x="96" y="77"/>
                      <a:pt x="96" y="78"/>
                    </a:cubicBezTo>
                    <a:cubicBezTo>
                      <a:pt x="97" y="78"/>
                      <a:pt x="97" y="79"/>
                      <a:pt x="98" y="79"/>
                    </a:cubicBezTo>
                    <a:cubicBezTo>
                      <a:pt x="98" y="79"/>
                      <a:pt x="99" y="79"/>
                      <a:pt x="99" y="79"/>
                    </a:cubicBezTo>
                    <a:cubicBezTo>
                      <a:pt x="99" y="79"/>
                      <a:pt x="99" y="79"/>
                      <a:pt x="99" y="79"/>
                    </a:cubicBezTo>
                    <a:cubicBezTo>
                      <a:pt x="99" y="80"/>
                      <a:pt x="99" y="80"/>
                      <a:pt x="98" y="80"/>
                    </a:cubicBezTo>
                    <a:cubicBezTo>
                      <a:pt x="97" y="80"/>
                      <a:pt x="97" y="80"/>
                      <a:pt x="96" y="79"/>
                    </a:cubicBezTo>
                    <a:cubicBezTo>
                      <a:pt x="96" y="79"/>
                      <a:pt x="95" y="79"/>
                      <a:pt x="95" y="79"/>
                    </a:cubicBezTo>
                    <a:cubicBezTo>
                      <a:pt x="94" y="78"/>
                      <a:pt x="94" y="78"/>
                      <a:pt x="94" y="78"/>
                    </a:cubicBezTo>
                    <a:cubicBezTo>
                      <a:pt x="94" y="77"/>
                      <a:pt x="94" y="76"/>
                      <a:pt x="93" y="76"/>
                    </a:cubicBezTo>
                    <a:cubicBezTo>
                      <a:pt x="93" y="75"/>
                      <a:pt x="93" y="75"/>
                      <a:pt x="93" y="74"/>
                    </a:cubicBezTo>
                    <a:cubicBezTo>
                      <a:pt x="93" y="73"/>
                      <a:pt x="93" y="73"/>
                      <a:pt x="92" y="72"/>
                    </a:cubicBezTo>
                    <a:cubicBezTo>
                      <a:pt x="91" y="72"/>
                      <a:pt x="91" y="72"/>
                      <a:pt x="90" y="71"/>
                    </a:cubicBezTo>
                    <a:cubicBezTo>
                      <a:pt x="90" y="71"/>
                      <a:pt x="89" y="71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89" y="70"/>
                      <a:pt x="89" y="70"/>
                      <a:pt x="89" y="70"/>
                    </a:cubicBezTo>
                    <a:cubicBezTo>
                      <a:pt x="90" y="70"/>
                      <a:pt x="91" y="70"/>
                      <a:pt x="91" y="71"/>
                    </a:cubicBezTo>
                    <a:cubicBezTo>
                      <a:pt x="93" y="71"/>
                      <a:pt x="95" y="72"/>
                      <a:pt x="97" y="72"/>
                    </a:cubicBezTo>
                    <a:cubicBezTo>
                      <a:pt x="98" y="72"/>
                      <a:pt x="100" y="72"/>
                      <a:pt x="101" y="72"/>
                    </a:cubicBezTo>
                    <a:cubicBezTo>
                      <a:pt x="101" y="72"/>
                      <a:pt x="101" y="71"/>
                      <a:pt x="102" y="71"/>
                    </a:cubicBezTo>
                    <a:cubicBezTo>
                      <a:pt x="102" y="70"/>
                      <a:pt x="103" y="69"/>
                      <a:pt x="103" y="68"/>
                    </a:cubicBezTo>
                    <a:cubicBezTo>
                      <a:pt x="103" y="68"/>
                      <a:pt x="103" y="67"/>
                      <a:pt x="103" y="67"/>
                    </a:cubicBezTo>
                    <a:cubicBezTo>
                      <a:pt x="102" y="66"/>
                      <a:pt x="102" y="66"/>
                      <a:pt x="101" y="65"/>
                    </a:cubicBezTo>
                    <a:cubicBezTo>
                      <a:pt x="101" y="65"/>
                      <a:pt x="100" y="65"/>
                      <a:pt x="100" y="64"/>
                    </a:cubicBezTo>
                    <a:cubicBezTo>
                      <a:pt x="100" y="64"/>
                      <a:pt x="99" y="64"/>
                      <a:pt x="99" y="64"/>
                    </a:cubicBezTo>
                    <a:cubicBezTo>
                      <a:pt x="98" y="64"/>
                      <a:pt x="97" y="63"/>
                      <a:pt x="97" y="63"/>
                    </a:cubicBezTo>
                    <a:cubicBezTo>
                      <a:pt x="96" y="62"/>
                      <a:pt x="95" y="62"/>
                      <a:pt x="95" y="61"/>
                    </a:cubicBezTo>
                    <a:cubicBezTo>
                      <a:pt x="92" y="60"/>
                      <a:pt x="92" y="60"/>
                      <a:pt x="90" y="60"/>
                    </a:cubicBezTo>
                    <a:cubicBezTo>
                      <a:pt x="89" y="60"/>
                      <a:pt x="89" y="60"/>
                      <a:pt x="89" y="60"/>
                    </a:cubicBezTo>
                    <a:cubicBezTo>
                      <a:pt x="88" y="60"/>
                      <a:pt x="88" y="60"/>
                      <a:pt x="87" y="60"/>
                    </a:cubicBezTo>
                    <a:cubicBezTo>
                      <a:pt x="87" y="60"/>
                      <a:pt x="87" y="60"/>
                      <a:pt x="87" y="59"/>
                    </a:cubicBezTo>
                    <a:cubicBezTo>
                      <a:pt x="87" y="59"/>
                      <a:pt x="87" y="59"/>
                      <a:pt x="87" y="59"/>
                    </a:cubicBezTo>
                    <a:cubicBezTo>
                      <a:pt x="87" y="59"/>
                      <a:pt x="87" y="58"/>
                      <a:pt x="86" y="58"/>
                    </a:cubicBezTo>
                    <a:cubicBezTo>
                      <a:pt x="86" y="58"/>
                      <a:pt x="86" y="58"/>
                      <a:pt x="85" y="58"/>
                    </a:cubicBezTo>
                    <a:cubicBezTo>
                      <a:pt x="85" y="59"/>
                      <a:pt x="85" y="59"/>
                      <a:pt x="84" y="59"/>
                    </a:cubicBezTo>
                    <a:cubicBezTo>
                      <a:pt x="84" y="59"/>
                      <a:pt x="83" y="59"/>
                      <a:pt x="83" y="59"/>
                    </a:cubicBezTo>
                    <a:cubicBezTo>
                      <a:pt x="82" y="59"/>
                      <a:pt x="82" y="59"/>
                      <a:pt x="82" y="58"/>
                    </a:cubicBezTo>
                    <a:cubicBezTo>
                      <a:pt x="82" y="58"/>
                      <a:pt x="82" y="58"/>
                      <a:pt x="82" y="58"/>
                    </a:cubicBezTo>
                    <a:cubicBezTo>
                      <a:pt x="82" y="58"/>
                      <a:pt x="82" y="58"/>
                      <a:pt x="82" y="58"/>
                    </a:cubicBezTo>
                    <a:cubicBezTo>
                      <a:pt x="82" y="58"/>
                      <a:pt x="83" y="58"/>
                      <a:pt x="83" y="57"/>
                    </a:cubicBezTo>
                    <a:cubicBezTo>
                      <a:pt x="83" y="57"/>
                      <a:pt x="84" y="57"/>
                      <a:pt x="84" y="57"/>
                    </a:cubicBezTo>
                    <a:cubicBezTo>
                      <a:pt x="84" y="56"/>
                      <a:pt x="84" y="56"/>
                      <a:pt x="84" y="56"/>
                    </a:cubicBezTo>
                    <a:cubicBezTo>
                      <a:pt x="83" y="55"/>
                      <a:pt x="82" y="55"/>
                      <a:pt x="81" y="55"/>
                    </a:cubicBezTo>
                    <a:cubicBezTo>
                      <a:pt x="80" y="55"/>
                      <a:pt x="80" y="55"/>
                      <a:pt x="80" y="55"/>
                    </a:cubicBezTo>
                    <a:cubicBezTo>
                      <a:pt x="80" y="55"/>
                      <a:pt x="80" y="55"/>
                      <a:pt x="80" y="55"/>
                    </a:cubicBezTo>
                    <a:cubicBezTo>
                      <a:pt x="79" y="55"/>
                      <a:pt x="79" y="56"/>
                      <a:pt x="79" y="55"/>
                    </a:cubicBezTo>
                    <a:cubicBezTo>
                      <a:pt x="79" y="55"/>
                      <a:pt x="79" y="55"/>
                      <a:pt x="79" y="55"/>
                    </a:cubicBezTo>
                    <a:cubicBezTo>
                      <a:pt x="79" y="55"/>
                      <a:pt x="79" y="55"/>
                      <a:pt x="79" y="54"/>
                    </a:cubicBezTo>
                    <a:cubicBezTo>
                      <a:pt x="79" y="54"/>
                      <a:pt x="79" y="54"/>
                      <a:pt x="78" y="54"/>
                    </a:cubicBezTo>
                    <a:cubicBezTo>
                      <a:pt x="78" y="53"/>
                      <a:pt x="78" y="54"/>
                      <a:pt x="78" y="54"/>
                    </a:cubicBezTo>
                    <a:cubicBezTo>
                      <a:pt x="77" y="54"/>
                      <a:pt x="77" y="54"/>
                      <a:pt x="77" y="55"/>
                    </a:cubicBezTo>
                    <a:cubicBezTo>
                      <a:pt x="77" y="55"/>
                      <a:pt x="77" y="55"/>
                      <a:pt x="77" y="55"/>
                    </a:cubicBezTo>
                    <a:cubicBezTo>
                      <a:pt x="77" y="55"/>
                      <a:pt x="77" y="56"/>
                      <a:pt x="76" y="56"/>
                    </a:cubicBezTo>
                    <a:cubicBezTo>
                      <a:pt x="76" y="56"/>
                      <a:pt x="76" y="55"/>
                      <a:pt x="76" y="55"/>
                    </a:cubicBezTo>
                    <a:cubicBezTo>
                      <a:pt x="76" y="55"/>
                      <a:pt x="76" y="55"/>
                      <a:pt x="76" y="55"/>
                    </a:cubicBezTo>
                    <a:cubicBezTo>
                      <a:pt x="75" y="55"/>
                      <a:pt x="75" y="54"/>
                      <a:pt x="75" y="54"/>
                    </a:cubicBezTo>
                    <a:cubicBezTo>
                      <a:pt x="75" y="54"/>
                      <a:pt x="75" y="53"/>
                      <a:pt x="74" y="54"/>
                    </a:cubicBezTo>
                    <a:cubicBezTo>
                      <a:pt x="74" y="54"/>
                      <a:pt x="73" y="54"/>
                      <a:pt x="73" y="55"/>
                    </a:cubicBezTo>
                    <a:cubicBezTo>
                      <a:pt x="72" y="55"/>
                      <a:pt x="71" y="56"/>
                      <a:pt x="71" y="56"/>
                    </a:cubicBezTo>
                    <a:cubicBezTo>
                      <a:pt x="71" y="56"/>
                      <a:pt x="71" y="56"/>
                      <a:pt x="71" y="56"/>
                    </a:cubicBezTo>
                    <a:cubicBezTo>
                      <a:pt x="71" y="56"/>
                      <a:pt x="71" y="56"/>
                      <a:pt x="71" y="56"/>
                    </a:cubicBezTo>
                    <a:cubicBezTo>
                      <a:pt x="71" y="56"/>
                      <a:pt x="71" y="56"/>
                      <a:pt x="71" y="56"/>
                    </a:cubicBezTo>
                    <a:cubicBezTo>
                      <a:pt x="71" y="56"/>
                      <a:pt x="71" y="56"/>
                      <a:pt x="71" y="56"/>
                    </a:cubicBezTo>
                    <a:cubicBezTo>
                      <a:pt x="71" y="56"/>
                      <a:pt x="71" y="56"/>
                      <a:pt x="71" y="56"/>
                    </a:cubicBezTo>
                    <a:cubicBezTo>
                      <a:pt x="71" y="56"/>
                      <a:pt x="71" y="56"/>
                      <a:pt x="71" y="56"/>
                    </a:cubicBezTo>
                    <a:cubicBezTo>
                      <a:pt x="71" y="56"/>
                      <a:pt x="70" y="56"/>
                      <a:pt x="70" y="56"/>
                    </a:cubicBezTo>
                    <a:cubicBezTo>
                      <a:pt x="69" y="56"/>
                      <a:pt x="69" y="56"/>
                      <a:pt x="70" y="57"/>
                    </a:cubicBezTo>
                    <a:cubicBezTo>
                      <a:pt x="70" y="57"/>
                      <a:pt x="70" y="57"/>
                      <a:pt x="70" y="57"/>
                    </a:cubicBezTo>
                    <a:cubicBezTo>
                      <a:pt x="70" y="57"/>
                      <a:pt x="70" y="57"/>
                      <a:pt x="70" y="57"/>
                    </a:cubicBezTo>
                    <a:cubicBezTo>
                      <a:pt x="70" y="57"/>
                      <a:pt x="70" y="57"/>
                      <a:pt x="70" y="57"/>
                    </a:cubicBezTo>
                    <a:cubicBezTo>
                      <a:pt x="70" y="57"/>
                      <a:pt x="70" y="57"/>
                      <a:pt x="70" y="57"/>
                    </a:cubicBezTo>
                    <a:cubicBezTo>
                      <a:pt x="70" y="57"/>
                      <a:pt x="70" y="57"/>
                      <a:pt x="70" y="57"/>
                    </a:cubicBezTo>
                    <a:cubicBezTo>
                      <a:pt x="69" y="57"/>
                      <a:pt x="68" y="58"/>
                      <a:pt x="67" y="58"/>
                    </a:cubicBezTo>
                    <a:cubicBezTo>
                      <a:pt x="67" y="58"/>
                      <a:pt x="67" y="58"/>
                      <a:pt x="67" y="58"/>
                    </a:cubicBezTo>
                    <a:cubicBezTo>
                      <a:pt x="67" y="59"/>
                      <a:pt x="67" y="59"/>
                      <a:pt x="67" y="59"/>
                    </a:cubicBezTo>
                    <a:cubicBezTo>
                      <a:pt x="67" y="59"/>
                      <a:pt x="67" y="59"/>
                      <a:pt x="66" y="59"/>
                    </a:cubicBezTo>
                    <a:cubicBezTo>
                      <a:pt x="66" y="59"/>
                      <a:pt x="66" y="59"/>
                      <a:pt x="65" y="60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59"/>
                      <a:pt x="65" y="59"/>
                      <a:pt x="65" y="59"/>
                    </a:cubicBezTo>
                    <a:cubicBezTo>
                      <a:pt x="65" y="59"/>
                      <a:pt x="65" y="58"/>
                      <a:pt x="65" y="58"/>
                    </a:cubicBezTo>
                    <a:cubicBezTo>
                      <a:pt x="65" y="58"/>
                      <a:pt x="64" y="59"/>
                      <a:pt x="64" y="59"/>
                    </a:cubicBezTo>
                    <a:cubicBezTo>
                      <a:pt x="64" y="59"/>
                      <a:pt x="65" y="59"/>
                      <a:pt x="65" y="60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4" y="60"/>
                      <a:pt x="63" y="60"/>
                      <a:pt x="63" y="60"/>
                    </a:cubicBezTo>
                    <a:cubicBezTo>
                      <a:pt x="63" y="60"/>
                      <a:pt x="63" y="60"/>
                      <a:pt x="63" y="60"/>
                    </a:cubicBezTo>
                    <a:cubicBezTo>
                      <a:pt x="63" y="60"/>
                      <a:pt x="63" y="61"/>
                      <a:pt x="63" y="61"/>
                    </a:cubicBezTo>
                    <a:cubicBezTo>
                      <a:pt x="63" y="61"/>
                      <a:pt x="63" y="61"/>
                      <a:pt x="63" y="60"/>
                    </a:cubicBezTo>
                    <a:cubicBezTo>
                      <a:pt x="63" y="61"/>
                      <a:pt x="63" y="60"/>
                      <a:pt x="62" y="61"/>
                    </a:cubicBezTo>
                    <a:cubicBezTo>
                      <a:pt x="62" y="61"/>
                      <a:pt x="62" y="61"/>
                      <a:pt x="62" y="61"/>
                    </a:cubicBezTo>
                    <a:cubicBezTo>
                      <a:pt x="61" y="62"/>
                      <a:pt x="61" y="62"/>
                      <a:pt x="62" y="63"/>
                    </a:cubicBezTo>
                    <a:cubicBezTo>
                      <a:pt x="62" y="63"/>
                      <a:pt x="62" y="63"/>
                      <a:pt x="62" y="63"/>
                    </a:cubicBezTo>
                    <a:cubicBezTo>
                      <a:pt x="62" y="63"/>
                      <a:pt x="62" y="63"/>
                      <a:pt x="62" y="63"/>
                    </a:cubicBezTo>
                    <a:cubicBezTo>
                      <a:pt x="62" y="64"/>
                      <a:pt x="62" y="64"/>
                      <a:pt x="61" y="64"/>
                    </a:cubicBezTo>
                    <a:cubicBezTo>
                      <a:pt x="61" y="64"/>
                      <a:pt x="60" y="64"/>
                      <a:pt x="60" y="64"/>
                    </a:cubicBezTo>
                    <a:cubicBezTo>
                      <a:pt x="60" y="64"/>
                      <a:pt x="59" y="63"/>
                      <a:pt x="60" y="63"/>
                    </a:cubicBezTo>
                    <a:cubicBezTo>
                      <a:pt x="60" y="63"/>
                      <a:pt x="60" y="62"/>
                      <a:pt x="60" y="62"/>
                    </a:cubicBezTo>
                    <a:cubicBezTo>
                      <a:pt x="60" y="62"/>
                      <a:pt x="60" y="62"/>
                      <a:pt x="60" y="62"/>
                    </a:cubicBezTo>
                    <a:cubicBezTo>
                      <a:pt x="60" y="62"/>
                      <a:pt x="60" y="62"/>
                      <a:pt x="60" y="62"/>
                    </a:cubicBezTo>
                    <a:cubicBezTo>
                      <a:pt x="59" y="62"/>
                      <a:pt x="58" y="63"/>
                      <a:pt x="58" y="64"/>
                    </a:cubicBezTo>
                    <a:cubicBezTo>
                      <a:pt x="58" y="64"/>
                      <a:pt x="58" y="64"/>
                      <a:pt x="58" y="64"/>
                    </a:cubicBezTo>
                    <a:cubicBezTo>
                      <a:pt x="58" y="65"/>
                      <a:pt x="58" y="65"/>
                      <a:pt x="58" y="65"/>
                    </a:cubicBezTo>
                    <a:cubicBezTo>
                      <a:pt x="58" y="65"/>
                      <a:pt x="58" y="65"/>
                      <a:pt x="58" y="66"/>
                    </a:cubicBezTo>
                    <a:cubicBezTo>
                      <a:pt x="58" y="66"/>
                      <a:pt x="58" y="66"/>
                      <a:pt x="59" y="66"/>
                    </a:cubicBezTo>
                    <a:cubicBezTo>
                      <a:pt x="59" y="65"/>
                      <a:pt x="60" y="65"/>
                      <a:pt x="60" y="65"/>
                    </a:cubicBezTo>
                    <a:cubicBezTo>
                      <a:pt x="61" y="65"/>
                      <a:pt x="61" y="65"/>
                      <a:pt x="61" y="65"/>
                    </a:cubicBezTo>
                    <a:cubicBezTo>
                      <a:pt x="61" y="65"/>
                      <a:pt x="61" y="65"/>
                      <a:pt x="61" y="65"/>
                    </a:cubicBezTo>
                    <a:cubicBezTo>
                      <a:pt x="61" y="65"/>
                      <a:pt x="61" y="65"/>
                      <a:pt x="61" y="65"/>
                    </a:cubicBezTo>
                    <a:cubicBezTo>
                      <a:pt x="61" y="66"/>
                      <a:pt x="61" y="66"/>
                      <a:pt x="60" y="66"/>
                    </a:cubicBezTo>
                    <a:cubicBezTo>
                      <a:pt x="60" y="66"/>
                      <a:pt x="60" y="66"/>
                      <a:pt x="60" y="66"/>
                    </a:cubicBezTo>
                    <a:cubicBezTo>
                      <a:pt x="59" y="66"/>
                      <a:pt x="59" y="66"/>
                      <a:pt x="60" y="67"/>
                    </a:cubicBezTo>
                    <a:cubicBezTo>
                      <a:pt x="59" y="67"/>
                      <a:pt x="59" y="67"/>
                      <a:pt x="59" y="67"/>
                    </a:cubicBezTo>
                    <a:cubicBezTo>
                      <a:pt x="59" y="68"/>
                      <a:pt x="59" y="68"/>
                      <a:pt x="59" y="68"/>
                    </a:cubicBezTo>
                    <a:cubicBezTo>
                      <a:pt x="59" y="68"/>
                      <a:pt x="59" y="69"/>
                      <a:pt x="59" y="69"/>
                    </a:cubicBezTo>
                    <a:cubicBezTo>
                      <a:pt x="58" y="69"/>
                      <a:pt x="58" y="69"/>
                      <a:pt x="58" y="69"/>
                    </a:cubicBezTo>
                    <a:cubicBezTo>
                      <a:pt x="58" y="70"/>
                      <a:pt x="58" y="70"/>
                      <a:pt x="58" y="70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57" y="72"/>
                      <a:pt x="56" y="72"/>
                      <a:pt x="56" y="73"/>
                    </a:cubicBezTo>
                    <a:cubicBezTo>
                      <a:pt x="56" y="73"/>
                      <a:pt x="56" y="74"/>
                      <a:pt x="56" y="74"/>
                    </a:cubicBezTo>
                    <a:cubicBezTo>
                      <a:pt x="55" y="74"/>
                      <a:pt x="55" y="74"/>
                      <a:pt x="55" y="74"/>
                    </a:cubicBezTo>
                    <a:cubicBezTo>
                      <a:pt x="56" y="75"/>
                      <a:pt x="56" y="75"/>
                      <a:pt x="55" y="76"/>
                    </a:cubicBezTo>
                    <a:cubicBezTo>
                      <a:pt x="55" y="76"/>
                      <a:pt x="55" y="77"/>
                      <a:pt x="55" y="77"/>
                    </a:cubicBezTo>
                    <a:cubicBezTo>
                      <a:pt x="55" y="78"/>
                      <a:pt x="55" y="78"/>
                      <a:pt x="54" y="78"/>
                    </a:cubicBezTo>
                    <a:cubicBezTo>
                      <a:pt x="54" y="78"/>
                      <a:pt x="54" y="78"/>
                      <a:pt x="54" y="78"/>
                    </a:cubicBezTo>
                    <a:cubicBezTo>
                      <a:pt x="54" y="78"/>
                      <a:pt x="53" y="78"/>
                      <a:pt x="53" y="79"/>
                    </a:cubicBezTo>
                    <a:cubicBezTo>
                      <a:pt x="53" y="79"/>
                      <a:pt x="53" y="79"/>
                      <a:pt x="53" y="80"/>
                    </a:cubicBezTo>
                    <a:cubicBezTo>
                      <a:pt x="52" y="80"/>
                      <a:pt x="52" y="81"/>
                      <a:pt x="51" y="82"/>
                    </a:cubicBezTo>
                    <a:cubicBezTo>
                      <a:pt x="51" y="82"/>
                      <a:pt x="51" y="82"/>
                      <a:pt x="51" y="83"/>
                    </a:cubicBezTo>
                    <a:cubicBezTo>
                      <a:pt x="51" y="83"/>
                      <a:pt x="50" y="83"/>
                      <a:pt x="50" y="83"/>
                    </a:cubicBezTo>
                    <a:cubicBezTo>
                      <a:pt x="50" y="83"/>
                      <a:pt x="49" y="83"/>
                      <a:pt x="49" y="83"/>
                    </a:cubicBezTo>
                    <a:cubicBezTo>
                      <a:pt x="49" y="83"/>
                      <a:pt x="49" y="83"/>
                      <a:pt x="49" y="83"/>
                    </a:cubicBezTo>
                    <a:cubicBezTo>
                      <a:pt x="49" y="83"/>
                      <a:pt x="49" y="83"/>
                      <a:pt x="49" y="83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49" y="84"/>
                      <a:pt x="49" y="84"/>
                      <a:pt x="49" y="84"/>
                    </a:cubicBezTo>
                    <a:cubicBezTo>
                      <a:pt x="48" y="84"/>
                      <a:pt x="48" y="85"/>
                      <a:pt x="47" y="85"/>
                    </a:cubicBezTo>
                    <a:cubicBezTo>
                      <a:pt x="46" y="85"/>
                      <a:pt x="46" y="86"/>
                      <a:pt x="45" y="86"/>
                    </a:cubicBezTo>
                    <a:cubicBezTo>
                      <a:pt x="45" y="86"/>
                      <a:pt x="45" y="86"/>
                      <a:pt x="45" y="87"/>
                    </a:cubicBezTo>
                    <a:cubicBezTo>
                      <a:pt x="46" y="87"/>
                      <a:pt x="45" y="87"/>
                      <a:pt x="45" y="87"/>
                    </a:cubicBezTo>
                    <a:cubicBezTo>
                      <a:pt x="44" y="87"/>
                      <a:pt x="44" y="87"/>
                      <a:pt x="44" y="88"/>
                    </a:cubicBezTo>
                    <a:cubicBezTo>
                      <a:pt x="44" y="88"/>
                      <a:pt x="43" y="88"/>
                      <a:pt x="43" y="88"/>
                    </a:cubicBezTo>
                    <a:cubicBezTo>
                      <a:pt x="43" y="88"/>
                      <a:pt x="43" y="89"/>
                      <a:pt x="43" y="89"/>
                    </a:cubicBezTo>
                    <a:cubicBezTo>
                      <a:pt x="43" y="90"/>
                      <a:pt x="43" y="91"/>
                      <a:pt x="43" y="92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43" y="93"/>
                      <a:pt x="44" y="93"/>
                      <a:pt x="44" y="94"/>
                    </a:cubicBezTo>
                    <a:cubicBezTo>
                      <a:pt x="44" y="94"/>
                      <a:pt x="44" y="94"/>
                      <a:pt x="45" y="95"/>
                    </a:cubicBezTo>
                    <a:cubicBezTo>
                      <a:pt x="45" y="95"/>
                      <a:pt x="44" y="95"/>
                      <a:pt x="44" y="96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4" y="96"/>
                      <a:pt x="44" y="97"/>
                      <a:pt x="44" y="97"/>
                    </a:cubicBezTo>
                    <a:cubicBezTo>
                      <a:pt x="44" y="97"/>
                      <a:pt x="44" y="97"/>
                      <a:pt x="45" y="97"/>
                    </a:cubicBezTo>
                    <a:cubicBezTo>
                      <a:pt x="45" y="97"/>
                      <a:pt x="45" y="98"/>
                      <a:pt x="45" y="98"/>
                    </a:cubicBezTo>
                    <a:cubicBezTo>
                      <a:pt x="45" y="98"/>
                      <a:pt x="44" y="98"/>
                      <a:pt x="44" y="99"/>
                    </a:cubicBezTo>
                    <a:cubicBezTo>
                      <a:pt x="44" y="99"/>
                      <a:pt x="44" y="99"/>
                      <a:pt x="44" y="100"/>
                    </a:cubicBezTo>
                    <a:cubicBezTo>
                      <a:pt x="45" y="100"/>
                      <a:pt x="46" y="101"/>
                      <a:pt x="47" y="101"/>
                    </a:cubicBezTo>
                    <a:cubicBezTo>
                      <a:pt x="47" y="101"/>
                      <a:pt x="48" y="101"/>
                      <a:pt x="48" y="101"/>
                    </a:cubicBezTo>
                    <a:cubicBezTo>
                      <a:pt x="49" y="101"/>
                      <a:pt x="50" y="101"/>
                      <a:pt x="50" y="100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2" y="98"/>
                      <a:pt x="53" y="98"/>
                      <a:pt x="53" y="97"/>
                    </a:cubicBezTo>
                    <a:cubicBezTo>
                      <a:pt x="53" y="97"/>
                      <a:pt x="53" y="97"/>
                      <a:pt x="54" y="97"/>
                    </a:cubicBezTo>
                    <a:cubicBezTo>
                      <a:pt x="54" y="97"/>
                      <a:pt x="54" y="98"/>
                      <a:pt x="54" y="98"/>
                    </a:cubicBezTo>
                    <a:cubicBezTo>
                      <a:pt x="54" y="98"/>
                      <a:pt x="54" y="99"/>
                      <a:pt x="54" y="99"/>
                    </a:cubicBezTo>
                    <a:cubicBezTo>
                      <a:pt x="55" y="100"/>
                      <a:pt x="55" y="100"/>
                      <a:pt x="55" y="101"/>
                    </a:cubicBezTo>
                    <a:cubicBezTo>
                      <a:pt x="55" y="102"/>
                      <a:pt x="56" y="103"/>
                      <a:pt x="56" y="103"/>
                    </a:cubicBezTo>
                    <a:cubicBezTo>
                      <a:pt x="56" y="104"/>
                      <a:pt x="57" y="105"/>
                      <a:pt x="57" y="106"/>
                    </a:cubicBezTo>
                    <a:cubicBezTo>
                      <a:pt x="58" y="106"/>
                      <a:pt x="57" y="106"/>
                      <a:pt x="57" y="106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7" y="107"/>
                      <a:pt x="57" y="107"/>
                      <a:pt x="58" y="108"/>
                    </a:cubicBezTo>
                    <a:cubicBezTo>
                      <a:pt x="58" y="109"/>
                      <a:pt x="58" y="109"/>
                      <a:pt x="60" y="109"/>
                    </a:cubicBezTo>
                    <a:cubicBezTo>
                      <a:pt x="60" y="109"/>
                      <a:pt x="60" y="108"/>
                      <a:pt x="60" y="108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62" y="107"/>
                      <a:pt x="62" y="107"/>
                      <a:pt x="62" y="107"/>
                    </a:cubicBezTo>
                    <a:cubicBezTo>
                      <a:pt x="63" y="107"/>
                      <a:pt x="64" y="107"/>
                      <a:pt x="64" y="106"/>
                    </a:cubicBezTo>
                    <a:cubicBezTo>
                      <a:pt x="65" y="106"/>
                      <a:pt x="65" y="105"/>
                      <a:pt x="65" y="105"/>
                    </a:cubicBezTo>
                    <a:cubicBezTo>
                      <a:pt x="65" y="105"/>
                      <a:pt x="65" y="104"/>
                      <a:pt x="65" y="104"/>
                    </a:cubicBezTo>
                    <a:cubicBezTo>
                      <a:pt x="65" y="104"/>
                      <a:pt x="65" y="104"/>
                      <a:pt x="65" y="104"/>
                    </a:cubicBezTo>
                    <a:cubicBezTo>
                      <a:pt x="65" y="104"/>
                      <a:pt x="64" y="104"/>
                      <a:pt x="64" y="104"/>
                    </a:cubicBezTo>
                    <a:cubicBezTo>
                      <a:pt x="64" y="104"/>
                      <a:pt x="64" y="104"/>
                      <a:pt x="64" y="104"/>
                    </a:cubicBezTo>
                    <a:cubicBezTo>
                      <a:pt x="64" y="103"/>
                      <a:pt x="64" y="102"/>
                      <a:pt x="64" y="101"/>
                    </a:cubicBezTo>
                    <a:cubicBezTo>
                      <a:pt x="65" y="101"/>
                      <a:pt x="65" y="100"/>
                      <a:pt x="65" y="100"/>
                    </a:cubicBezTo>
                    <a:cubicBezTo>
                      <a:pt x="65" y="99"/>
                      <a:pt x="65" y="99"/>
                      <a:pt x="66" y="98"/>
                    </a:cubicBezTo>
                    <a:cubicBezTo>
                      <a:pt x="66" y="98"/>
                      <a:pt x="67" y="98"/>
                      <a:pt x="67" y="98"/>
                    </a:cubicBezTo>
                    <a:cubicBezTo>
                      <a:pt x="67" y="97"/>
                      <a:pt x="68" y="97"/>
                      <a:pt x="68" y="96"/>
                    </a:cubicBezTo>
                    <a:cubicBezTo>
                      <a:pt x="68" y="96"/>
                      <a:pt x="68" y="95"/>
                      <a:pt x="68" y="95"/>
                    </a:cubicBezTo>
                    <a:cubicBezTo>
                      <a:pt x="68" y="95"/>
                      <a:pt x="68" y="95"/>
                      <a:pt x="67" y="94"/>
                    </a:cubicBezTo>
                    <a:cubicBezTo>
                      <a:pt x="67" y="94"/>
                      <a:pt x="66" y="93"/>
                      <a:pt x="65" y="92"/>
                    </a:cubicBezTo>
                    <a:cubicBezTo>
                      <a:pt x="65" y="92"/>
                      <a:pt x="65" y="92"/>
                      <a:pt x="65" y="91"/>
                    </a:cubicBezTo>
                    <a:cubicBezTo>
                      <a:pt x="65" y="90"/>
                      <a:pt x="65" y="88"/>
                      <a:pt x="65" y="87"/>
                    </a:cubicBezTo>
                    <a:cubicBezTo>
                      <a:pt x="65" y="87"/>
                      <a:pt x="65" y="87"/>
                      <a:pt x="65" y="86"/>
                    </a:cubicBezTo>
                    <a:cubicBezTo>
                      <a:pt x="66" y="85"/>
                      <a:pt x="66" y="84"/>
                      <a:pt x="68" y="84"/>
                    </a:cubicBezTo>
                    <a:cubicBezTo>
                      <a:pt x="68" y="83"/>
                      <a:pt x="69" y="83"/>
                      <a:pt x="69" y="82"/>
                    </a:cubicBezTo>
                    <a:cubicBezTo>
                      <a:pt x="70" y="81"/>
                      <a:pt x="70" y="81"/>
                      <a:pt x="71" y="80"/>
                    </a:cubicBezTo>
                    <a:cubicBezTo>
                      <a:pt x="71" y="80"/>
                      <a:pt x="71" y="79"/>
                      <a:pt x="71" y="79"/>
                    </a:cubicBezTo>
                    <a:cubicBezTo>
                      <a:pt x="70" y="78"/>
                      <a:pt x="71" y="77"/>
                      <a:pt x="71" y="76"/>
                    </a:cubicBezTo>
                    <a:cubicBezTo>
                      <a:pt x="71" y="75"/>
                      <a:pt x="72" y="75"/>
                      <a:pt x="73" y="75"/>
                    </a:cubicBezTo>
                    <a:cubicBezTo>
                      <a:pt x="74" y="75"/>
                      <a:pt x="75" y="75"/>
                      <a:pt x="76" y="75"/>
                    </a:cubicBezTo>
                    <a:cubicBezTo>
                      <a:pt x="77" y="76"/>
                      <a:pt x="77" y="76"/>
                      <a:pt x="77" y="76"/>
                    </a:cubicBezTo>
                    <a:cubicBezTo>
                      <a:pt x="76" y="77"/>
                      <a:pt x="76" y="77"/>
                      <a:pt x="76" y="77"/>
                    </a:cubicBezTo>
                    <a:cubicBezTo>
                      <a:pt x="76" y="78"/>
                      <a:pt x="76" y="78"/>
                      <a:pt x="76" y="78"/>
                    </a:cubicBezTo>
                    <a:cubicBezTo>
                      <a:pt x="75" y="79"/>
                      <a:pt x="74" y="81"/>
                      <a:pt x="73" y="82"/>
                    </a:cubicBezTo>
                    <a:cubicBezTo>
                      <a:pt x="73" y="82"/>
                      <a:pt x="73" y="82"/>
                      <a:pt x="72" y="83"/>
                    </a:cubicBezTo>
                    <a:cubicBezTo>
                      <a:pt x="72" y="83"/>
                      <a:pt x="72" y="83"/>
                      <a:pt x="71" y="83"/>
                    </a:cubicBezTo>
                    <a:cubicBezTo>
                      <a:pt x="71" y="83"/>
                      <a:pt x="71" y="84"/>
                      <a:pt x="71" y="84"/>
                    </a:cubicBezTo>
                    <a:cubicBezTo>
                      <a:pt x="71" y="84"/>
                      <a:pt x="71" y="85"/>
                      <a:pt x="71" y="85"/>
                    </a:cubicBezTo>
                    <a:cubicBezTo>
                      <a:pt x="71" y="85"/>
                      <a:pt x="71" y="86"/>
                      <a:pt x="71" y="86"/>
                    </a:cubicBezTo>
                    <a:cubicBezTo>
                      <a:pt x="71" y="86"/>
                      <a:pt x="71" y="87"/>
                      <a:pt x="71" y="87"/>
                    </a:cubicBezTo>
                    <a:cubicBezTo>
                      <a:pt x="71" y="88"/>
                      <a:pt x="72" y="90"/>
                      <a:pt x="72" y="91"/>
                    </a:cubicBezTo>
                    <a:cubicBezTo>
                      <a:pt x="72" y="91"/>
                      <a:pt x="72" y="91"/>
                      <a:pt x="72" y="92"/>
                    </a:cubicBezTo>
                    <a:cubicBezTo>
                      <a:pt x="72" y="92"/>
                      <a:pt x="72" y="92"/>
                      <a:pt x="72" y="93"/>
                    </a:cubicBezTo>
                    <a:cubicBezTo>
                      <a:pt x="73" y="93"/>
                      <a:pt x="73" y="93"/>
                      <a:pt x="73" y="93"/>
                    </a:cubicBezTo>
                    <a:cubicBezTo>
                      <a:pt x="73" y="93"/>
                      <a:pt x="73" y="93"/>
                      <a:pt x="73" y="93"/>
                    </a:cubicBezTo>
                    <a:cubicBezTo>
                      <a:pt x="73" y="93"/>
                      <a:pt x="73" y="93"/>
                      <a:pt x="73" y="93"/>
                    </a:cubicBezTo>
                    <a:cubicBezTo>
                      <a:pt x="73" y="93"/>
                      <a:pt x="73" y="93"/>
                      <a:pt x="73" y="93"/>
                    </a:cubicBezTo>
                    <a:cubicBezTo>
                      <a:pt x="73" y="93"/>
                      <a:pt x="73" y="93"/>
                      <a:pt x="73" y="93"/>
                    </a:cubicBezTo>
                    <a:cubicBezTo>
                      <a:pt x="73" y="93"/>
                      <a:pt x="74" y="93"/>
                      <a:pt x="74" y="93"/>
                    </a:cubicBezTo>
                    <a:cubicBezTo>
                      <a:pt x="74" y="93"/>
                      <a:pt x="75" y="94"/>
                      <a:pt x="75" y="94"/>
                    </a:cubicBezTo>
                    <a:cubicBezTo>
                      <a:pt x="75" y="95"/>
                      <a:pt x="76" y="95"/>
                      <a:pt x="76" y="94"/>
                    </a:cubicBezTo>
                    <a:cubicBezTo>
                      <a:pt x="77" y="94"/>
                      <a:pt x="77" y="94"/>
                      <a:pt x="78" y="94"/>
                    </a:cubicBezTo>
                    <a:cubicBezTo>
                      <a:pt x="79" y="93"/>
                      <a:pt x="81" y="93"/>
                      <a:pt x="82" y="93"/>
                    </a:cubicBezTo>
                    <a:cubicBezTo>
                      <a:pt x="83" y="93"/>
                      <a:pt x="83" y="93"/>
                      <a:pt x="84" y="92"/>
                    </a:cubicBezTo>
                    <a:cubicBezTo>
                      <a:pt x="84" y="92"/>
                      <a:pt x="84" y="93"/>
                      <a:pt x="85" y="93"/>
                    </a:cubicBezTo>
                    <a:cubicBezTo>
                      <a:pt x="85" y="93"/>
                      <a:pt x="86" y="93"/>
                      <a:pt x="86" y="94"/>
                    </a:cubicBezTo>
                    <a:cubicBezTo>
                      <a:pt x="86" y="94"/>
                      <a:pt x="86" y="94"/>
                      <a:pt x="86" y="94"/>
                    </a:cubicBezTo>
                    <a:cubicBezTo>
                      <a:pt x="86" y="94"/>
                      <a:pt x="86" y="94"/>
                      <a:pt x="86" y="94"/>
                    </a:cubicBezTo>
                    <a:cubicBezTo>
                      <a:pt x="86" y="94"/>
                      <a:pt x="86" y="94"/>
                      <a:pt x="86" y="94"/>
                    </a:cubicBezTo>
                    <a:cubicBezTo>
                      <a:pt x="85" y="95"/>
                      <a:pt x="85" y="95"/>
                      <a:pt x="84" y="95"/>
                    </a:cubicBezTo>
                    <a:cubicBezTo>
                      <a:pt x="84" y="96"/>
                      <a:pt x="83" y="96"/>
                      <a:pt x="82" y="96"/>
                    </a:cubicBezTo>
                    <a:cubicBezTo>
                      <a:pt x="82" y="95"/>
                      <a:pt x="81" y="95"/>
                      <a:pt x="81" y="95"/>
                    </a:cubicBezTo>
                    <a:cubicBezTo>
                      <a:pt x="80" y="95"/>
                      <a:pt x="80" y="95"/>
                      <a:pt x="80" y="95"/>
                    </a:cubicBezTo>
                    <a:cubicBezTo>
                      <a:pt x="79" y="96"/>
                      <a:pt x="78" y="96"/>
                      <a:pt x="77" y="96"/>
                    </a:cubicBezTo>
                    <a:cubicBezTo>
                      <a:pt x="77" y="96"/>
                      <a:pt x="76" y="97"/>
                      <a:pt x="76" y="98"/>
                    </a:cubicBezTo>
                    <a:cubicBezTo>
                      <a:pt x="76" y="98"/>
                      <a:pt x="76" y="99"/>
                      <a:pt x="75" y="99"/>
                    </a:cubicBezTo>
                    <a:cubicBezTo>
                      <a:pt x="75" y="99"/>
                      <a:pt x="75" y="99"/>
                      <a:pt x="74" y="99"/>
                    </a:cubicBezTo>
                    <a:cubicBezTo>
                      <a:pt x="74" y="99"/>
                      <a:pt x="74" y="100"/>
                      <a:pt x="74" y="100"/>
                    </a:cubicBezTo>
                    <a:cubicBezTo>
                      <a:pt x="74" y="100"/>
                      <a:pt x="74" y="100"/>
                      <a:pt x="74" y="101"/>
                    </a:cubicBezTo>
                    <a:cubicBezTo>
                      <a:pt x="75" y="100"/>
                      <a:pt x="75" y="100"/>
                      <a:pt x="76" y="100"/>
                    </a:cubicBezTo>
                    <a:cubicBezTo>
                      <a:pt x="76" y="99"/>
                      <a:pt x="76" y="99"/>
                      <a:pt x="77" y="100"/>
                    </a:cubicBezTo>
                    <a:cubicBezTo>
                      <a:pt x="77" y="100"/>
                      <a:pt x="77" y="100"/>
                      <a:pt x="78" y="100"/>
                    </a:cubicBezTo>
                    <a:cubicBezTo>
                      <a:pt x="78" y="100"/>
                      <a:pt x="78" y="100"/>
                      <a:pt x="78" y="101"/>
                    </a:cubicBezTo>
                    <a:cubicBezTo>
                      <a:pt x="78" y="101"/>
                      <a:pt x="78" y="102"/>
                      <a:pt x="78" y="103"/>
                    </a:cubicBezTo>
                    <a:cubicBezTo>
                      <a:pt x="78" y="103"/>
                      <a:pt x="78" y="103"/>
                      <a:pt x="77" y="103"/>
                    </a:cubicBezTo>
                    <a:cubicBezTo>
                      <a:pt x="77" y="103"/>
                      <a:pt x="77" y="103"/>
                      <a:pt x="77" y="103"/>
                    </a:cubicBezTo>
                    <a:cubicBezTo>
                      <a:pt x="76" y="103"/>
                      <a:pt x="76" y="102"/>
                      <a:pt x="76" y="102"/>
                    </a:cubicBezTo>
                    <a:cubicBezTo>
                      <a:pt x="75" y="102"/>
                      <a:pt x="75" y="102"/>
                      <a:pt x="75" y="102"/>
                    </a:cubicBezTo>
                    <a:cubicBezTo>
                      <a:pt x="74" y="102"/>
                      <a:pt x="73" y="102"/>
                      <a:pt x="73" y="103"/>
                    </a:cubicBezTo>
                    <a:cubicBezTo>
                      <a:pt x="73" y="104"/>
                      <a:pt x="73" y="104"/>
                      <a:pt x="73" y="104"/>
                    </a:cubicBezTo>
                    <a:cubicBezTo>
                      <a:pt x="72" y="105"/>
                      <a:pt x="72" y="106"/>
                      <a:pt x="72" y="106"/>
                    </a:cubicBezTo>
                    <a:cubicBezTo>
                      <a:pt x="73" y="107"/>
                      <a:pt x="73" y="108"/>
                      <a:pt x="73" y="109"/>
                    </a:cubicBezTo>
                    <a:cubicBezTo>
                      <a:pt x="73" y="109"/>
                      <a:pt x="73" y="109"/>
                      <a:pt x="73" y="109"/>
                    </a:cubicBezTo>
                    <a:cubicBezTo>
                      <a:pt x="72" y="109"/>
                      <a:pt x="72" y="110"/>
                      <a:pt x="72" y="110"/>
                    </a:cubicBezTo>
                    <a:cubicBezTo>
                      <a:pt x="71" y="110"/>
                      <a:pt x="71" y="110"/>
                      <a:pt x="71" y="111"/>
                    </a:cubicBezTo>
                    <a:cubicBezTo>
                      <a:pt x="71" y="111"/>
                      <a:pt x="69" y="112"/>
                      <a:pt x="69" y="111"/>
                    </a:cubicBezTo>
                    <a:cubicBezTo>
                      <a:pt x="69" y="111"/>
                      <a:pt x="69" y="111"/>
                      <a:pt x="69" y="111"/>
                    </a:cubicBezTo>
                    <a:cubicBezTo>
                      <a:pt x="68" y="110"/>
                      <a:pt x="68" y="110"/>
                      <a:pt x="67" y="110"/>
                    </a:cubicBezTo>
                    <a:cubicBezTo>
                      <a:pt x="67" y="110"/>
                      <a:pt x="66" y="110"/>
                      <a:pt x="65" y="111"/>
                    </a:cubicBezTo>
                    <a:cubicBezTo>
                      <a:pt x="64" y="111"/>
                      <a:pt x="63" y="112"/>
                      <a:pt x="62" y="112"/>
                    </a:cubicBezTo>
                    <a:cubicBezTo>
                      <a:pt x="62" y="113"/>
                      <a:pt x="62" y="113"/>
                      <a:pt x="61" y="113"/>
                    </a:cubicBezTo>
                    <a:cubicBezTo>
                      <a:pt x="61" y="113"/>
                      <a:pt x="61" y="113"/>
                      <a:pt x="61" y="113"/>
                    </a:cubicBezTo>
                    <a:cubicBezTo>
                      <a:pt x="60" y="113"/>
                      <a:pt x="60" y="113"/>
                      <a:pt x="59" y="112"/>
                    </a:cubicBezTo>
                    <a:cubicBezTo>
                      <a:pt x="59" y="112"/>
                      <a:pt x="59" y="112"/>
                      <a:pt x="59" y="111"/>
                    </a:cubicBezTo>
                    <a:cubicBezTo>
                      <a:pt x="59" y="111"/>
                      <a:pt x="59" y="111"/>
                      <a:pt x="59" y="111"/>
                    </a:cubicBezTo>
                    <a:cubicBezTo>
                      <a:pt x="58" y="111"/>
                      <a:pt x="58" y="112"/>
                      <a:pt x="57" y="112"/>
                    </a:cubicBezTo>
                    <a:cubicBezTo>
                      <a:pt x="57" y="112"/>
                      <a:pt x="56" y="112"/>
                      <a:pt x="55" y="113"/>
                    </a:cubicBezTo>
                    <a:cubicBezTo>
                      <a:pt x="55" y="113"/>
                      <a:pt x="55" y="113"/>
                      <a:pt x="55" y="113"/>
                    </a:cubicBezTo>
                    <a:cubicBezTo>
                      <a:pt x="55" y="112"/>
                      <a:pt x="54" y="112"/>
                      <a:pt x="54" y="112"/>
                    </a:cubicBezTo>
                    <a:cubicBezTo>
                      <a:pt x="54" y="112"/>
                      <a:pt x="53" y="112"/>
                      <a:pt x="53" y="111"/>
                    </a:cubicBezTo>
                    <a:cubicBezTo>
                      <a:pt x="53" y="111"/>
                      <a:pt x="53" y="111"/>
                      <a:pt x="52" y="110"/>
                    </a:cubicBezTo>
                    <a:cubicBezTo>
                      <a:pt x="52" y="110"/>
                      <a:pt x="52" y="110"/>
                      <a:pt x="52" y="110"/>
                    </a:cubicBezTo>
                    <a:cubicBezTo>
                      <a:pt x="52" y="110"/>
                      <a:pt x="53" y="110"/>
                      <a:pt x="53" y="110"/>
                    </a:cubicBezTo>
                    <a:cubicBezTo>
                      <a:pt x="53" y="110"/>
                      <a:pt x="54" y="110"/>
                      <a:pt x="55" y="111"/>
                    </a:cubicBezTo>
                    <a:cubicBezTo>
                      <a:pt x="55" y="111"/>
                      <a:pt x="56" y="111"/>
                      <a:pt x="57" y="110"/>
                    </a:cubicBezTo>
                    <a:cubicBezTo>
                      <a:pt x="57" y="109"/>
                      <a:pt x="57" y="108"/>
                      <a:pt x="57" y="107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6" y="107"/>
                      <a:pt x="56" y="107"/>
                      <a:pt x="55" y="108"/>
                    </a:cubicBezTo>
                    <a:cubicBezTo>
                      <a:pt x="55" y="108"/>
                      <a:pt x="55" y="109"/>
                      <a:pt x="55" y="109"/>
                    </a:cubicBezTo>
                    <a:cubicBezTo>
                      <a:pt x="55" y="109"/>
                      <a:pt x="55" y="109"/>
                      <a:pt x="55" y="110"/>
                    </a:cubicBezTo>
                    <a:cubicBezTo>
                      <a:pt x="55" y="110"/>
                      <a:pt x="55" y="110"/>
                      <a:pt x="55" y="110"/>
                    </a:cubicBezTo>
                    <a:cubicBezTo>
                      <a:pt x="55" y="110"/>
                      <a:pt x="55" y="110"/>
                      <a:pt x="55" y="110"/>
                    </a:cubicBezTo>
                    <a:cubicBezTo>
                      <a:pt x="55" y="110"/>
                      <a:pt x="55" y="110"/>
                      <a:pt x="55" y="110"/>
                    </a:cubicBezTo>
                    <a:cubicBezTo>
                      <a:pt x="54" y="109"/>
                      <a:pt x="54" y="109"/>
                      <a:pt x="53" y="108"/>
                    </a:cubicBezTo>
                    <a:cubicBezTo>
                      <a:pt x="53" y="108"/>
                      <a:pt x="53" y="108"/>
                      <a:pt x="53" y="108"/>
                    </a:cubicBezTo>
                    <a:cubicBezTo>
                      <a:pt x="53" y="107"/>
                      <a:pt x="54" y="107"/>
                      <a:pt x="54" y="107"/>
                    </a:cubicBezTo>
                    <a:cubicBezTo>
                      <a:pt x="54" y="106"/>
                      <a:pt x="54" y="106"/>
                      <a:pt x="54" y="106"/>
                    </a:cubicBezTo>
                    <a:cubicBezTo>
                      <a:pt x="54" y="106"/>
                      <a:pt x="54" y="106"/>
                      <a:pt x="54" y="106"/>
                    </a:cubicBezTo>
                    <a:cubicBezTo>
                      <a:pt x="53" y="106"/>
                      <a:pt x="53" y="105"/>
                      <a:pt x="53" y="104"/>
                    </a:cubicBezTo>
                    <a:cubicBezTo>
                      <a:pt x="54" y="104"/>
                      <a:pt x="54" y="103"/>
                      <a:pt x="54" y="103"/>
                    </a:cubicBezTo>
                    <a:cubicBezTo>
                      <a:pt x="54" y="103"/>
                      <a:pt x="53" y="102"/>
                      <a:pt x="53" y="102"/>
                    </a:cubicBezTo>
                    <a:cubicBezTo>
                      <a:pt x="53" y="102"/>
                      <a:pt x="53" y="102"/>
                      <a:pt x="53" y="103"/>
                    </a:cubicBezTo>
                    <a:cubicBezTo>
                      <a:pt x="52" y="103"/>
                      <a:pt x="51" y="104"/>
                      <a:pt x="50" y="104"/>
                    </a:cubicBezTo>
                    <a:cubicBezTo>
                      <a:pt x="50" y="104"/>
                      <a:pt x="50" y="105"/>
                      <a:pt x="50" y="105"/>
                    </a:cubicBezTo>
                    <a:cubicBezTo>
                      <a:pt x="50" y="106"/>
                      <a:pt x="49" y="107"/>
                      <a:pt x="49" y="108"/>
                    </a:cubicBezTo>
                    <a:cubicBezTo>
                      <a:pt x="49" y="108"/>
                      <a:pt x="49" y="108"/>
                      <a:pt x="49" y="108"/>
                    </a:cubicBezTo>
                    <a:cubicBezTo>
                      <a:pt x="49" y="108"/>
                      <a:pt x="49" y="109"/>
                      <a:pt x="49" y="109"/>
                    </a:cubicBezTo>
                    <a:cubicBezTo>
                      <a:pt x="50" y="109"/>
                      <a:pt x="50" y="109"/>
                      <a:pt x="50" y="110"/>
                    </a:cubicBezTo>
                    <a:cubicBezTo>
                      <a:pt x="50" y="111"/>
                      <a:pt x="51" y="112"/>
                      <a:pt x="51" y="113"/>
                    </a:cubicBezTo>
                    <a:cubicBezTo>
                      <a:pt x="51" y="113"/>
                      <a:pt x="50" y="114"/>
                      <a:pt x="49" y="114"/>
                    </a:cubicBezTo>
                    <a:cubicBezTo>
                      <a:pt x="49" y="114"/>
                      <a:pt x="48" y="114"/>
                      <a:pt x="47" y="114"/>
                    </a:cubicBezTo>
                    <a:cubicBezTo>
                      <a:pt x="47" y="114"/>
                      <a:pt x="46" y="115"/>
                      <a:pt x="46" y="115"/>
                    </a:cubicBezTo>
                    <a:cubicBezTo>
                      <a:pt x="45" y="115"/>
                      <a:pt x="44" y="115"/>
                      <a:pt x="44" y="116"/>
                    </a:cubicBezTo>
                    <a:cubicBezTo>
                      <a:pt x="43" y="116"/>
                      <a:pt x="43" y="116"/>
                      <a:pt x="43" y="117"/>
                    </a:cubicBezTo>
                    <a:cubicBezTo>
                      <a:pt x="42" y="119"/>
                      <a:pt x="42" y="119"/>
                      <a:pt x="40" y="121"/>
                    </a:cubicBezTo>
                    <a:cubicBezTo>
                      <a:pt x="40" y="121"/>
                      <a:pt x="39" y="121"/>
                      <a:pt x="39" y="121"/>
                    </a:cubicBezTo>
                    <a:cubicBezTo>
                      <a:pt x="39" y="122"/>
                      <a:pt x="38" y="122"/>
                      <a:pt x="38" y="122"/>
                    </a:cubicBezTo>
                    <a:cubicBezTo>
                      <a:pt x="38" y="122"/>
                      <a:pt x="38" y="123"/>
                      <a:pt x="38" y="123"/>
                    </a:cubicBezTo>
                    <a:cubicBezTo>
                      <a:pt x="38" y="124"/>
                      <a:pt x="38" y="124"/>
                      <a:pt x="37" y="124"/>
                    </a:cubicBezTo>
                    <a:cubicBezTo>
                      <a:pt x="37" y="124"/>
                      <a:pt x="37" y="124"/>
                      <a:pt x="36" y="124"/>
                    </a:cubicBezTo>
                    <a:cubicBezTo>
                      <a:pt x="36" y="124"/>
                      <a:pt x="36" y="125"/>
                      <a:pt x="35" y="125"/>
                    </a:cubicBezTo>
                    <a:cubicBezTo>
                      <a:pt x="35" y="126"/>
                      <a:pt x="35" y="126"/>
                      <a:pt x="34" y="126"/>
                    </a:cubicBezTo>
                    <a:cubicBezTo>
                      <a:pt x="34" y="125"/>
                      <a:pt x="33" y="125"/>
                      <a:pt x="33" y="125"/>
                    </a:cubicBezTo>
                    <a:cubicBezTo>
                      <a:pt x="33" y="125"/>
                      <a:pt x="33" y="125"/>
                      <a:pt x="32" y="125"/>
                    </a:cubicBezTo>
                    <a:cubicBezTo>
                      <a:pt x="32" y="125"/>
                      <a:pt x="32" y="125"/>
                      <a:pt x="32" y="125"/>
                    </a:cubicBezTo>
                    <a:cubicBezTo>
                      <a:pt x="32" y="126"/>
                      <a:pt x="32" y="126"/>
                      <a:pt x="32" y="127"/>
                    </a:cubicBezTo>
                    <a:cubicBezTo>
                      <a:pt x="32" y="127"/>
                      <a:pt x="32" y="127"/>
                      <a:pt x="32" y="127"/>
                    </a:cubicBezTo>
                    <a:cubicBezTo>
                      <a:pt x="31" y="127"/>
                      <a:pt x="31" y="127"/>
                      <a:pt x="30" y="127"/>
                    </a:cubicBezTo>
                    <a:cubicBezTo>
                      <a:pt x="30" y="127"/>
                      <a:pt x="29" y="127"/>
                      <a:pt x="29" y="127"/>
                    </a:cubicBezTo>
                    <a:cubicBezTo>
                      <a:pt x="28" y="127"/>
                      <a:pt x="28" y="127"/>
                      <a:pt x="27" y="128"/>
                    </a:cubicBezTo>
                    <a:cubicBezTo>
                      <a:pt x="27" y="128"/>
                      <a:pt x="27" y="128"/>
                      <a:pt x="27" y="128"/>
                    </a:cubicBezTo>
                    <a:cubicBezTo>
                      <a:pt x="27" y="129"/>
                      <a:pt x="27" y="130"/>
                      <a:pt x="28" y="130"/>
                    </a:cubicBezTo>
                    <a:cubicBezTo>
                      <a:pt x="29" y="130"/>
                      <a:pt x="29" y="130"/>
                      <a:pt x="29" y="130"/>
                    </a:cubicBezTo>
                    <a:cubicBezTo>
                      <a:pt x="30" y="131"/>
                      <a:pt x="31" y="131"/>
                      <a:pt x="31" y="132"/>
                    </a:cubicBezTo>
                    <a:cubicBezTo>
                      <a:pt x="31" y="133"/>
                      <a:pt x="32" y="133"/>
                      <a:pt x="32" y="134"/>
                    </a:cubicBezTo>
                    <a:cubicBezTo>
                      <a:pt x="33" y="134"/>
                      <a:pt x="33" y="134"/>
                      <a:pt x="33" y="135"/>
                    </a:cubicBezTo>
                    <a:cubicBezTo>
                      <a:pt x="33" y="136"/>
                      <a:pt x="33" y="137"/>
                      <a:pt x="33" y="139"/>
                    </a:cubicBezTo>
                    <a:cubicBezTo>
                      <a:pt x="33" y="139"/>
                      <a:pt x="33" y="140"/>
                      <a:pt x="32" y="140"/>
                    </a:cubicBezTo>
                    <a:cubicBezTo>
                      <a:pt x="32" y="141"/>
                      <a:pt x="32" y="141"/>
                      <a:pt x="31" y="141"/>
                    </a:cubicBezTo>
                    <a:cubicBezTo>
                      <a:pt x="30" y="141"/>
                      <a:pt x="29" y="141"/>
                      <a:pt x="29" y="141"/>
                    </a:cubicBezTo>
                    <a:cubicBezTo>
                      <a:pt x="28" y="140"/>
                      <a:pt x="28" y="140"/>
                      <a:pt x="28" y="141"/>
                    </a:cubicBezTo>
                    <a:cubicBezTo>
                      <a:pt x="27" y="141"/>
                      <a:pt x="26" y="141"/>
                      <a:pt x="25" y="140"/>
                    </a:cubicBezTo>
                    <a:cubicBezTo>
                      <a:pt x="25" y="140"/>
                      <a:pt x="24" y="140"/>
                      <a:pt x="23" y="140"/>
                    </a:cubicBezTo>
                    <a:cubicBezTo>
                      <a:pt x="23" y="140"/>
                      <a:pt x="22" y="140"/>
                      <a:pt x="22" y="140"/>
                    </a:cubicBezTo>
                    <a:cubicBezTo>
                      <a:pt x="21" y="140"/>
                      <a:pt x="20" y="140"/>
                      <a:pt x="19" y="141"/>
                    </a:cubicBezTo>
                    <a:cubicBezTo>
                      <a:pt x="19" y="141"/>
                      <a:pt x="19" y="141"/>
                      <a:pt x="19" y="141"/>
                    </a:cubicBezTo>
                    <a:cubicBezTo>
                      <a:pt x="18" y="141"/>
                      <a:pt x="18" y="141"/>
                      <a:pt x="18" y="141"/>
                    </a:cubicBezTo>
                    <a:cubicBezTo>
                      <a:pt x="18" y="141"/>
                      <a:pt x="18" y="142"/>
                      <a:pt x="18" y="142"/>
                    </a:cubicBezTo>
                    <a:cubicBezTo>
                      <a:pt x="18" y="143"/>
                      <a:pt x="19" y="144"/>
                      <a:pt x="18" y="145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9" y="147"/>
                      <a:pt x="18" y="149"/>
                      <a:pt x="18" y="150"/>
                    </a:cubicBezTo>
                    <a:cubicBezTo>
                      <a:pt x="17" y="151"/>
                      <a:pt x="17" y="151"/>
                      <a:pt x="17" y="152"/>
                    </a:cubicBezTo>
                    <a:cubicBezTo>
                      <a:pt x="17" y="152"/>
                      <a:pt x="17" y="152"/>
                      <a:pt x="17" y="153"/>
                    </a:cubicBezTo>
                    <a:cubicBezTo>
                      <a:pt x="18" y="153"/>
                      <a:pt x="18" y="154"/>
                      <a:pt x="18" y="156"/>
                    </a:cubicBezTo>
                    <a:cubicBezTo>
                      <a:pt x="18" y="156"/>
                      <a:pt x="18" y="156"/>
                      <a:pt x="18" y="156"/>
                    </a:cubicBezTo>
                    <a:cubicBezTo>
                      <a:pt x="18" y="156"/>
                      <a:pt x="18" y="156"/>
                      <a:pt x="18" y="156"/>
                    </a:cubicBezTo>
                    <a:cubicBezTo>
                      <a:pt x="19" y="157"/>
                      <a:pt x="20" y="157"/>
                      <a:pt x="20" y="157"/>
                    </a:cubicBezTo>
                    <a:cubicBezTo>
                      <a:pt x="21" y="157"/>
                      <a:pt x="21" y="157"/>
                      <a:pt x="21" y="157"/>
                    </a:cubicBezTo>
                    <a:cubicBezTo>
                      <a:pt x="22" y="157"/>
                      <a:pt x="22" y="157"/>
                      <a:pt x="22" y="157"/>
                    </a:cubicBezTo>
                    <a:cubicBezTo>
                      <a:pt x="23" y="158"/>
                      <a:pt x="23" y="158"/>
                      <a:pt x="23" y="159"/>
                    </a:cubicBezTo>
                    <a:cubicBezTo>
                      <a:pt x="24" y="159"/>
                      <a:pt x="24" y="159"/>
                      <a:pt x="25" y="159"/>
                    </a:cubicBezTo>
                    <a:cubicBezTo>
                      <a:pt x="25" y="159"/>
                      <a:pt x="26" y="159"/>
                      <a:pt x="26" y="158"/>
                    </a:cubicBezTo>
                    <a:cubicBezTo>
                      <a:pt x="27" y="158"/>
                      <a:pt x="28" y="157"/>
                      <a:pt x="29" y="158"/>
                    </a:cubicBezTo>
                    <a:cubicBezTo>
                      <a:pt x="30" y="158"/>
                      <a:pt x="30" y="158"/>
                      <a:pt x="31" y="157"/>
                    </a:cubicBezTo>
                    <a:cubicBezTo>
                      <a:pt x="32" y="157"/>
                      <a:pt x="32" y="157"/>
                      <a:pt x="32" y="157"/>
                    </a:cubicBezTo>
                    <a:cubicBezTo>
                      <a:pt x="32" y="156"/>
                      <a:pt x="33" y="156"/>
                      <a:pt x="33" y="156"/>
                    </a:cubicBezTo>
                    <a:cubicBezTo>
                      <a:pt x="34" y="156"/>
                      <a:pt x="34" y="156"/>
                      <a:pt x="34" y="155"/>
                    </a:cubicBezTo>
                    <a:cubicBezTo>
                      <a:pt x="34" y="154"/>
                      <a:pt x="35" y="154"/>
                      <a:pt x="35" y="153"/>
                    </a:cubicBezTo>
                    <a:cubicBezTo>
                      <a:pt x="36" y="153"/>
                      <a:pt x="36" y="152"/>
                      <a:pt x="36" y="152"/>
                    </a:cubicBezTo>
                    <a:cubicBezTo>
                      <a:pt x="35" y="151"/>
                      <a:pt x="35" y="150"/>
                      <a:pt x="36" y="149"/>
                    </a:cubicBezTo>
                    <a:cubicBezTo>
                      <a:pt x="36" y="149"/>
                      <a:pt x="36" y="149"/>
                      <a:pt x="37" y="148"/>
                    </a:cubicBezTo>
                    <a:cubicBezTo>
                      <a:pt x="37" y="148"/>
                      <a:pt x="38" y="147"/>
                      <a:pt x="39" y="147"/>
                    </a:cubicBezTo>
                    <a:cubicBezTo>
                      <a:pt x="40" y="146"/>
                      <a:pt x="41" y="146"/>
                      <a:pt x="41" y="144"/>
                    </a:cubicBezTo>
                    <a:cubicBezTo>
                      <a:pt x="41" y="144"/>
                      <a:pt x="41" y="143"/>
                      <a:pt x="41" y="143"/>
                    </a:cubicBezTo>
                    <a:cubicBezTo>
                      <a:pt x="41" y="142"/>
                      <a:pt x="41" y="142"/>
                      <a:pt x="41" y="142"/>
                    </a:cubicBezTo>
                    <a:cubicBezTo>
                      <a:pt x="41" y="141"/>
                      <a:pt x="42" y="141"/>
                      <a:pt x="43" y="141"/>
                    </a:cubicBezTo>
                    <a:cubicBezTo>
                      <a:pt x="44" y="141"/>
                      <a:pt x="45" y="141"/>
                      <a:pt x="46" y="142"/>
                    </a:cubicBezTo>
                    <a:cubicBezTo>
                      <a:pt x="47" y="142"/>
                      <a:pt x="47" y="142"/>
                      <a:pt x="47" y="142"/>
                    </a:cubicBezTo>
                    <a:cubicBezTo>
                      <a:pt x="48" y="141"/>
                      <a:pt x="49" y="140"/>
                      <a:pt x="50" y="140"/>
                    </a:cubicBezTo>
                    <a:cubicBezTo>
                      <a:pt x="50" y="140"/>
                      <a:pt x="50" y="140"/>
                      <a:pt x="51" y="139"/>
                    </a:cubicBezTo>
                    <a:cubicBezTo>
                      <a:pt x="51" y="139"/>
                      <a:pt x="52" y="139"/>
                      <a:pt x="53" y="139"/>
                    </a:cubicBezTo>
                    <a:cubicBezTo>
                      <a:pt x="53" y="139"/>
                      <a:pt x="54" y="140"/>
                      <a:pt x="54" y="140"/>
                    </a:cubicBezTo>
                    <a:cubicBezTo>
                      <a:pt x="55" y="141"/>
                      <a:pt x="55" y="141"/>
                      <a:pt x="55" y="142"/>
                    </a:cubicBezTo>
                    <a:cubicBezTo>
                      <a:pt x="56" y="143"/>
                      <a:pt x="57" y="144"/>
                      <a:pt x="58" y="145"/>
                    </a:cubicBezTo>
                    <a:cubicBezTo>
                      <a:pt x="59" y="146"/>
                      <a:pt x="60" y="146"/>
                      <a:pt x="61" y="147"/>
                    </a:cubicBezTo>
                    <a:cubicBezTo>
                      <a:pt x="62" y="147"/>
                      <a:pt x="63" y="148"/>
                      <a:pt x="64" y="148"/>
                    </a:cubicBezTo>
                    <a:cubicBezTo>
                      <a:pt x="64" y="149"/>
                      <a:pt x="64" y="149"/>
                      <a:pt x="65" y="150"/>
                    </a:cubicBezTo>
                    <a:cubicBezTo>
                      <a:pt x="65" y="150"/>
                      <a:pt x="65" y="150"/>
                      <a:pt x="66" y="150"/>
                    </a:cubicBezTo>
                    <a:cubicBezTo>
                      <a:pt x="66" y="151"/>
                      <a:pt x="66" y="151"/>
                      <a:pt x="66" y="152"/>
                    </a:cubicBezTo>
                    <a:cubicBezTo>
                      <a:pt x="66" y="152"/>
                      <a:pt x="66" y="152"/>
                      <a:pt x="66" y="152"/>
                    </a:cubicBezTo>
                    <a:cubicBezTo>
                      <a:pt x="66" y="153"/>
                      <a:pt x="66" y="154"/>
                      <a:pt x="65" y="154"/>
                    </a:cubicBezTo>
                    <a:cubicBezTo>
                      <a:pt x="63" y="154"/>
                      <a:pt x="62" y="155"/>
                      <a:pt x="60" y="154"/>
                    </a:cubicBezTo>
                    <a:cubicBezTo>
                      <a:pt x="60" y="154"/>
                      <a:pt x="60" y="154"/>
                      <a:pt x="60" y="155"/>
                    </a:cubicBezTo>
                    <a:cubicBezTo>
                      <a:pt x="60" y="155"/>
                      <a:pt x="59" y="155"/>
                      <a:pt x="59" y="155"/>
                    </a:cubicBezTo>
                    <a:cubicBezTo>
                      <a:pt x="59" y="155"/>
                      <a:pt x="59" y="155"/>
                      <a:pt x="60" y="155"/>
                    </a:cubicBezTo>
                    <a:cubicBezTo>
                      <a:pt x="60" y="156"/>
                      <a:pt x="61" y="156"/>
                      <a:pt x="61" y="156"/>
                    </a:cubicBezTo>
                    <a:cubicBezTo>
                      <a:pt x="62" y="157"/>
                      <a:pt x="63" y="157"/>
                      <a:pt x="64" y="158"/>
                    </a:cubicBezTo>
                    <a:cubicBezTo>
                      <a:pt x="64" y="158"/>
                      <a:pt x="65" y="158"/>
                      <a:pt x="65" y="158"/>
                    </a:cubicBezTo>
                    <a:cubicBezTo>
                      <a:pt x="65" y="157"/>
                      <a:pt x="65" y="157"/>
                      <a:pt x="65" y="157"/>
                    </a:cubicBezTo>
                    <a:cubicBezTo>
                      <a:pt x="65" y="157"/>
                      <a:pt x="65" y="156"/>
                      <a:pt x="65" y="156"/>
                    </a:cubicBezTo>
                    <a:cubicBezTo>
                      <a:pt x="65" y="155"/>
                      <a:pt x="65" y="155"/>
                      <a:pt x="66" y="155"/>
                    </a:cubicBezTo>
                    <a:cubicBezTo>
                      <a:pt x="66" y="155"/>
                      <a:pt x="67" y="155"/>
                      <a:pt x="67" y="154"/>
                    </a:cubicBezTo>
                    <a:cubicBezTo>
                      <a:pt x="67" y="154"/>
                      <a:pt x="68" y="153"/>
                      <a:pt x="68" y="152"/>
                    </a:cubicBezTo>
                    <a:cubicBezTo>
                      <a:pt x="68" y="152"/>
                      <a:pt x="68" y="151"/>
                      <a:pt x="68" y="151"/>
                    </a:cubicBezTo>
                    <a:cubicBezTo>
                      <a:pt x="68" y="151"/>
                      <a:pt x="68" y="150"/>
                      <a:pt x="68" y="150"/>
                    </a:cubicBezTo>
                    <a:cubicBezTo>
                      <a:pt x="68" y="150"/>
                      <a:pt x="68" y="149"/>
                      <a:pt x="68" y="149"/>
                    </a:cubicBezTo>
                    <a:cubicBezTo>
                      <a:pt x="68" y="149"/>
                      <a:pt x="69" y="148"/>
                      <a:pt x="69" y="149"/>
                    </a:cubicBezTo>
                    <a:cubicBezTo>
                      <a:pt x="69" y="149"/>
                      <a:pt x="70" y="149"/>
                      <a:pt x="70" y="150"/>
                    </a:cubicBezTo>
                    <a:cubicBezTo>
                      <a:pt x="70" y="150"/>
                      <a:pt x="71" y="150"/>
                      <a:pt x="71" y="150"/>
                    </a:cubicBezTo>
                    <a:cubicBezTo>
                      <a:pt x="71" y="149"/>
                      <a:pt x="71" y="148"/>
                      <a:pt x="71" y="148"/>
                    </a:cubicBezTo>
                    <a:cubicBezTo>
                      <a:pt x="69" y="147"/>
                      <a:pt x="68" y="146"/>
                      <a:pt x="67" y="146"/>
                    </a:cubicBezTo>
                    <a:cubicBezTo>
                      <a:pt x="66" y="146"/>
                      <a:pt x="66" y="145"/>
                      <a:pt x="66" y="145"/>
                    </a:cubicBezTo>
                    <a:cubicBezTo>
                      <a:pt x="66" y="145"/>
                      <a:pt x="66" y="145"/>
                      <a:pt x="66" y="145"/>
                    </a:cubicBezTo>
                    <a:cubicBezTo>
                      <a:pt x="65" y="145"/>
                      <a:pt x="65" y="144"/>
                      <a:pt x="65" y="144"/>
                    </a:cubicBezTo>
                    <a:cubicBezTo>
                      <a:pt x="64" y="144"/>
                      <a:pt x="63" y="144"/>
                      <a:pt x="63" y="143"/>
                    </a:cubicBezTo>
                    <a:cubicBezTo>
                      <a:pt x="62" y="143"/>
                      <a:pt x="62" y="143"/>
                      <a:pt x="62" y="142"/>
                    </a:cubicBezTo>
                    <a:cubicBezTo>
                      <a:pt x="61" y="141"/>
                      <a:pt x="61" y="140"/>
                      <a:pt x="60" y="140"/>
                    </a:cubicBezTo>
                    <a:cubicBezTo>
                      <a:pt x="60" y="139"/>
                      <a:pt x="59" y="139"/>
                      <a:pt x="59" y="139"/>
                    </a:cubicBezTo>
                    <a:cubicBezTo>
                      <a:pt x="59" y="139"/>
                      <a:pt x="58" y="138"/>
                      <a:pt x="58" y="138"/>
                    </a:cubicBezTo>
                    <a:cubicBezTo>
                      <a:pt x="58" y="137"/>
                      <a:pt x="58" y="137"/>
                      <a:pt x="58" y="136"/>
                    </a:cubicBezTo>
                    <a:cubicBezTo>
                      <a:pt x="58" y="136"/>
                      <a:pt x="59" y="136"/>
                      <a:pt x="59" y="136"/>
                    </a:cubicBezTo>
                    <a:cubicBezTo>
                      <a:pt x="59" y="136"/>
                      <a:pt x="60" y="136"/>
                      <a:pt x="60" y="135"/>
                    </a:cubicBezTo>
                    <a:cubicBezTo>
                      <a:pt x="60" y="135"/>
                      <a:pt x="60" y="136"/>
                      <a:pt x="60" y="136"/>
                    </a:cubicBezTo>
                    <a:cubicBezTo>
                      <a:pt x="61" y="136"/>
                      <a:pt x="61" y="136"/>
                      <a:pt x="61" y="137"/>
                    </a:cubicBezTo>
                    <a:cubicBezTo>
                      <a:pt x="61" y="137"/>
                      <a:pt x="61" y="137"/>
                      <a:pt x="61" y="137"/>
                    </a:cubicBezTo>
                    <a:cubicBezTo>
                      <a:pt x="62" y="137"/>
                      <a:pt x="62" y="138"/>
                      <a:pt x="63" y="138"/>
                    </a:cubicBezTo>
                    <a:cubicBezTo>
                      <a:pt x="63" y="138"/>
                      <a:pt x="63" y="138"/>
                      <a:pt x="64" y="138"/>
                    </a:cubicBezTo>
                    <a:cubicBezTo>
                      <a:pt x="64" y="139"/>
                      <a:pt x="65" y="140"/>
                      <a:pt x="66" y="141"/>
                    </a:cubicBezTo>
                    <a:cubicBezTo>
                      <a:pt x="66" y="141"/>
                      <a:pt x="67" y="142"/>
                      <a:pt x="68" y="142"/>
                    </a:cubicBezTo>
                    <a:cubicBezTo>
                      <a:pt x="68" y="142"/>
                      <a:pt x="69" y="142"/>
                      <a:pt x="69" y="143"/>
                    </a:cubicBezTo>
                    <a:cubicBezTo>
                      <a:pt x="70" y="143"/>
                      <a:pt x="70" y="143"/>
                      <a:pt x="71" y="143"/>
                    </a:cubicBezTo>
                    <a:cubicBezTo>
                      <a:pt x="71" y="144"/>
                      <a:pt x="72" y="144"/>
                      <a:pt x="72" y="145"/>
                    </a:cubicBezTo>
                    <a:cubicBezTo>
                      <a:pt x="72" y="145"/>
                      <a:pt x="72" y="145"/>
                      <a:pt x="72" y="146"/>
                    </a:cubicBezTo>
                    <a:cubicBezTo>
                      <a:pt x="72" y="146"/>
                      <a:pt x="72" y="147"/>
                      <a:pt x="72" y="147"/>
                    </a:cubicBezTo>
                    <a:cubicBezTo>
                      <a:pt x="72" y="148"/>
                      <a:pt x="72" y="149"/>
                      <a:pt x="73" y="150"/>
                    </a:cubicBezTo>
                    <a:cubicBezTo>
                      <a:pt x="73" y="150"/>
                      <a:pt x="73" y="150"/>
                      <a:pt x="73" y="150"/>
                    </a:cubicBezTo>
                    <a:cubicBezTo>
                      <a:pt x="73" y="150"/>
                      <a:pt x="74" y="151"/>
                      <a:pt x="74" y="151"/>
                    </a:cubicBezTo>
                    <a:cubicBezTo>
                      <a:pt x="75" y="151"/>
                      <a:pt x="75" y="152"/>
                      <a:pt x="75" y="152"/>
                    </a:cubicBezTo>
                    <a:cubicBezTo>
                      <a:pt x="75" y="153"/>
                      <a:pt x="76" y="153"/>
                      <a:pt x="76" y="154"/>
                    </a:cubicBezTo>
                    <a:cubicBezTo>
                      <a:pt x="76" y="154"/>
                      <a:pt x="76" y="154"/>
                      <a:pt x="76" y="154"/>
                    </a:cubicBezTo>
                    <a:cubicBezTo>
                      <a:pt x="76" y="155"/>
                      <a:pt x="76" y="155"/>
                      <a:pt x="76" y="155"/>
                    </a:cubicBezTo>
                    <a:cubicBezTo>
                      <a:pt x="77" y="155"/>
                      <a:pt x="77" y="156"/>
                      <a:pt x="78" y="157"/>
                    </a:cubicBezTo>
                    <a:cubicBezTo>
                      <a:pt x="78" y="157"/>
                      <a:pt x="78" y="157"/>
                      <a:pt x="78" y="157"/>
                    </a:cubicBezTo>
                    <a:cubicBezTo>
                      <a:pt x="79" y="158"/>
                      <a:pt x="79" y="158"/>
                      <a:pt x="80" y="158"/>
                    </a:cubicBezTo>
                    <a:cubicBezTo>
                      <a:pt x="80" y="158"/>
                      <a:pt x="81" y="158"/>
                      <a:pt x="80" y="157"/>
                    </a:cubicBezTo>
                    <a:cubicBezTo>
                      <a:pt x="80" y="156"/>
                      <a:pt x="81" y="156"/>
                      <a:pt x="81" y="155"/>
                    </a:cubicBezTo>
                    <a:cubicBezTo>
                      <a:pt x="81" y="155"/>
                      <a:pt x="81" y="155"/>
                      <a:pt x="81" y="155"/>
                    </a:cubicBezTo>
                    <a:cubicBezTo>
                      <a:pt x="82" y="155"/>
                      <a:pt x="82" y="155"/>
                      <a:pt x="83" y="155"/>
                    </a:cubicBezTo>
                    <a:cubicBezTo>
                      <a:pt x="83" y="155"/>
                      <a:pt x="83" y="155"/>
                      <a:pt x="83" y="154"/>
                    </a:cubicBezTo>
                    <a:cubicBezTo>
                      <a:pt x="83" y="154"/>
                      <a:pt x="82" y="153"/>
                      <a:pt x="82" y="153"/>
                    </a:cubicBezTo>
                    <a:cubicBezTo>
                      <a:pt x="82" y="153"/>
                      <a:pt x="81" y="152"/>
                      <a:pt x="81" y="152"/>
                    </a:cubicBezTo>
                    <a:cubicBezTo>
                      <a:pt x="80" y="151"/>
                      <a:pt x="80" y="150"/>
                      <a:pt x="79" y="149"/>
                    </a:cubicBezTo>
                    <a:cubicBezTo>
                      <a:pt x="79" y="149"/>
                      <a:pt x="79" y="149"/>
                      <a:pt x="79" y="149"/>
                    </a:cubicBezTo>
                    <a:cubicBezTo>
                      <a:pt x="79" y="149"/>
                      <a:pt x="79" y="149"/>
                      <a:pt x="79" y="149"/>
                    </a:cubicBezTo>
                    <a:cubicBezTo>
                      <a:pt x="79" y="149"/>
                      <a:pt x="79" y="149"/>
                      <a:pt x="80" y="149"/>
                    </a:cubicBezTo>
                    <a:cubicBezTo>
                      <a:pt x="80" y="149"/>
                      <a:pt x="80" y="149"/>
                      <a:pt x="80" y="149"/>
                    </a:cubicBezTo>
                    <a:cubicBezTo>
                      <a:pt x="81" y="150"/>
                      <a:pt x="81" y="149"/>
                      <a:pt x="82" y="149"/>
                    </a:cubicBezTo>
                    <a:cubicBezTo>
                      <a:pt x="82" y="148"/>
                      <a:pt x="82" y="148"/>
                      <a:pt x="82" y="148"/>
                    </a:cubicBezTo>
                    <a:cubicBezTo>
                      <a:pt x="82" y="148"/>
                      <a:pt x="82" y="147"/>
                      <a:pt x="82" y="147"/>
                    </a:cubicBezTo>
                    <a:cubicBezTo>
                      <a:pt x="83" y="148"/>
                      <a:pt x="83" y="148"/>
                      <a:pt x="83" y="147"/>
                    </a:cubicBezTo>
                    <a:cubicBezTo>
                      <a:pt x="84" y="147"/>
                      <a:pt x="84" y="147"/>
                      <a:pt x="85" y="147"/>
                    </a:cubicBezTo>
                    <a:cubicBezTo>
                      <a:pt x="86" y="147"/>
                      <a:pt x="86" y="148"/>
                      <a:pt x="86" y="149"/>
                    </a:cubicBezTo>
                    <a:cubicBezTo>
                      <a:pt x="86" y="150"/>
                      <a:pt x="86" y="150"/>
                      <a:pt x="86" y="151"/>
                    </a:cubicBezTo>
                    <a:cubicBezTo>
                      <a:pt x="86" y="152"/>
                      <a:pt x="86" y="152"/>
                      <a:pt x="86" y="152"/>
                    </a:cubicBezTo>
                    <a:cubicBezTo>
                      <a:pt x="86" y="152"/>
                      <a:pt x="87" y="152"/>
                      <a:pt x="87" y="152"/>
                    </a:cubicBezTo>
                    <a:cubicBezTo>
                      <a:pt x="87" y="152"/>
                      <a:pt x="87" y="152"/>
                      <a:pt x="87" y="152"/>
                    </a:cubicBezTo>
                    <a:cubicBezTo>
                      <a:pt x="87" y="152"/>
                      <a:pt x="87" y="152"/>
                      <a:pt x="87" y="152"/>
                    </a:cubicBezTo>
                    <a:cubicBezTo>
                      <a:pt x="87" y="152"/>
                      <a:pt x="87" y="152"/>
                      <a:pt x="87" y="153"/>
                    </a:cubicBezTo>
                    <a:cubicBezTo>
                      <a:pt x="87" y="153"/>
                      <a:pt x="87" y="153"/>
                      <a:pt x="86" y="153"/>
                    </a:cubicBezTo>
                    <a:cubicBezTo>
                      <a:pt x="86" y="153"/>
                      <a:pt x="86" y="153"/>
                      <a:pt x="86" y="153"/>
                    </a:cubicBezTo>
                    <a:cubicBezTo>
                      <a:pt x="86" y="154"/>
                      <a:pt x="86" y="154"/>
                      <a:pt x="86" y="154"/>
                    </a:cubicBezTo>
                    <a:cubicBezTo>
                      <a:pt x="86" y="154"/>
                      <a:pt x="87" y="154"/>
                      <a:pt x="87" y="154"/>
                    </a:cubicBezTo>
                    <a:cubicBezTo>
                      <a:pt x="87" y="154"/>
                      <a:pt x="87" y="154"/>
                      <a:pt x="88" y="155"/>
                    </a:cubicBezTo>
                    <a:cubicBezTo>
                      <a:pt x="88" y="155"/>
                      <a:pt x="87" y="155"/>
                      <a:pt x="88" y="155"/>
                    </a:cubicBezTo>
                    <a:cubicBezTo>
                      <a:pt x="88" y="156"/>
                      <a:pt x="88" y="156"/>
                      <a:pt x="89" y="156"/>
                    </a:cubicBezTo>
                    <a:cubicBezTo>
                      <a:pt x="89" y="157"/>
                      <a:pt x="89" y="157"/>
                      <a:pt x="90" y="157"/>
                    </a:cubicBezTo>
                    <a:cubicBezTo>
                      <a:pt x="90" y="158"/>
                      <a:pt x="90" y="158"/>
                      <a:pt x="91" y="158"/>
                    </a:cubicBezTo>
                    <a:cubicBezTo>
                      <a:pt x="91" y="158"/>
                      <a:pt x="92" y="158"/>
                      <a:pt x="92" y="158"/>
                    </a:cubicBezTo>
                    <a:cubicBezTo>
                      <a:pt x="92" y="159"/>
                      <a:pt x="93" y="159"/>
                      <a:pt x="93" y="159"/>
                    </a:cubicBezTo>
                    <a:cubicBezTo>
                      <a:pt x="93" y="159"/>
                      <a:pt x="93" y="159"/>
                      <a:pt x="93" y="159"/>
                    </a:cubicBezTo>
                    <a:cubicBezTo>
                      <a:pt x="94" y="159"/>
                      <a:pt x="95" y="159"/>
                      <a:pt x="96" y="158"/>
                    </a:cubicBezTo>
                    <a:cubicBezTo>
                      <a:pt x="96" y="157"/>
                      <a:pt x="97" y="157"/>
                      <a:pt x="97" y="158"/>
                    </a:cubicBezTo>
                    <a:cubicBezTo>
                      <a:pt x="98" y="158"/>
                      <a:pt x="98" y="158"/>
                      <a:pt x="99" y="158"/>
                    </a:cubicBezTo>
                    <a:cubicBezTo>
                      <a:pt x="99" y="159"/>
                      <a:pt x="100" y="159"/>
                      <a:pt x="101" y="159"/>
                    </a:cubicBezTo>
                    <a:cubicBezTo>
                      <a:pt x="102" y="159"/>
                      <a:pt x="103" y="158"/>
                      <a:pt x="103" y="158"/>
                    </a:cubicBezTo>
                    <a:cubicBezTo>
                      <a:pt x="103" y="157"/>
                      <a:pt x="104" y="157"/>
                      <a:pt x="104" y="157"/>
                    </a:cubicBezTo>
                    <a:cubicBezTo>
                      <a:pt x="105" y="158"/>
                      <a:pt x="105" y="158"/>
                      <a:pt x="106" y="158"/>
                    </a:cubicBezTo>
                    <a:cubicBezTo>
                      <a:pt x="106" y="158"/>
                      <a:pt x="106" y="158"/>
                      <a:pt x="106" y="158"/>
                    </a:cubicBezTo>
                    <a:cubicBezTo>
                      <a:pt x="106" y="157"/>
                      <a:pt x="106" y="157"/>
                      <a:pt x="106" y="157"/>
                    </a:cubicBezTo>
                    <a:cubicBezTo>
                      <a:pt x="106" y="158"/>
                      <a:pt x="106" y="158"/>
                      <a:pt x="106" y="158"/>
                    </a:cubicBezTo>
                    <a:cubicBezTo>
                      <a:pt x="106" y="158"/>
                      <a:pt x="106" y="158"/>
                      <a:pt x="106" y="158"/>
                    </a:cubicBezTo>
                    <a:cubicBezTo>
                      <a:pt x="106" y="158"/>
                      <a:pt x="106" y="159"/>
                      <a:pt x="106" y="160"/>
                    </a:cubicBezTo>
                    <a:cubicBezTo>
                      <a:pt x="106" y="161"/>
                      <a:pt x="106" y="162"/>
                      <a:pt x="106" y="163"/>
                    </a:cubicBezTo>
                    <a:cubicBezTo>
                      <a:pt x="106" y="163"/>
                      <a:pt x="106" y="164"/>
                      <a:pt x="105" y="165"/>
                    </a:cubicBezTo>
                    <a:cubicBezTo>
                      <a:pt x="105" y="165"/>
                      <a:pt x="105" y="166"/>
                      <a:pt x="104" y="167"/>
                    </a:cubicBezTo>
                    <a:cubicBezTo>
                      <a:pt x="104" y="168"/>
                      <a:pt x="104" y="169"/>
                      <a:pt x="103" y="169"/>
                    </a:cubicBezTo>
                    <a:cubicBezTo>
                      <a:pt x="103" y="170"/>
                      <a:pt x="103" y="170"/>
                      <a:pt x="102" y="170"/>
                    </a:cubicBezTo>
                    <a:cubicBezTo>
                      <a:pt x="101" y="170"/>
                      <a:pt x="100" y="170"/>
                      <a:pt x="99" y="170"/>
                    </a:cubicBezTo>
                    <a:cubicBezTo>
                      <a:pt x="98" y="169"/>
                      <a:pt x="98" y="169"/>
                      <a:pt x="97" y="169"/>
                    </a:cubicBezTo>
                    <a:cubicBezTo>
                      <a:pt x="96" y="169"/>
                      <a:pt x="95" y="170"/>
                      <a:pt x="94" y="170"/>
                    </a:cubicBezTo>
                    <a:cubicBezTo>
                      <a:pt x="94" y="170"/>
                      <a:pt x="93" y="170"/>
                      <a:pt x="93" y="170"/>
                    </a:cubicBezTo>
                    <a:cubicBezTo>
                      <a:pt x="91" y="170"/>
                      <a:pt x="89" y="169"/>
                      <a:pt x="87" y="169"/>
                    </a:cubicBezTo>
                    <a:cubicBezTo>
                      <a:pt x="87" y="169"/>
                      <a:pt x="86" y="169"/>
                      <a:pt x="86" y="169"/>
                    </a:cubicBezTo>
                    <a:cubicBezTo>
                      <a:pt x="85" y="168"/>
                      <a:pt x="84" y="168"/>
                      <a:pt x="83" y="168"/>
                    </a:cubicBezTo>
                    <a:cubicBezTo>
                      <a:pt x="82" y="168"/>
                      <a:pt x="82" y="168"/>
                      <a:pt x="81" y="167"/>
                    </a:cubicBezTo>
                    <a:cubicBezTo>
                      <a:pt x="81" y="167"/>
                      <a:pt x="80" y="167"/>
                      <a:pt x="80" y="167"/>
                    </a:cubicBezTo>
                    <a:cubicBezTo>
                      <a:pt x="79" y="166"/>
                      <a:pt x="77" y="166"/>
                      <a:pt x="76" y="167"/>
                    </a:cubicBezTo>
                    <a:cubicBezTo>
                      <a:pt x="75" y="167"/>
                      <a:pt x="74" y="169"/>
                      <a:pt x="75" y="170"/>
                    </a:cubicBezTo>
                    <a:cubicBezTo>
                      <a:pt x="75" y="170"/>
                      <a:pt x="75" y="170"/>
                      <a:pt x="75" y="171"/>
                    </a:cubicBezTo>
                    <a:cubicBezTo>
                      <a:pt x="75" y="171"/>
                      <a:pt x="75" y="171"/>
                      <a:pt x="75" y="172"/>
                    </a:cubicBezTo>
                    <a:cubicBezTo>
                      <a:pt x="75" y="172"/>
                      <a:pt x="74" y="172"/>
                      <a:pt x="74" y="172"/>
                    </a:cubicBezTo>
                    <a:cubicBezTo>
                      <a:pt x="74" y="172"/>
                      <a:pt x="73" y="173"/>
                      <a:pt x="73" y="172"/>
                    </a:cubicBezTo>
                    <a:cubicBezTo>
                      <a:pt x="72" y="172"/>
                      <a:pt x="72" y="172"/>
                      <a:pt x="72" y="172"/>
                    </a:cubicBezTo>
                    <a:cubicBezTo>
                      <a:pt x="71" y="171"/>
                      <a:pt x="71" y="171"/>
                      <a:pt x="71" y="171"/>
                    </a:cubicBezTo>
                    <a:cubicBezTo>
                      <a:pt x="69" y="170"/>
                      <a:pt x="68" y="170"/>
                      <a:pt x="67" y="170"/>
                    </a:cubicBezTo>
                    <a:cubicBezTo>
                      <a:pt x="67" y="170"/>
                      <a:pt x="66" y="170"/>
                      <a:pt x="66" y="169"/>
                    </a:cubicBezTo>
                    <a:cubicBezTo>
                      <a:pt x="66" y="169"/>
                      <a:pt x="66" y="169"/>
                      <a:pt x="66" y="168"/>
                    </a:cubicBezTo>
                    <a:cubicBezTo>
                      <a:pt x="66" y="168"/>
                      <a:pt x="65" y="167"/>
                      <a:pt x="65" y="167"/>
                    </a:cubicBezTo>
                    <a:cubicBezTo>
                      <a:pt x="63" y="167"/>
                      <a:pt x="62" y="166"/>
                      <a:pt x="60" y="166"/>
                    </a:cubicBezTo>
                    <a:cubicBezTo>
                      <a:pt x="59" y="167"/>
                      <a:pt x="59" y="166"/>
                      <a:pt x="58" y="166"/>
                    </a:cubicBezTo>
                    <a:cubicBezTo>
                      <a:pt x="58" y="166"/>
                      <a:pt x="58" y="166"/>
                      <a:pt x="58" y="166"/>
                    </a:cubicBezTo>
                    <a:cubicBezTo>
                      <a:pt x="57" y="165"/>
                      <a:pt x="56" y="165"/>
                      <a:pt x="56" y="165"/>
                    </a:cubicBezTo>
                    <a:cubicBezTo>
                      <a:pt x="55" y="164"/>
                      <a:pt x="55" y="164"/>
                      <a:pt x="55" y="163"/>
                    </a:cubicBezTo>
                    <a:cubicBezTo>
                      <a:pt x="56" y="163"/>
                      <a:pt x="56" y="163"/>
                      <a:pt x="56" y="162"/>
                    </a:cubicBezTo>
                    <a:cubicBezTo>
                      <a:pt x="57" y="162"/>
                      <a:pt x="57" y="161"/>
                      <a:pt x="57" y="160"/>
                    </a:cubicBezTo>
                    <a:cubicBezTo>
                      <a:pt x="56" y="160"/>
                      <a:pt x="56" y="160"/>
                      <a:pt x="56" y="159"/>
                    </a:cubicBezTo>
                    <a:cubicBezTo>
                      <a:pt x="56" y="159"/>
                      <a:pt x="56" y="159"/>
                      <a:pt x="56" y="159"/>
                    </a:cubicBezTo>
                    <a:cubicBezTo>
                      <a:pt x="56" y="159"/>
                      <a:pt x="56" y="158"/>
                      <a:pt x="56" y="158"/>
                    </a:cubicBezTo>
                    <a:cubicBezTo>
                      <a:pt x="57" y="157"/>
                      <a:pt x="56" y="157"/>
                      <a:pt x="56" y="157"/>
                    </a:cubicBezTo>
                    <a:cubicBezTo>
                      <a:pt x="56" y="157"/>
                      <a:pt x="55" y="157"/>
                      <a:pt x="55" y="157"/>
                    </a:cubicBezTo>
                    <a:cubicBezTo>
                      <a:pt x="54" y="156"/>
                      <a:pt x="54" y="156"/>
                      <a:pt x="53" y="157"/>
                    </a:cubicBezTo>
                    <a:cubicBezTo>
                      <a:pt x="52" y="157"/>
                      <a:pt x="52" y="157"/>
                      <a:pt x="51" y="157"/>
                    </a:cubicBezTo>
                    <a:cubicBezTo>
                      <a:pt x="51" y="157"/>
                      <a:pt x="50" y="157"/>
                      <a:pt x="50" y="157"/>
                    </a:cubicBezTo>
                    <a:cubicBezTo>
                      <a:pt x="49" y="157"/>
                      <a:pt x="49" y="157"/>
                      <a:pt x="48" y="157"/>
                    </a:cubicBezTo>
                    <a:cubicBezTo>
                      <a:pt x="47" y="157"/>
                      <a:pt x="47" y="157"/>
                      <a:pt x="46" y="157"/>
                    </a:cubicBezTo>
                    <a:cubicBezTo>
                      <a:pt x="46" y="157"/>
                      <a:pt x="45" y="157"/>
                      <a:pt x="45" y="157"/>
                    </a:cubicBezTo>
                    <a:cubicBezTo>
                      <a:pt x="43" y="157"/>
                      <a:pt x="42" y="157"/>
                      <a:pt x="41" y="158"/>
                    </a:cubicBezTo>
                    <a:cubicBezTo>
                      <a:pt x="40" y="158"/>
                      <a:pt x="40" y="158"/>
                      <a:pt x="39" y="158"/>
                    </a:cubicBezTo>
                    <a:cubicBezTo>
                      <a:pt x="38" y="158"/>
                      <a:pt x="38" y="158"/>
                      <a:pt x="37" y="158"/>
                    </a:cubicBezTo>
                    <a:cubicBezTo>
                      <a:pt x="36" y="159"/>
                      <a:pt x="36" y="159"/>
                      <a:pt x="35" y="160"/>
                    </a:cubicBezTo>
                    <a:cubicBezTo>
                      <a:pt x="34" y="160"/>
                      <a:pt x="33" y="160"/>
                      <a:pt x="33" y="161"/>
                    </a:cubicBezTo>
                    <a:cubicBezTo>
                      <a:pt x="32" y="161"/>
                      <a:pt x="31" y="162"/>
                      <a:pt x="30" y="161"/>
                    </a:cubicBezTo>
                    <a:cubicBezTo>
                      <a:pt x="30" y="161"/>
                      <a:pt x="29" y="161"/>
                      <a:pt x="29" y="161"/>
                    </a:cubicBezTo>
                    <a:cubicBezTo>
                      <a:pt x="28" y="161"/>
                      <a:pt x="27" y="161"/>
                      <a:pt x="27" y="161"/>
                    </a:cubicBezTo>
                    <a:cubicBezTo>
                      <a:pt x="26" y="161"/>
                      <a:pt x="26" y="161"/>
                      <a:pt x="26" y="161"/>
                    </a:cubicBezTo>
                    <a:cubicBezTo>
                      <a:pt x="26" y="160"/>
                      <a:pt x="25" y="160"/>
                      <a:pt x="25" y="160"/>
                    </a:cubicBezTo>
                    <a:cubicBezTo>
                      <a:pt x="25" y="160"/>
                      <a:pt x="24" y="160"/>
                      <a:pt x="24" y="161"/>
                    </a:cubicBezTo>
                    <a:cubicBezTo>
                      <a:pt x="24" y="161"/>
                      <a:pt x="23" y="162"/>
                      <a:pt x="23" y="162"/>
                    </a:cubicBezTo>
                    <a:cubicBezTo>
                      <a:pt x="23" y="163"/>
                      <a:pt x="22" y="164"/>
                      <a:pt x="21" y="164"/>
                    </a:cubicBezTo>
                    <a:cubicBezTo>
                      <a:pt x="20" y="165"/>
                      <a:pt x="20" y="165"/>
                      <a:pt x="19" y="166"/>
                    </a:cubicBezTo>
                    <a:cubicBezTo>
                      <a:pt x="18" y="166"/>
                      <a:pt x="17" y="167"/>
                      <a:pt x="17" y="168"/>
                    </a:cubicBezTo>
                    <a:cubicBezTo>
                      <a:pt x="17" y="169"/>
                      <a:pt x="17" y="169"/>
                      <a:pt x="17" y="169"/>
                    </a:cubicBezTo>
                    <a:cubicBezTo>
                      <a:pt x="16" y="170"/>
                      <a:pt x="16" y="170"/>
                      <a:pt x="16" y="171"/>
                    </a:cubicBezTo>
                    <a:cubicBezTo>
                      <a:pt x="16" y="172"/>
                      <a:pt x="16" y="172"/>
                      <a:pt x="16" y="173"/>
                    </a:cubicBezTo>
                    <a:cubicBezTo>
                      <a:pt x="16" y="173"/>
                      <a:pt x="16" y="173"/>
                      <a:pt x="16" y="174"/>
                    </a:cubicBezTo>
                    <a:cubicBezTo>
                      <a:pt x="15" y="174"/>
                      <a:pt x="15" y="175"/>
                      <a:pt x="15" y="175"/>
                    </a:cubicBezTo>
                    <a:cubicBezTo>
                      <a:pt x="15" y="175"/>
                      <a:pt x="14" y="176"/>
                      <a:pt x="14" y="176"/>
                    </a:cubicBezTo>
                    <a:cubicBezTo>
                      <a:pt x="14" y="176"/>
                      <a:pt x="13" y="176"/>
                      <a:pt x="13" y="177"/>
                    </a:cubicBezTo>
                    <a:cubicBezTo>
                      <a:pt x="12" y="177"/>
                      <a:pt x="12" y="177"/>
                      <a:pt x="11" y="177"/>
                    </a:cubicBezTo>
                    <a:cubicBezTo>
                      <a:pt x="10" y="178"/>
                      <a:pt x="10" y="178"/>
                      <a:pt x="10" y="178"/>
                    </a:cubicBezTo>
                    <a:cubicBezTo>
                      <a:pt x="9" y="179"/>
                      <a:pt x="9" y="179"/>
                      <a:pt x="9" y="179"/>
                    </a:cubicBezTo>
                    <a:cubicBezTo>
                      <a:pt x="9" y="180"/>
                      <a:pt x="8" y="180"/>
                      <a:pt x="8" y="181"/>
                    </a:cubicBezTo>
                    <a:cubicBezTo>
                      <a:pt x="7" y="181"/>
                      <a:pt x="7" y="182"/>
                      <a:pt x="6" y="182"/>
                    </a:cubicBezTo>
                    <a:cubicBezTo>
                      <a:pt x="6" y="183"/>
                      <a:pt x="5" y="185"/>
                      <a:pt x="4" y="186"/>
                    </a:cubicBezTo>
                    <a:cubicBezTo>
                      <a:pt x="4" y="186"/>
                      <a:pt x="4" y="186"/>
                      <a:pt x="4" y="186"/>
                    </a:cubicBezTo>
                    <a:cubicBezTo>
                      <a:pt x="3" y="188"/>
                      <a:pt x="2" y="189"/>
                      <a:pt x="2" y="190"/>
                    </a:cubicBezTo>
                    <a:cubicBezTo>
                      <a:pt x="1" y="191"/>
                      <a:pt x="1" y="191"/>
                      <a:pt x="1" y="192"/>
                    </a:cubicBezTo>
                    <a:cubicBezTo>
                      <a:pt x="1" y="193"/>
                      <a:pt x="1" y="193"/>
                      <a:pt x="2" y="194"/>
                    </a:cubicBezTo>
                    <a:cubicBezTo>
                      <a:pt x="2" y="194"/>
                      <a:pt x="3" y="194"/>
                      <a:pt x="2" y="195"/>
                    </a:cubicBezTo>
                    <a:cubicBezTo>
                      <a:pt x="2" y="196"/>
                      <a:pt x="2" y="196"/>
                      <a:pt x="2" y="197"/>
                    </a:cubicBezTo>
                    <a:cubicBezTo>
                      <a:pt x="3" y="198"/>
                      <a:pt x="3" y="200"/>
                      <a:pt x="2" y="201"/>
                    </a:cubicBezTo>
                    <a:cubicBezTo>
                      <a:pt x="2" y="201"/>
                      <a:pt x="2" y="201"/>
                      <a:pt x="2" y="202"/>
                    </a:cubicBezTo>
                    <a:cubicBezTo>
                      <a:pt x="2" y="203"/>
                      <a:pt x="1" y="204"/>
                      <a:pt x="0" y="206"/>
                    </a:cubicBezTo>
                    <a:cubicBezTo>
                      <a:pt x="0" y="206"/>
                      <a:pt x="0" y="206"/>
                      <a:pt x="0" y="206"/>
                    </a:cubicBezTo>
                    <a:cubicBezTo>
                      <a:pt x="1" y="207"/>
                      <a:pt x="1" y="207"/>
                      <a:pt x="1" y="207"/>
                    </a:cubicBezTo>
                    <a:cubicBezTo>
                      <a:pt x="1" y="208"/>
                      <a:pt x="2" y="208"/>
                      <a:pt x="1" y="209"/>
                    </a:cubicBezTo>
                    <a:cubicBezTo>
                      <a:pt x="1" y="209"/>
                      <a:pt x="1" y="210"/>
                      <a:pt x="2" y="211"/>
                    </a:cubicBezTo>
                    <a:cubicBezTo>
                      <a:pt x="2" y="211"/>
                      <a:pt x="2" y="212"/>
                      <a:pt x="3" y="212"/>
                    </a:cubicBezTo>
                    <a:cubicBezTo>
                      <a:pt x="3" y="212"/>
                      <a:pt x="4" y="212"/>
                      <a:pt x="4" y="213"/>
                    </a:cubicBezTo>
                    <a:cubicBezTo>
                      <a:pt x="4" y="213"/>
                      <a:pt x="4" y="213"/>
                      <a:pt x="4" y="213"/>
                    </a:cubicBezTo>
                    <a:cubicBezTo>
                      <a:pt x="4" y="212"/>
                      <a:pt x="4" y="212"/>
                      <a:pt x="4" y="212"/>
                    </a:cubicBezTo>
                    <a:cubicBezTo>
                      <a:pt x="4" y="213"/>
                      <a:pt x="4" y="213"/>
                      <a:pt x="4" y="213"/>
                    </a:cubicBezTo>
                    <a:cubicBezTo>
                      <a:pt x="4" y="213"/>
                      <a:pt x="4" y="213"/>
                      <a:pt x="4" y="213"/>
                    </a:cubicBezTo>
                    <a:cubicBezTo>
                      <a:pt x="4" y="213"/>
                      <a:pt x="4" y="214"/>
                      <a:pt x="5" y="214"/>
                    </a:cubicBezTo>
                    <a:cubicBezTo>
                      <a:pt x="5" y="214"/>
                      <a:pt x="6" y="214"/>
                      <a:pt x="6" y="215"/>
                    </a:cubicBezTo>
                    <a:cubicBezTo>
                      <a:pt x="6" y="215"/>
                      <a:pt x="6" y="215"/>
                      <a:pt x="6" y="216"/>
                    </a:cubicBezTo>
                    <a:cubicBezTo>
                      <a:pt x="7" y="216"/>
                      <a:pt x="8" y="216"/>
                      <a:pt x="8" y="217"/>
                    </a:cubicBezTo>
                    <a:cubicBezTo>
                      <a:pt x="8" y="217"/>
                      <a:pt x="9" y="218"/>
                      <a:pt x="9" y="218"/>
                    </a:cubicBezTo>
                    <a:cubicBezTo>
                      <a:pt x="9" y="219"/>
                      <a:pt x="9" y="220"/>
                      <a:pt x="10" y="221"/>
                    </a:cubicBezTo>
                    <a:cubicBezTo>
                      <a:pt x="10" y="222"/>
                      <a:pt x="11" y="222"/>
                      <a:pt x="12" y="223"/>
                    </a:cubicBezTo>
                    <a:cubicBezTo>
                      <a:pt x="13" y="223"/>
                      <a:pt x="13" y="223"/>
                      <a:pt x="14" y="224"/>
                    </a:cubicBezTo>
                    <a:cubicBezTo>
                      <a:pt x="15" y="225"/>
                      <a:pt x="16" y="226"/>
                      <a:pt x="18" y="227"/>
                    </a:cubicBezTo>
                    <a:cubicBezTo>
                      <a:pt x="19" y="227"/>
                      <a:pt x="19" y="228"/>
                      <a:pt x="20" y="228"/>
                    </a:cubicBezTo>
                    <a:cubicBezTo>
                      <a:pt x="20" y="228"/>
                      <a:pt x="21" y="228"/>
                      <a:pt x="21" y="228"/>
                    </a:cubicBezTo>
                    <a:cubicBezTo>
                      <a:pt x="21" y="228"/>
                      <a:pt x="22" y="227"/>
                      <a:pt x="23" y="227"/>
                    </a:cubicBezTo>
                    <a:cubicBezTo>
                      <a:pt x="23" y="227"/>
                      <a:pt x="24" y="226"/>
                      <a:pt x="25" y="226"/>
                    </a:cubicBezTo>
                    <a:cubicBezTo>
                      <a:pt x="26" y="226"/>
                      <a:pt x="27" y="226"/>
                      <a:pt x="27" y="226"/>
                    </a:cubicBezTo>
                    <a:cubicBezTo>
                      <a:pt x="28" y="226"/>
                      <a:pt x="29" y="226"/>
                      <a:pt x="30" y="227"/>
                    </a:cubicBezTo>
                    <a:cubicBezTo>
                      <a:pt x="30" y="227"/>
                      <a:pt x="31" y="227"/>
                      <a:pt x="31" y="227"/>
                    </a:cubicBezTo>
                    <a:cubicBezTo>
                      <a:pt x="31" y="227"/>
                      <a:pt x="32" y="227"/>
                      <a:pt x="32" y="227"/>
                    </a:cubicBezTo>
                    <a:cubicBezTo>
                      <a:pt x="33" y="227"/>
                      <a:pt x="34" y="227"/>
                      <a:pt x="34" y="226"/>
                    </a:cubicBezTo>
                    <a:cubicBezTo>
                      <a:pt x="35" y="226"/>
                      <a:pt x="35" y="226"/>
                      <a:pt x="35" y="226"/>
                    </a:cubicBezTo>
                    <a:cubicBezTo>
                      <a:pt x="36" y="225"/>
                      <a:pt x="37" y="225"/>
                      <a:pt x="37" y="225"/>
                    </a:cubicBezTo>
                    <a:cubicBezTo>
                      <a:pt x="38" y="225"/>
                      <a:pt x="39" y="224"/>
                      <a:pt x="40" y="224"/>
                    </a:cubicBezTo>
                    <a:cubicBezTo>
                      <a:pt x="41" y="224"/>
                      <a:pt x="42" y="223"/>
                      <a:pt x="43" y="224"/>
                    </a:cubicBezTo>
                    <a:cubicBezTo>
                      <a:pt x="43" y="224"/>
                      <a:pt x="43" y="224"/>
                      <a:pt x="44" y="224"/>
                    </a:cubicBezTo>
                    <a:cubicBezTo>
                      <a:pt x="44" y="224"/>
                      <a:pt x="45" y="225"/>
                      <a:pt x="46" y="226"/>
                    </a:cubicBezTo>
                    <a:cubicBezTo>
                      <a:pt x="46" y="226"/>
                      <a:pt x="46" y="227"/>
                      <a:pt x="46" y="227"/>
                    </a:cubicBezTo>
                    <a:cubicBezTo>
                      <a:pt x="47" y="228"/>
                      <a:pt x="47" y="228"/>
                      <a:pt x="48" y="228"/>
                    </a:cubicBezTo>
                    <a:cubicBezTo>
                      <a:pt x="48" y="228"/>
                      <a:pt x="49" y="228"/>
                      <a:pt x="49" y="228"/>
                    </a:cubicBezTo>
                    <a:cubicBezTo>
                      <a:pt x="50" y="228"/>
                      <a:pt x="51" y="228"/>
                      <a:pt x="52" y="228"/>
                    </a:cubicBezTo>
                    <a:cubicBezTo>
                      <a:pt x="53" y="228"/>
                      <a:pt x="53" y="228"/>
                      <a:pt x="54" y="228"/>
                    </a:cubicBezTo>
                    <a:cubicBezTo>
                      <a:pt x="54" y="228"/>
                      <a:pt x="54" y="229"/>
                      <a:pt x="54" y="229"/>
                    </a:cubicBezTo>
                    <a:cubicBezTo>
                      <a:pt x="55" y="229"/>
                      <a:pt x="55" y="230"/>
                      <a:pt x="55" y="231"/>
                    </a:cubicBezTo>
                    <a:cubicBezTo>
                      <a:pt x="55" y="232"/>
                      <a:pt x="55" y="232"/>
                      <a:pt x="55" y="233"/>
                    </a:cubicBezTo>
                    <a:cubicBezTo>
                      <a:pt x="55" y="233"/>
                      <a:pt x="55" y="234"/>
                      <a:pt x="54" y="234"/>
                    </a:cubicBezTo>
                    <a:cubicBezTo>
                      <a:pt x="54" y="235"/>
                      <a:pt x="55" y="235"/>
                      <a:pt x="54" y="236"/>
                    </a:cubicBezTo>
                    <a:cubicBezTo>
                      <a:pt x="54" y="237"/>
                      <a:pt x="54" y="238"/>
                      <a:pt x="53" y="239"/>
                    </a:cubicBezTo>
                    <a:cubicBezTo>
                      <a:pt x="53" y="239"/>
                      <a:pt x="53" y="239"/>
                      <a:pt x="53" y="239"/>
                    </a:cubicBezTo>
                    <a:cubicBezTo>
                      <a:pt x="53" y="239"/>
                      <a:pt x="53" y="239"/>
                      <a:pt x="53" y="239"/>
                    </a:cubicBezTo>
                    <a:cubicBezTo>
                      <a:pt x="54" y="242"/>
                      <a:pt x="55" y="243"/>
                      <a:pt x="57" y="244"/>
                    </a:cubicBezTo>
                    <a:cubicBezTo>
                      <a:pt x="57" y="245"/>
                      <a:pt x="58" y="245"/>
                      <a:pt x="58" y="246"/>
                    </a:cubicBezTo>
                    <a:cubicBezTo>
                      <a:pt x="59" y="246"/>
                      <a:pt x="59" y="247"/>
                      <a:pt x="60" y="248"/>
                    </a:cubicBezTo>
                    <a:cubicBezTo>
                      <a:pt x="60" y="248"/>
                      <a:pt x="60" y="248"/>
                      <a:pt x="60" y="249"/>
                    </a:cubicBezTo>
                    <a:cubicBezTo>
                      <a:pt x="60" y="250"/>
                      <a:pt x="61" y="251"/>
                      <a:pt x="61" y="251"/>
                    </a:cubicBezTo>
                    <a:cubicBezTo>
                      <a:pt x="62" y="252"/>
                      <a:pt x="62" y="254"/>
                      <a:pt x="62" y="255"/>
                    </a:cubicBezTo>
                    <a:cubicBezTo>
                      <a:pt x="62" y="255"/>
                      <a:pt x="62" y="255"/>
                      <a:pt x="62" y="255"/>
                    </a:cubicBezTo>
                    <a:cubicBezTo>
                      <a:pt x="62" y="256"/>
                      <a:pt x="62" y="256"/>
                      <a:pt x="62" y="256"/>
                    </a:cubicBezTo>
                    <a:cubicBezTo>
                      <a:pt x="62" y="257"/>
                      <a:pt x="62" y="258"/>
                      <a:pt x="63" y="258"/>
                    </a:cubicBezTo>
                    <a:cubicBezTo>
                      <a:pt x="63" y="259"/>
                      <a:pt x="63" y="259"/>
                      <a:pt x="63" y="259"/>
                    </a:cubicBezTo>
                    <a:cubicBezTo>
                      <a:pt x="63" y="261"/>
                      <a:pt x="63" y="262"/>
                      <a:pt x="62" y="263"/>
                    </a:cubicBezTo>
                    <a:cubicBezTo>
                      <a:pt x="62" y="264"/>
                      <a:pt x="61" y="264"/>
                      <a:pt x="61" y="265"/>
                    </a:cubicBezTo>
                    <a:cubicBezTo>
                      <a:pt x="60" y="265"/>
                      <a:pt x="60" y="266"/>
                      <a:pt x="60" y="266"/>
                    </a:cubicBezTo>
                    <a:cubicBezTo>
                      <a:pt x="60" y="267"/>
                      <a:pt x="59" y="268"/>
                      <a:pt x="59" y="269"/>
                    </a:cubicBezTo>
                    <a:cubicBezTo>
                      <a:pt x="59" y="270"/>
                      <a:pt x="59" y="271"/>
                      <a:pt x="59" y="271"/>
                    </a:cubicBezTo>
                    <a:cubicBezTo>
                      <a:pt x="59" y="272"/>
                      <a:pt x="59" y="273"/>
                      <a:pt x="59" y="274"/>
                    </a:cubicBezTo>
                    <a:cubicBezTo>
                      <a:pt x="59" y="275"/>
                      <a:pt x="59" y="275"/>
                      <a:pt x="59" y="275"/>
                    </a:cubicBezTo>
                    <a:cubicBezTo>
                      <a:pt x="60" y="276"/>
                      <a:pt x="61" y="278"/>
                      <a:pt x="61" y="279"/>
                    </a:cubicBezTo>
                    <a:cubicBezTo>
                      <a:pt x="62" y="280"/>
                      <a:pt x="62" y="281"/>
                      <a:pt x="63" y="283"/>
                    </a:cubicBezTo>
                    <a:cubicBezTo>
                      <a:pt x="63" y="284"/>
                      <a:pt x="64" y="284"/>
                      <a:pt x="64" y="286"/>
                    </a:cubicBezTo>
                    <a:cubicBezTo>
                      <a:pt x="64" y="287"/>
                      <a:pt x="64" y="288"/>
                      <a:pt x="64" y="289"/>
                    </a:cubicBezTo>
                    <a:cubicBezTo>
                      <a:pt x="64" y="289"/>
                      <a:pt x="64" y="290"/>
                      <a:pt x="64" y="290"/>
                    </a:cubicBezTo>
                    <a:cubicBezTo>
                      <a:pt x="64" y="291"/>
                      <a:pt x="65" y="292"/>
                      <a:pt x="65" y="293"/>
                    </a:cubicBezTo>
                    <a:cubicBezTo>
                      <a:pt x="65" y="295"/>
                      <a:pt x="66" y="296"/>
                      <a:pt x="67" y="297"/>
                    </a:cubicBezTo>
                    <a:cubicBezTo>
                      <a:pt x="67" y="297"/>
                      <a:pt x="67" y="298"/>
                      <a:pt x="68" y="298"/>
                    </a:cubicBezTo>
                    <a:cubicBezTo>
                      <a:pt x="68" y="299"/>
                      <a:pt x="69" y="299"/>
                      <a:pt x="69" y="300"/>
                    </a:cubicBezTo>
                    <a:cubicBezTo>
                      <a:pt x="69" y="301"/>
                      <a:pt x="69" y="303"/>
                      <a:pt x="70" y="304"/>
                    </a:cubicBezTo>
                    <a:cubicBezTo>
                      <a:pt x="70" y="304"/>
                      <a:pt x="70" y="304"/>
                      <a:pt x="70" y="305"/>
                    </a:cubicBezTo>
                    <a:cubicBezTo>
                      <a:pt x="71" y="305"/>
                      <a:pt x="71" y="306"/>
                      <a:pt x="70" y="307"/>
                    </a:cubicBezTo>
                    <a:cubicBezTo>
                      <a:pt x="70" y="307"/>
                      <a:pt x="70" y="307"/>
                      <a:pt x="70" y="308"/>
                    </a:cubicBezTo>
                    <a:cubicBezTo>
                      <a:pt x="71" y="308"/>
                      <a:pt x="71" y="309"/>
                      <a:pt x="71" y="310"/>
                    </a:cubicBezTo>
                    <a:cubicBezTo>
                      <a:pt x="71" y="310"/>
                      <a:pt x="71" y="310"/>
                      <a:pt x="71" y="310"/>
                    </a:cubicBezTo>
                    <a:cubicBezTo>
                      <a:pt x="72" y="311"/>
                      <a:pt x="73" y="311"/>
                      <a:pt x="74" y="312"/>
                    </a:cubicBezTo>
                    <a:cubicBezTo>
                      <a:pt x="74" y="312"/>
                      <a:pt x="74" y="312"/>
                      <a:pt x="74" y="312"/>
                    </a:cubicBezTo>
                    <a:cubicBezTo>
                      <a:pt x="75" y="311"/>
                      <a:pt x="76" y="311"/>
                      <a:pt x="77" y="311"/>
                    </a:cubicBezTo>
                    <a:cubicBezTo>
                      <a:pt x="77" y="311"/>
                      <a:pt x="78" y="311"/>
                      <a:pt x="78" y="311"/>
                    </a:cubicBezTo>
                    <a:cubicBezTo>
                      <a:pt x="79" y="310"/>
                      <a:pt x="79" y="310"/>
                      <a:pt x="80" y="310"/>
                    </a:cubicBezTo>
                    <a:cubicBezTo>
                      <a:pt x="81" y="310"/>
                      <a:pt x="82" y="310"/>
                      <a:pt x="83" y="310"/>
                    </a:cubicBezTo>
                    <a:cubicBezTo>
                      <a:pt x="83" y="311"/>
                      <a:pt x="83" y="311"/>
                      <a:pt x="83" y="310"/>
                    </a:cubicBezTo>
                    <a:cubicBezTo>
                      <a:pt x="84" y="310"/>
                      <a:pt x="85" y="311"/>
                      <a:pt x="86" y="310"/>
                    </a:cubicBezTo>
                    <a:cubicBezTo>
                      <a:pt x="86" y="310"/>
                      <a:pt x="86" y="310"/>
                      <a:pt x="86" y="309"/>
                    </a:cubicBezTo>
                    <a:cubicBezTo>
                      <a:pt x="88" y="309"/>
                      <a:pt x="89" y="309"/>
                      <a:pt x="90" y="308"/>
                    </a:cubicBezTo>
                    <a:cubicBezTo>
                      <a:pt x="91" y="307"/>
                      <a:pt x="92" y="306"/>
                      <a:pt x="93" y="305"/>
                    </a:cubicBezTo>
                    <a:cubicBezTo>
                      <a:pt x="94" y="304"/>
                      <a:pt x="95" y="303"/>
                      <a:pt x="95" y="303"/>
                    </a:cubicBezTo>
                    <a:cubicBezTo>
                      <a:pt x="96" y="302"/>
                      <a:pt x="97" y="301"/>
                      <a:pt x="97" y="300"/>
                    </a:cubicBezTo>
                    <a:cubicBezTo>
                      <a:pt x="98" y="299"/>
                      <a:pt x="98" y="299"/>
                      <a:pt x="99" y="299"/>
                    </a:cubicBezTo>
                    <a:cubicBezTo>
                      <a:pt x="100" y="298"/>
                      <a:pt x="100" y="297"/>
                      <a:pt x="100" y="296"/>
                    </a:cubicBezTo>
                    <a:cubicBezTo>
                      <a:pt x="101" y="295"/>
                      <a:pt x="101" y="294"/>
                      <a:pt x="101" y="293"/>
                    </a:cubicBezTo>
                    <a:cubicBezTo>
                      <a:pt x="101" y="293"/>
                      <a:pt x="101" y="293"/>
                      <a:pt x="101" y="292"/>
                    </a:cubicBezTo>
                    <a:cubicBezTo>
                      <a:pt x="101" y="292"/>
                      <a:pt x="101" y="291"/>
                      <a:pt x="101" y="291"/>
                    </a:cubicBezTo>
                    <a:cubicBezTo>
                      <a:pt x="102" y="290"/>
                      <a:pt x="103" y="290"/>
                      <a:pt x="103" y="290"/>
                    </a:cubicBezTo>
                    <a:cubicBezTo>
                      <a:pt x="104" y="290"/>
                      <a:pt x="105" y="289"/>
                      <a:pt x="106" y="289"/>
                    </a:cubicBezTo>
                    <a:cubicBezTo>
                      <a:pt x="106" y="289"/>
                      <a:pt x="107" y="288"/>
                      <a:pt x="107" y="287"/>
                    </a:cubicBezTo>
                    <a:cubicBezTo>
                      <a:pt x="107" y="287"/>
                      <a:pt x="107" y="286"/>
                      <a:pt x="107" y="285"/>
                    </a:cubicBezTo>
                    <a:cubicBezTo>
                      <a:pt x="107" y="285"/>
                      <a:pt x="107" y="284"/>
                      <a:pt x="107" y="284"/>
                    </a:cubicBezTo>
                    <a:cubicBezTo>
                      <a:pt x="107" y="282"/>
                      <a:pt x="106" y="281"/>
                      <a:pt x="106" y="280"/>
                    </a:cubicBezTo>
                    <a:cubicBezTo>
                      <a:pt x="106" y="279"/>
                      <a:pt x="106" y="279"/>
                      <a:pt x="106" y="279"/>
                    </a:cubicBezTo>
                    <a:cubicBezTo>
                      <a:pt x="108" y="277"/>
                      <a:pt x="110" y="276"/>
                      <a:pt x="112" y="274"/>
                    </a:cubicBezTo>
                    <a:cubicBezTo>
                      <a:pt x="112" y="274"/>
                      <a:pt x="113" y="274"/>
                      <a:pt x="113" y="273"/>
                    </a:cubicBezTo>
                    <a:cubicBezTo>
                      <a:pt x="114" y="273"/>
                      <a:pt x="115" y="273"/>
                      <a:pt x="115" y="272"/>
                    </a:cubicBezTo>
                    <a:cubicBezTo>
                      <a:pt x="117" y="271"/>
                      <a:pt x="118" y="270"/>
                      <a:pt x="118" y="269"/>
                    </a:cubicBezTo>
                    <a:cubicBezTo>
                      <a:pt x="119" y="268"/>
                      <a:pt x="119" y="267"/>
                      <a:pt x="119" y="267"/>
                    </a:cubicBezTo>
                    <a:cubicBezTo>
                      <a:pt x="118" y="266"/>
                      <a:pt x="119" y="265"/>
                      <a:pt x="119" y="264"/>
                    </a:cubicBezTo>
                    <a:cubicBezTo>
                      <a:pt x="119" y="264"/>
                      <a:pt x="119" y="263"/>
                      <a:pt x="119" y="263"/>
                    </a:cubicBezTo>
                    <a:cubicBezTo>
                      <a:pt x="118" y="262"/>
                      <a:pt x="118" y="261"/>
                      <a:pt x="119" y="260"/>
                    </a:cubicBezTo>
                    <a:cubicBezTo>
                      <a:pt x="119" y="259"/>
                      <a:pt x="119" y="259"/>
                      <a:pt x="118" y="258"/>
                    </a:cubicBezTo>
                    <a:cubicBezTo>
                      <a:pt x="117" y="258"/>
                      <a:pt x="117" y="257"/>
                      <a:pt x="117" y="256"/>
                    </a:cubicBezTo>
                    <a:cubicBezTo>
                      <a:pt x="116" y="255"/>
                      <a:pt x="117" y="254"/>
                      <a:pt x="116" y="253"/>
                    </a:cubicBezTo>
                    <a:cubicBezTo>
                      <a:pt x="116" y="252"/>
                      <a:pt x="116" y="252"/>
                      <a:pt x="116" y="252"/>
                    </a:cubicBezTo>
                    <a:cubicBezTo>
                      <a:pt x="117" y="251"/>
                      <a:pt x="117" y="251"/>
                      <a:pt x="116" y="251"/>
                    </a:cubicBezTo>
                    <a:cubicBezTo>
                      <a:pt x="115" y="250"/>
                      <a:pt x="115" y="249"/>
                      <a:pt x="116" y="248"/>
                    </a:cubicBezTo>
                    <a:cubicBezTo>
                      <a:pt x="116" y="247"/>
                      <a:pt x="116" y="247"/>
                      <a:pt x="117" y="246"/>
                    </a:cubicBezTo>
                    <a:cubicBezTo>
                      <a:pt x="118" y="245"/>
                      <a:pt x="118" y="244"/>
                      <a:pt x="118" y="243"/>
                    </a:cubicBezTo>
                    <a:cubicBezTo>
                      <a:pt x="119" y="243"/>
                      <a:pt x="119" y="243"/>
                      <a:pt x="119" y="242"/>
                    </a:cubicBezTo>
                    <a:cubicBezTo>
                      <a:pt x="120" y="242"/>
                      <a:pt x="121" y="241"/>
                      <a:pt x="121" y="241"/>
                    </a:cubicBezTo>
                    <a:cubicBezTo>
                      <a:pt x="123" y="239"/>
                      <a:pt x="124" y="237"/>
                      <a:pt x="126" y="235"/>
                    </a:cubicBezTo>
                    <a:cubicBezTo>
                      <a:pt x="127" y="234"/>
                      <a:pt x="128" y="233"/>
                      <a:pt x="130" y="233"/>
                    </a:cubicBezTo>
                    <a:cubicBezTo>
                      <a:pt x="130" y="233"/>
                      <a:pt x="130" y="233"/>
                      <a:pt x="130" y="232"/>
                    </a:cubicBezTo>
                    <a:cubicBezTo>
                      <a:pt x="133" y="230"/>
                      <a:pt x="136" y="227"/>
                      <a:pt x="137" y="223"/>
                    </a:cubicBezTo>
                    <a:cubicBezTo>
                      <a:pt x="138" y="222"/>
                      <a:pt x="138" y="221"/>
                      <a:pt x="139" y="219"/>
                    </a:cubicBezTo>
                    <a:cubicBezTo>
                      <a:pt x="140" y="219"/>
                      <a:pt x="140" y="218"/>
                      <a:pt x="141" y="217"/>
                    </a:cubicBezTo>
                    <a:cubicBezTo>
                      <a:pt x="141" y="215"/>
                      <a:pt x="141" y="214"/>
                      <a:pt x="141" y="213"/>
                    </a:cubicBezTo>
                    <a:cubicBezTo>
                      <a:pt x="141" y="212"/>
                      <a:pt x="140" y="212"/>
                      <a:pt x="140" y="212"/>
                    </a:cubicBezTo>
                    <a:cubicBezTo>
                      <a:pt x="140" y="212"/>
                      <a:pt x="140" y="212"/>
                      <a:pt x="140" y="212"/>
                    </a:cubicBezTo>
                    <a:cubicBezTo>
                      <a:pt x="139" y="213"/>
                      <a:pt x="138" y="213"/>
                      <a:pt x="136" y="213"/>
                    </a:cubicBezTo>
                    <a:cubicBezTo>
                      <a:pt x="135" y="214"/>
                      <a:pt x="133" y="214"/>
                      <a:pt x="132" y="214"/>
                    </a:cubicBezTo>
                    <a:cubicBezTo>
                      <a:pt x="131" y="214"/>
                      <a:pt x="131" y="214"/>
                      <a:pt x="131" y="214"/>
                    </a:cubicBezTo>
                    <a:cubicBezTo>
                      <a:pt x="130" y="214"/>
                      <a:pt x="129" y="215"/>
                      <a:pt x="128" y="215"/>
                    </a:cubicBezTo>
                    <a:cubicBezTo>
                      <a:pt x="128" y="215"/>
                      <a:pt x="128" y="215"/>
                      <a:pt x="128" y="215"/>
                    </a:cubicBezTo>
                    <a:cubicBezTo>
                      <a:pt x="127" y="215"/>
                      <a:pt x="127" y="215"/>
                      <a:pt x="127" y="215"/>
                    </a:cubicBezTo>
                    <a:cubicBezTo>
                      <a:pt x="126" y="215"/>
                      <a:pt x="126" y="215"/>
                      <a:pt x="126" y="215"/>
                    </a:cubicBezTo>
                    <a:cubicBezTo>
                      <a:pt x="125" y="214"/>
                      <a:pt x="125" y="214"/>
                      <a:pt x="124" y="213"/>
                    </a:cubicBezTo>
                    <a:cubicBezTo>
                      <a:pt x="124" y="213"/>
                      <a:pt x="124" y="213"/>
                      <a:pt x="124" y="212"/>
                    </a:cubicBezTo>
                    <a:cubicBezTo>
                      <a:pt x="125" y="211"/>
                      <a:pt x="125" y="211"/>
                      <a:pt x="124" y="211"/>
                    </a:cubicBezTo>
                    <a:cubicBezTo>
                      <a:pt x="124" y="210"/>
                      <a:pt x="123" y="210"/>
                      <a:pt x="123" y="209"/>
                    </a:cubicBezTo>
                    <a:cubicBezTo>
                      <a:pt x="122" y="208"/>
                      <a:pt x="121" y="208"/>
                      <a:pt x="120" y="207"/>
                    </a:cubicBezTo>
                    <a:cubicBezTo>
                      <a:pt x="120" y="206"/>
                      <a:pt x="119" y="206"/>
                      <a:pt x="118" y="205"/>
                    </a:cubicBezTo>
                    <a:cubicBezTo>
                      <a:pt x="117" y="205"/>
                      <a:pt x="116" y="204"/>
                      <a:pt x="116" y="203"/>
                    </a:cubicBezTo>
                    <a:cubicBezTo>
                      <a:pt x="116" y="202"/>
                      <a:pt x="115" y="201"/>
                      <a:pt x="115" y="200"/>
                    </a:cubicBezTo>
                    <a:cubicBezTo>
                      <a:pt x="115" y="200"/>
                      <a:pt x="114" y="199"/>
                      <a:pt x="114" y="199"/>
                    </a:cubicBezTo>
                    <a:cubicBezTo>
                      <a:pt x="113" y="198"/>
                      <a:pt x="113" y="198"/>
                      <a:pt x="112" y="197"/>
                    </a:cubicBezTo>
                    <a:cubicBezTo>
                      <a:pt x="112" y="197"/>
                      <a:pt x="112" y="197"/>
                      <a:pt x="112" y="196"/>
                    </a:cubicBezTo>
                    <a:cubicBezTo>
                      <a:pt x="112" y="195"/>
                      <a:pt x="111" y="193"/>
                      <a:pt x="111" y="192"/>
                    </a:cubicBezTo>
                    <a:cubicBezTo>
                      <a:pt x="111" y="191"/>
                      <a:pt x="110" y="190"/>
                      <a:pt x="109" y="189"/>
                    </a:cubicBezTo>
                    <a:cubicBezTo>
                      <a:pt x="109" y="189"/>
                      <a:pt x="108" y="189"/>
                      <a:pt x="108" y="189"/>
                    </a:cubicBezTo>
                    <a:cubicBezTo>
                      <a:pt x="108" y="189"/>
                      <a:pt x="108" y="188"/>
                      <a:pt x="108" y="188"/>
                    </a:cubicBezTo>
                    <a:cubicBezTo>
                      <a:pt x="108" y="188"/>
                      <a:pt x="108" y="188"/>
                      <a:pt x="108" y="187"/>
                    </a:cubicBezTo>
                    <a:cubicBezTo>
                      <a:pt x="108" y="187"/>
                      <a:pt x="107" y="186"/>
                      <a:pt x="107" y="185"/>
                    </a:cubicBezTo>
                    <a:cubicBezTo>
                      <a:pt x="107" y="185"/>
                      <a:pt x="106" y="184"/>
                      <a:pt x="106" y="184"/>
                    </a:cubicBezTo>
                    <a:cubicBezTo>
                      <a:pt x="105" y="182"/>
                      <a:pt x="104" y="181"/>
                      <a:pt x="104" y="179"/>
                    </a:cubicBezTo>
                    <a:cubicBezTo>
                      <a:pt x="104" y="179"/>
                      <a:pt x="103" y="179"/>
                      <a:pt x="103" y="178"/>
                    </a:cubicBezTo>
                    <a:cubicBezTo>
                      <a:pt x="103" y="178"/>
                      <a:pt x="103" y="178"/>
                      <a:pt x="104" y="178"/>
                    </a:cubicBezTo>
                    <a:cubicBezTo>
                      <a:pt x="104" y="178"/>
                      <a:pt x="104" y="178"/>
                      <a:pt x="105" y="178"/>
                    </a:cubicBezTo>
                    <a:cubicBezTo>
                      <a:pt x="105" y="177"/>
                      <a:pt x="105" y="177"/>
                      <a:pt x="105" y="177"/>
                    </a:cubicBezTo>
                    <a:cubicBezTo>
                      <a:pt x="106" y="177"/>
                      <a:pt x="106" y="177"/>
                      <a:pt x="106" y="178"/>
                    </a:cubicBezTo>
                    <a:cubicBezTo>
                      <a:pt x="107" y="178"/>
                      <a:pt x="107" y="178"/>
                      <a:pt x="107" y="179"/>
                    </a:cubicBezTo>
                    <a:cubicBezTo>
                      <a:pt x="108" y="180"/>
                      <a:pt x="109" y="181"/>
                      <a:pt x="110" y="182"/>
                    </a:cubicBezTo>
                    <a:cubicBezTo>
                      <a:pt x="110" y="183"/>
                      <a:pt x="110" y="184"/>
                      <a:pt x="111" y="185"/>
                    </a:cubicBezTo>
                    <a:cubicBezTo>
                      <a:pt x="111" y="185"/>
                      <a:pt x="111" y="185"/>
                      <a:pt x="112" y="186"/>
                    </a:cubicBezTo>
                    <a:cubicBezTo>
                      <a:pt x="113" y="186"/>
                      <a:pt x="113" y="187"/>
                      <a:pt x="114" y="188"/>
                    </a:cubicBezTo>
                    <a:cubicBezTo>
                      <a:pt x="114" y="188"/>
                      <a:pt x="114" y="188"/>
                      <a:pt x="114" y="189"/>
                    </a:cubicBezTo>
                    <a:cubicBezTo>
                      <a:pt x="114" y="189"/>
                      <a:pt x="114" y="190"/>
                      <a:pt x="114" y="190"/>
                    </a:cubicBezTo>
                    <a:cubicBezTo>
                      <a:pt x="114" y="190"/>
                      <a:pt x="114" y="191"/>
                      <a:pt x="114" y="191"/>
                    </a:cubicBezTo>
                    <a:cubicBezTo>
                      <a:pt x="115" y="192"/>
                      <a:pt x="115" y="193"/>
                      <a:pt x="116" y="194"/>
                    </a:cubicBezTo>
                    <a:cubicBezTo>
                      <a:pt x="117" y="194"/>
                      <a:pt x="117" y="195"/>
                      <a:pt x="118" y="195"/>
                    </a:cubicBezTo>
                    <a:cubicBezTo>
                      <a:pt x="118" y="195"/>
                      <a:pt x="119" y="196"/>
                      <a:pt x="119" y="197"/>
                    </a:cubicBezTo>
                    <a:cubicBezTo>
                      <a:pt x="119" y="198"/>
                      <a:pt x="120" y="199"/>
                      <a:pt x="121" y="199"/>
                    </a:cubicBezTo>
                    <a:cubicBezTo>
                      <a:pt x="121" y="200"/>
                      <a:pt x="122" y="201"/>
                      <a:pt x="122" y="201"/>
                    </a:cubicBezTo>
                    <a:cubicBezTo>
                      <a:pt x="123" y="202"/>
                      <a:pt x="123" y="203"/>
                      <a:pt x="123" y="204"/>
                    </a:cubicBezTo>
                    <a:cubicBezTo>
                      <a:pt x="123" y="204"/>
                      <a:pt x="123" y="205"/>
                      <a:pt x="123" y="205"/>
                    </a:cubicBezTo>
                    <a:cubicBezTo>
                      <a:pt x="123" y="206"/>
                      <a:pt x="124" y="207"/>
                      <a:pt x="124" y="209"/>
                    </a:cubicBezTo>
                    <a:cubicBezTo>
                      <a:pt x="124" y="209"/>
                      <a:pt x="124" y="210"/>
                      <a:pt x="125" y="210"/>
                    </a:cubicBezTo>
                    <a:cubicBezTo>
                      <a:pt x="125" y="210"/>
                      <a:pt x="125" y="211"/>
                      <a:pt x="126" y="211"/>
                    </a:cubicBezTo>
                    <a:cubicBezTo>
                      <a:pt x="126" y="211"/>
                      <a:pt x="126" y="211"/>
                      <a:pt x="127" y="210"/>
                    </a:cubicBezTo>
                    <a:cubicBezTo>
                      <a:pt x="127" y="210"/>
                      <a:pt x="128" y="210"/>
                      <a:pt x="128" y="210"/>
                    </a:cubicBezTo>
                    <a:cubicBezTo>
                      <a:pt x="129" y="209"/>
                      <a:pt x="130" y="209"/>
                      <a:pt x="130" y="209"/>
                    </a:cubicBezTo>
                    <a:cubicBezTo>
                      <a:pt x="131" y="209"/>
                      <a:pt x="132" y="209"/>
                      <a:pt x="133" y="208"/>
                    </a:cubicBezTo>
                    <a:cubicBezTo>
                      <a:pt x="133" y="208"/>
                      <a:pt x="134" y="208"/>
                      <a:pt x="135" y="208"/>
                    </a:cubicBezTo>
                    <a:cubicBezTo>
                      <a:pt x="135" y="208"/>
                      <a:pt x="136" y="208"/>
                      <a:pt x="136" y="207"/>
                    </a:cubicBezTo>
                    <a:cubicBezTo>
                      <a:pt x="136" y="207"/>
                      <a:pt x="137" y="206"/>
                      <a:pt x="137" y="206"/>
                    </a:cubicBezTo>
                    <a:cubicBezTo>
                      <a:pt x="138" y="206"/>
                      <a:pt x="139" y="206"/>
                      <a:pt x="140" y="205"/>
                    </a:cubicBezTo>
                    <a:cubicBezTo>
                      <a:pt x="141" y="205"/>
                      <a:pt x="141" y="205"/>
                      <a:pt x="142" y="205"/>
                    </a:cubicBezTo>
                    <a:cubicBezTo>
                      <a:pt x="142" y="204"/>
                      <a:pt x="143" y="204"/>
                      <a:pt x="143" y="204"/>
                    </a:cubicBezTo>
                    <a:cubicBezTo>
                      <a:pt x="143" y="203"/>
                      <a:pt x="143" y="203"/>
                      <a:pt x="144" y="202"/>
                    </a:cubicBezTo>
                    <a:cubicBezTo>
                      <a:pt x="145" y="202"/>
                      <a:pt x="146" y="202"/>
                      <a:pt x="147" y="201"/>
                    </a:cubicBezTo>
                    <a:cubicBezTo>
                      <a:pt x="148" y="201"/>
                      <a:pt x="148" y="201"/>
                      <a:pt x="149" y="200"/>
                    </a:cubicBezTo>
                    <a:cubicBezTo>
                      <a:pt x="149" y="200"/>
                      <a:pt x="149" y="200"/>
                      <a:pt x="149" y="199"/>
                    </a:cubicBezTo>
                    <a:cubicBezTo>
                      <a:pt x="150" y="199"/>
                      <a:pt x="151" y="199"/>
                      <a:pt x="151" y="198"/>
                    </a:cubicBezTo>
                    <a:cubicBezTo>
                      <a:pt x="151" y="198"/>
                      <a:pt x="152" y="197"/>
                      <a:pt x="152" y="197"/>
                    </a:cubicBezTo>
                    <a:cubicBezTo>
                      <a:pt x="153" y="197"/>
                      <a:pt x="153" y="197"/>
                      <a:pt x="153" y="197"/>
                    </a:cubicBezTo>
                    <a:cubicBezTo>
                      <a:pt x="153" y="197"/>
                      <a:pt x="154" y="197"/>
                      <a:pt x="154" y="196"/>
                    </a:cubicBezTo>
                    <a:cubicBezTo>
                      <a:pt x="154" y="196"/>
                      <a:pt x="154" y="195"/>
                      <a:pt x="154" y="195"/>
                    </a:cubicBezTo>
                    <a:cubicBezTo>
                      <a:pt x="154" y="194"/>
                      <a:pt x="154" y="194"/>
                      <a:pt x="154" y="194"/>
                    </a:cubicBezTo>
                    <a:cubicBezTo>
                      <a:pt x="155" y="193"/>
                      <a:pt x="156" y="192"/>
                      <a:pt x="157" y="191"/>
                    </a:cubicBezTo>
                    <a:cubicBezTo>
                      <a:pt x="157" y="190"/>
                      <a:pt x="157" y="189"/>
                      <a:pt x="156" y="189"/>
                    </a:cubicBezTo>
                    <a:cubicBezTo>
                      <a:pt x="156" y="188"/>
                      <a:pt x="156" y="188"/>
                      <a:pt x="155" y="187"/>
                    </a:cubicBezTo>
                    <a:cubicBezTo>
                      <a:pt x="155" y="187"/>
                      <a:pt x="155" y="186"/>
                      <a:pt x="154" y="186"/>
                    </a:cubicBezTo>
                    <a:cubicBezTo>
                      <a:pt x="153" y="186"/>
                      <a:pt x="153" y="186"/>
                      <a:pt x="152" y="186"/>
                    </a:cubicBezTo>
                    <a:cubicBezTo>
                      <a:pt x="152" y="186"/>
                      <a:pt x="151" y="186"/>
                      <a:pt x="151" y="185"/>
                    </a:cubicBezTo>
                    <a:cubicBezTo>
                      <a:pt x="150" y="185"/>
                      <a:pt x="150" y="184"/>
                      <a:pt x="150" y="183"/>
                    </a:cubicBezTo>
                    <a:cubicBezTo>
                      <a:pt x="150" y="183"/>
                      <a:pt x="150" y="182"/>
                      <a:pt x="149" y="181"/>
                    </a:cubicBezTo>
                    <a:cubicBezTo>
                      <a:pt x="149" y="181"/>
                      <a:pt x="149" y="181"/>
                      <a:pt x="149" y="181"/>
                    </a:cubicBezTo>
                    <a:cubicBezTo>
                      <a:pt x="149" y="181"/>
                      <a:pt x="149" y="181"/>
                      <a:pt x="149" y="181"/>
                    </a:cubicBezTo>
                    <a:cubicBezTo>
                      <a:pt x="148" y="182"/>
                      <a:pt x="147" y="183"/>
                      <a:pt x="146" y="184"/>
                    </a:cubicBezTo>
                    <a:cubicBezTo>
                      <a:pt x="146" y="185"/>
                      <a:pt x="145" y="186"/>
                      <a:pt x="144" y="185"/>
                    </a:cubicBezTo>
                    <a:cubicBezTo>
                      <a:pt x="143" y="185"/>
                      <a:pt x="142" y="185"/>
                      <a:pt x="141" y="186"/>
                    </a:cubicBezTo>
                    <a:cubicBezTo>
                      <a:pt x="141" y="186"/>
                      <a:pt x="141" y="186"/>
                      <a:pt x="140" y="185"/>
                    </a:cubicBezTo>
                    <a:cubicBezTo>
                      <a:pt x="140" y="185"/>
                      <a:pt x="140" y="185"/>
                      <a:pt x="140" y="184"/>
                    </a:cubicBezTo>
                    <a:cubicBezTo>
                      <a:pt x="140" y="184"/>
                      <a:pt x="140" y="183"/>
                      <a:pt x="140" y="182"/>
                    </a:cubicBezTo>
                    <a:cubicBezTo>
                      <a:pt x="140" y="182"/>
                      <a:pt x="139" y="182"/>
                      <a:pt x="139" y="181"/>
                    </a:cubicBezTo>
                    <a:cubicBezTo>
                      <a:pt x="139" y="181"/>
                      <a:pt x="139" y="181"/>
                      <a:pt x="139" y="181"/>
                    </a:cubicBezTo>
                    <a:cubicBezTo>
                      <a:pt x="139" y="181"/>
                      <a:pt x="139" y="181"/>
                      <a:pt x="139" y="181"/>
                    </a:cubicBezTo>
                    <a:cubicBezTo>
                      <a:pt x="138" y="182"/>
                      <a:pt x="138" y="182"/>
                      <a:pt x="138" y="182"/>
                    </a:cubicBezTo>
                    <a:cubicBezTo>
                      <a:pt x="138" y="183"/>
                      <a:pt x="138" y="183"/>
                      <a:pt x="137" y="182"/>
                    </a:cubicBezTo>
                    <a:cubicBezTo>
                      <a:pt x="137" y="182"/>
                      <a:pt x="137" y="181"/>
                      <a:pt x="137" y="181"/>
                    </a:cubicBezTo>
                    <a:cubicBezTo>
                      <a:pt x="137" y="180"/>
                      <a:pt x="136" y="179"/>
                      <a:pt x="136" y="179"/>
                    </a:cubicBezTo>
                    <a:cubicBezTo>
                      <a:pt x="135" y="178"/>
                      <a:pt x="135" y="178"/>
                      <a:pt x="134" y="178"/>
                    </a:cubicBezTo>
                    <a:cubicBezTo>
                      <a:pt x="134" y="177"/>
                      <a:pt x="134" y="177"/>
                      <a:pt x="134" y="177"/>
                    </a:cubicBezTo>
                    <a:cubicBezTo>
                      <a:pt x="133" y="176"/>
                      <a:pt x="133" y="175"/>
                      <a:pt x="132" y="174"/>
                    </a:cubicBezTo>
                    <a:cubicBezTo>
                      <a:pt x="132" y="174"/>
                      <a:pt x="132" y="174"/>
                      <a:pt x="132" y="174"/>
                    </a:cubicBezTo>
                    <a:cubicBezTo>
                      <a:pt x="132" y="173"/>
                      <a:pt x="132" y="173"/>
                      <a:pt x="132" y="173"/>
                    </a:cubicBezTo>
                    <a:cubicBezTo>
                      <a:pt x="133" y="173"/>
                      <a:pt x="133" y="172"/>
                      <a:pt x="133" y="172"/>
                    </a:cubicBezTo>
                    <a:cubicBezTo>
                      <a:pt x="133" y="172"/>
                      <a:pt x="134" y="172"/>
                      <a:pt x="134" y="172"/>
                    </a:cubicBezTo>
                    <a:cubicBezTo>
                      <a:pt x="135" y="172"/>
                      <a:pt x="135" y="172"/>
                      <a:pt x="136" y="173"/>
                    </a:cubicBezTo>
                    <a:cubicBezTo>
                      <a:pt x="136" y="173"/>
                      <a:pt x="136" y="173"/>
                      <a:pt x="136" y="173"/>
                    </a:cubicBezTo>
                    <a:cubicBezTo>
                      <a:pt x="137" y="174"/>
                      <a:pt x="138" y="175"/>
                      <a:pt x="138" y="176"/>
                    </a:cubicBezTo>
                    <a:cubicBezTo>
                      <a:pt x="139" y="177"/>
                      <a:pt x="139" y="177"/>
                      <a:pt x="139" y="177"/>
                    </a:cubicBezTo>
                    <a:cubicBezTo>
                      <a:pt x="140" y="177"/>
                      <a:pt x="140" y="177"/>
                      <a:pt x="140" y="178"/>
                    </a:cubicBezTo>
                    <a:cubicBezTo>
                      <a:pt x="141" y="178"/>
                      <a:pt x="141" y="178"/>
                      <a:pt x="142" y="178"/>
                    </a:cubicBezTo>
                    <a:cubicBezTo>
                      <a:pt x="142" y="179"/>
                      <a:pt x="142" y="179"/>
                      <a:pt x="143" y="179"/>
                    </a:cubicBezTo>
                    <a:cubicBezTo>
                      <a:pt x="144" y="180"/>
                      <a:pt x="145" y="180"/>
                      <a:pt x="146" y="180"/>
                    </a:cubicBezTo>
                    <a:cubicBezTo>
                      <a:pt x="146" y="180"/>
                      <a:pt x="146" y="180"/>
                      <a:pt x="147" y="180"/>
                    </a:cubicBezTo>
                    <a:cubicBezTo>
                      <a:pt x="147" y="180"/>
                      <a:pt x="148" y="179"/>
                      <a:pt x="149" y="179"/>
                    </a:cubicBezTo>
                    <a:cubicBezTo>
                      <a:pt x="149" y="179"/>
                      <a:pt x="150" y="179"/>
                      <a:pt x="150" y="180"/>
                    </a:cubicBezTo>
                    <a:cubicBezTo>
                      <a:pt x="151" y="180"/>
                      <a:pt x="151" y="181"/>
                      <a:pt x="151" y="181"/>
                    </a:cubicBezTo>
                    <a:cubicBezTo>
                      <a:pt x="151" y="182"/>
                      <a:pt x="152" y="182"/>
                      <a:pt x="152" y="182"/>
                    </a:cubicBezTo>
                    <a:cubicBezTo>
                      <a:pt x="154" y="182"/>
                      <a:pt x="157" y="183"/>
                      <a:pt x="159" y="183"/>
                    </a:cubicBezTo>
                    <a:cubicBezTo>
                      <a:pt x="160" y="183"/>
                      <a:pt x="161" y="183"/>
                      <a:pt x="162" y="183"/>
                    </a:cubicBezTo>
                    <a:cubicBezTo>
                      <a:pt x="163" y="183"/>
                      <a:pt x="164" y="183"/>
                      <a:pt x="166" y="183"/>
                    </a:cubicBezTo>
                    <a:cubicBezTo>
                      <a:pt x="166" y="183"/>
                      <a:pt x="166" y="183"/>
                      <a:pt x="167" y="183"/>
                    </a:cubicBezTo>
                    <a:cubicBezTo>
                      <a:pt x="168" y="183"/>
                      <a:pt x="169" y="183"/>
                      <a:pt x="170" y="183"/>
                    </a:cubicBezTo>
                    <a:cubicBezTo>
                      <a:pt x="170" y="183"/>
                      <a:pt x="170" y="183"/>
                      <a:pt x="170" y="183"/>
                    </a:cubicBezTo>
                    <a:cubicBezTo>
                      <a:pt x="171" y="183"/>
                      <a:pt x="171" y="184"/>
                      <a:pt x="171" y="184"/>
                    </a:cubicBezTo>
                    <a:cubicBezTo>
                      <a:pt x="171" y="184"/>
                      <a:pt x="172" y="184"/>
                      <a:pt x="172" y="185"/>
                    </a:cubicBezTo>
                    <a:cubicBezTo>
                      <a:pt x="172" y="186"/>
                      <a:pt x="172" y="186"/>
                      <a:pt x="173" y="186"/>
                    </a:cubicBezTo>
                    <a:cubicBezTo>
                      <a:pt x="174" y="186"/>
                      <a:pt x="174" y="187"/>
                      <a:pt x="175" y="187"/>
                    </a:cubicBezTo>
                    <a:cubicBezTo>
                      <a:pt x="175" y="188"/>
                      <a:pt x="176" y="188"/>
                      <a:pt x="177" y="189"/>
                    </a:cubicBezTo>
                    <a:cubicBezTo>
                      <a:pt x="178" y="189"/>
                      <a:pt x="178" y="189"/>
                      <a:pt x="178" y="189"/>
                    </a:cubicBezTo>
                    <a:cubicBezTo>
                      <a:pt x="178" y="189"/>
                      <a:pt x="178" y="189"/>
                      <a:pt x="178" y="188"/>
                    </a:cubicBezTo>
                    <a:cubicBezTo>
                      <a:pt x="178" y="188"/>
                      <a:pt x="178" y="188"/>
                      <a:pt x="178" y="188"/>
                    </a:cubicBezTo>
                    <a:cubicBezTo>
                      <a:pt x="178" y="189"/>
                      <a:pt x="178" y="189"/>
                      <a:pt x="178" y="189"/>
                    </a:cubicBezTo>
                    <a:cubicBezTo>
                      <a:pt x="178" y="189"/>
                      <a:pt x="178" y="189"/>
                      <a:pt x="178" y="189"/>
                    </a:cubicBezTo>
                    <a:cubicBezTo>
                      <a:pt x="178" y="189"/>
                      <a:pt x="177" y="189"/>
                      <a:pt x="176" y="189"/>
                    </a:cubicBezTo>
                    <a:cubicBezTo>
                      <a:pt x="176" y="189"/>
                      <a:pt x="176" y="189"/>
                      <a:pt x="176" y="189"/>
                    </a:cubicBezTo>
                    <a:cubicBezTo>
                      <a:pt x="176" y="189"/>
                      <a:pt x="176" y="190"/>
                      <a:pt x="176" y="190"/>
                    </a:cubicBezTo>
                    <a:cubicBezTo>
                      <a:pt x="177" y="191"/>
                      <a:pt x="177" y="191"/>
                      <a:pt x="178" y="192"/>
                    </a:cubicBezTo>
                    <a:cubicBezTo>
                      <a:pt x="180" y="193"/>
                      <a:pt x="180" y="193"/>
                      <a:pt x="182" y="192"/>
                    </a:cubicBezTo>
                    <a:cubicBezTo>
                      <a:pt x="183" y="192"/>
                      <a:pt x="183" y="191"/>
                      <a:pt x="183" y="191"/>
                    </a:cubicBezTo>
                    <a:cubicBezTo>
                      <a:pt x="183" y="191"/>
                      <a:pt x="183" y="191"/>
                      <a:pt x="183" y="191"/>
                    </a:cubicBezTo>
                    <a:cubicBezTo>
                      <a:pt x="183" y="190"/>
                      <a:pt x="183" y="190"/>
                      <a:pt x="183" y="190"/>
                    </a:cubicBezTo>
                    <a:cubicBezTo>
                      <a:pt x="183" y="191"/>
                      <a:pt x="183" y="191"/>
                      <a:pt x="183" y="191"/>
                    </a:cubicBezTo>
                    <a:cubicBezTo>
                      <a:pt x="183" y="191"/>
                      <a:pt x="183" y="191"/>
                      <a:pt x="183" y="191"/>
                    </a:cubicBezTo>
                    <a:cubicBezTo>
                      <a:pt x="183" y="191"/>
                      <a:pt x="183" y="191"/>
                      <a:pt x="183" y="191"/>
                    </a:cubicBezTo>
                    <a:cubicBezTo>
                      <a:pt x="184" y="192"/>
                      <a:pt x="184" y="193"/>
                      <a:pt x="184" y="194"/>
                    </a:cubicBezTo>
                    <a:cubicBezTo>
                      <a:pt x="184" y="195"/>
                      <a:pt x="184" y="195"/>
                      <a:pt x="184" y="196"/>
                    </a:cubicBezTo>
                    <a:cubicBezTo>
                      <a:pt x="185" y="197"/>
                      <a:pt x="185" y="198"/>
                      <a:pt x="185" y="199"/>
                    </a:cubicBezTo>
                    <a:cubicBezTo>
                      <a:pt x="185" y="200"/>
                      <a:pt x="186" y="201"/>
                      <a:pt x="186" y="203"/>
                    </a:cubicBezTo>
                    <a:cubicBezTo>
                      <a:pt x="186" y="203"/>
                      <a:pt x="186" y="203"/>
                      <a:pt x="186" y="203"/>
                    </a:cubicBezTo>
                    <a:cubicBezTo>
                      <a:pt x="187" y="204"/>
                      <a:pt x="187" y="205"/>
                      <a:pt x="188" y="206"/>
                    </a:cubicBezTo>
                    <a:cubicBezTo>
                      <a:pt x="188" y="206"/>
                      <a:pt x="188" y="207"/>
                      <a:pt x="189" y="208"/>
                    </a:cubicBezTo>
                    <a:cubicBezTo>
                      <a:pt x="189" y="209"/>
                      <a:pt x="189" y="209"/>
                      <a:pt x="189" y="210"/>
                    </a:cubicBezTo>
                    <a:cubicBezTo>
                      <a:pt x="190" y="211"/>
                      <a:pt x="190" y="212"/>
                      <a:pt x="191" y="212"/>
                    </a:cubicBezTo>
                    <a:cubicBezTo>
                      <a:pt x="191" y="213"/>
                      <a:pt x="192" y="213"/>
                      <a:pt x="192" y="214"/>
                    </a:cubicBezTo>
                    <a:cubicBezTo>
                      <a:pt x="192" y="215"/>
                      <a:pt x="193" y="216"/>
                      <a:pt x="193" y="217"/>
                    </a:cubicBezTo>
                    <a:cubicBezTo>
                      <a:pt x="193" y="218"/>
                      <a:pt x="193" y="219"/>
                      <a:pt x="194" y="219"/>
                    </a:cubicBezTo>
                    <a:cubicBezTo>
                      <a:pt x="194" y="219"/>
                      <a:pt x="194" y="220"/>
                      <a:pt x="195" y="220"/>
                    </a:cubicBezTo>
                    <a:cubicBezTo>
                      <a:pt x="195" y="220"/>
                      <a:pt x="196" y="220"/>
                      <a:pt x="197" y="220"/>
                    </a:cubicBezTo>
                    <a:cubicBezTo>
                      <a:pt x="197" y="219"/>
                      <a:pt x="197" y="219"/>
                      <a:pt x="197" y="219"/>
                    </a:cubicBezTo>
                    <a:cubicBezTo>
                      <a:pt x="197" y="219"/>
                      <a:pt x="197" y="218"/>
                      <a:pt x="198" y="218"/>
                    </a:cubicBezTo>
                    <a:cubicBezTo>
                      <a:pt x="198" y="218"/>
                      <a:pt x="199" y="218"/>
                      <a:pt x="199" y="217"/>
                    </a:cubicBezTo>
                    <a:cubicBezTo>
                      <a:pt x="199" y="216"/>
                      <a:pt x="199" y="216"/>
                      <a:pt x="200" y="216"/>
                    </a:cubicBezTo>
                    <a:cubicBezTo>
                      <a:pt x="200" y="215"/>
                      <a:pt x="200" y="215"/>
                      <a:pt x="200" y="215"/>
                    </a:cubicBezTo>
                    <a:cubicBezTo>
                      <a:pt x="200" y="214"/>
                      <a:pt x="200" y="214"/>
                      <a:pt x="200" y="213"/>
                    </a:cubicBezTo>
                    <a:cubicBezTo>
                      <a:pt x="200" y="213"/>
                      <a:pt x="200" y="212"/>
                      <a:pt x="200" y="212"/>
                    </a:cubicBezTo>
                    <a:cubicBezTo>
                      <a:pt x="201" y="212"/>
                      <a:pt x="201" y="211"/>
                      <a:pt x="201" y="211"/>
                    </a:cubicBezTo>
                    <a:cubicBezTo>
                      <a:pt x="201" y="210"/>
                      <a:pt x="201" y="209"/>
                      <a:pt x="201" y="209"/>
                    </a:cubicBezTo>
                    <a:cubicBezTo>
                      <a:pt x="201" y="208"/>
                      <a:pt x="201" y="208"/>
                      <a:pt x="201" y="208"/>
                    </a:cubicBezTo>
                    <a:cubicBezTo>
                      <a:pt x="201" y="207"/>
                      <a:pt x="201" y="206"/>
                      <a:pt x="201" y="205"/>
                    </a:cubicBezTo>
                    <a:cubicBezTo>
                      <a:pt x="201" y="204"/>
                      <a:pt x="201" y="204"/>
                      <a:pt x="201" y="204"/>
                    </a:cubicBezTo>
                    <a:cubicBezTo>
                      <a:pt x="202" y="204"/>
                      <a:pt x="202" y="204"/>
                      <a:pt x="202" y="203"/>
                    </a:cubicBezTo>
                    <a:cubicBezTo>
                      <a:pt x="203" y="203"/>
                      <a:pt x="203" y="203"/>
                      <a:pt x="204" y="202"/>
                    </a:cubicBezTo>
                    <a:cubicBezTo>
                      <a:pt x="204" y="202"/>
                      <a:pt x="204" y="202"/>
                      <a:pt x="205" y="202"/>
                    </a:cubicBezTo>
                    <a:cubicBezTo>
                      <a:pt x="205" y="201"/>
                      <a:pt x="205" y="201"/>
                      <a:pt x="205" y="200"/>
                    </a:cubicBezTo>
                    <a:cubicBezTo>
                      <a:pt x="206" y="200"/>
                      <a:pt x="207" y="199"/>
                      <a:pt x="208" y="198"/>
                    </a:cubicBezTo>
                    <a:cubicBezTo>
                      <a:pt x="208" y="198"/>
                      <a:pt x="208" y="198"/>
                      <a:pt x="209" y="197"/>
                    </a:cubicBezTo>
                    <a:cubicBezTo>
                      <a:pt x="209" y="197"/>
                      <a:pt x="209" y="196"/>
                      <a:pt x="210" y="196"/>
                    </a:cubicBezTo>
                    <a:cubicBezTo>
                      <a:pt x="210" y="195"/>
                      <a:pt x="210" y="195"/>
                      <a:pt x="211" y="195"/>
                    </a:cubicBezTo>
                    <a:cubicBezTo>
                      <a:pt x="212" y="194"/>
                      <a:pt x="213" y="193"/>
                      <a:pt x="213" y="192"/>
                    </a:cubicBezTo>
                    <a:cubicBezTo>
                      <a:pt x="213" y="191"/>
                      <a:pt x="213" y="191"/>
                      <a:pt x="214" y="191"/>
                    </a:cubicBezTo>
                    <a:cubicBezTo>
                      <a:pt x="214" y="191"/>
                      <a:pt x="215" y="190"/>
                      <a:pt x="216" y="190"/>
                    </a:cubicBezTo>
                    <a:cubicBezTo>
                      <a:pt x="217" y="191"/>
                      <a:pt x="219" y="190"/>
                      <a:pt x="220" y="189"/>
                    </a:cubicBezTo>
                    <a:cubicBezTo>
                      <a:pt x="221" y="189"/>
                      <a:pt x="221" y="189"/>
                      <a:pt x="222" y="188"/>
                    </a:cubicBezTo>
                    <a:cubicBezTo>
                      <a:pt x="222" y="188"/>
                      <a:pt x="222" y="189"/>
                      <a:pt x="222" y="189"/>
                    </a:cubicBezTo>
                    <a:cubicBezTo>
                      <a:pt x="222" y="189"/>
                      <a:pt x="223" y="190"/>
                      <a:pt x="223" y="190"/>
                    </a:cubicBezTo>
                    <a:cubicBezTo>
                      <a:pt x="223" y="192"/>
                      <a:pt x="224" y="193"/>
                      <a:pt x="226" y="194"/>
                    </a:cubicBezTo>
                    <a:cubicBezTo>
                      <a:pt x="226" y="194"/>
                      <a:pt x="226" y="194"/>
                      <a:pt x="226" y="194"/>
                    </a:cubicBezTo>
                    <a:cubicBezTo>
                      <a:pt x="227" y="194"/>
                      <a:pt x="227" y="195"/>
                      <a:pt x="227" y="195"/>
                    </a:cubicBezTo>
                    <a:cubicBezTo>
                      <a:pt x="227" y="196"/>
                      <a:pt x="227" y="196"/>
                      <a:pt x="227" y="197"/>
                    </a:cubicBezTo>
                    <a:cubicBezTo>
                      <a:pt x="228" y="197"/>
                      <a:pt x="228" y="197"/>
                      <a:pt x="228" y="198"/>
                    </a:cubicBezTo>
                    <a:cubicBezTo>
                      <a:pt x="228" y="198"/>
                      <a:pt x="229" y="198"/>
                      <a:pt x="229" y="198"/>
                    </a:cubicBezTo>
                    <a:cubicBezTo>
                      <a:pt x="229" y="199"/>
                      <a:pt x="229" y="200"/>
                      <a:pt x="229" y="201"/>
                    </a:cubicBezTo>
                    <a:cubicBezTo>
                      <a:pt x="229" y="202"/>
                      <a:pt x="229" y="202"/>
                      <a:pt x="229" y="202"/>
                    </a:cubicBezTo>
                    <a:cubicBezTo>
                      <a:pt x="229" y="203"/>
                      <a:pt x="229" y="203"/>
                      <a:pt x="230" y="203"/>
                    </a:cubicBezTo>
                    <a:cubicBezTo>
                      <a:pt x="231" y="203"/>
                      <a:pt x="232" y="203"/>
                      <a:pt x="232" y="203"/>
                    </a:cubicBezTo>
                    <a:cubicBezTo>
                      <a:pt x="233" y="202"/>
                      <a:pt x="234" y="202"/>
                      <a:pt x="234" y="201"/>
                    </a:cubicBezTo>
                    <a:close/>
                    <a:moveTo>
                      <a:pt x="277" y="165"/>
                    </a:moveTo>
                    <a:cubicBezTo>
                      <a:pt x="277" y="165"/>
                      <a:pt x="277" y="166"/>
                      <a:pt x="277" y="166"/>
                    </a:cubicBezTo>
                    <a:cubicBezTo>
                      <a:pt x="277" y="166"/>
                      <a:pt x="277" y="166"/>
                      <a:pt x="277" y="166"/>
                    </a:cubicBezTo>
                    <a:cubicBezTo>
                      <a:pt x="277" y="166"/>
                      <a:pt x="277" y="166"/>
                      <a:pt x="277" y="166"/>
                    </a:cubicBezTo>
                    <a:cubicBezTo>
                      <a:pt x="278" y="166"/>
                      <a:pt x="278" y="166"/>
                      <a:pt x="278" y="166"/>
                    </a:cubicBezTo>
                    <a:cubicBezTo>
                      <a:pt x="277" y="166"/>
                      <a:pt x="277" y="166"/>
                      <a:pt x="277" y="166"/>
                    </a:cubicBezTo>
                    <a:cubicBezTo>
                      <a:pt x="277" y="166"/>
                      <a:pt x="277" y="166"/>
                      <a:pt x="277" y="166"/>
                    </a:cubicBezTo>
                    <a:cubicBezTo>
                      <a:pt x="277" y="166"/>
                      <a:pt x="277" y="166"/>
                      <a:pt x="277" y="166"/>
                    </a:cubicBezTo>
                    <a:cubicBezTo>
                      <a:pt x="277" y="166"/>
                      <a:pt x="277" y="165"/>
                      <a:pt x="277" y="165"/>
                    </a:cubicBezTo>
                    <a:close/>
                    <a:moveTo>
                      <a:pt x="273" y="160"/>
                    </a:moveTo>
                    <a:cubicBezTo>
                      <a:pt x="273" y="160"/>
                      <a:pt x="273" y="160"/>
                      <a:pt x="273" y="160"/>
                    </a:cubicBezTo>
                    <a:cubicBezTo>
                      <a:pt x="273" y="160"/>
                      <a:pt x="273" y="160"/>
                      <a:pt x="273" y="160"/>
                    </a:cubicBezTo>
                    <a:cubicBezTo>
                      <a:pt x="273" y="160"/>
                      <a:pt x="273" y="160"/>
                      <a:pt x="273" y="160"/>
                    </a:cubicBezTo>
                    <a:cubicBezTo>
                      <a:pt x="273" y="160"/>
                      <a:pt x="273" y="160"/>
                      <a:pt x="273" y="160"/>
                    </a:cubicBezTo>
                    <a:close/>
                    <a:moveTo>
                      <a:pt x="271" y="171"/>
                    </a:moveTo>
                    <a:cubicBezTo>
                      <a:pt x="271" y="171"/>
                      <a:pt x="271" y="171"/>
                      <a:pt x="271" y="171"/>
                    </a:cubicBezTo>
                    <a:cubicBezTo>
                      <a:pt x="271" y="172"/>
                      <a:pt x="271" y="172"/>
                      <a:pt x="271" y="172"/>
                    </a:cubicBezTo>
                    <a:cubicBezTo>
                      <a:pt x="271" y="172"/>
                      <a:pt x="271" y="172"/>
                      <a:pt x="271" y="172"/>
                    </a:cubicBezTo>
                    <a:cubicBezTo>
                      <a:pt x="271" y="172"/>
                      <a:pt x="271" y="172"/>
                      <a:pt x="270" y="171"/>
                    </a:cubicBezTo>
                    <a:cubicBezTo>
                      <a:pt x="270" y="171"/>
                      <a:pt x="271" y="171"/>
                      <a:pt x="271" y="171"/>
                    </a:cubicBezTo>
                    <a:close/>
                    <a:moveTo>
                      <a:pt x="292" y="123"/>
                    </a:moveTo>
                    <a:cubicBezTo>
                      <a:pt x="292" y="123"/>
                      <a:pt x="293" y="124"/>
                      <a:pt x="293" y="124"/>
                    </a:cubicBezTo>
                    <a:cubicBezTo>
                      <a:pt x="293" y="124"/>
                      <a:pt x="293" y="124"/>
                      <a:pt x="293" y="125"/>
                    </a:cubicBezTo>
                    <a:cubicBezTo>
                      <a:pt x="293" y="125"/>
                      <a:pt x="293" y="125"/>
                      <a:pt x="293" y="125"/>
                    </a:cubicBezTo>
                    <a:cubicBezTo>
                      <a:pt x="293" y="125"/>
                      <a:pt x="292" y="125"/>
                      <a:pt x="292" y="125"/>
                    </a:cubicBezTo>
                    <a:cubicBezTo>
                      <a:pt x="292" y="125"/>
                      <a:pt x="292" y="125"/>
                      <a:pt x="292" y="124"/>
                    </a:cubicBezTo>
                    <a:cubicBezTo>
                      <a:pt x="292" y="124"/>
                      <a:pt x="292" y="123"/>
                      <a:pt x="292" y="123"/>
                    </a:cubicBezTo>
                    <a:close/>
                    <a:moveTo>
                      <a:pt x="336" y="30"/>
                    </a:moveTo>
                    <a:cubicBezTo>
                      <a:pt x="337" y="30"/>
                      <a:pt x="337" y="30"/>
                      <a:pt x="337" y="30"/>
                    </a:cubicBezTo>
                    <a:cubicBezTo>
                      <a:pt x="337" y="30"/>
                      <a:pt x="338" y="30"/>
                      <a:pt x="338" y="30"/>
                    </a:cubicBezTo>
                    <a:cubicBezTo>
                      <a:pt x="338" y="30"/>
                      <a:pt x="338" y="30"/>
                      <a:pt x="338" y="30"/>
                    </a:cubicBezTo>
                    <a:cubicBezTo>
                      <a:pt x="337" y="31"/>
                      <a:pt x="337" y="31"/>
                      <a:pt x="337" y="31"/>
                    </a:cubicBezTo>
                    <a:cubicBezTo>
                      <a:pt x="337" y="31"/>
                      <a:pt x="336" y="31"/>
                      <a:pt x="336" y="31"/>
                    </a:cubicBezTo>
                    <a:cubicBezTo>
                      <a:pt x="336" y="30"/>
                      <a:pt x="336" y="30"/>
                      <a:pt x="336" y="30"/>
                    </a:cubicBezTo>
                    <a:close/>
                    <a:moveTo>
                      <a:pt x="295" y="16"/>
                    </a:moveTo>
                    <a:cubicBezTo>
                      <a:pt x="295" y="16"/>
                      <a:pt x="295" y="16"/>
                      <a:pt x="295" y="16"/>
                    </a:cubicBezTo>
                    <a:cubicBezTo>
                      <a:pt x="295" y="16"/>
                      <a:pt x="295" y="16"/>
                      <a:pt x="295" y="16"/>
                    </a:cubicBezTo>
                    <a:cubicBezTo>
                      <a:pt x="295" y="16"/>
                      <a:pt x="295" y="16"/>
                      <a:pt x="295" y="16"/>
                    </a:cubicBezTo>
                    <a:cubicBezTo>
                      <a:pt x="295" y="16"/>
                      <a:pt x="295" y="16"/>
                      <a:pt x="295" y="16"/>
                    </a:cubicBezTo>
                    <a:cubicBezTo>
                      <a:pt x="295" y="16"/>
                      <a:pt x="294" y="16"/>
                      <a:pt x="294" y="16"/>
                    </a:cubicBezTo>
                    <a:cubicBezTo>
                      <a:pt x="294" y="16"/>
                      <a:pt x="294" y="16"/>
                      <a:pt x="294" y="16"/>
                    </a:cubicBezTo>
                    <a:cubicBezTo>
                      <a:pt x="294" y="16"/>
                      <a:pt x="294" y="16"/>
                      <a:pt x="295" y="16"/>
                    </a:cubicBezTo>
                    <a:close/>
                    <a:moveTo>
                      <a:pt x="272" y="94"/>
                    </a:moveTo>
                    <a:cubicBezTo>
                      <a:pt x="272" y="94"/>
                      <a:pt x="272" y="94"/>
                      <a:pt x="272" y="94"/>
                    </a:cubicBezTo>
                    <a:cubicBezTo>
                      <a:pt x="272" y="94"/>
                      <a:pt x="272" y="94"/>
                      <a:pt x="272" y="94"/>
                    </a:cubicBezTo>
                    <a:cubicBezTo>
                      <a:pt x="272" y="94"/>
                      <a:pt x="272" y="94"/>
                      <a:pt x="272" y="94"/>
                    </a:cubicBezTo>
                    <a:cubicBezTo>
                      <a:pt x="272" y="94"/>
                      <a:pt x="272" y="94"/>
                      <a:pt x="272" y="94"/>
                    </a:cubicBezTo>
                    <a:cubicBezTo>
                      <a:pt x="272" y="94"/>
                      <a:pt x="272" y="94"/>
                      <a:pt x="272" y="94"/>
                    </a:cubicBezTo>
                    <a:cubicBezTo>
                      <a:pt x="272" y="94"/>
                      <a:pt x="272" y="94"/>
                      <a:pt x="272" y="94"/>
                    </a:cubicBezTo>
                    <a:close/>
                    <a:moveTo>
                      <a:pt x="262" y="172"/>
                    </a:moveTo>
                    <a:cubicBezTo>
                      <a:pt x="262" y="172"/>
                      <a:pt x="262" y="172"/>
                      <a:pt x="262" y="172"/>
                    </a:cubicBezTo>
                    <a:cubicBezTo>
                      <a:pt x="262" y="172"/>
                      <a:pt x="263" y="172"/>
                      <a:pt x="263" y="172"/>
                    </a:cubicBezTo>
                    <a:cubicBezTo>
                      <a:pt x="263" y="172"/>
                      <a:pt x="263" y="172"/>
                      <a:pt x="263" y="172"/>
                    </a:cubicBezTo>
                    <a:cubicBezTo>
                      <a:pt x="263" y="172"/>
                      <a:pt x="263" y="172"/>
                      <a:pt x="263" y="172"/>
                    </a:cubicBezTo>
                    <a:cubicBezTo>
                      <a:pt x="263" y="172"/>
                      <a:pt x="262" y="172"/>
                      <a:pt x="262" y="172"/>
                    </a:cubicBezTo>
                    <a:cubicBezTo>
                      <a:pt x="262" y="172"/>
                      <a:pt x="262" y="172"/>
                      <a:pt x="262" y="172"/>
                    </a:cubicBezTo>
                    <a:cubicBezTo>
                      <a:pt x="262" y="172"/>
                      <a:pt x="262" y="172"/>
                      <a:pt x="262" y="172"/>
                    </a:cubicBezTo>
                    <a:cubicBezTo>
                      <a:pt x="262" y="172"/>
                      <a:pt x="262" y="172"/>
                      <a:pt x="262" y="172"/>
                    </a:cubicBezTo>
                    <a:close/>
                    <a:moveTo>
                      <a:pt x="261" y="11"/>
                    </a:moveTo>
                    <a:cubicBezTo>
                      <a:pt x="261" y="11"/>
                      <a:pt x="261" y="11"/>
                      <a:pt x="261" y="11"/>
                    </a:cubicBezTo>
                    <a:cubicBezTo>
                      <a:pt x="261" y="11"/>
                      <a:pt x="261" y="11"/>
                      <a:pt x="261" y="11"/>
                    </a:cubicBezTo>
                    <a:cubicBezTo>
                      <a:pt x="261" y="11"/>
                      <a:pt x="261" y="11"/>
                      <a:pt x="261" y="11"/>
                    </a:cubicBezTo>
                    <a:cubicBezTo>
                      <a:pt x="261" y="11"/>
                      <a:pt x="262" y="12"/>
                      <a:pt x="262" y="12"/>
                    </a:cubicBezTo>
                    <a:cubicBezTo>
                      <a:pt x="262" y="12"/>
                      <a:pt x="261" y="13"/>
                      <a:pt x="261" y="13"/>
                    </a:cubicBezTo>
                    <a:cubicBezTo>
                      <a:pt x="261" y="13"/>
                      <a:pt x="261" y="13"/>
                      <a:pt x="261" y="13"/>
                    </a:cubicBezTo>
                    <a:cubicBezTo>
                      <a:pt x="261" y="13"/>
                      <a:pt x="261" y="13"/>
                      <a:pt x="261" y="13"/>
                    </a:cubicBezTo>
                    <a:cubicBezTo>
                      <a:pt x="261" y="12"/>
                      <a:pt x="261" y="12"/>
                      <a:pt x="261" y="11"/>
                    </a:cubicBezTo>
                    <a:cubicBezTo>
                      <a:pt x="261" y="11"/>
                      <a:pt x="261" y="11"/>
                      <a:pt x="261" y="11"/>
                    </a:cubicBezTo>
                    <a:close/>
                    <a:moveTo>
                      <a:pt x="259" y="115"/>
                    </a:moveTo>
                    <a:cubicBezTo>
                      <a:pt x="259" y="115"/>
                      <a:pt x="259" y="115"/>
                      <a:pt x="259" y="115"/>
                    </a:cubicBezTo>
                    <a:cubicBezTo>
                      <a:pt x="259" y="115"/>
                      <a:pt x="259" y="115"/>
                      <a:pt x="259" y="114"/>
                    </a:cubicBezTo>
                    <a:cubicBezTo>
                      <a:pt x="259" y="114"/>
                      <a:pt x="259" y="115"/>
                      <a:pt x="259" y="115"/>
                    </a:cubicBezTo>
                    <a:cubicBezTo>
                      <a:pt x="259" y="115"/>
                      <a:pt x="259" y="115"/>
                      <a:pt x="259" y="115"/>
                    </a:cubicBezTo>
                    <a:close/>
                    <a:moveTo>
                      <a:pt x="259" y="10"/>
                    </a:moveTo>
                    <a:cubicBezTo>
                      <a:pt x="259" y="10"/>
                      <a:pt x="259" y="10"/>
                      <a:pt x="259" y="10"/>
                    </a:cubicBezTo>
                    <a:cubicBezTo>
                      <a:pt x="259" y="10"/>
                      <a:pt x="259" y="10"/>
                      <a:pt x="259" y="10"/>
                    </a:cubicBezTo>
                    <a:cubicBezTo>
                      <a:pt x="259" y="10"/>
                      <a:pt x="259" y="10"/>
                      <a:pt x="259" y="11"/>
                    </a:cubicBezTo>
                    <a:cubicBezTo>
                      <a:pt x="259" y="11"/>
                      <a:pt x="259" y="11"/>
                      <a:pt x="258" y="11"/>
                    </a:cubicBezTo>
                    <a:cubicBezTo>
                      <a:pt x="258" y="11"/>
                      <a:pt x="258" y="11"/>
                      <a:pt x="258" y="10"/>
                    </a:cubicBezTo>
                    <a:cubicBezTo>
                      <a:pt x="258" y="10"/>
                      <a:pt x="258" y="10"/>
                      <a:pt x="259" y="10"/>
                    </a:cubicBezTo>
                    <a:close/>
                    <a:moveTo>
                      <a:pt x="251" y="19"/>
                    </a:moveTo>
                    <a:cubicBezTo>
                      <a:pt x="251" y="19"/>
                      <a:pt x="251" y="19"/>
                      <a:pt x="252" y="19"/>
                    </a:cubicBezTo>
                    <a:cubicBezTo>
                      <a:pt x="252" y="19"/>
                      <a:pt x="252" y="19"/>
                      <a:pt x="252" y="19"/>
                    </a:cubicBezTo>
                    <a:cubicBezTo>
                      <a:pt x="252" y="19"/>
                      <a:pt x="251" y="19"/>
                      <a:pt x="251" y="19"/>
                    </a:cubicBezTo>
                    <a:cubicBezTo>
                      <a:pt x="251" y="20"/>
                      <a:pt x="251" y="19"/>
                      <a:pt x="250" y="19"/>
                    </a:cubicBezTo>
                    <a:cubicBezTo>
                      <a:pt x="250" y="19"/>
                      <a:pt x="250" y="19"/>
                      <a:pt x="251" y="19"/>
                    </a:cubicBezTo>
                    <a:close/>
                    <a:moveTo>
                      <a:pt x="250" y="209"/>
                    </a:moveTo>
                    <a:cubicBezTo>
                      <a:pt x="250" y="210"/>
                      <a:pt x="250" y="210"/>
                      <a:pt x="250" y="210"/>
                    </a:cubicBezTo>
                    <a:cubicBezTo>
                      <a:pt x="250" y="210"/>
                      <a:pt x="250" y="210"/>
                      <a:pt x="250" y="210"/>
                    </a:cubicBezTo>
                    <a:cubicBezTo>
                      <a:pt x="250" y="209"/>
                      <a:pt x="250" y="209"/>
                      <a:pt x="250" y="209"/>
                    </a:cubicBezTo>
                    <a:close/>
                    <a:moveTo>
                      <a:pt x="199" y="8"/>
                    </a:moveTo>
                    <a:cubicBezTo>
                      <a:pt x="199" y="8"/>
                      <a:pt x="199" y="8"/>
                      <a:pt x="199" y="8"/>
                    </a:cubicBezTo>
                    <a:cubicBezTo>
                      <a:pt x="199" y="8"/>
                      <a:pt x="199" y="8"/>
                      <a:pt x="198" y="8"/>
                    </a:cubicBezTo>
                    <a:cubicBezTo>
                      <a:pt x="198" y="8"/>
                      <a:pt x="198" y="8"/>
                      <a:pt x="198" y="8"/>
                    </a:cubicBezTo>
                    <a:lnTo>
                      <a:pt x="199" y="8"/>
                    </a:lnTo>
                    <a:close/>
                    <a:moveTo>
                      <a:pt x="53" y="83"/>
                    </a:moveTo>
                    <a:cubicBezTo>
                      <a:pt x="53" y="83"/>
                      <a:pt x="53" y="83"/>
                      <a:pt x="53" y="83"/>
                    </a:cubicBezTo>
                    <a:cubicBezTo>
                      <a:pt x="53" y="83"/>
                      <a:pt x="53" y="83"/>
                      <a:pt x="53" y="83"/>
                    </a:cubicBezTo>
                    <a:close/>
                    <a:moveTo>
                      <a:pt x="59" y="99"/>
                    </a:moveTo>
                    <a:cubicBezTo>
                      <a:pt x="59" y="99"/>
                      <a:pt x="59" y="99"/>
                      <a:pt x="58" y="99"/>
                    </a:cubicBezTo>
                    <a:cubicBezTo>
                      <a:pt x="58" y="99"/>
                      <a:pt x="58" y="99"/>
                      <a:pt x="57" y="99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0"/>
                      <a:pt x="57" y="100"/>
                      <a:pt x="57" y="99"/>
                    </a:cubicBezTo>
                    <a:cubicBezTo>
                      <a:pt x="57" y="99"/>
                      <a:pt x="57" y="99"/>
                      <a:pt x="57" y="99"/>
                    </a:cubicBezTo>
                    <a:cubicBezTo>
                      <a:pt x="57" y="99"/>
                      <a:pt x="57" y="98"/>
                      <a:pt x="58" y="98"/>
                    </a:cubicBezTo>
                    <a:cubicBezTo>
                      <a:pt x="58" y="98"/>
                      <a:pt x="58" y="98"/>
                      <a:pt x="58" y="98"/>
                    </a:cubicBezTo>
                    <a:cubicBezTo>
                      <a:pt x="58" y="97"/>
                      <a:pt x="59" y="97"/>
                      <a:pt x="59" y="97"/>
                    </a:cubicBezTo>
                    <a:cubicBezTo>
                      <a:pt x="59" y="97"/>
                      <a:pt x="59" y="98"/>
                      <a:pt x="59" y="98"/>
                    </a:cubicBezTo>
                    <a:cubicBezTo>
                      <a:pt x="59" y="98"/>
                      <a:pt x="59" y="98"/>
                      <a:pt x="59" y="99"/>
                    </a:cubicBezTo>
                    <a:close/>
                    <a:moveTo>
                      <a:pt x="61" y="100"/>
                    </a:moveTo>
                    <a:cubicBezTo>
                      <a:pt x="61" y="100"/>
                      <a:pt x="61" y="100"/>
                      <a:pt x="61" y="100"/>
                    </a:cubicBezTo>
                    <a:cubicBezTo>
                      <a:pt x="61" y="100"/>
                      <a:pt x="61" y="100"/>
                      <a:pt x="61" y="100"/>
                    </a:cubicBezTo>
                    <a:cubicBezTo>
                      <a:pt x="61" y="100"/>
                      <a:pt x="61" y="100"/>
                      <a:pt x="60" y="100"/>
                    </a:cubicBezTo>
                    <a:cubicBezTo>
                      <a:pt x="61" y="100"/>
                      <a:pt x="61" y="100"/>
                      <a:pt x="61" y="100"/>
                    </a:cubicBezTo>
                    <a:cubicBezTo>
                      <a:pt x="61" y="100"/>
                      <a:pt x="61" y="100"/>
                      <a:pt x="61" y="100"/>
                    </a:cubicBezTo>
                    <a:cubicBezTo>
                      <a:pt x="61" y="100"/>
                      <a:pt x="61" y="100"/>
                      <a:pt x="61" y="99"/>
                    </a:cubicBezTo>
                    <a:cubicBezTo>
                      <a:pt x="61" y="100"/>
                      <a:pt x="61" y="100"/>
                      <a:pt x="61" y="100"/>
                    </a:cubicBezTo>
                    <a:cubicBezTo>
                      <a:pt x="61" y="100"/>
                      <a:pt x="61" y="100"/>
                      <a:pt x="61" y="100"/>
                    </a:cubicBezTo>
                    <a:close/>
                    <a:moveTo>
                      <a:pt x="65" y="96"/>
                    </a:moveTo>
                    <a:cubicBezTo>
                      <a:pt x="65" y="96"/>
                      <a:pt x="65" y="96"/>
                      <a:pt x="65" y="96"/>
                    </a:cubicBezTo>
                    <a:cubicBezTo>
                      <a:pt x="65" y="96"/>
                      <a:pt x="65" y="96"/>
                      <a:pt x="65" y="96"/>
                    </a:cubicBezTo>
                    <a:cubicBezTo>
                      <a:pt x="65" y="96"/>
                      <a:pt x="65" y="97"/>
                      <a:pt x="65" y="97"/>
                    </a:cubicBezTo>
                    <a:cubicBezTo>
                      <a:pt x="65" y="97"/>
                      <a:pt x="65" y="97"/>
                      <a:pt x="65" y="97"/>
                    </a:cubicBezTo>
                    <a:cubicBezTo>
                      <a:pt x="65" y="96"/>
                      <a:pt x="65" y="96"/>
                      <a:pt x="65" y="96"/>
                    </a:cubicBezTo>
                    <a:close/>
                    <a:moveTo>
                      <a:pt x="69" y="59"/>
                    </a:moveTo>
                    <a:cubicBezTo>
                      <a:pt x="69" y="59"/>
                      <a:pt x="68" y="59"/>
                      <a:pt x="68" y="59"/>
                    </a:cubicBezTo>
                    <a:cubicBezTo>
                      <a:pt x="68" y="59"/>
                      <a:pt x="68" y="59"/>
                      <a:pt x="68" y="59"/>
                    </a:cubicBezTo>
                    <a:cubicBezTo>
                      <a:pt x="68" y="59"/>
                      <a:pt x="68" y="59"/>
                      <a:pt x="68" y="58"/>
                    </a:cubicBezTo>
                    <a:cubicBezTo>
                      <a:pt x="68" y="58"/>
                      <a:pt x="68" y="58"/>
                      <a:pt x="68" y="58"/>
                    </a:cubicBezTo>
                    <a:cubicBezTo>
                      <a:pt x="68" y="58"/>
                      <a:pt x="69" y="59"/>
                      <a:pt x="69" y="59"/>
                    </a:cubicBezTo>
                    <a:close/>
                    <a:moveTo>
                      <a:pt x="71" y="57"/>
                    </a:moveTo>
                    <a:cubicBezTo>
                      <a:pt x="71" y="57"/>
                      <a:pt x="71" y="57"/>
                      <a:pt x="71" y="57"/>
                    </a:cubicBezTo>
                    <a:cubicBezTo>
                      <a:pt x="71" y="57"/>
                      <a:pt x="71" y="58"/>
                      <a:pt x="71" y="58"/>
                    </a:cubicBezTo>
                    <a:cubicBezTo>
                      <a:pt x="71" y="58"/>
                      <a:pt x="71" y="57"/>
                      <a:pt x="71" y="57"/>
                    </a:cubicBezTo>
                    <a:cubicBezTo>
                      <a:pt x="71" y="57"/>
                      <a:pt x="71" y="57"/>
                      <a:pt x="71" y="57"/>
                    </a:cubicBezTo>
                    <a:cubicBezTo>
                      <a:pt x="71" y="57"/>
                      <a:pt x="71" y="57"/>
                      <a:pt x="71" y="57"/>
                    </a:cubicBezTo>
                    <a:cubicBezTo>
                      <a:pt x="71" y="57"/>
                      <a:pt x="71" y="57"/>
                      <a:pt x="71" y="57"/>
                    </a:cubicBezTo>
                    <a:close/>
                    <a:moveTo>
                      <a:pt x="75" y="56"/>
                    </a:moveTo>
                    <a:cubicBezTo>
                      <a:pt x="75" y="56"/>
                      <a:pt x="75" y="56"/>
                      <a:pt x="75" y="56"/>
                    </a:cubicBezTo>
                    <a:cubicBezTo>
                      <a:pt x="75" y="56"/>
                      <a:pt x="75" y="56"/>
                      <a:pt x="75" y="56"/>
                    </a:cubicBezTo>
                    <a:cubicBezTo>
                      <a:pt x="75" y="57"/>
                      <a:pt x="75" y="57"/>
                      <a:pt x="75" y="57"/>
                    </a:cubicBezTo>
                    <a:cubicBezTo>
                      <a:pt x="75" y="57"/>
                      <a:pt x="74" y="57"/>
                      <a:pt x="74" y="57"/>
                    </a:cubicBezTo>
                    <a:cubicBezTo>
                      <a:pt x="74" y="57"/>
                      <a:pt x="74" y="57"/>
                      <a:pt x="74" y="57"/>
                    </a:cubicBezTo>
                    <a:cubicBezTo>
                      <a:pt x="74" y="57"/>
                      <a:pt x="74" y="57"/>
                      <a:pt x="75" y="56"/>
                    </a:cubicBezTo>
                    <a:cubicBezTo>
                      <a:pt x="75" y="56"/>
                      <a:pt x="75" y="56"/>
                      <a:pt x="75" y="56"/>
                    </a:cubicBezTo>
                    <a:cubicBezTo>
                      <a:pt x="75" y="56"/>
                      <a:pt x="75" y="56"/>
                      <a:pt x="75" y="56"/>
                    </a:cubicBezTo>
                    <a:cubicBezTo>
                      <a:pt x="75" y="56"/>
                      <a:pt x="75" y="56"/>
                      <a:pt x="75" y="56"/>
                    </a:cubicBezTo>
                    <a:cubicBezTo>
                      <a:pt x="75" y="56"/>
                      <a:pt x="75" y="56"/>
                      <a:pt x="75" y="56"/>
                    </a:cubicBezTo>
                    <a:close/>
                    <a:moveTo>
                      <a:pt x="79" y="89"/>
                    </a:moveTo>
                    <a:cubicBezTo>
                      <a:pt x="79" y="88"/>
                      <a:pt x="79" y="88"/>
                      <a:pt x="79" y="88"/>
                    </a:cubicBezTo>
                    <a:cubicBezTo>
                      <a:pt x="79" y="89"/>
                      <a:pt x="79" y="89"/>
                      <a:pt x="79" y="89"/>
                    </a:cubicBezTo>
                    <a:close/>
                    <a:moveTo>
                      <a:pt x="79" y="62"/>
                    </a:moveTo>
                    <a:cubicBezTo>
                      <a:pt x="79" y="62"/>
                      <a:pt x="79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1"/>
                      <a:pt x="80" y="61"/>
                      <a:pt x="80" y="61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80" y="62"/>
                      <a:pt x="80" y="62"/>
                    </a:cubicBezTo>
                    <a:cubicBezTo>
                      <a:pt x="80" y="62"/>
                      <a:pt x="80" y="63"/>
                      <a:pt x="80" y="63"/>
                    </a:cubicBezTo>
                    <a:cubicBezTo>
                      <a:pt x="80" y="63"/>
                      <a:pt x="79" y="63"/>
                      <a:pt x="79" y="63"/>
                    </a:cubicBezTo>
                    <a:cubicBezTo>
                      <a:pt x="79" y="62"/>
                      <a:pt x="79" y="62"/>
                      <a:pt x="79" y="62"/>
                    </a:cubicBezTo>
                    <a:close/>
                    <a:moveTo>
                      <a:pt x="80" y="85"/>
                    </a:moveTo>
                    <a:cubicBezTo>
                      <a:pt x="80" y="85"/>
                      <a:pt x="80" y="85"/>
                      <a:pt x="80" y="85"/>
                    </a:cubicBezTo>
                    <a:cubicBezTo>
                      <a:pt x="80" y="85"/>
                      <a:pt x="79" y="85"/>
                      <a:pt x="79" y="85"/>
                    </a:cubicBezTo>
                    <a:cubicBezTo>
                      <a:pt x="79" y="85"/>
                      <a:pt x="80" y="84"/>
                      <a:pt x="80" y="85"/>
                    </a:cubicBezTo>
                    <a:cubicBezTo>
                      <a:pt x="80" y="85"/>
                      <a:pt x="80" y="85"/>
                      <a:pt x="80" y="85"/>
                    </a:cubicBezTo>
                    <a:cubicBezTo>
                      <a:pt x="80" y="85"/>
                      <a:pt x="80" y="85"/>
                      <a:pt x="80" y="85"/>
                    </a:cubicBezTo>
                    <a:cubicBezTo>
                      <a:pt x="80" y="85"/>
                      <a:pt x="80" y="85"/>
                      <a:pt x="80" y="85"/>
                    </a:cubicBezTo>
                    <a:cubicBezTo>
                      <a:pt x="80" y="85"/>
                      <a:pt x="80" y="85"/>
                      <a:pt x="80" y="85"/>
                    </a:cubicBezTo>
                    <a:close/>
                    <a:moveTo>
                      <a:pt x="81" y="80"/>
                    </a:moveTo>
                    <a:cubicBezTo>
                      <a:pt x="81" y="80"/>
                      <a:pt x="81" y="80"/>
                      <a:pt x="81" y="80"/>
                    </a:cubicBezTo>
                    <a:cubicBezTo>
                      <a:pt x="81" y="80"/>
                      <a:pt x="81" y="79"/>
                      <a:pt x="81" y="79"/>
                    </a:cubicBezTo>
                    <a:cubicBezTo>
                      <a:pt x="80" y="79"/>
                      <a:pt x="81" y="79"/>
                      <a:pt x="81" y="79"/>
                    </a:cubicBezTo>
                    <a:cubicBezTo>
                      <a:pt x="81" y="79"/>
                      <a:pt x="81" y="79"/>
                      <a:pt x="81" y="79"/>
                    </a:cubicBezTo>
                    <a:cubicBezTo>
                      <a:pt x="81" y="79"/>
                      <a:pt x="81" y="80"/>
                      <a:pt x="81" y="80"/>
                    </a:cubicBezTo>
                    <a:close/>
                    <a:moveTo>
                      <a:pt x="84" y="87"/>
                    </a:moveTo>
                    <a:cubicBezTo>
                      <a:pt x="84" y="87"/>
                      <a:pt x="84" y="87"/>
                      <a:pt x="84" y="87"/>
                    </a:cubicBezTo>
                    <a:cubicBezTo>
                      <a:pt x="84" y="87"/>
                      <a:pt x="84" y="87"/>
                      <a:pt x="84" y="87"/>
                    </a:cubicBezTo>
                    <a:close/>
                    <a:moveTo>
                      <a:pt x="85" y="89"/>
                    </a:moveTo>
                    <a:cubicBezTo>
                      <a:pt x="84" y="89"/>
                      <a:pt x="84" y="89"/>
                      <a:pt x="84" y="90"/>
                    </a:cubicBezTo>
                    <a:cubicBezTo>
                      <a:pt x="84" y="90"/>
                      <a:pt x="85" y="90"/>
                      <a:pt x="84" y="90"/>
                    </a:cubicBezTo>
                    <a:cubicBezTo>
                      <a:pt x="84" y="90"/>
                      <a:pt x="84" y="90"/>
                      <a:pt x="84" y="90"/>
                    </a:cubicBezTo>
                    <a:cubicBezTo>
                      <a:pt x="83" y="90"/>
                      <a:pt x="83" y="89"/>
                      <a:pt x="83" y="89"/>
                    </a:cubicBezTo>
                    <a:cubicBezTo>
                      <a:pt x="84" y="89"/>
                      <a:pt x="84" y="89"/>
                      <a:pt x="84" y="88"/>
                    </a:cubicBezTo>
                    <a:cubicBezTo>
                      <a:pt x="84" y="88"/>
                      <a:pt x="85" y="88"/>
                      <a:pt x="85" y="88"/>
                    </a:cubicBezTo>
                    <a:cubicBezTo>
                      <a:pt x="85" y="88"/>
                      <a:pt x="85" y="88"/>
                      <a:pt x="85" y="88"/>
                    </a:cubicBezTo>
                    <a:cubicBezTo>
                      <a:pt x="85" y="89"/>
                      <a:pt x="85" y="89"/>
                      <a:pt x="85" y="89"/>
                    </a:cubicBezTo>
                    <a:close/>
                    <a:moveTo>
                      <a:pt x="85" y="83"/>
                    </a:moveTo>
                    <a:cubicBezTo>
                      <a:pt x="85" y="83"/>
                      <a:pt x="85" y="83"/>
                      <a:pt x="85" y="83"/>
                    </a:cubicBezTo>
                    <a:cubicBezTo>
                      <a:pt x="85" y="83"/>
                      <a:pt x="86" y="83"/>
                      <a:pt x="86" y="83"/>
                    </a:cubicBezTo>
                    <a:cubicBezTo>
                      <a:pt x="86" y="83"/>
                      <a:pt x="86" y="83"/>
                      <a:pt x="86" y="83"/>
                    </a:cubicBezTo>
                    <a:cubicBezTo>
                      <a:pt x="86" y="83"/>
                      <a:pt x="86" y="83"/>
                      <a:pt x="86" y="83"/>
                    </a:cubicBezTo>
                    <a:cubicBezTo>
                      <a:pt x="86" y="83"/>
                      <a:pt x="85" y="83"/>
                      <a:pt x="85" y="83"/>
                    </a:cubicBezTo>
                    <a:close/>
                    <a:moveTo>
                      <a:pt x="86" y="86"/>
                    </a:move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86"/>
                      <a:pt x="86" y="86"/>
                      <a:pt x="86" y="86"/>
                    </a:cubicBezTo>
                    <a:cubicBezTo>
                      <a:pt x="86" y="86"/>
                      <a:pt x="86" y="86"/>
                      <a:pt x="86" y="86"/>
                    </a:cubicBezTo>
                    <a:close/>
                    <a:moveTo>
                      <a:pt x="84" y="99"/>
                    </a:moveTo>
                    <a:cubicBezTo>
                      <a:pt x="84" y="99"/>
                      <a:pt x="84" y="99"/>
                      <a:pt x="84" y="99"/>
                    </a:cubicBezTo>
                    <a:cubicBezTo>
                      <a:pt x="83" y="99"/>
                      <a:pt x="83" y="99"/>
                      <a:pt x="83" y="99"/>
                    </a:cubicBezTo>
                    <a:cubicBezTo>
                      <a:pt x="83" y="98"/>
                      <a:pt x="83" y="98"/>
                      <a:pt x="83" y="98"/>
                    </a:cubicBezTo>
                    <a:cubicBezTo>
                      <a:pt x="83" y="98"/>
                      <a:pt x="83" y="98"/>
                      <a:pt x="84" y="98"/>
                    </a:cubicBezTo>
                    <a:cubicBezTo>
                      <a:pt x="84" y="98"/>
                      <a:pt x="84" y="98"/>
                      <a:pt x="84" y="99"/>
                    </a:cubicBezTo>
                    <a:close/>
                    <a:moveTo>
                      <a:pt x="85" y="101"/>
                    </a:moveTo>
                    <a:cubicBezTo>
                      <a:pt x="85" y="100"/>
                      <a:pt x="85" y="100"/>
                      <a:pt x="85" y="100"/>
                    </a:cubicBezTo>
                    <a:cubicBezTo>
                      <a:pt x="85" y="101"/>
                      <a:pt x="85" y="101"/>
                      <a:pt x="85" y="101"/>
                    </a:cubicBezTo>
                    <a:cubicBezTo>
                      <a:pt x="85" y="101"/>
                      <a:pt x="85" y="101"/>
                      <a:pt x="85" y="101"/>
                    </a:cubicBezTo>
                    <a:close/>
                    <a:moveTo>
                      <a:pt x="34" y="219"/>
                    </a:moveTo>
                    <a:cubicBezTo>
                      <a:pt x="34" y="219"/>
                      <a:pt x="34" y="219"/>
                      <a:pt x="34" y="219"/>
                    </a:cubicBezTo>
                    <a:cubicBezTo>
                      <a:pt x="34" y="219"/>
                      <a:pt x="34" y="219"/>
                      <a:pt x="34" y="219"/>
                    </a:cubicBezTo>
                    <a:cubicBezTo>
                      <a:pt x="34" y="219"/>
                      <a:pt x="34" y="219"/>
                      <a:pt x="34" y="219"/>
                    </a:cubicBezTo>
                    <a:close/>
                    <a:moveTo>
                      <a:pt x="35" y="219"/>
                    </a:moveTo>
                    <a:cubicBezTo>
                      <a:pt x="35" y="219"/>
                      <a:pt x="35" y="219"/>
                      <a:pt x="34" y="219"/>
                    </a:cubicBezTo>
                    <a:cubicBezTo>
                      <a:pt x="35" y="219"/>
                      <a:pt x="35" y="219"/>
                      <a:pt x="35" y="219"/>
                    </a:cubicBezTo>
                    <a:cubicBezTo>
                      <a:pt x="35" y="220"/>
                      <a:pt x="35" y="220"/>
                      <a:pt x="35" y="220"/>
                    </a:cubicBezTo>
                    <a:lnTo>
                      <a:pt x="35" y="219"/>
                    </a:lnTo>
                    <a:close/>
                    <a:moveTo>
                      <a:pt x="36" y="221"/>
                    </a:moveTo>
                    <a:cubicBezTo>
                      <a:pt x="36" y="221"/>
                      <a:pt x="36" y="221"/>
                      <a:pt x="36" y="221"/>
                    </a:cubicBezTo>
                    <a:cubicBezTo>
                      <a:pt x="36" y="221"/>
                      <a:pt x="36" y="221"/>
                      <a:pt x="36" y="221"/>
                    </a:cubicBezTo>
                    <a:cubicBezTo>
                      <a:pt x="36" y="221"/>
                      <a:pt x="36" y="221"/>
                      <a:pt x="36" y="221"/>
                    </a:cubicBezTo>
                    <a:cubicBezTo>
                      <a:pt x="36" y="221"/>
                      <a:pt x="36" y="221"/>
                      <a:pt x="36" y="221"/>
                    </a:cubicBezTo>
                    <a:close/>
                    <a:moveTo>
                      <a:pt x="86" y="302"/>
                    </a:moveTo>
                    <a:cubicBezTo>
                      <a:pt x="86" y="302"/>
                      <a:pt x="86" y="302"/>
                      <a:pt x="86" y="302"/>
                    </a:cubicBezTo>
                    <a:cubicBezTo>
                      <a:pt x="86" y="302"/>
                      <a:pt x="86" y="302"/>
                      <a:pt x="86" y="302"/>
                    </a:cubicBezTo>
                    <a:close/>
                    <a:moveTo>
                      <a:pt x="93" y="272"/>
                    </a:moveTo>
                    <a:cubicBezTo>
                      <a:pt x="93" y="272"/>
                      <a:pt x="93" y="272"/>
                      <a:pt x="93" y="272"/>
                    </a:cubicBezTo>
                    <a:cubicBezTo>
                      <a:pt x="93" y="272"/>
                      <a:pt x="93" y="272"/>
                      <a:pt x="93" y="272"/>
                    </a:cubicBezTo>
                    <a:cubicBezTo>
                      <a:pt x="93" y="272"/>
                      <a:pt x="93" y="272"/>
                      <a:pt x="93" y="272"/>
                    </a:cubicBezTo>
                    <a:close/>
                    <a:moveTo>
                      <a:pt x="95" y="241"/>
                    </a:moveTo>
                    <a:cubicBezTo>
                      <a:pt x="95" y="241"/>
                      <a:pt x="95" y="241"/>
                      <a:pt x="95" y="241"/>
                    </a:cubicBezTo>
                    <a:cubicBezTo>
                      <a:pt x="95" y="241"/>
                      <a:pt x="95" y="241"/>
                      <a:pt x="95" y="241"/>
                    </a:cubicBezTo>
                    <a:close/>
                    <a:moveTo>
                      <a:pt x="94" y="256"/>
                    </a:moveTo>
                    <a:cubicBezTo>
                      <a:pt x="94" y="256"/>
                      <a:pt x="94" y="256"/>
                      <a:pt x="94" y="256"/>
                    </a:cubicBezTo>
                    <a:cubicBezTo>
                      <a:pt x="94" y="256"/>
                      <a:pt x="94" y="256"/>
                      <a:pt x="94" y="256"/>
                    </a:cubicBezTo>
                    <a:cubicBezTo>
                      <a:pt x="94" y="256"/>
                      <a:pt x="94" y="255"/>
                      <a:pt x="94" y="255"/>
                    </a:cubicBezTo>
                    <a:cubicBezTo>
                      <a:pt x="94" y="255"/>
                      <a:pt x="94" y="256"/>
                      <a:pt x="94" y="256"/>
                    </a:cubicBezTo>
                    <a:cubicBezTo>
                      <a:pt x="94" y="256"/>
                      <a:pt x="94" y="256"/>
                      <a:pt x="94" y="256"/>
                    </a:cubicBezTo>
                    <a:close/>
                    <a:moveTo>
                      <a:pt x="96" y="260"/>
                    </a:moveTo>
                    <a:cubicBezTo>
                      <a:pt x="96" y="260"/>
                      <a:pt x="96" y="260"/>
                      <a:pt x="96" y="260"/>
                    </a:cubicBezTo>
                    <a:cubicBezTo>
                      <a:pt x="96" y="260"/>
                      <a:pt x="96" y="260"/>
                      <a:pt x="96" y="260"/>
                    </a:cubicBezTo>
                    <a:cubicBezTo>
                      <a:pt x="96" y="260"/>
                      <a:pt x="96" y="260"/>
                      <a:pt x="96" y="260"/>
                    </a:cubicBezTo>
                    <a:cubicBezTo>
                      <a:pt x="96" y="260"/>
                      <a:pt x="96" y="260"/>
                      <a:pt x="96" y="260"/>
                    </a:cubicBezTo>
                    <a:cubicBezTo>
                      <a:pt x="96" y="260"/>
                      <a:pt x="96" y="260"/>
                      <a:pt x="96" y="260"/>
                    </a:cubicBezTo>
                    <a:cubicBezTo>
                      <a:pt x="96" y="260"/>
                      <a:pt x="96" y="260"/>
                      <a:pt x="96" y="260"/>
                    </a:cubicBezTo>
                    <a:close/>
                    <a:moveTo>
                      <a:pt x="99" y="255"/>
                    </a:moveTo>
                    <a:cubicBezTo>
                      <a:pt x="98" y="255"/>
                      <a:pt x="98" y="255"/>
                      <a:pt x="98" y="255"/>
                    </a:cubicBezTo>
                    <a:cubicBezTo>
                      <a:pt x="98" y="254"/>
                      <a:pt x="98" y="254"/>
                      <a:pt x="98" y="253"/>
                    </a:cubicBezTo>
                    <a:cubicBezTo>
                      <a:pt x="98" y="253"/>
                      <a:pt x="98" y="253"/>
                      <a:pt x="98" y="253"/>
                    </a:cubicBezTo>
                    <a:cubicBezTo>
                      <a:pt x="98" y="253"/>
                      <a:pt x="98" y="253"/>
                      <a:pt x="98" y="253"/>
                    </a:cubicBezTo>
                    <a:cubicBezTo>
                      <a:pt x="98" y="253"/>
                      <a:pt x="98" y="252"/>
                      <a:pt x="97" y="252"/>
                    </a:cubicBezTo>
                    <a:cubicBezTo>
                      <a:pt x="97" y="252"/>
                      <a:pt x="97" y="252"/>
                      <a:pt x="96" y="251"/>
                    </a:cubicBezTo>
                    <a:cubicBezTo>
                      <a:pt x="96" y="251"/>
                      <a:pt x="96" y="250"/>
                      <a:pt x="96" y="250"/>
                    </a:cubicBezTo>
                    <a:cubicBezTo>
                      <a:pt x="96" y="249"/>
                      <a:pt x="95" y="247"/>
                      <a:pt x="95" y="246"/>
                    </a:cubicBezTo>
                    <a:cubicBezTo>
                      <a:pt x="95" y="246"/>
                      <a:pt x="95" y="245"/>
                      <a:pt x="95" y="245"/>
                    </a:cubicBezTo>
                    <a:cubicBezTo>
                      <a:pt x="96" y="245"/>
                      <a:pt x="96" y="246"/>
                      <a:pt x="96" y="246"/>
                    </a:cubicBezTo>
                    <a:cubicBezTo>
                      <a:pt x="96" y="247"/>
                      <a:pt x="96" y="248"/>
                      <a:pt x="96" y="249"/>
                    </a:cubicBezTo>
                    <a:cubicBezTo>
                      <a:pt x="96" y="250"/>
                      <a:pt x="96" y="250"/>
                      <a:pt x="97" y="251"/>
                    </a:cubicBezTo>
                    <a:cubicBezTo>
                      <a:pt x="98" y="251"/>
                      <a:pt x="98" y="252"/>
                      <a:pt x="98" y="252"/>
                    </a:cubicBezTo>
                    <a:cubicBezTo>
                      <a:pt x="98" y="253"/>
                      <a:pt x="98" y="253"/>
                      <a:pt x="98" y="253"/>
                    </a:cubicBezTo>
                    <a:cubicBezTo>
                      <a:pt x="98" y="253"/>
                      <a:pt x="98" y="253"/>
                      <a:pt x="98" y="253"/>
                    </a:cubicBezTo>
                    <a:cubicBezTo>
                      <a:pt x="98" y="253"/>
                      <a:pt x="98" y="253"/>
                      <a:pt x="98" y="253"/>
                    </a:cubicBezTo>
                    <a:cubicBezTo>
                      <a:pt x="99" y="254"/>
                      <a:pt x="99" y="254"/>
                      <a:pt x="99" y="254"/>
                    </a:cubicBezTo>
                    <a:cubicBezTo>
                      <a:pt x="99" y="254"/>
                      <a:pt x="99" y="255"/>
                      <a:pt x="99" y="255"/>
                    </a:cubicBezTo>
                    <a:close/>
                    <a:moveTo>
                      <a:pt x="99" y="233"/>
                    </a:moveTo>
                    <a:cubicBezTo>
                      <a:pt x="99" y="233"/>
                      <a:pt x="99" y="233"/>
                      <a:pt x="99" y="233"/>
                    </a:cubicBezTo>
                    <a:cubicBezTo>
                      <a:pt x="99" y="233"/>
                      <a:pt x="99" y="233"/>
                      <a:pt x="99" y="233"/>
                    </a:cubicBezTo>
                    <a:cubicBezTo>
                      <a:pt x="99" y="233"/>
                      <a:pt x="99" y="233"/>
                      <a:pt x="99" y="233"/>
                    </a:cubicBezTo>
                    <a:close/>
                    <a:moveTo>
                      <a:pt x="112" y="212"/>
                    </a:moveTo>
                    <a:cubicBezTo>
                      <a:pt x="112" y="212"/>
                      <a:pt x="112" y="212"/>
                      <a:pt x="112" y="212"/>
                    </a:cubicBezTo>
                    <a:cubicBezTo>
                      <a:pt x="112" y="212"/>
                      <a:pt x="112" y="212"/>
                      <a:pt x="112" y="212"/>
                    </a:cubicBezTo>
                    <a:cubicBezTo>
                      <a:pt x="112" y="212"/>
                      <a:pt x="112" y="212"/>
                      <a:pt x="112" y="212"/>
                    </a:cubicBezTo>
                    <a:cubicBezTo>
                      <a:pt x="112" y="212"/>
                      <a:pt x="112" y="212"/>
                      <a:pt x="112" y="212"/>
                    </a:cubicBezTo>
                    <a:close/>
                    <a:moveTo>
                      <a:pt x="102" y="176"/>
                    </a:moveTo>
                    <a:cubicBezTo>
                      <a:pt x="102" y="176"/>
                      <a:pt x="102" y="176"/>
                      <a:pt x="102" y="176"/>
                    </a:cubicBezTo>
                    <a:cubicBezTo>
                      <a:pt x="102" y="176"/>
                      <a:pt x="102" y="176"/>
                      <a:pt x="102" y="177"/>
                    </a:cubicBezTo>
                    <a:cubicBezTo>
                      <a:pt x="102" y="176"/>
                      <a:pt x="102" y="176"/>
                      <a:pt x="102" y="176"/>
                    </a:cubicBezTo>
                    <a:cubicBezTo>
                      <a:pt x="102" y="176"/>
                      <a:pt x="102" y="176"/>
                      <a:pt x="102" y="176"/>
                    </a:cubicBezTo>
                    <a:close/>
                    <a:moveTo>
                      <a:pt x="101" y="175"/>
                    </a:moveTo>
                    <a:cubicBezTo>
                      <a:pt x="101" y="175"/>
                      <a:pt x="101" y="175"/>
                      <a:pt x="101" y="175"/>
                    </a:cubicBezTo>
                    <a:cubicBezTo>
                      <a:pt x="101" y="175"/>
                      <a:pt x="101" y="175"/>
                      <a:pt x="101" y="175"/>
                    </a:cubicBezTo>
                    <a:cubicBezTo>
                      <a:pt x="101" y="175"/>
                      <a:pt x="101" y="175"/>
                      <a:pt x="101" y="175"/>
                    </a:cubicBezTo>
                    <a:cubicBezTo>
                      <a:pt x="101" y="175"/>
                      <a:pt x="101" y="175"/>
                      <a:pt x="101" y="175"/>
                    </a:cubicBezTo>
                    <a:close/>
                    <a:moveTo>
                      <a:pt x="106" y="259"/>
                    </a:moveTo>
                    <a:cubicBezTo>
                      <a:pt x="106" y="259"/>
                      <a:pt x="106" y="260"/>
                      <a:pt x="106" y="260"/>
                    </a:cubicBezTo>
                    <a:cubicBezTo>
                      <a:pt x="107" y="261"/>
                      <a:pt x="107" y="262"/>
                      <a:pt x="106" y="262"/>
                    </a:cubicBezTo>
                    <a:cubicBezTo>
                      <a:pt x="106" y="263"/>
                      <a:pt x="106" y="264"/>
                      <a:pt x="106" y="264"/>
                    </a:cubicBezTo>
                    <a:cubicBezTo>
                      <a:pt x="106" y="265"/>
                      <a:pt x="107" y="265"/>
                      <a:pt x="107" y="266"/>
                    </a:cubicBezTo>
                    <a:cubicBezTo>
                      <a:pt x="107" y="266"/>
                      <a:pt x="107" y="266"/>
                      <a:pt x="107" y="266"/>
                    </a:cubicBezTo>
                    <a:cubicBezTo>
                      <a:pt x="106" y="266"/>
                      <a:pt x="106" y="266"/>
                      <a:pt x="106" y="266"/>
                    </a:cubicBezTo>
                    <a:cubicBezTo>
                      <a:pt x="106" y="265"/>
                      <a:pt x="105" y="264"/>
                      <a:pt x="105" y="263"/>
                    </a:cubicBezTo>
                    <a:cubicBezTo>
                      <a:pt x="105" y="263"/>
                      <a:pt x="105" y="262"/>
                      <a:pt x="105" y="262"/>
                    </a:cubicBezTo>
                    <a:cubicBezTo>
                      <a:pt x="106" y="261"/>
                      <a:pt x="106" y="260"/>
                      <a:pt x="105" y="260"/>
                    </a:cubicBezTo>
                    <a:cubicBezTo>
                      <a:pt x="105" y="259"/>
                      <a:pt x="105" y="259"/>
                      <a:pt x="105" y="258"/>
                    </a:cubicBezTo>
                    <a:cubicBezTo>
                      <a:pt x="105" y="258"/>
                      <a:pt x="105" y="258"/>
                      <a:pt x="105" y="258"/>
                    </a:cubicBezTo>
                    <a:cubicBezTo>
                      <a:pt x="106" y="258"/>
                      <a:pt x="106" y="258"/>
                      <a:pt x="106" y="258"/>
                    </a:cubicBezTo>
                    <a:cubicBezTo>
                      <a:pt x="106" y="258"/>
                      <a:pt x="106" y="259"/>
                      <a:pt x="106" y="259"/>
                    </a:cubicBezTo>
                    <a:close/>
                    <a:moveTo>
                      <a:pt x="104" y="234"/>
                    </a:moveTo>
                    <a:cubicBezTo>
                      <a:pt x="104" y="234"/>
                      <a:pt x="104" y="234"/>
                      <a:pt x="104" y="234"/>
                    </a:cubicBezTo>
                    <a:cubicBezTo>
                      <a:pt x="104" y="234"/>
                      <a:pt x="104" y="234"/>
                      <a:pt x="104" y="234"/>
                    </a:cubicBezTo>
                    <a:close/>
                    <a:moveTo>
                      <a:pt x="104" y="237"/>
                    </a:moveTo>
                    <a:cubicBezTo>
                      <a:pt x="105" y="237"/>
                      <a:pt x="105" y="237"/>
                      <a:pt x="106" y="237"/>
                    </a:cubicBezTo>
                    <a:cubicBezTo>
                      <a:pt x="106" y="238"/>
                      <a:pt x="106" y="238"/>
                      <a:pt x="106" y="238"/>
                    </a:cubicBezTo>
                    <a:cubicBezTo>
                      <a:pt x="105" y="239"/>
                      <a:pt x="105" y="240"/>
                      <a:pt x="104" y="240"/>
                    </a:cubicBezTo>
                    <a:cubicBezTo>
                      <a:pt x="104" y="241"/>
                      <a:pt x="104" y="241"/>
                      <a:pt x="104" y="241"/>
                    </a:cubicBezTo>
                    <a:cubicBezTo>
                      <a:pt x="104" y="241"/>
                      <a:pt x="104" y="242"/>
                      <a:pt x="104" y="242"/>
                    </a:cubicBezTo>
                    <a:cubicBezTo>
                      <a:pt x="104" y="242"/>
                      <a:pt x="103" y="242"/>
                      <a:pt x="103" y="242"/>
                    </a:cubicBezTo>
                    <a:cubicBezTo>
                      <a:pt x="103" y="242"/>
                      <a:pt x="103" y="242"/>
                      <a:pt x="103" y="242"/>
                    </a:cubicBezTo>
                    <a:cubicBezTo>
                      <a:pt x="102" y="242"/>
                      <a:pt x="102" y="242"/>
                      <a:pt x="102" y="242"/>
                    </a:cubicBezTo>
                    <a:cubicBezTo>
                      <a:pt x="102" y="242"/>
                      <a:pt x="101" y="242"/>
                      <a:pt x="101" y="242"/>
                    </a:cubicBezTo>
                    <a:cubicBezTo>
                      <a:pt x="101" y="242"/>
                      <a:pt x="101" y="242"/>
                      <a:pt x="101" y="242"/>
                    </a:cubicBezTo>
                    <a:cubicBezTo>
                      <a:pt x="101" y="242"/>
                      <a:pt x="101" y="241"/>
                      <a:pt x="101" y="241"/>
                    </a:cubicBezTo>
                    <a:cubicBezTo>
                      <a:pt x="101" y="240"/>
                      <a:pt x="101" y="239"/>
                      <a:pt x="101" y="238"/>
                    </a:cubicBezTo>
                    <a:cubicBezTo>
                      <a:pt x="101" y="238"/>
                      <a:pt x="101" y="238"/>
                      <a:pt x="101" y="238"/>
                    </a:cubicBezTo>
                    <a:cubicBezTo>
                      <a:pt x="101" y="237"/>
                      <a:pt x="102" y="237"/>
                      <a:pt x="102" y="237"/>
                    </a:cubicBezTo>
                    <a:cubicBezTo>
                      <a:pt x="103" y="237"/>
                      <a:pt x="103" y="237"/>
                      <a:pt x="104" y="237"/>
                    </a:cubicBezTo>
                    <a:close/>
                    <a:moveTo>
                      <a:pt x="102" y="97"/>
                    </a:moveTo>
                    <a:cubicBezTo>
                      <a:pt x="102" y="97"/>
                      <a:pt x="103" y="97"/>
                      <a:pt x="103" y="97"/>
                    </a:cubicBezTo>
                    <a:cubicBezTo>
                      <a:pt x="103" y="97"/>
                      <a:pt x="103" y="97"/>
                      <a:pt x="103" y="97"/>
                    </a:cubicBezTo>
                    <a:cubicBezTo>
                      <a:pt x="103" y="97"/>
                      <a:pt x="103" y="97"/>
                      <a:pt x="103" y="97"/>
                    </a:cubicBezTo>
                    <a:cubicBezTo>
                      <a:pt x="103" y="97"/>
                      <a:pt x="103" y="98"/>
                      <a:pt x="104" y="98"/>
                    </a:cubicBezTo>
                    <a:cubicBezTo>
                      <a:pt x="104" y="98"/>
                      <a:pt x="104" y="99"/>
                      <a:pt x="104" y="99"/>
                    </a:cubicBezTo>
                    <a:cubicBezTo>
                      <a:pt x="103" y="99"/>
                      <a:pt x="103" y="99"/>
                      <a:pt x="103" y="99"/>
                    </a:cubicBezTo>
                    <a:cubicBezTo>
                      <a:pt x="102" y="98"/>
                      <a:pt x="102" y="98"/>
                      <a:pt x="103" y="98"/>
                    </a:cubicBezTo>
                    <a:cubicBezTo>
                      <a:pt x="103" y="98"/>
                      <a:pt x="103" y="98"/>
                      <a:pt x="103" y="98"/>
                    </a:cubicBezTo>
                    <a:cubicBezTo>
                      <a:pt x="103" y="97"/>
                      <a:pt x="103" y="97"/>
                      <a:pt x="103" y="97"/>
                    </a:cubicBezTo>
                    <a:cubicBezTo>
                      <a:pt x="103" y="97"/>
                      <a:pt x="103" y="97"/>
                      <a:pt x="103" y="97"/>
                    </a:cubicBezTo>
                    <a:cubicBezTo>
                      <a:pt x="103" y="97"/>
                      <a:pt x="103" y="97"/>
                      <a:pt x="103" y="97"/>
                    </a:cubicBezTo>
                    <a:cubicBezTo>
                      <a:pt x="102" y="97"/>
                      <a:pt x="102" y="97"/>
                      <a:pt x="102" y="97"/>
                    </a:cubicBezTo>
                    <a:cubicBezTo>
                      <a:pt x="102" y="97"/>
                      <a:pt x="102" y="97"/>
                      <a:pt x="102" y="97"/>
                    </a:cubicBezTo>
                    <a:close/>
                    <a:moveTo>
                      <a:pt x="101" y="92"/>
                    </a:moveTo>
                    <a:cubicBezTo>
                      <a:pt x="101" y="92"/>
                      <a:pt x="101" y="92"/>
                      <a:pt x="101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3"/>
                      <a:pt x="101" y="93"/>
                      <a:pt x="101" y="92"/>
                    </a:cubicBezTo>
                    <a:close/>
                    <a:moveTo>
                      <a:pt x="101" y="129"/>
                    </a:moveTo>
                    <a:cubicBezTo>
                      <a:pt x="101" y="129"/>
                      <a:pt x="101" y="129"/>
                      <a:pt x="101" y="129"/>
                    </a:cubicBezTo>
                    <a:cubicBezTo>
                      <a:pt x="101" y="129"/>
                      <a:pt x="101" y="129"/>
                      <a:pt x="101" y="129"/>
                    </a:cubicBezTo>
                    <a:cubicBezTo>
                      <a:pt x="101" y="129"/>
                      <a:pt x="101" y="129"/>
                      <a:pt x="101" y="129"/>
                    </a:cubicBezTo>
                    <a:cubicBezTo>
                      <a:pt x="101" y="129"/>
                      <a:pt x="101" y="129"/>
                      <a:pt x="101" y="129"/>
                    </a:cubicBezTo>
                    <a:close/>
                    <a:moveTo>
                      <a:pt x="95" y="86"/>
                    </a:moveTo>
                    <a:cubicBezTo>
                      <a:pt x="96" y="86"/>
                      <a:pt x="96" y="86"/>
                      <a:pt x="96" y="86"/>
                    </a:cubicBezTo>
                    <a:cubicBezTo>
                      <a:pt x="96" y="86"/>
                      <a:pt x="96" y="86"/>
                      <a:pt x="96" y="86"/>
                    </a:cubicBezTo>
                    <a:cubicBezTo>
                      <a:pt x="96" y="86"/>
                      <a:pt x="96" y="86"/>
                      <a:pt x="96" y="86"/>
                    </a:cubicBezTo>
                    <a:cubicBezTo>
                      <a:pt x="97" y="87"/>
                      <a:pt x="97" y="88"/>
                      <a:pt x="98" y="88"/>
                    </a:cubicBezTo>
                    <a:cubicBezTo>
                      <a:pt x="98" y="89"/>
                      <a:pt x="98" y="89"/>
                      <a:pt x="98" y="89"/>
                    </a:cubicBezTo>
                    <a:cubicBezTo>
                      <a:pt x="98" y="90"/>
                      <a:pt x="98" y="90"/>
                      <a:pt x="98" y="90"/>
                    </a:cubicBezTo>
                    <a:cubicBezTo>
                      <a:pt x="98" y="90"/>
                      <a:pt x="97" y="90"/>
                      <a:pt x="97" y="90"/>
                    </a:cubicBezTo>
                    <a:cubicBezTo>
                      <a:pt x="97" y="90"/>
                      <a:pt x="97" y="90"/>
                      <a:pt x="97" y="90"/>
                    </a:cubicBezTo>
                    <a:cubicBezTo>
                      <a:pt x="97" y="89"/>
                      <a:pt x="97" y="89"/>
                      <a:pt x="96" y="88"/>
                    </a:cubicBezTo>
                    <a:cubicBezTo>
                      <a:pt x="95" y="88"/>
                      <a:pt x="95" y="88"/>
                      <a:pt x="95" y="87"/>
                    </a:cubicBezTo>
                    <a:cubicBezTo>
                      <a:pt x="95" y="87"/>
                      <a:pt x="95" y="86"/>
                      <a:pt x="95" y="86"/>
                    </a:cubicBezTo>
                    <a:close/>
                    <a:moveTo>
                      <a:pt x="97" y="125"/>
                    </a:moveTo>
                    <a:cubicBezTo>
                      <a:pt x="97" y="125"/>
                      <a:pt x="97" y="125"/>
                      <a:pt x="96" y="125"/>
                    </a:cubicBezTo>
                    <a:cubicBezTo>
                      <a:pt x="96" y="125"/>
                      <a:pt x="96" y="125"/>
                      <a:pt x="96" y="125"/>
                    </a:cubicBezTo>
                    <a:cubicBezTo>
                      <a:pt x="96" y="125"/>
                      <a:pt x="97" y="125"/>
                      <a:pt x="97" y="125"/>
                    </a:cubicBezTo>
                    <a:cubicBezTo>
                      <a:pt x="97" y="125"/>
                      <a:pt x="97" y="125"/>
                      <a:pt x="97" y="125"/>
                    </a:cubicBezTo>
                    <a:close/>
                    <a:moveTo>
                      <a:pt x="94" y="81"/>
                    </a:moveTo>
                    <a:cubicBezTo>
                      <a:pt x="94" y="81"/>
                      <a:pt x="94" y="81"/>
                      <a:pt x="94" y="81"/>
                    </a:cubicBezTo>
                    <a:cubicBezTo>
                      <a:pt x="94" y="81"/>
                      <a:pt x="94" y="81"/>
                      <a:pt x="94" y="82"/>
                    </a:cubicBezTo>
                    <a:cubicBezTo>
                      <a:pt x="94" y="82"/>
                      <a:pt x="94" y="82"/>
                      <a:pt x="94" y="82"/>
                    </a:cubicBezTo>
                    <a:cubicBezTo>
                      <a:pt x="94" y="82"/>
                      <a:pt x="94" y="81"/>
                      <a:pt x="94" y="81"/>
                    </a:cubicBezTo>
                    <a:cubicBezTo>
                      <a:pt x="94" y="81"/>
                      <a:pt x="94" y="81"/>
                      <a:pt x="94" y="81"/>
                    </a:cubicBezTo>
                    <a:close/>
                    <a:moveTo>
                      <a:pt x="89" y="67"/>
                    </a:moveTo>
                    <a:cubicBezTo>
                      <a:pt x="89" y="67"/>
                      <a:pt x="89" y="67"/>
                      <a:pt x="89" y="67"/>
                    </a:cubicBezTo>
                    <a:cubicBezTo>
                      <a:pt x="89" y="67"/>
                      <a:pt x="89" y="67"/>
                      <a:pt x="89" y="67"/>
                    </a:cubicBezTo>
                    <a:cubicBezTo>
                      <a:pt x="89" y="67"/>
                      <a:pt x="89" y="67"/>
                      <a:pt x="88" y="67"/>
                    </a:cubicBezTo>
                    <a:cubicBezTo>
                      <a:pt x="88" y="67"/>
                      <a:pt x="89" y="67"/>
                      <a:pt x="89" y="67"/>
                    </a:cubicBezTo>
                    <a:close/>
                    <a:moveTo>
                      <a:pt x="88" y="74"/>
                    </a:moveTo>
                    <a:cubicBezTo>
                      <a:pt x="88" y="74"/>
                      <a:pt x="88" y="74"/>
                      <a:pt x="88" y="74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88" y="74"/>
                      <a:pt x="88" y="74"/>
                      <a:pt x="88" y="74"/>
                    </a:cubicBezTo>
                    <a:close/>
                    <a:moveTo>
                      <a:pt x="88" y="90"/>
                    </a:moveTo>
                    <a:cubicBezTo>
                      <a:pt x="88" y="90"/>
                      <a:pt x="88" y="90"/>
                      <a:pt x="88" y="90"/>
                    </a:cubicBezTo>
                    <a:cubicBezTo>
                      <a:pt x="88" y="89"/>
                      <a:pt x="88" y="89"/>
                      <a:pt x="89" y="88"/>
                    </a:cubicBezTo>
                    <a:cubicBezTo>
                      <a:pt x="89" y="88"/>
                      <a:pt x="89" y="88"/>
                      <a:pt x="89" y="88"/>
                    </a:cubicBezTo>
                    <a:cubicBezTo>
                      <a:pt x="89" y="88"/>
                      <a:pt x="89" y="88"/>
                      <a:pt x="89" y="89"/>
                    </a:cubicBezTo>
                    <a:cubicBezTo>
                      <a:pt x="90" y="89"/>
                      <a:pt x="90" y="89"/>
                      <a:pt x="91" y="90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92" y="91"/>
                      <a:pt x="92" y="92"/>
                      <a:pt x="91" y="93"/>
                    </a:cubicBezTo>
                    <a:cubicBezTo>
                      <a:pt x="91" y="93"/>
                      <a:pt x="91" y="93"/>
                      <a:pt x="91" y="93"/>
                    </a:cubicBezTo>
                    <a:cubicBezTo>
                      <a:pt x="90" y="93"/>
                      <a:pt x="90" y="93"/>
                      <a:pt x="90" y="93"/>
                    </a:cubicBezTo>
                    <a:cubicBezTo>
                      <a:pt x="89" y="92"/>
                      <a:pt x="88" y="91"/>
                      <a:pt x="88" y="90"/>
                    </a:cubicBezTo>
                    <a:close/>
                    <a:moveTo>
                      <a:pt x="91" y="148"/>
                    </a:moveTo>
                    <a:cubicBezTo>
                      <a:pt x="91" y="148"/>
                      <a:pt x="91" y="148"/>
                      <a:pt x="90" y="148"/>
                    </a:cubicBezTo>
                    <a:cubicBezTo>
                      <a:pt x="90" y="148"/>
                      <a:pt x="90" y="148"/>
                      <a:pt x="90" y="148"/>
                    </a:cubicBezTo>
                    <a:cubicBezTo>
                      <a:pt x="90" y="148"/>
                      <a:pt x="90" y="148"/>
                      <a:pt x="90" y="148"/>
                    </a:cubicBezTo>
                    <a:cubicBezTo>
                      <a:pt x="89" y="148"/>
                      <a:pt x="89" y="148"/>
                      <a:pt x="89" y="148"/>
                    </a:cubicBezTo>
                    <a:cubicBezTo>
                      <a:pt x="88" y="148"/>
                      <a:pt x="88" y="148"/>
                      <a:pt x="88" y="148"/>
                    </a:cubicBezTo>
                    <a:cubicBezTo>
                      <a:pt x="88" y="148"/>
                      <a:pt x="88" y="147"/>
                      <a:pt x="89" y="147"/>
                    </a:cubicBezTo>
                    <a:cubicBezTo>
                      <a:pt x="89" y="147"/>
                      <a:pt x="90" y="147"/>
                      <a:pt x="91" y="147"/>
                    </a:cubicBezTo>
                    <a:cubicBezTo>
                      <a:pt x="91" y="147"/>
                      <a:pt x="91" y="147"/>
                      <a:pt x="91" y="148"/>
                    </a:cubicBezTo>
                    <a:close/>
                    <a:moveTo>
                      <a:pt x="115" y="145"/>
                    </a:moveTo>
                    <a:cubicBezTo>
                      <a:pt x="115" y="146"/>
                      <a:pt x="114" y="146"/>
                      <a:pt x="114" y="146"/>
                    </a:cubicBezTo>
                    <a:cubicBezTo>
                      <a:pt x="114" y="146"/>
                      <a:pt x="113" y="146"/>
                      <a:pt x="112" y="146"/>
                    </a:cubicBezTo>
                    <a:cubicBezTo>
                      <a:pt x="112" y="146"/>
                      <a:pt x="111" y="146"/>
                      <a:pt x="110" y="146"/>
                    </a:cubicBezTo>
                    <a:cubicBezTo>
                      <a:pt x="110" y="146"/>
                      <a:pt x="109" y="146"/>
                      <a:pt x="109" y="146"/>
                    </a:cubicBezTo>
                    <a:cubicBezTo>
                      <a:pt x="108" y="146"/>
                      <a:pt x="107" y="146"/>
                      <a:pt x="106" y="145"/>
                    </a:cubicBezTo>
                    <a:cubicBezTo>
                      <a:pt x="106" y="145"/>
                      <a:pt x="106" y="145"/>
                      <a:pt x="105" y="145"/>
                    </a:cubicBezTo>
                    <a:cubicBezTo>
                      <a:pt x="105" y="145"/>
                      <a:pt x="105" y="145"/>
                      <a:pt x="105" y="145"/>
                    </a:cubicBezTo>
                    <a:cubicBezTo>
                      <a:pt x="104" y="145"/>
                      <a:pt x="103" y="144"/>
                      <a:pt x="102" y="144"/>
                    </a:cubicBezTo>
                    <a:cubicBezTo>
                      <a:pt x="101" y="144"/>
                      <a:pt x="99" y="144"/>
                      <a:pt x="98" y="145"/>
                    </a:cubicBezTo>
                    <a:cubicBezTo>
                      <a:pt x="97" y="145"/>
                      <a:pt x="96" y="145"/>
                      <a:pt x="96" y="146"/>
                    </a:cubicBezTo>
                    <a:cubicBezTo>
                      <a:pt x="96" y="146"/>
                      <a:pt x="95" y="146"/>
                      <a:pt x="95" y="146"/>
                    </a:cubicBezTo>
                    <a:cubicBezTo>
                      <a:pt x="94" y="146"/>
                      <a:pt x="93" y="146"/>
                      <a:pt x="92" y="146"/>
                    </a:cubicBezTo>
                    <a:cubicBezTo>
                      <a:pt x="91" y="146"/>
                      <a:pt x="90" y="145"/>
                      <a:pt x="89" y="144"/>
                    </a:cubicBezTo>
                    <a:cubicBezTo>
                      <a:pt x="89" y="144"/>
                      <a:pt x="89" y="144"/>
                      <a:pt x="89" y="143"/>
                    </a:cubicBezTo>
                    <a:cubicBezTo>
                      <a:pt x="89" y="143"/>
                      <a:pt x="89" y="143"/>
                      <a:pt x="89" y="142"/>
                    </a:cubicBezTo>
                    <a:cubicBezTo>
                      <a:pt x="89" y="142"/>
                      <a:pt x="89" y="141"/>
                      <a:pt x="89" y="141"/>
                    </a:cubicBezTo>
                    <a:cubicBezTo>
                      <a:pt x="90" y="140"/>
                      <a:pt x="90" y="140"/>
                      <a:pt x="90" y="139"/>
                    </a:cubicBezTo>
                    <a:cubicBezTo>
                      <a:pt x="90" y="139"/>
                      <a:pt x="90" y="138"/>
                      <a:pt x="90" y="138"/>
                    </a:cubicBezTo>
                    <a:cubicBezTo>
                      <a:pt x="90" y="138"/>
                      <a:pt x="91" y="137"/>
                      <a:pt x="91" y="137"/>
                    </a:cubicBezTo>
                    <a:cubicBezTo>
                      <a:pt x="91" y="137"/>
                      <a:pt x="92" y="136"/>
                      <a:pt x="92" y="136"/>
                    </a:cubicBezTo>
                    <a:cubicBezTo>
                      <a:pt x="92" y="136"/>
                      <a:pt x="92" y="135"/>
                      <a:pt x="92" y="135"/>
                    </a:cubicBezTo>
                    <a:cubicBezTo>
                      <a:pt x="93" y="134"/>
                      <a:pt x="93" y="133"/>
                      <a:pt x="94" y="133"/>
                    </a:cubicBezTo>
                    <a:cubicBezTo>
                      <a:pt x="94" y="132"/>
                      <a:pt x="95" y="132"/>
                      <a:pt x="95" y="132"/>
                    </a:cubicBezTo>
                    <a:cubicBezTo>
                      <a:pt x="95" y="133"/>
                      <a:pt x="95" y="133"/>
                      <a:pt x="95" y="133"/>
                    </a:cubicBezTo>
                    <a:cubicBezTo>
                      <a:pt x="96" y="133"/>
                      <a:pt x="97" y="134"/>
                      <a:pt x="98" y="134"/>
                    </a:cubicBezTo>
                    <a:cubicBezTo>
                      <a:pt x="98" y="134"/>
                      <a:pt x="98" y="134"/>
                      <a:pt x="98" y="134"/>
                    </a:cubicBezTo>
                    <a:cubicBezTo>
                      <a:pt x="98" y="134"/>
                      <a:pt x="98" y="135"/>
                      <a:pt x="98" y="135"/>
                    </a:cubicBezTo>
                    <a:cubicBezTo>
                      <a:pt x="97" y="135"/>
                      <a:pt x="98" y="135"/>
                      <a:pt x="98" y="136"/>
                    </a:cubicBezTo>
                    <a:cubicBezTo>
                      <a:pt x="98" y="136"/>
                      <a:pt x="98" y="136"/>
                      <a:pt x="98" y="136"/>
                    </a:cubicBezTo>
                    <a:cubicBezTo>
                      <a:pt x="99" y="136"/>
                      <a:pt x="99" y="136"/>
                      <a:pt x="99" y="137"/>
                    </a:cubicBezTo>
                    <a:cubicBezTo>
                      <a:pt x="99" y="138"/>
                      <a:pt x="100" y="138"/>
                      <a:pt x="100" y="138"/>
                    </a:cubicBezTo>
                    <a:cubicBezTo>
                      <a:pt x="101" y="137"/>
                      <a:pt x="101" y="137"/>
                      <a:pt x="101" y="137"/>
                    </a:cubicBezTo>
                    <a:cubicBezTo>
                      <a:pt x="101" y="137"/>
                      <a:pt x="102" y="137"/>
                      <a:pt x="102" y="137"/>
                    </a:cubicBezTo>
                    <a:cubicBezTo>
                      <a:pt x="103" y="136"/>
                      <a:pt x="104" y="136"/>
                      <a:pt x="104" y="136"/>
                    </a:cubicBezTo>
                    <a:cubicBezTo>
                      <a:pt x="104" y="136"/>
                      <a:pt x="105" y="136"/>
                      <a:pt x="105" y="136"/>
                    </a:cubicBezTo>
                    <a:cubicBezTo>
                      <a:pt x="105" y="136"/>
                      <a:pt x="105" y="135"/>
                      <a:pt x="105" y="135"/>
                    </a:cubicBezTo>
                    <a:cubicBezTo>
                      <a:pt x="105" y="135"/>
                      <a:pt x="105" y="135"/>
                      <a:pt x="104" y="135"/>
                    </a:cubicBezTo>
                    <a:cubicBezTo>
                      <a:pt x="104" y="135"/>
                      <a:pt x="104" y="135"/>
                      <a:pt x="104" y="135"/>
                    </a:cubicBezTo>
                    <a:cubicBezTo>
                      <a:pt x="102" y="135"/>
                      <a:pt x="102" y="135"/>
                      <a:pt x="101" y="134"/>
                    </a:cubicBezTo>
                    <a:cubicBezTo>
                      <a:pt x="101" y="134"/>
                      <a:pt x="101" y="134"/>
                      <a:pt x="101" y="134"/>
                    </a:cubicBezTo>
                    <a:cubicBezTo>
                      <a:pt x="101" y="133"/>
                      <a:pt x="101" y="133"/>
                      <a:pt x="101" y="133"/>
                    </a:cubicBezTo>
                    <a:cubicBezTo>
                      <a:pt x="101" y="134"/>
                      <a:pt x="101" y="134"/>
                      <a:pt x="101" y="134"/>
                    </a:cubicBezTo>
                    <a:cubicBezTo>
                      <a:pt x="101" y="134"/>
                      <a:pt x="101" y="134"/>
                      <a:pt x="101" y="134"/>
                    </a:cubicBezTo>
                    <a:cubicBezTo>
                      <a:pt x="102" y="133"/>
                      <a:pt x="103" y="132"/>
                      <a:pt x="104" y="132"/>
                    </a:cubicBezTo>
                    <a:cubicBezTo>
                      <a:pt x="104" y="132"/>
                      <a:pt x="105" y="132"/>
                      <a:pt x="105" y="131"/>
                    </a:cubicBezTo>
                    <a:cubicBezTo>
                      <a:pt x="106" y="131"/>
                      <a:pt x="107" y="130"/>
                      <a:pt x="108" y="131"/>
                    </a:cubicBezTo>
                    <a:cubicBezTo>
                      <a:pt x="108" y="131"/>
                      <a:pt x="108" y="131"/>
                      <a:pt x="109" y="131"/>
                    </a:cubicBezTo>
                    <a:cubicBezTo>
                      <a:pt x="109" y="131"/>
                      <a:pt x="109" y="131"/>
                      <a:pt x="109" y="131"/>
                    </a:cubicBezTo>
                    <a:cubicBezTo>
                      <a:pt x="109" y="130"/>
                      <a:pt x="109" y="130"/>
                      <a:pt x="109" y="130"/>
                    </a:cubicBezTo>
                    <a:cubicBezTo>
                      <a:pt x="109" y="131"/>
                      <a:pt x="109" y="131"/>
                      <a:pt x="109" y="131"/>
                    </a:cubicBezTo>
                    <a:cubicBezTo>
                      <a:pt x="109" y="131"/>
                      <a:pt x="109" y="131"/>
                      <a:pt x="109" y="131"/>
                    </a:cubicBezTo>
                    <a:cubicBezTo>
                      <a:pt x="108" y="131"/>
                      <a:pt x="108" y="131"/>
                      <a:pt x="107" y="132"/>
                    </a:cubicBezTo>
                    <a:cubicBezTo>
                      <a:pt x="107" y="132"/>
                      <a:pt x="107" y="132"/>
                      <a:pt x="107" y="133"/>
                    </a:cubicBezTo>
                    <a:cubicBezTo>
                      <a:pt x="107" y="133"/>
                      <a:pt x="107" y="133"/>
                      <a:pt x="107" y="133"/>
                    </a:cubicBezTo>
                    <a:cubicBezTo>
                      <a:pt x="107" y="134"/>
                      <a:pt x="107" y="135"/>
                      <a:pt x="106" y="135"/>
                    </a:cubicBezTo>
                    <a:cubicBezTo>
                      <a:pt x="106" y="135"/>
                      <a:pt x="106" y="136"/>
                      <a:pt x="106" y="136"/>
                    </a:cubicBezTo>
                    <a:cubicBezTo>
                      <a:pt x="106" y="136"/>
                      <a:pt x="107" y="137"/>
                      <a:pt x="108" y="137"/>
                    </a:cubicBezTo>
                    <a:cubicBezTo>
                      <a:pt x="109" y="138"/>
                      <a:pt x="110" y="138"/>
                      <a:pt x="110" y="139"/>
                    </a:cubicBezTo>
                    <a:cubicBezTo>
                      <a:pt x="111" y="140"/>
                      <a:pt x="112" y="140"/>
                      <a:pt x="114" y="141"/>
                    </a:cubicBezTo>
                    <a:cubicBezTo>
                      <a:pt x="115" y="142"/>
                      <a:pt x="115" y="143"/>
                      <a:pt x="116" y="144"/>
                    </a:cubicBezTo>
                    <a:cubicBezTo>
                      <a:pt x="116" y="145"/>
                      <a:pt x="115" y="145"/>
                      <a:pt x="115" y="145"/>
                    </a:cubicBezTo>
                    <a:close/>
                    <a:moveTo>
                      <a:pt x="125" y="107"/>
                    </a:moveTo>
                    <a:cubicBezTo>
                      <a:pt x="125" y="106"/>
                      <a:pt x="125" y="106"/>
                      <a:pt x="125" y="106"/>
                    </a:cubicBezTo>
                    <a:cubicBezTo>
                      <a:pt x="125" y="107"/>
                      <a:pt x="125" y="107"/>
                      <a:pt x="125" y="107"/>
                    </a:cubicBezTo>
                    <a:close/>
                    <a:moveTo>
                      <a:pt x="142" y="156"/>
                    </a:moveTo>
                    <a:cubicBezTo>
                      <a:pt x="141" y="156"/>
                      <a:pt x="140" y="156"/>
                      <a:pt x="138" y="156"/>
                    </a:cubicBezTo>
                    <a:cubicBezTo>
                      <a:pt x="138" y="157"/>
                      <a:pt x="138" y="157"/>
                      <a:pt x="138" y="157"/>
                    </a:cubicBezTo>
                    <a:cubicBezTo>
                      <a:pt x="137" y="156"/>
                      <a:pt x="135" y="156"/>
                      <a:pt x="135" y="155"/>
                    </a:cubicBezTo>
                    <a:cubicBezTo>
                      <a:pt x="134" y="155"/>
                      <a:pt x="134" y="155"/>
                      <a:pt x="133" y="155"/>
                    </a:cubicBezTo>
                    <a:cubicBezTo>
                      <a:pt x="133" y="155"/>
                      <a:pt x="133" y="155"/>
                      <a:pt x="132" y="155"/>
                    </a:cubicBezTo>
                    <a:cubicBezTo>
                      <a:pt x="132" y="155"/>
                      <a:pt x="132" y="154"/>
                      <a:pt x="132" y="154"/>
                    </a:cubicBezTo>
                    <a:cubicBezTo>
                      <a:pt x="131" y="153"/>
                      <a:pt x="131" y="152"/>
                      <a:pt x="131" y="151"/>
                    </a:cubicBezTo>
                    <a:cubicBezTo>
                      <a:pt x="132" y="150"/>
                      <a:pt x="132" y="150"/>
                      <a:pt x="132" y="149"/>
                    </a:cubicBezTo>
                    <a:cubicBezTo>
                      <a:pt x="132" y="148"/>
                      <a:pt x="132" y="148"/>
                      <a:pt x="133" y="147"/>
                    </a:cubicBezTo>
                    <a:cubicBezTo>
                      <a:pt x="133" y="147"/>
                      <a:pt x="133" y="147"/>
                      <a:pt x="133" y="147"/>
                    </a:cubicBezTo>
                    <a:cubicBezTo>
                      <a:pt x="133" y="147"/>
                      <a:pt x="133" y="147"/>
                      <a:pt x="133" y="147"/>
                    </a:cubicBezTo>
                    <a:cubicBezTo>
                      <a:pt x="132" y="146"/>
                      <a:pt x="131" y="146"/>
                      <a:pt x="131" y="145"/>
                    </a:cubicBezTo>
                    <a:cubicBezTo>
                      <a:pt x="131" y="144"/>
                      <a:pt x="130" y="144"/>
                      <a:pt x="129" y="143"/>
                    </a:cubicBezTo>
                    <a:cubicBezTo>
                      <a:pt x="128" y="142"/>
                      <a:pt x="127" y="141"/>
                      <a:pt x="127" y="140"/>
                    </a:cubicBezTo>
                    <a:cubicBezTo>
                      <a:pt x="127" y="139"/>
                      <a:pt x="126" y="138"/>
                      <a:pt x="126" y="137"/>
                    </a:cubicBezTo>
                    <a:cubicBezTo>
                      <a:pt x="125" y="137"/>
                      <a:pt x="125" y="136"/>
                      <a:pt x="125" y="136"/>
                    </a:cubicBezTo>
                    <a:cubicBezTo>
                      <a:pt x="125" y="135"/>
                      <a:pt x="125" y="135"/>
                      <a:pt x="126" y="135"/>
                    </a:cubicBezTo>
                    <a:cubicBezTo>
                      <a:pt x="126" y="134"/>
                      <a:pt x="126" y="134"/>
                      <a:pt x="127" y="134"/>
                    </a:cubicBezTo>
                    <a:cubicBezTo>
                      <a:pt x="127" y="133"/>
                      <a:pt x="128" y="133"/>
                      <a:pt x="129" y="132"/>
                    </a:cubicBezTo>
                    <a:cubicBezTo>
                      <a:pt x="129" y="132"/>
                      <a:pt x="129" y="132"/>
                      <a:pt x="129" y="132"/>
                    </a:cubicBezTo>
                    <a:cubicBezTo>
                      <a:pt x="130" y="131"/>
                      <a:pt x="131" y="130"/>
                      <a:pt x="132" y="130"/>
                    </a:cubicBezTo>
                    <a:cubicBezTo>
                      <a:pt x="132" y="130"/>
                      <a:pt x="133" y="130"/>
                      <a:pt x="133" y="130"/>
                    </a:cubicBezTo>
                    <a:cubicBezTo>
                      <a:pt x="134" y="130"/>
                      <a:pt x="134" y="130"/>
                      <a:pt x="135" y="130"/>
                    </a:cubicBezTo>
                    <a:cubicBezTo>
                      <a:pt x="136" y="130"/>
                      <a:pt x="136" y="130"/>
                      <a:pt x="136" y="131"/>
                    </a:cubicBezTo>
                    <a:cubicBezTo>
                      <a:pt x="136" y="131"/>
                      <a:pt x="136" y="131"/>
                      <a:pt x="136" y="132"/>
                    </a:cubicBezTo>
                    <a:cubicBezTo>
                      <a:pt x="136" y="132"/>
                      <a:pt x="136" y="133"/>
                      <a:pt x="136" y="133"/>
                    </a:cubicBezTo>
                    <a:cubicBezTo>
                      <a:pt x="136" y="134"/>
                      <a:pt x="136" y="134"/>
                      <a:pt x="136" y="134"/>
                    </a:cubicBezTo>
                    <a:cubicBezTo>
                      <a:pt x="135" y="134"/>
                      <a:pt x="135" y="134"/>
                      <a:pt x="134" y="134"/>
                    </a:cubicBezTo>
                    <a:cubicBezTo>
                      <a:pt x="133" y="134"/>
                      <a:pt x="133" y="134"/>
                      <a:pt x="133" y="136"/>
                    </a:cubicBezTo>
                    <a:cubicBezTo>
                      <a:pt x="133" y="136"/>
                      <a:pt x="133" y="136"/>
                      <a:pt x="133" y="136"/>
                    </a:cubicBezTo>
                    <a:cubicBezTo>
                      <a:pt x="133" y="136"/>
                      <a:pt x="133" y="136"/>
                      <a:pt x="133" y="136"/>
                    </a:cubicBezTo>
                    <a:cubicBezTo>
                      <a:pt x="132" y="137"/>
                      <a:pt x="132" y="137"/>
                      <a:pt x="132" y="137"/>
                    </a:cubicBezTo>
                    <a:cubicBezTo>
                      <a:pt x="133" y="138"/>
                      <a:pt x="133" y="138"/>
                      <a:pt x="134" y="139"/>
                    </a:cubicBezTo>
                    <a:cubicBezTo>
                      <a:pt x="134" y="140"/>
                      <a:pt x="135" y="141"/>
                      <a:pt x="136" y="141"/>
                    </a:cubicBezTo>
                    <a:cubicBezTo>
                      <a:pt x="137" y="141"/>
                      <a:pt x="137" y="141"/>
                      <a:pt x="137" y="142"/>
                    </a:cubicBezTo>
                    <a:cubicBezTo>
                      <a:pt x="137" y="142"/>
                      <a:pt x="137" y="142"/>
                      <a:pt x="137" y="142"/>
                    </a:cubicBezTo>
                    <a:cubicBezTo>
                      <a:pt x="137" y="143"/>
                      <a:pt x="137" y="144"/>
                      <a:pt x="137" y="144"/>
                    </a:cubicBezTo>
                    <a:cubicBezTo>
                      <a:pt x="138" y="145"/>
                      <a:pt x="138" y="146"/>
                      <a:pt x="138" y="147"/>
                    </a:cubicBezTo>
                    <a:cubicBezTo>
                      <a:pt x="138" y="147"/>
                      <a:pt x="138" y="147"/>
                      <a:pt x="138" y="148"/>
                    </a:cubicBezTo>
                    <a:cubicBezTo>
                      <a:pt x="138" y="148"/>
                      <a:pt x="139" y="149"/>
                      <a:pt x="139" y="149"/>
                    </a:cubicBezTo>
                    <a:cubicBezTo>
                      <a:pt x="139" y="149"/>
                      <a:pt x="140" y="149"/>
                      <a:pt x="140" y="149"/>
                    </a:cubicBezTo>
                    <a:cubicBezTo>
                      <a:pt x="140" y="149"/>
                      <a:pt x="140" y="149"/>
                      <a:pt x="140" y="150"/>
                    </a:cubicBezTo>
                    <a:cubicBezTo>
                      <a:pt x="140" y="150"/>
                      <a:pt x="140" y="150"/>
                      <a:pt x="140" y="150"/>
                    </a:cubicBezTo>
                    <a:cubicBezTo>
                      <a:pt x="140" y="150"/>
                      <a:pt x="140" y="150"/>
                      <a:pt x="140" y="150"/>
                    </a:cubicBezTo>
                    <a:cubicBezTo>
                      <a:pt x="141" y="151"/>
                      <a:pt x="141" y="151"/>
                      <a:pt x="141" y="152"/>
                    </a:cubicBezTo>
                    <a:cubicBezTo>
                      <a:pt x="141" y="153"/>
                      <a:pt x="141" y="155"/>
                      <a:pt x="142" y="156"/>
                    </a:cubicBezTo>
                    <a:cubicBezTo>
                      <a:pt x="142" y="156"/>
                      <a:pt x="142" y="156"/>
                      <a:pt x="142" y="156"/>
                    </a:cubicBezTo>
                    <a:close/>
                    <a:moveTo>
                      <a:pt x="147" y="50"/>
                    </a:moveTo>
                    <a:cubicBezTo>
                      <a:pt x="147" y="50"/>
                      <a:pt x="147" y="50"/>
                      <a:pt x="147" y="50"/>
                    </a:cubicBezTo>
                    <a:cubicBezTo>
                      <a:pt x="147" y="50"/>
                      <a:pt x="147" y="50"/>
                      <a:pt x="147" y="50"/>
                    </a:cubicBezTo>
                    <a:close/>
                    <a:moveTo>
                      <a:pt x="151" y="136"/>
                    </a:moveTo>
                    <a:cubicBezTo>
                      <a:pt x="151" y="136"/>
                      <a:pt x="150" y="137"/>
                      <a:pt x="150" y="136"/>
                    </a:cubicBezTo>
                    <a:cubicBezTo>
                      <a:pt x="149" y="136"/>
                      <a:pt x="149" y="136"/>
                      <a:pt x="148" y="136"/>
                    </a:cubicBezTo>
                    <a:cubicBezTo>
                      <a:pt x="148" y="136"/>
                      <a:pt x="148" y="135"/>
                      <a:pt x="148" y="135"/>
                    </a:cubicBezTo>
                    <a:cubicBezTo>
                      <a:pt x="148" y="133"/>
                      <a:pt x="149" y="132"/>
                      <a:pt x="151" y="132"/>
                    </a:cubicBezTo>
                    <a:cubicBezTo>
                      <a:pt x="151" y="132"/>
                      <a:pt x="151" y="132"/>
                      <a:pt x="152" y="133"/>
                    </a:cubicBezTo>
                    <a:cubicBezTo>
                      <a:pt x="152" y="133"/>
                      <a:pt x="152" y="133"/>
                      <a:pt x="152" y="134"/>
                    </a:cubicBezTo>
                    <a:cubicBezTo>
                      <a:pt x="152" y="134"/>
                      <a:pt x="152" y="135"/>
                      <a:pt x="151" y="136"/>
                    </a:cubicBezTo>
                    <a:close/>
                    <a:moveTo>
                      <a:pt x="162" y="57"/>
                    </a:moveTo>
                    <a:cubicBezTo>
                      <a:pt x="162" y="57"/>
                      <a:pt x="162" y="57"/>
                      <a:pt x="162" y="57"/>
                    </a:cubicBezTo>
                    <a:cubicBezTo>
                      <a:pt x="161" y="56"/>
                      <a:pt x="160" y="55"/>
                      <a:pt x="160" y="54"/>
                    </a:cubicBezTo>
                    <a:cubicBezTo>
                      <a:pt x="160" y="54"/>
                      <a:pt x="160" y="54"/>
                      <a:pt x="160" y="54"/>
                    </a:cubicBezTo>
                    <a:cubicBezTo>
                      <a:pt x="160" y="54"/>
                      <a:pt x="160" y="54"/>
                      <a:pt x="160" y="54"/>
                    </a:cubicBezTo>
                    <a:cubicBezTo>
                      <a:pt x="160" y="54"/>
                      <a:pt x="161" y="54"/>
                      <a:pt x="161" y="54"/>
                    </a:cubicBezTo>
                    <a:cubicBezTo>
                      <a:pt x="161" y="55"/>
                      <a:pt x="162" y="55"/>
                      <a:pt x="162" y="55"/>
                    </a:cubicBezTo>
                    <a:cubicBezTo>
                      <a:pt x="162" y="56"/>
                      <a:pt x="162" y="56"/>
                      <a:pt x="162" y="57"/>
                    </a:cubicBezTo>
                    <a:close/>
                    <a:moveTo>
                      <a:pt x="163" y="59"/>
                    </a:moveTo>
                    <a:cubicBezTo>
                      <a:pt x="163" y="59"/>
                      <a:pt x="162" y="59"/>
                      <a:pt x="162" y="59"/>
                    </a:cubicBezTo>
                    <a:cubicBezTo>
                      <a:pt x="162" y="59"/>
                      <a:pt x="162" y="59"/>
                      <a:pt x="163" y="59"/>
                    </a:cubicBezTo>
                    <a:cubicBezTo>
                      <a:pt x="163" y="59"/>
                      <a:pt x="163" y="59"/>
                      <a:pt x="163" y="59"/>
                    </a:cubicBezTo>
                    <a:close/>
                    <a:moveTo>
                      <a:pt x="166" y="145"/>
                    </a:moveTo>
                    <a:cubicBezTo>
                      <a:pt x="166" y="145"/>
                      <a:pt x="166" y="145"/>
                      <a:pt x="166" y="145"/>
                    </a:cubicBezTo>
                    <a:cubicBezTo>
                      <a:pt x="166" y="145"/>
                      <a:pt x="166" y="145"/>
                      <a:pt x="166" y="145"/>
                    </a:cubicBezTo>
                    <a:close/>
                    <a:moveTo>
                      <a:pt x="168" y="47"/>
                    </a:moveTo>
                    <a:cubicBezTo>
                      <a:pt x="167" y="47"/>
                      <a:pt x="167" y="47"/>
                      <a:pt x="167" y="47"/>
                    </a:cubicBezTo>
                    <a:cubicBezTo>
                      <a:pt x="167" y="47"/>
                      <a:pt x="167" y="47"/>
                      <a:pt x="167" y="47"/>
                    </a:cubicBezTo>
                    <a:cubicBezTo>
                      <a:pt x="167" y="46"/>
                      <a:pt x="167" y="46"/>
                      <a:pt x="167" y="46"/>
                    </a:cubicBezTo>
                    <a:cubicBezTo>
                      <a:pt x="168" y="46"/>
                      <a:pt x="168" y="46"/>
                      <a:pt x="168" y="46"/>
                    </a:cubicBezTo>
                    <a:cubicBezTo>
                      <a:pt x="168" y="46"/>
                      <a:pt x="168" y="47"/>
                      <a:pt x="168" y="47"/>
                    </a:cubicBezTo>
                    <a:close/>
                    <a:moveTo>
                      <a:pt x="178" y="12"/>
                    </a:moveTo>
                    <a:cubicBezTo>
                      <a:pt x="178" y="12"/>
                      <a:pt x="178" y="12"/>
                      <a:pt x="179" y="13"/>
                    </a:cubicBezTo>
                    <a:cubicBezTo>
                      <a:pt x="179" y="13"/>
                      <a:pt x="179" y="13"/>
                      <a:pt x="179" y="13"/>
                    </a:cubicBezTo>
                    <a:cubicBezTo>
                      <a:pt x="179" y="13"/>
                      <a:pt x="179" y="13"/>
                      <a:pt x="179" y="13"/>
                    </a:cubicBezTo>
                    <a:cubicBezTo>
                      <a:pt x="178" y="12"/>
                      <a:pt x="178" y="12"/>
                      <a:pt x="178" y="12"/>
                    </a:cubicBezTo>
                    <a:cubicBezTo>
                      <a:pt x="178" y="12"/>
                      <a:pt x="178" y="12"/>
                      <a:pt x="178" y="12"/>
                    </a:cubicBezTo>
                    <a:cubicBezTo>
                      <a:pt x="178" y="12"/>
                      <a:pt x="178" y="12"/>
                      <a:pt x="178" y="12"/>
                    </a:cubicBezTo>
                    <a:close/>
                    <a:moveTo>
                      <a:pt x="178" y="104"/>
                    </a:moveTo>
                    <a:cubicBezTo>
                      <a:pt x="178" y="104"/>
                      <a:pt x="178" y="104"/>
                      <a:pt x="178" y="104"/>
                    </a:cubicBezTo>
                    <a:cubicBezTo>
                      <a:pt x="178" y="104"/>
                      <a:pt x="178" y="104"/>
                      <a:pt x="178" y="104"/>
                    </a:cubicBezTo>
                    <a:cubicBezTo>
                      <a:pt x="178" y="104"/>
                      <a:pt x="177" y="104"/>
                      <a:pt x="177" y="104"/>
                    </a:cubicBezTo>
                    <a:cubicBezTo>
                      <a:pt x="177" y="104"/>
                      <a:pt x="177" y="104"/>
                      <a:pt x="177" y="104"/>
                    </a:cubicBezTo>
                    <a:cubicBezTo>
                      <a:pt x="177" y="104"/>
                      <a:pt x="178" y="104"/>
                      <a:pt x="178" y="104"/>
                    </a:cubicBezTo>
                    <a:close/>
                    <a:moveTo>
                      <a:pt x="178" y="130"/>
                    </a:moveTo>
                    <a:cubicBezTo>
                      <a:pt x="178" y="130"/>
                      <a:pt x="178" y="131"/>
                      <a:pt x="177" y="131"/>
                    </a:cubicBezTo>
                    <a:cubicBezTo>
                      <a:pt x="177" y="132"/>
                      <a:pt x="177" y="132"/>
                      <a:pt x="177" y="132"/>
                    </a:cubicBezTo>
                    <a:cubicBezTo>
                      <a:pt x="177" y="132"/>
                      <a:pt x="177" y="132"/>
                      <a:pt x="177" y="131"/>
                    </a:cubicBezTo>
                    <a:cubicBezTo>
                      <a:pt x="177" y="131"/>
                      <a:pt x="177" y="131"/>
                      <a:pt x="177" y="131"/>
                    </a:cubicBezTo>
                    <a:cubicBezTo>
                      <a:pt x="177" y="130"/>
                      <a:pt x="177" y="130"/>
                      <a:pt x="177" y="129"/>
                    </a:cubicBezTo>
                    <a:cubicBezTo>
                      <a:pt x="178" y="129"/>
                      <a:pt x="178" y="129"/>
                      <a:pt x="178" y="128"/>
                    </a:cubicBezTo>
                    <a:cubicBezTo>
                      <a:pt x="178" y="128"/>
                      <a:pt x="179" y="128"/>
                      <a:pt x="179" y="128"/>
                    </a:cubicBezTo>
                    <a:cubicBezTo>
                      <a:pt x="179" y="128"/>
                      <a:pt x="179" y="128"/>
                      <a:pt x="179" y="128"/>
                    </a:cubicBezTo>
                    <a:cubicBezTo>
                      <a:pt x="179" y="129"/>
                      <a:pt x="179" y="129"/>
                      <a:pt x="178" y="130"/>
                    </a:cubicBezTo>
                    <a:close/>
                    <a:moveTo>
                      <a:pt x="182" y="4"/>
                    </a:moveTo>
                    <a:cubicBezTo>
                      <a:pt x="182" y="4"/>
                      <a:pt x="182" y="4"/>
                      <a:pt x="182" y="4"/>
                    </a:cubicBezTo>
                    <a:cubicBezTo>
                      <a:pt x="182" y="4"/>
                      <a:pt x="182" y="4"/>
                      <a:pt x="182" y="4"/>
                    </a:cubicBezTo>
                    <a:close/>
                    <a:moveTo>
                      <a:pt x="187" y="18"/>
                    </a:moveTo>
                    <a:cubicBezTo>
                      <a:pt x="187" y="18"/>
                      <a:pt x="187" y="18"/>
                      <a:pt x="187" y="18"/>
                    </a:cubicBezTo>
                    <a:cubicBezTo>
                      <a:pt x="187" y="19"/>
                      <a:pt x="187" y="19"/>
                      <a:pt x="187" y="20"/>
                    </a:cubicBezTo>
                    <a:cubicBezTo>
                      <a:pt x="187" y="20"/>
                      <a:pt x="186" y="20"/>
                      <a:pt x="186" y="20"/>
                    </a:cubicBezTo>
                    <a:cubicBezTo>
                      <a:pt x="186" y="20"/>
                      <a:pt x="186" y="21"/>
                      <a:pt x="185" y="21"/>
                    </a:cubicBezTo>
                    <a:cubicBezTo>
                      <a:pt x="186" y="21"/>
                      <a:pt x="186" y="21"/>
                      <a:pt x="186" y="21"/>
                    </a:cubicBezTo>
                    <a:cubicBezTo>
                      <a:pt x="186" y="21"/>
                      <a:pt x="186" y="21"/>
                      <a:pt x="186" y="22"/>
                    </a:cubicBezTo>
                    <a:cubicBezTo>
                      <a:pt x="186" y="22"/>
                      <a:pt x="186" y="22"/>
                      <a:pt x="187" y="22"/>
                    </a:cubicBezTo>
                    <a:cubicBezTo>
                      <a:pt x="187" y="22"/>
                      <a:pt x="187" y="22"/>
                      <a:pt x="187" y="22"/>
                    </a:cubicBezTo>
                    <a:cubicBezTo>
                      <a:pt x="187" y="22"/>
                      <a:pt x="187" y="22"/>
                      <a:pt x="187" y="22"/>
                    </a:cubicBezTo>
                    <a:cubicBezTo>
                      <a:pt x="186" y="22"/>
                      <a:pt x="186" y="22"/>
                      <a:pt x="186" y="22"/>
                    </a:cubicBezTo>
                    <a:cubicBezTo>
                      <a:pt x="186" y="21"/>
                      <a:pt x="186" y="21"/>
                      <a:pt x="185" y="21"/>
                    </a:cubicBezTo>
                    <a:cubicBezTo>
                      <a:pt x="185" y="21"/>
                      <a:pt x="185" y="21"/>
                      <a:pt x="185" y="21"/>
                    </a:cubicBezTo>
                    <a:cubicBezTo>
                      <a:pt x="185" y="21"/>
                      <a:pt x="184" y="21"/>
                      <a:pt x="184" y="20"/>
                    </a:cubicBezTo>
                    <a:cubicBezTo>
                      <a:pt x="184" y="20"/>
                      <a:pt x="184" y="19"/>
                      <a:pt x="184" y="19"/>
                    </a:cubicBezTo>
                    <a:cubicBezTo>
                      <a:pt x="184" y="19"/>
                      <a:pt x="184" y="18"/>
                      <a:pt x="184" y="18"/>
                    </a:cubicBezTo>
                    <a:cubicBezTo>
                      <a:pt x="184" y="18"/>
                      <a:pt x="184" y="18"/>
                      <a:pt x="184" y="18"/>
                    </a:cubicBezTo>
                    <a:cubicBezTo>
                      <a:pt x="183" y="18"/>
                      <a:pt x="183" y="18"/>
                      <a:pt x="183" y="18"/>
                    </a:cubicBezTo>
                    <a:cubicBezTo>
                      <a:pt x="184" y="18"/>
                      <a:pt x="184" y="18"/>
                      <a:pt x="184" y="18"/>
                    </a:cubicBezTo>
                    <a:cubicBezTo>
                      <a:pt x="184" y="18"/>
                      <a:pt x="184" y="18"/>
                      <a:pt x="184" y="18"/>
                    </a:cubicBezTo>
                    <a:cubicBezTo>
                      <a:pt x="184" y="18"/>
                      <a:pt x="184" y="18"/>
                      <a:pt x="184" y="19"/>
                    </a:cubicBezTo>
                    <a:cubicBezTo>
                      <a:pt x="185" y="19"/>
                      <a:pt x="185" y="19"/>
                      <a:pt x="186" y="19"/>
                    </a:cubicBezTo>
                    <a:cubicBezTo>
                      <a:pt x="186" y="18"/>
                      <a:pt x="187" y="18"/>
                      <a:pt x="187" y="18"/>
                    </a:cubicBezTo>
                    <a:cubicBezTo>
                      <a:pt x="187" y="18"/>
                      <a:pt x="187" y="18"/>
                      <a:pt x="187" y="18"/>
                    </a:cubicBezTo>
                    <a:cubicBezTo>
                      <a:pt x="187" y="18"/>
                      <a:pt x="187" y="18"/>
                      <a:pt x="187" y="18"/>
                    </a:cubicBezTo>
                    <a:cubicBezTo>
                      <a:pt x="187" y="18"/>
                      <a:pt x="187" y="18"/>
                      <a:pt x="187" y="18"/>
                    </a:cubicBezTo>
                    <a:close/>
                    <a:moveTo>
                      <a:pt x="190" y="16"/>
                    </a:moveTo>
                    <a:cubicBezTo>
                      <a:pt x="189" y="17"/>
                      <a:pt x="189" y="17"/>
                      <a:pt x="188" y="17"/>
                    </a:cubicBezTo>
                    <a:cubicBezTo>
                      <a:pt x="188" y="18"/>
                      <a:pt x="188" y="18"/>
                      <a:pt x="188" y="18"/>
                    </a:cubicBezTo>
                    <a:cubicBezTo>
                      <a:pt x="188" y="18"/>
                      <a:pt x="188" y="18"/>
                      <a:pt x="188" y="18"/>
                    </a:cubicBezTo>
                    <a:cubicBezTo>
                      <a:pt x="188" y="18"/>
                      <a:pt x="187" y="18"/>
                      <a:pt x="187" y="18"/>
                    </a:cubicBezTo>
                    <a:cubicBezTo>
                      <a:pt x="187" y="18"/>
                      <a:pt x="188" y="18"/>
                      <a:pt x="188" y="18"/>
                    </a:cubicBezTo>
                    <a:cubicBezTo>
                      <a:pt x="188" y="18"/>
                      <a:pt x="188" y="18"/>
                      <a:pt x="188" y="18"/>
                    </a:cubicBezTo>
                    <a:cubicBezTo>
                      <a:pt x="188" y="17"/>
                      <a:pt x="188" y="17"/>
                      <a:pt x="188" y="17"/>
                    </a:cubicBezTo>
                    <a:cubicBezTo>
                      <a:pt x="188" y="16"/>
                      <a:pt x="189" y="16"/>
                      <a:pt x="189" y="16"/>
                    </a:cubicBezTo>
                    <a:cubicBezTo>
                      <a:pt x="189" y="16"/>
                      <a:pt x="189" y="16"/>
                      <a:pt x="189" y="16"/>
                    </a:cubicBezTo>
                    <a:cubicBezTo>
                      <a:pt x="189" y="16"/>
                      <a:pt x="189" y="16"/>
                      <a:pt x="189" y="16"/>
                    </a:cubicBezTo>
                    <a:cubicBezTo>
                      <a:pt x="189" y="16"/>
                      <a:pt x="188" y="15"/>
                      <a:pt x="188" y="15"/>
                    </a:cubicBezTo>
                    <a:cubicBezTo>
                      <a:pt x="188" y="15"/>
                      <a:pt x="188" y="15"/>
                      <a:pt x="188" y="14"/>
                    </a:cubicBezTo>
                    <a:cubicBezTo>
                      <a:pt x="188" y="14"/>
                      <a:pt x="188" y="14"/>
                      <a:pt x="188" y="14"/>
                    </a:cubicBezTo>
                    <a:cubicBezTo>
                      <a:pt x="188" y="15"/>
                      <a:pt x="189" y="15"/>
                      <a:pt x="189" y="15"/>
                    </a:cubicBezTo>
                    <a:cubicBezTo>
                      <a:pt x="189" y="15"/>
                      <a:pt x="189" y="15"/>
                      <a:pt x="189" y="16"/>
                    </a:cubicBezTo>
                    <a:cubicBezTo>
                      <a:pt x="189" y="16"/>
                      <a:pt x="189" y="16"/>
                      <a:pt x="189" y="16"/>
                    </a:cubicBezTo>
                    <a:cubicBezTo>
                      <a:pt x="189" y="16"/>
                      <a:pt x="189" y="16"/>
                      <a:pt x="189" y="16"/>
                    </a:cubicBezTo>
                    <a:cubicBezTo>
                      <a:pt x="189" y="16"/>
                      <a:pt x="190" y="16"/>
                      <a:pt x="190" y="16"/>
                    </a:cubicBezTo>
                    <a:cubicBezTo>
                      <a:pt x="190" y="16"/>
                      <a:pt x="190" y="16"/>
                      <a:pt x="190" y="16"/>
                    </a:cubicBezTo>
                    <a:cubicBezTo>
                      <a:pt x="190" y="16"/>
                      <a:pt x="190" y="16"/>
                      <a:pt x="190" y="16"/>
                    </a:cubicBezTo>
                    <a:close/>
                    <a:moveTo>
                      <a:pt x="194" y="16"/>
                    </a:moveTo>
                    <a:cubicBezTo>
                      <a:pt x="193" y="16"/>
                      <a:pt x="193" y="16"/>
                      <a:pt x="193" y="16"/>
                    </a:cubicBezTo>
                    <a:cubicBezTo>
                      <a:pt x="194" y="16"/>
                      <a:pt x="194" y="16"/>
                      <a:pt x="194" y="16"/>
                    </a:cubicBezTo>
                    <a:close/>
                    <a:moveTo>
                      <a:pt x="197" y="124"/>
                    </a:moveTo>
                    <a:cubicBezTo>
                      <a:pt x="197" y="124"/>
                      <a:pt x="197" y="124"/>
                      <a:pt x="196" y="124"/>
                    </a:cubicBezTo>
                    <a:cubicBezTo>
                      <a:pt x="196" y="124"/>
                      <a:pt x="195" y="124"/>
                      <a:pt x="194" y="123"/>
                    </a:cubicBezTo>
                    <a:cubicBezTo>
                      <a:pt x="194" y="123"/>
                      <a:pt x="194" y="123"/>
                      <a:pt x="194" y="123"/>
                    </a:cubicBezTo>
                    <a:cubicBezTo>
                      <a:pt x="194" y="122"/>
                      <a:pt x="194" y="122"/>
                      <a:pt x="194" y="122"/>
                    </a:cubicBezTo>
                    <a:cubicBezTo>
                      <a:pt x="194" y="122"/>
                      <a:pt x="194" y="122"/>
                      <a:pt x="195" y="122"/>
                    </a:cubicBezTo>
                    <a:cubicBezTo>
                      <a:pt x="195" y="123"/>
                      <a:pt x="195" y="123"/>
                      <a:pt x="196" y="123"/>
                    </a:cubicBezTo>
                    <a:cubicBezTo>
                      <a:pt x="196" y="123"/>
                      <a:pt x="197" y="123"/>
                      <a:pt x="197" y="124"/>
                    </a:cubicBezTo>
                    <a:cubicBezTo>
                      <a:pt x="197" y="124"/>
                      <a:pt x="197" y="124"/>
                      <a:pt x="197" y="124"/>
                    </a:cubicBezTo>
                    <a:cubicBezTo>
                      <a:pt x="197" y="124"/>
                      <a:pt x="197" y="124"/>
                      <a:pt x="197" y="124"/>
                    </a:cubicBezTo>
                    <a:close/>
                    <a:moveTo>
                      <a:pt x="197" y="26"/>
                    </a:moveTo>
                    <a:cubicBezTo>
                      <a:pt x="197" y="26"/>
                      <a:pt x="197" y="26"/>
                      <a:pt x="197" y="26"/>
                    </a:cubicBezTo>
                    <a:cubicBezTo>
                      <a:pt x="197" y="26"/>
                      <a:pt x="197" y="26"/>
                      <a:pt x="197" y="26"/>
                    </a:cubicBezTo>
                    <a:cubicBezTo>
                      <a:pt x="197" y="26"/>
                      <a:pt x="197" y="26"/>
                      <a:pt x="197" y="26"/>
                    </a:cubicBezTo>
                    <a:cubicBezTo>
                      <a:pt x="197" y="26"/>
                      <a:pt x="197" y="26"/>
                      <a:pt x="197" y="26"/>
                    </a:cubicBezTo>
                    <a:cubicBezTo>
                      <a:pt x="197" y="26"/>
                      <a:pt x="197" y="26"/>
                      <a:pt x="197" y="26"/>
                    </a:cubicBezTo>
                    <a:cubicBezTo>
                      <a:pt x="197" y="26"/>
                      <a:pt x="197" y="26"/>
                      <a:pt x="197" y="26"/>
                    </a:cubicBezTo>
                    <a:close/>
                    <a:moveTo>
                      <a:pt x="210" y="116"/>
                    </a:moveTo>
                    <a:cubicBezTo>
                      <a:pt x="210" y="116"/>
                      <a:pt x="210" y="116"/>
                      <a:pt x="210" y="116"/>
                    </a:cubicBezTo>
                    <a:cubicBezTo>
                      <a:pt x="210" y="116"/>
                      <a:pt x="210" y="116"/>
                      <a:pt x="210" y="115"/>
                    </a:cubicBezTo>
                    <a:cubicBezTo>
                      <a:pt x="210" y="115"/>
                      <a:pt x="210" y="115"/>
                      <a:pt x="210" y="115"/>
                    </a:cubicBezTo>
                    <a:cubicBezTo>
                      <a:pt x="210" y="115"/>
                      <a:pt x="210" y="115"/>
                      <a:pt x="211" y="115"/>
                    </a:cubicBezTo>
                    <a:cubicBezTo>
                      <a:pt x="211" y="115"/>
                      <a:pt x="211" y="116"/>
                      <a:pt x="211" y="116"/>
                    </a:cubicBezTo>
                    <a:cubicBezTo>
                      <a:pt x="211" y="116"/>
                      <a:pt x="211" y="116"/>
                      <a:pt x="210" y="116"/>
                    </a:cubicBezTo>
                    <a:close/>
                    <a:moveTo>
                      <a:pt x="211" y="122"/>
                    </a:moveTo>
                    <a:cubicBezTo>
                      <a:pt x="211" y="122"/>
                      <a:pt x="211" y="122"/>
                      <a:pt x="211" y="122"/>
                    </a:cubicBezTo>
                    <a:cubicBezTo>
                      <a:pt x="211" y="123"/>
                      <a:pt x="211" y="123"/>
                      <a:pt x="211" y="123"/>
                    </a:cubicBezTo>
                    <a:cubicBezTo>
                      <a:pt x="211" y="123"/>
                      <a:pt x="211" y="122"/>
                      <a:pt x="211" y="122"/>
                    </a:cubicBezTo>
                    <a:cubicBezTo>
                      <a:pt x="211" y="122"/>
                      <a:pt x="211" y="122"/>
                      <a:pt x="211" y="122"/>
                    </a:cubicBezTo>
                    <a:cubicBezTo>
                      <a:pt x="211" y="122"/>
                      <a:pt x="211" y="122"/>
                      <a:pt x="211" y="122"/>
                    </a:cubicBezTo>
                    <a:cubicBezTo>
                      <a:pt x="212" y="122"/>
                      <a:pt x="212" y="122"/>
                      <a:pt x="211" y="122"/>
                    </a:cubicBezTo>
                    <a:close/>
                    <a:moveTo>
                      <a:pt x="212" y="119"/>
                    </a:moveTo>
                    <a:cubicBezTo>
                      <a:pt x="212" y="119"/>
                      <a:pt x="212" y="119"/>
                      <a:pt x="212" y="119"/>
                    </a:cubicBezTo>
                    <a:cubicBezTo>
                      <a:pt x="212" y="119"/>
                      <a:pt x="212" y="119"/>
                      <a:pt x="212" y="119"/>
                    </a:cubicBezTo>
                    <a:cubicBezTo>
                      <a:pt x="213" y="119"/>
                      <a:pt x="213" y="119"/>
                      <a:pt x="213" y="119"/>
                    </a:cubicBezTo>
                    <a:lnTo>
                      <a:pt x="212" y="119"/>
                    </a:lnTo>
                    <a:close/>
                    <a:moveTo>
                      <a:pt x="222" y="97"/>
                    </a:moveTo>
                    <a:cubicBezTo>
                      <a:pt x="222" y="97"/>
                      <a:pt x="222" y="97"/>
                      <a:pt x="222" y="97"/>
                    </a:cubicBezTo>
                    <a:cubicBezTo>
                      <a:pt x="222" y="96"/>
                      <a:pt x="221" y="96"/>
                      <a:pt x="221" y="95"/>
                    </a:cubicBezTo>
                    <a:cubicBezTo>
                      <a:pt x="221" y="95"/>
                      <a:pt x="221" y="95"/>
                      <a:pt x="221" y="95"/>
                    </a:cubicBezTo>
                    <a:cubicBezTo>
                      <a:pt x="221" y="95"/>
                      <a:pt x="221" y="95"/>
                      <a:pt x="222" y="95"/>
                    </a:cubicBezTo>
                    <a:cubicBezTo>
                      <a:pt x="222" y="95"/>
                      <a:pt x="222" y="96"/>
                      <a:pt x="222" y="96"/>
                    </a:cubicBezTo>
                    <a:cubicBezTo>
                      <a:pt x="222" y="96"/>
                      <a:pt x="222" y="96"/>
                      <a:pt x="222" y="97"/>
                    </a:cubicBezTo>
                    <a:cubicBezTo>
                      <a:pt x="223" y="97"/>
                      <a:pt x="222" y="97"/>
                      <a:pt x="222" y="97"/>
                    </a:cubicBezTo>
                    <a:close/>
                    <a:moveTo>
                      <a:pt x="222" y="94"/>
                    </a:moveTo>
                    <a:cubicBezTo>
                      <a:pt x="222" y="94"/>
                      <a:pt x="222" y="94"/>
                      <a:pt x="223" y="94"/>
                    </a:cubicBezTo>
                    <a:cubicBezTo>
                      <a:pt x="223" y="94"/>
                      <a:pt x="223" y="94"/>
                      <a:pt x="223" y="94"/>
                    </a:cubicBezTo>
                    <a:cubicBezTo>
                      <a:pt x="223" y="94"/>
                      <a:pt x="222" y="94"/>
                      <a:pt x="222" y="94"/>
                    </a:cubicBezTo>
                    <a:close/>
                    <a:moveTo>
                      <a:pt x="224" y="112"/>
                    </a:moveTo>
                    <a:cubicBezTo>
                      <a:pt x="224" y="112"/>
                      <a:pt x="224" y="112"/>
                      <a:pt x="224" y="112"/>
                    </a:cubicBezTo>
                    <a:cubicBezTo>
                      <a:pt x="224" y="112"/>
                      <a:pt x="224" y="112"/>
                      <a:pt x="224" y="112"/>
                    </a:cubicBezTo>
                    <a:cubicBezTo>
                      <a:pt x="224" y="112"/>
                      <a:pt x="224" y="112"/>
                      <a:pt x="224" y="111"/>
                    </a:cubicBezTo>
                    <a:cubicBezTo>
                      <a:pt x="224" y="111"/>
                      <a:pt x="224" y="111"/>
                      <a:pt x="224" y="111"/>
                    </a:cubicBezTo>
                    <a:cubicBezTo>
                      <a:pt x="224" y="111"/>
                      <a:pt x="224" y="111"/>
                      <a:pt x="224" y="112"/>
                    </a:cubicBezTo>
                    <a:cubicBezTo>
                      <a:pt x="224" y="112"/>
                      <a:pt x="224" y="112"/>
                      <a:pt x="224" y="112"/>
                    </a:cubicBezTo>
                    <a:close/>
                    <a:moveTo>
                      <a:pt x="231" y="109"/>
                    </a:moveTo>
                    <a:cubicBezTo>
                      <a:pt x="231" y="109"/>
                      <a:pt x="231" y="109"/>
                      <a:pt x="231" y="109"/>
                    </a:cubicBezTo>
                    <a:cubicBezTo>
                      <a:pt x="231" y="109"/>
                      <a:pt x="231" y="108"/>
                      <a:pt x="232" y="108"/>
                    </a:cubicBezTo>
                    <a:cubicBezTo>
                      <a:pt x="232" y="108"/>
                      <a:pt x="232" y="108"/>
                      <a:pt x="232" y="108"/>
                    </a:cubicBezTo>
                    <a:cubicBezTo>
                      <a:pt x="231" y="108"/>
                      <a:pt x="231" y="108"/>
                      <a:pt x="231" y="108"/>
                    </a:cubicBezTo>
                    <a:cubicBezTo>
                      <a:pt x="232" y="108"/>
                      <a:pt x="232" y="108"/>
                      <a:pt x="232" y="108"/>
                    </a:cubicBezTo>
                    <a:cubicBezTo>
                      <a:pt x="232" y="108"/>
                      <a:pt x="232" y="108"/>
                      <a:pt x="232" y="108"/>
                    </a:cubicBezTo>
                    <a:cubicBezTo>
                      <a:pt x="232" y="108"/>
                      <a:pt x="232" y="108"/>
                      <a:pt x="232" y="108"/>
                    </a:cubicBezTo>
                    <a:cubicBezTo>
                      <a:pt x="233" y="108"/>
                      <a:pt x="233" y="108"/>
                      <a:pt x="233" y="108"/>
                    </a:cubicBezTo>
                    <a:cubicBezTo>
                      <a:pt x="233" y="107"/>
                      <a:pt x="234" y="106"/>
                      <a:pt x="234" y="106"/>
                    </a:cubicBezTo>
                    <a:cubicBezTo>
                      <a:pt x="234" y="105"/>
                      <a:pt x="234" y="105"/>
                      <a:pt x="234" y="105"/>
                    </a:cubicBezTo>
                    <a:cubicBezTo>
                      <a:pt x="235" y="104"/>
                      <a:pt x="235" y="103"/>
                      <a:pt x="235" y="103"/>
                    </a:cubicBezTo>
                    <a:cubicBezTo>
                      <a:pt x="236" y="101"/>
                      <a:pt x="236" y="98"/>
                      <a:pt x="236" y="96"/>
                    </a:cubicBezTo>
                    <a:cubicBezTo>
                      <a:pt x="236" y="96"/>
                      <a:pt x="236" y="95"/>
                      <a:pt x="236" y="95"/>
                    </a:cubicBezTo>
                    <a:cubicBezTo>
                      <a:pt x="236" y="95"/>
                      <a:pt x="236" y="95"/>
                      <a:pt x="236" y="95"/>
                    </a:cubicBezTo>
                    <a:cubicBezTo>
                      <a:pt x="236" y="95"/>
                      <a:pt x="237" y="95"/>
                      <a:pt x="237" y="95"/>
                    </a:cubicBezTo>
                    <a:cubicBezTo>
                      <a:pt x="237" y="96"/>
                      <a:pt x="237" y="97"/>
                      <a:pt x="237" y="98"/>
                    </a:cubicBezTo>
                    <a:cubicBezTo>
                      <a:pt x="237" y="99"/>
                      <a:pt x="237" y="99"/>
                      <a:pt x="238" y="100"/>
                    </a:cubicBezTo>
                    <a:cubicBezTo>
                      <a:pt x="238" y="100"/>
                      <a:pt x="238" y="101"/>
                      <a:pt x="237" y="101"/>
                    </a:cubicBezTo>
                    <a:cubicBezTo>
                      <a:pt x="237" y="102"/>
                      <a:pt x="237" y="102"/>
                      <a:pt x="237" y="102"/>
                    </a:cubicBezTo>
                    <a:cubicBezTo>
                      <a:pt x="237" y="103"/>
                      <a:pt x="238" y="103"/>
                      <a:pt x="237" y="103"/>
                    </a:cubicBezTo>
                    <a:cubicBezTo>
                      <a:pt x="237" y="104"/>
                      <a:pt x="236" y="105"/>
                      <a:pt x="235" y="106"/>
                    </a:cubicBezTo>
                    <a:cubicBezTo>
                      <a:pt x="234" y="107"/>
                      <a:pt x="234" y="107"/>
                      <a:pt x="234" y="108"/>
                    </a:cubicBezTo>
                    <a:cubicBezTo>
                      <a:pt x="234" y="108"/>
                      <a:pt x="234" y="109"/>
                      <a:pt x="233" y="109"/>
                    </a:cubicBezTo>
                    <a:cubicBezTo>
                      <a:pt x="233" y="109"/>
                      <a:pt x="232" y="110"/>
                      <a:pt x="231" y="109"/>
                    </a:cubicBezTo>
                    <a:cubicBezTo>
                      <a:pt x="231" y="109"/>
                      <a:pt x="231" y="109"/>
                      <a:pt x="231" y="10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439">
                <a:extLst>
                  <a:ext uri="{FF2B5EF4-FFF2-40B4-BE49-F238E27FC236}">
                    <a16:creationId xmlns:a16="http://schemas.microsoft.com/office/drawing/2014/main" id="{EC71ECAB-E78E-4FD7-850C-A5EE948D45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3105" y="2904220"/>
                <a:ext cx="0" cy="3175"/>
              </a:xfrm>
              <a:custGeom>
                <a:avLst/>
                <a:gdLst>
                  <a:gd name="T0" fmla="*/ 0 h 1"/>
                  <a:gd name="T1" fmla="*/ 0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Oval 440">
                <a:extLst>
                  <a:ext uri="{FF2B5EF4-FFF2-40B4-BE49-F238E27FC236}">
                    <a16:creationId xmlns:a16="http://schemas.microsoft.com/office/drawing/2014/main" id="{012CE8D8-3369-4550-A6EB-E4C5681938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6205" y="2677208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Oval 441">
                <a:extLst>
                  <a:ext uri="{FF2B5EF4-FFF2-40B4-BE49-F238E27FC236}">
                    <a16:creationId xmlns:a16="http://schemas.microsoft.com/office/drawing/2014/main" id="{6522834F-9001-439D-9A63-774A331317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6618" y="2975658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Oval 442">
                <a:extLst>
                  <a:ext uri="{FF2B5EF4-FFF2-40B4-BE49-F238E27FC236}">
                    <a16:creationId xmlns:a16="http://schemas.microsoft.com/office/drawing/2014/main" id="{B97EC874-459A-4B9A-840E-31B4B2BE22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1355" y="2283508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443">
                <a:extLst>
                  <a:ext uri="{FF2B5EF4-FFF2-40B4-BE49-F238E27FC236}">
                    <a16:creationId xmlns:a16="http://schemas.microsoft.com/office/drawing/2014/main" id="{DAE4EBFE-6496-4086-99AE-F811D1250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8818" y="2348595"/>
                <a:ext cx="39688" cy="39688"/>
              </a:xfrm>
              <a:custGeom>
                <a:avLst/>
                <a:gdLst>
                  <a:gd name="T0" fmla="*/ 3 w 11"/>
                  <a:gd name="T1" fmla="*/ 1 h 11"/>
                  <a:gd name="T2" fmla="*/ 3 w 11"/>
                  <a:gd name="T3" fmla="*/ 1 h 11"/>
                  <a:gd name="T4" fmla="*/ 3 w 11"/>
                  <a:gd name="T5" fmla="*/ 1 h 11"/>
                  <a:gd name="T6" fmla="*/ 3 w 11"/>
                  <a:gd name="T7" fmla="*/ 2 h 11"/>
                  <a:gd name="T8" fmla="*/ 1 w 11"/>
                  <a:gd name="T9" fmla="*/ 7 h 11"/>
                  <a:gd name="T10" fmla="*/ 0 w 11"/>
                  <a:gd name="T11" fmla="*/ 8 h 11"/>
                  <a:gd name="T12" fmla="*/ 0 w 11"/>
                  <a:gd name="T13" fmla="*/ 8 h 11"/>
                  <a:gd name="T14" fmla="*/ 0 w 11"/>
                  <a:gd name="T15" fmla="*/ 9 h 11"/>
                  <a:gd name="T16" fmla="*/ 1 w 11"/>
                  <a:gd name="T17" fmla="*/ 9 h 11"/>
                  <a:gd name="T18" fmla="*/ 1 w 11"/>
                  <a:gd name="T19" fmla="*/ 10 h 11"/>
                  <a:gd name="T20" fmla="*/ 1 w 11"/>
                  <a:gd name="T21" fmla="*/ 11 h 11"/>
                  <a:gd name="T22" fmla="*/ 2 w 11"/>
                  <a:gd name="T23" fmla="*/ 11 h 11"/>
                  <a:gd name="T24" fmla="*/ 3 w 11"/>
                  <a:gd name="T25" fmla="*/ 11 h 11"/>
                  <a:gd name="T26" fmla="*/ 6 w 11"/>
                  <a:gd name="T27" fmla="*/ 8 h 11"/>
                  <a:gd name="T28" fmla="*/ 6 w 11"/>
                  <a:gd name="T29" fmla="*/ 8 h 11"/>
                  <a:gd name="T30" fmla="*/ 7 w 11"/>
                  <a:gd name="T31" fmla="*/ 10 h 11"/>
                  <a:gd name="T32" fmla="*/ 7 w 11"/>
                  <a:gd name="T33" fmla="*/ 10 h 11"/>
                  <a:gd name="T34" fmla="*/ 9 w 11"/>
                  <a:gd name="T35" fmla="*/ 11 h 11"/>
                  <a:gd name="T36" fmla="*/ 10 w 11"/>
                  <a:gd name="T37" fmla="*/ 11 h 11"/>
                  <a:gd name="T38" fmla="*/ 11 w 11"/>
                  <a:gd name="T39" fmla="*/ 10 h 11"/>
                  <a:gd name="T40" fmla="*/ 10 w 11"/>
                  <a:gd name="T41" fmla="*/ 9 h 11"/>
                  <a:gd name="T42" fmla="*/ 10 w 11"/>
                  <a:gd name="T43" fmla="*/ 9 h 11"/>
                  <a:gd name="T44" fmla="*/ 9 w 11"/>
                  <a:gd name="T45" fmla="*/ 8 h 11"/>
                  <a:gd name="T46" fmla="*/ 9 w 11"/>
                  <a:gd name="T47" fmla="*/ 6 h 11"/>
                  <a:gd name="T48" fmla="*/ 8 w 11"/>
                  <a:gd name="T49" fmla="*/ 5 h 11"/>
                  <a:gd name="T50" fmla="*/ 6 w 11"/>
                  <a:gd name="T51" fmla="*/ 3 h 11"/>
                  <a:gd name="T52" fmla="*/ 5 w 11"/>
                  <a:gd name="T53" fmla="*/ 3 h 11"/>
                  <a:gd name="T54" fmla="*/ 5 w 11"/>
                  <a:gd name="T55" fmla="*/ 2 h 11"/>
                  <a:gd name="T56" fmla="*/ 6 w 11"/>
                  <a:gd name="T57" fmla="*/ 1 h 11"/>
                  <a:gd name="T58" fmla="*/ 6 w 11"/>
                  <a:gd name="T59" fmla="*/ 1 h 11"/>
                  <a:gd name="T60" fmla="*/ 6 w 11"/>
                  <a:gd name="T61" fmla="*/ 1 h 11"/>
                  <a:gd name="T62" fmla="*/ 5 w 11"/>
                  <a:gd name="T63" fmla="*/ 1 h 11"/>
                  <a:gd name="T64" fmla="*/ 4 w 11"/>
                  <a:gd name="T65" fmla="*/ 1 h 11"/>
                  <a:gd name="T66" fmla="*/ 3 w 11"/>
                  <a:gd name="T67" fmla="*/ 1 h 11"/>
                  <a:gd name="T68" fmla="*/ 3 w 11"/>
                  <a:gd name="T6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" h="11">
                    <a:moveTo>
                      <a:pt x="3" y="1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4"/>
                      <a:pt x="1" y="5"/>
                      <a:pt x="1" y="7"/>
                    </a:cubicBezTo>
                    <a:cubicBezTo>
                      <a:pt x="1" y="7"/>
                      <a:pt x="1" y="7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9"/>
                      <a:pt x="0" y="9"/>
                    </a:cubicBezTo>
                    <a:cubicBezTo>
                      <a:pt x="0" y="9"/>
                      <a:pt x="0" y="9"/>
                      <a:pt x="1" y="9"/>
                    </a:cubicBezTo>
                    <a:cubicBezTo>
                      <a:pt x="1" y="9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1"/>
                    </a:cubicBezTo>
                    <a:cubicBezTo>
                      <a:pt x="1" y="11"/>
                      <a:pt x="1" y="11"/>
                      <a:pt x="2" y="11"/>
                    </a:cubicBezTo>
                    <a:cubicBezTo>
                      <a:pt x="2" y="11"/>
                      <a:pt x="3" y="11"/>
                      <a:pt x="3" y="11"/>
                    </a:cubicBezTo>
                    <a:cubicBezTo>
                      <a:pt x="4" y="10"/>
                      <a:pt x="5" y="10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7" y="9"/>
                      <a:pt x="7" y="9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8" y="10"/>
                      <a:pt x="9" y="11"/>
                      <a:pt x="9" y="11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0" y="11"/>
                      <a:pt x="10" y="10"/>
                      <a:pt x="11" y="10"/>
                    </a:cubicBezTo>
                    <a:cubicBezTo>
                      <a:pt x="11" y="10"/>
                      <a:pt x="11" y="9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9" y="8"/>
                      <a:pt x="9" y="8"/>
                    </a:cubicBezTo>
                    <a:cubicBezTo>
                      <a:pt x="9" y="7"/>
                      <a:pt x="9" y="6"/>
                      <a:pt x="9" y="6"/>
                    </a:cubicBezTo>
                    <a:cubicBezTo>
                      <a:pt x="8" y="6"/>
                      <a:pt x="8" y="5"/>
                      <a:pt x="8" y="5"/>
                    </a:cubicBezTo>
                    <a:cubicBezTo>
                      <a:pt x="7" y="4"/>
                      <a:pt x="6" y="4"/>
                      <a:pt x="6" y="3"/>
                    </a:cubicBezTo>
                    <a:cubicBezTo>
                      <a:pt x="6" y="3"/>
                      <a:pt x="6" y="3"/>
                      <a:pt x="5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6" y="2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Oval 444">
                <a:extLst>
                  <a:ext uri="{FF2B5EF4-FFF2-40B4-BE49-F238E27FC236}">
                    <a16:creationId xmlns:a16="http://schemas.microsoft.com/office/drawing/2014/main" id="{C807D756-FEB1-430A-99D3-3770F5691C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40730" y="3443970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Oval 445">
                <a:extLst>
                  <a:ext uri="{FF2B5EF4-FFF2-40B4-BE49-F238E27FC236}">
                    <a16:creationId xmlns:a16="http://schemas.microsoft.com/office/drawing/2014/main" id="{CD4C9CCB-ECA4-4049-B566-D3B49A6B02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9618" y="2294620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Oval 446">
                <a:extLst>
                  <a:ext uri="{FF2B5EF4-FFF2-40B4-BE49-F238E27FC236}">
                    <a16:creationId xmlns:a16="http://schemas.microsoft.com/office/drawing/2014/main" id="{2FD452DD-74E2-47B1-B6C0-BB341AFB19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8355" y="259783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447">
                <a:extLst>
                  <a:ext uri="{FF2B5EF4-FFF2-40B4-BE49-F238E27FC236}">
                    <a16:creationId xmlns:a16="http://schemas.microsoft.com/office/drawing/2014/main" id="{D3140243-4DFB-44DE-A204-CD79384B7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018" y="345508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Oval 448">
                <a:extLst>
                  <a:ext uri="{FF2B5EF4-FFF2-40B4-BE49-F238E27FC236}">
                    <a16:creationId xmlns:a16="http://schemas.microsoft.com/office/drawing/2014/main" id="{33EF88FC-6CF1-4B04-91B1-C9ED8C0A19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2893" y="235653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449">
                <a:extLst>
                  <a:ext uri="{FF2B5EF4-FFF2-40B4-BE49-F238E27FC236}">
                    <a16:creationId xmlns:a16="http://schemas.microsoft.com/office/drawing/2014/main" id="{D6CC1F41-83F2-4BFB-87E4-208E9515469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12080" y="2150158"/>
                <a:ext cx="857250" cy="1309688"/>
              </a:xfrm>
              <a:custGeom>
                <a:avLst/>
                <a:gdLst>
                  <a:gd name="T0" fmla="*/ 197 w 237"/>
                  <a:gd name="T1" fmla="*/ 217 h 363"/>
                  <a:gd name="T2" fmla="*/ 161 w 237"/>
                  <a:gd name="T3" fmla="*/ 206 h 363"/>
                  <a:gd name="T4" fmla="*/ 136 w 237"/>
                  <a:gd name="T5" fmla="*/ 196 h 363"/>
                  <a:gd name="T6" fmla="*/ 110 w 237"/>
                  <a:gd name="T7" fmla="*/ 172 h 363"/>
                  <a:gd name="T8" fmla="*/ 150 w 237"/>
                  <a:gd name="T9" fmla="*/ 155 h 363"/>
                  <a:gd name="T10" fmla="*/ 170 w 237"/>
                  <a:gd name="T11" fmla="*/ 133 h 363"/>
                  <a:gd name="T12" fmla="*/ 183 w 237"/>
                  <a:gd name="T13" fmla="*/ 119 h 363"/>
                  <a:gd name="T14" fmla="*/ 198 w 237"/>
                  <a:gd name="T15" fmla="*/ 109 h 363"/>
                  <a:gd name="T16" fmla="*/ 192 w 237"/>
                  <a:gd name="T17" fmla="*/ 80 h 363"/>
                  <a:gd name="T18" fmla="*/ 166 w 237"/>
                  <a:gd name="T19" fmla="*/ 85 h 363"/>
                  <a:gd name="T20" fmla="*/ 138 w 237"/>
                  <a:gd name="T21" fmla="*/ 86 h 363"/>
                  <a:gd name="T22" fmla="*/ 161 w 237"/>
                  <a:gd name="T23" fmla="*/ 53 h 363"/>
                  <a:gd name="T24" fmla="*/ 164 w 237"/>
                  <a:gd name="T25" fmla="*/ 47 h 363"/>
                  <a:gd name="T26" fmla="*/ 163 w 237"/>
                  <a:gd name="T27" fmla="*/ 23 h 363"/>
                  <a:gd name="T28" fmla="*/ 154 w 237"/>
                  <a:gd name="T29" fmla="*/ 39 h 363"/>
                  <a:gd name="T30" fmla="*/ 149 w 237"/>
                  <a:gd name="T31" fmla="*/ 35 h 363"/>
                  <a:gd name="T32" fmla="*/ 131 w 237"/>
                  <a:gd name="T33" fmla="*/ 39 h 363"/>
                  <a:gd name="T34" fmla="*/ 102 w 237"/>
                  <a:gd name="T35" fmla="*/ 23 h 363"/>
                  <a:gd name="T36" fmla="*/ 82 w 237"/>
                  <a:gd name="T37" fmla="*/ 21 h 363"/>
                  <a:gd name="T38" fmla="*/ 61 w 237"/>
                  <a:gd name="T39" fmla="*/ 2 h 363"/>
                  <a:gd name="T40" fmla="*/ 35 w 237"/>
                  <a:gd name="T41" fmla="*/ 22 h 363"/>
                  <a:gd name="T42" fmla="*/ 29 w 237"/>
                  <a:gd name="T43" fmla="*/ 33 h 363"/>
                  <a:gd name="T44" fmla="*/ 15 w 237"/>
                  <a:gd name="T45" fmla="*/ 58 h 363"/>
                  <a:gd name="T46" fmla="*/ 9 w 237"/>
                  <a:gd name="T47" fmla="*/ 71 h 363"/>
                  <a:gd name="T48" fmla="*/ 34 w 237"/>
                  <a:gd name="T49" fmla="*/ 60 h 363"/>
                  <a:gd name="T50" fmla="*/ 56 w 237"/>
                  <a:gd name="T51" fmla="*/ 65 h 363"/>
                  <a:gd name="T52" fmla="*/ 63 w 237"/>
                  <a:gd name="T53" fmla="*/ 74 h 363"/>
                  <a:gd name="T54" fmla="*/ 62 w 237"/>
                  <a:gd name="T55" fmla="*/ 84 h 363"/>
                  <a:gd name="T56" fmla="*/ 66 w 237"/>
                  <a:gd name="T57" fmla="*/ 90 h 363"/>
                  <a:gd name="T58" fmla="*/ 72 w 237"/>
                  <a:gd name="T59" fmla="*/ 109 h 363"/>
                  <a:gd name="T60" fmla="*/ 64 w 237"/>
                  <a:gd name="T61" fmla="*/ 140 h 363"/>
                  <a:gd name="T62" fmla="*/ 77 w 237"/>
                  <a:gd name="T63" fmla="*/ 158 h 363"/>
                  <a:gd name="T64" fmla="*/ 131 w 237"/>
                  <a:gd name="T65" fmla="*/ 206 h 363"/>
                  <a:gd name="T66" fmla="*/ 141 w 237"/>
                  <a:gd name="T67" fmla="*/ 238 h 363"/>
                  <a:gd name="T68" fmla="*/ 163 w 237"/>
                  <a:gd name="T69" fmla="*/ 311 h 363"/>
                  <a:gd name="T70" fmla="*/ 165 w 237"/>
                  <a:gd name="T71" fmla="*/ 341 h 363"/>
                  <a:gd name="T72" fmla="*/ 168 w 237"/>
                  <a:gd name="T73" fmla="*/ 352 h 363"/>
                  <a:gd name="T74" fmla="*/ 179 w 237"/>
                  <a:gd name="T75" fmla="*/ 361 h 363"/>
                  <a:gd name="T76" fmla="*/ 178 w 237"/>
                  <a:gd name="T77" fmla="*/ 354 h 363"/>
                  <a:gd name="T78" fmla="*/ 184 w 237"/>
                  <a:gd name="T79" fmla="*/ 325 h 363"/>
                  <a:gd name="T80" fmla="*/ 197 w 237"/>
                  <a:gd name="T81" fmla="*/ 306 h 363"/>
                  <a:gd name="T82" fmla="*/ 228 w 237"/>
                  <a:gd name="T83" fmla="*/ 260 h 363"/>
                  <a:gd name="T84" fmla="*/ 179 w 237"/>
                  <a:gd name="T85" fmla="*/ 98 h 363"/>
                  <a:gd name="T86" fmla="*/ 143 w 237"/>
                  <a:gd name="T87" fmla="*/ 60 h 363"/>
                  <a:gd name="T88" fmla="*/ 153 w 237"/>
                  <a:gd name="T89" fmla="*/ 131 h 363"/>
                  <a:gd name="T90" fmla="*/ 144 w 237"/>
                  <a:gd name="T91" fmla="*/ 122 h 363"/>
                  <a:gd name="T92" fmla="*/ 139 w 237"/>
                  <a:gd name="T93" fmla="*/ 109 h 363"/>
                  <a:gd name="T94" fmla="*/ 143 w 237"/>
                  <a:gd name="T95" fmla="*/ 115 h 363"/>
                  <a:gd name="T96" fmla="*/ 130 w 237"/>
                  <a:gd name="T97" fmla="*/ 63 h 363"/>
                  <a:gd name="T98" fmla="*/ 126 w 237"/>
                  <a:gd name="T99" fmla="*/ 86 h 363"/>
                  <a:gd name="T100" fmla="*/ 119 w 237"/>
                  <a:gd name="T101" fmla="*/ 100 h 363"/>
                  <a:gd name="T102" fmla="*/ 121 w 237"/>
                  <a:gd name="T103" fmla="*/ 105 h 363"/>
                  <a:gd name="T104" fmla="*/ 122 w 237"/>
                  <a:gd name="T105" fmla="*/ 82 h 363"/>
                  <a:gd name="T106" fmla="*/ 63 w 237"/>
                  <a:gd name="T107" fmla="*/ 67 h 363"/>
                  <a:gd name="T108" fmla="*/ 90 w 237"/>
                  <a:gd name="T109" fmla="*/ 66 h 363"/>
                  <a:gd name="T110" fmla="*/ 113 w 237"/>
                  <a:gd name="T111" fmla="*/ 65 h 363"/>
                  <a:gd name="T112" fmla="*/ 106 w 237"/>
                  <a:gd name="T113" fmla="*/ 40 h 363"/>
                  <a:gd name="T114" fmla="*/ 104 w 237"/>
                  <a:gd name="T115" fmla="*/ 48 h 363"/>
                  <a:gd name="T116" fmla="*/ 104 w 237"/>
                  <a:gd name="T117" fmla="*/ 63 h 363"/>
                  <a:gd name="T118" fmla="*/ 112 w 237"/>
                  <a:gd name="T119" fmla="*/ 75 h 363"/>
                  <a:gd name="T120" fmla="*/ 171 w 237"/>
                  <a:gd name="T121" fmla="*/ 352 h 363"/>
                  <a:gd name="T122" fmla="*/ 178 w 237"/>
                  <a:gd name="T123" fmla="*/ 357 h 363"/>
                  <a:gd name="T124" fmla="*/ 194 w 237"/>
                  <a:gd name="T125" fmla="*/ 219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37" h="363">
                    <a:moveTo>
                      <a:pt x="235" y="240"/>
                    </a:moveTo>
                    <a:cubicBezTo>
                      <a:pt x="235" y="240"/>
                      <a:pt x="235" y="240"/>
                      <a:pt x="235" y="240"/>
                    </a:cubicBezTo>
                    <a:cubicBezTo>
                      <a:pt x="234" y="240"/>
                      <a:pt x="234" y="240"/>
                      <a:pt x="233" y="240"/>
                    </a:cubicBezTo>
                    <a:cubicBezTo>
                      <a:pt x="233" y="240"/>
                      <a:pt x="232" y="240"/>
                      <a:pt x="232" y="239"/>
                    </a:cubicBezTo>
                    <a:cubicBezTo>
                      <a:pt x="231" y="239"/>
                      <a:pt x="230" y="238"/>
                      <a:pt x="230" y="238"/>
                    </a:cubicBezTo>
                    <a:cubicBezTo>
                      <a:pt x="229" y="236"/>
                      <a:pt x="228" y="236"/>
                      <a:pt x="227" y="235"/>
                    </a:cubicBezTo>
                    <a:cubicBezTo>
                      <a:pt x="226" y="235"/>
                      <a:pt x="225" y="235"/>
                      <a:pt x="225" y="235"/>
                    </a:cubicBezTo>
                    <a:cubicBezTo>
                      <a:pt x="223" y="235"/>
                      <a:pt x="221" y="235"/>
                      <a:pt x="219" y="234"/>
                    </a:cubicBezTo>
                    <a:cubicBezTo>
                      <a:pt x="219" y="234"/>
                      <a:pt x="218" y="234"/>
                      <a:pt x="218" y="234"/>
                    </a:cubicBezTo>
                    <a:cubicBezTo>
                      <a:pt x="218" y="234"/>
                      <a:pt x="218" y="234"/>
                      <a:pt x="217" y="235"/>
                    </a:cubicBezTo>
                    <a:cubicBezTo>
                      <a:pt x="217" y="235"/>
                      <a:pt x="217" y="235"/>
                      <a:pt x="217" y="234"/>
                    </a:cubicBezTo>
                    <a:cubicBezTo>
                      <a:pt x="217" y="234"/>
                      <a:pt x="217" y="233"/>
                      <a:pt x="216" y="233"/>
                    </a:cubicBezTo>
                    <a:cubicBezTo>
                      <a:pt x="216" y="233"/>
                      <a:pt x="216" y="232"/>
                      <a:pt x="216" y="232"/>
                    </a:cubicBezTo>
                    <a:cubicBezTo>
                      <a:pt x="214" y="232"/>
                      <a:pt x="214" y="232"/>
                      <a:pt x="213" y="231"/>
                    </a:cubicBezTo>
                    <a:cubicBezTo>
                      <a:pt x="212" y="231"/>
                      <a:pt x="211" y="231"/>
                      <a:pt x="210" y="231"/>
                    </a:cubicBezTo>
                    <a:cubicBezTo>
                      <a:pt x="209" y="231"/>
                      <a:pt x="209" y="231"/>
                      <a:pt x="209" y="231"/>
                    </a:cubicBezTo>
                    <a:cubicBezTo>
                      <a:pt x="208" y="232"/>
                      <a:pt x="208" y="232"/>
                      <a:pt x="208" y="232"/>
                    </a:cubicBezTo>
                    <a:cubicBezTo>
                      <a:pt x="208" y="232"/>
                      <a:pt x="208" y="231"/>
                      <a:pt x="208" y="231"/>
                    </a:cubicBezTo>
                    <a:cubicBezTo>
                      <a:pt x="208" y="231"/>
                      <a:pt x="208" y="231"/>
                      <a:pt x="208" y="231"/>
                    </a:cubicBezTo>
                    <a:cubicBezTo>
                      <a:pt x="208" y="230"/>
                      <a:pt x="208" y="230"/>
                      <a:pt x="208" y="230"/>
                    </a:cubicBezTo>
                    <a:cubicBezTo>
                      <a:pt x="207" y="229"/>
                      <a:pt x="206" y="229"/>
                      <a:pt x="206" y="229"/>
                    </a:cubicBezTo>
                    <a:cubicBezTo>
                      <a:pt x="206" y="229"/>
                      <a:pt x="206" y="229"/>
                      <a:pt x="206" y="229"/>
                    </a:cubicBezTo>
                    <a:cubicBezTo>
                      <a:pt x="206" y="229"/>
                      <a:pt x="206" y="229"/>
                      <a:pt x="206" y="229"/>
                    </a:cubicBezTo>
                    <a:cubicBezTo>
                      <a:pt x="206" y="230"/>
                      <a:pt x="206" y="230"/>
                      <a:pt x="206" y="230"/>
                    </a:cubicBezTo>
                    <a:cubicBezTo>
                      <a:pt x="206" y="229"/>
                      <a:pt x="206" y="229"/>
                      <a:pt x="206" y="229"/>
                    </a:cubicBezTo>
                    <a:cubicBezTo>
                      <a:pt x="206" y="229"/>
                      <a:pt x="206" y="229"/>
                      <a:pt x="206" y="229"/>
                    </a:cubicBezTo>
                    <a:cubicBezTo>
                      <a:pt x="205" y="229"/>
                      <a:pt x="204" y="229"/>
                      <a:pt x="204" y="230"/>
                    </a:cubicBezTo>
                    <a:cubicBezTo>
                      <a:pt x="204" y="229"/>
                      <a:pt x="203" y="229"/>
                      <a:pt x="203" y="229"/>
                    </a:cubicBezTo>
                    <a:cubicBezTo>
                      <a:pt x="203" y="229"/>
                      <a:pt x="204" y="229"/>
                      <a:pt x="205" y="228"/>
                    </a:cubicBezTo>
                    <a:cubicBezTo>
                      <a:pt x="205" y="228"/>
                      <a:pt x="205" y="227"/>
                      <a:pt x="205" y="227"/>
                    </a:cubicBezTo>
                    <a:cubicBezTo>
                      <a:pt x="205" y="226"/>
                      <a:pt x="205" y="226"/>
                      <a:pt x="205" y="225"/>
                    </a:cubicBezTo>
                    <a:cubicBezTo>
                      <a:pt x="205" y="225"/>
                      <a:pt x="205" y="225"/>
                      <a:pt x="204" y="224"/>
                    </a:cubicBezTo>
                    <a:cubicBezTo>
                      <a:pt x="203" y="223"/>
                      <a:pt x="203" y="223"/>
                      <a:pt x="203" y="222"/>
                    </a:cubicBezTo>
                    <a:cubicBezTo>
                      <a:pt x="203" y="221"/>
                      <a:pt x="202" y="221"/>
                      <a:pt x="202" y="220"/>
                    </a:cubicBezTo>
                    <a:cubicBezTo>
                      <a:pt x="201" y="219"/>
                      <a:pt x="199" y="217"/>
                      <a:pt x="197" y="217"/>
                    </a:cubicBezTo>
                    <a:cubicBezTo>
                      <a:pt x="197" y="217"/>
                      <a:pt x="197" y="217"/>
                      <a:pt x="197" y="217"/>
                    </a:cubicBezTo>
                    <a:cubicBezTo>
                      <a:pt x="196" y="216"/>
                      <a:pt x="195" y="216"/>
                      <a:pt x="194" y="216"/>
                    </a:cubicBezTo>
                    <a:cubicBezTo>
                      <a:pt x="193" y="216"/>
                      <a:pt x="192" y="216"/>
                      <a:pt x="191" y="216"/>
                    </a:cubicBezTo>
                    <a:cubicBezTo>
                      <a:pt x="191" y="216"/>
                      <a:pt x="191" y="216"/>
                      <a:pt x="191" y="216"/>
                    </a:cubicBezTo>
                    <a:cubicBezTo>
                      <a:pt x="190" y="216"/>
                      <a:pt x="189" y="215"/>
                      <a:pt x="188" y="215"/>
                    </a:cubicBezTo>
                    <a:cubicBezTo>
                      <a:pt x="188" y="215"/>
                      <a:pt x="188" y="214"/>
                      <a:pt x="188" y="214"/>
                    </a:cubicBezTo>
                    <a:cubicBezTo>
                      <a:pt x="188" y="214"/>
                      <a:pt x="188" y="213"/>
                      <a:pt x="187" y="213"/>
                    </a:cubicBezTo>
                    <a:cubicBezTo>
                      <a:pt x="187" y="213"/>
                      <a:pt x="186" y="212"/>
                      <a:pt x="186" y="212"/>
                    </a:cubicBezTo>
                    <a:cubicBezTo>
                      <a:pt x="185" y="211"/>
                      <a:pt x="185" y="211"/>
                      <a:pt x="184" y="211"/>
                    </a:cubicBezTo>
                    <a:cubicBezTo>
                      <a:pt x="184" y="211"/>
                      <a:pt x="183" y="211"/>
                      <a:pt x="183" y="211"/>
                    </a:cubicBezTo>
                    <a:cubicBezTo>
                      <a:pt x="183" y="211"/>
                      <a:pt x="183" y="211"/>
                      <a:pt x="183" y="210"/>
                    </a:cubicBezTo>
                    <a:cubicBezTo>
                      <a:pt x="183" y="210"/>
                      <a:pt x="182" y="209"/>
                      <a:pt x="182" y="209"/>
                    </a:cubicBezTo>
                    <a:cubicBezTo>
                      <a:pt x="181" y="209"/>
                      <a:pt x="180" y="208"/>
                      <a:pt x="180" y="208"/>
                    </a:cubicBezTo>
                    <a:cubicBezTo>
                      <a:pt x="180" y="208"/>
                      <a:pt x="179" y="208"/>
                      <a:pt x="179" y="207"/>
                    </a:cubicBezTo>
                    <a:cubicBezTo>
                      <a:pt x="179" y="207"/>
                      <a:pt x="180" y="207"/>
                      <a:pt x="180" y="207"/>
                    </a:cubicBezTo>
                    <a:cubicBezTo>
                      <a:pt x="180" y="207"/>
                      <a:pt x="180" y="207"/>
                      <a:pt x="180" y="207"/>
                    </a:cubicBezTo>
                    <a:cubicBezTo>
                      <a:pt x="180" y="207"/>
                      <a:pt x="180" y="207"/>
                      <a:pt x="180" y="207"/>
                    </a:cubicBezTo>
                    <a:cubicBezTo>
                      <a:pt x="180" y="207"/>
                      <a:pt x="180" y="206"/>
                      <a:pt x="180" y="206"/>
                    </a:cubicBezTo>
                    <a:cubicBezTo>
                      <a:pt x="179" y="206"/>
                      <a:pt x="178" y="206"/>
                      <a:pt x="178" y="206"/>
                    </a:cubicBezTo>
                    <a:cubicBezTo>
                      <a:pt x="177" y="206"/>
                      <a:pt x="177" y="206"/>
                      <a:pt x="177" y="206"/>
                    </a:cubicBezTo>
                    <a:cubicBezTo>
                      <a:pt x="176" y="206"/>
                      <a:pt x="176" y="206"/>
                      <a:pt x="176" y="206"/>
                    </a:cubicBezTo>
                    <a:cubicBezTo>
                      <a:pt x="176" y="206"/>
                      <a:pt x="176" y="207"/>
                      <a:pt x="176" y="207"/>
                    </a:cubicBezTo>
                    <a:cubicBezTo>
                      <a:pt x="175" y="207"/>
                      <a:pt x="174" y="208"/>
                      <a:pt x="173" y="207"/>
                    </a:cubicBezTo>
                    <a:cubicBezTo>
                      <a:pt x="172" y="207"/>
                      <a:pt x="172" y="207"/>
                      <a:pt x="171" y="207"/>
                    </a:cubicBezTo>
                    <a:cubicBezTo>
                      <a:pt x="170" y="207"/>
                      <a:pt x="170" y="207"/>
                      <a:pt x="169" y="207"/>
                    </a:cubicBezTo>
                    <a:cubicBezTo>
                      <a:pt x="168" y="207"/>
                      <a:pt x="168" y="207"/>
                      <a:pt x="168" y="206"/>
                    </a:cubicBezTo>
                    <a:cubicBezTo>
                      <a:pt x="168" y="206"/>
                      <a:pt x="168" y="206"/>
                      <a:pt x="168" y="206"/>
                    </a:cubicBezTo>
                    <a:cubicBezTo>
                      <a:pt x="168" y="206"/>
                      <a:pt x="168" y="205"/>
                      <a:pt x="167" y="205"/>
                    </a:cubicBezTo>
                    <a:cubicBezTo>
                      <a:pt x="167" y="205"/>
                      <a:pt x="166" y="205"/>
                      <a:pt x="166" y="205"/>
                    </a:cubicBezTo>
                    <a:cubicBezTo>
                      <a:pt x="165" y="205"/>
                      <a:pt x="165" y="205"/>
                      <a:pt x="165" y="204"/>
                    </a:cubicBezTo>
                    <a:cubicBezTo>
                      <a:pt x="165" y="204"/>
                      <a:pt x="165" y="204"/>
                      <a:pt x="164" y="203"/>
                    </a:cubicBezTo>
                    <a:cubicBezTo>
                      <a:pt x="164" y="203"/>
                      <a:pt x="164" y="204"/>
                      <a:pt x="163" y="204"/>
                    </a:cubicBezTo>
                    <a:cubicBezTo>
                      <a:pt x="163" y="204"/>
                      <a:pt x="163" y="204"/>
                      <a:pt x="163" y="204"/>
                    </a:cubicBezTo>
                    <a:cubicBezTo>
                      <a:pt x="163" y="205"/>
                      <a:pt x="163" y="205"/>
                      <a:pt x="162" y="205"/>
                    </a:cubicBezTo>
                    <a:cubicBezTo>
                      <a:pt x="162" y="206"/>
                      <a:pt x="162" y="206"/>
                      <a:pt x="161" y="206"/>
                    </a:cubicBezTo>
                    <a:cubicBezTo>
                      <a:pt x="161" y="206"/>
                      <a:pt x="161" y="206"/>
                      <a:pt x="161" y="206"/>
                    </a:cubicBezTo>
                    <a:cubicBezTo>
                      <a:pt x="161" y="205"/>
                      <a:pt x="160" y="205"/>
                      <a:pt x="161" y="205"/>
                    </a:cubicBezTo>
                    <a:cubicBezTo>
                      <a:pt x="161" y="205"/>
                      <a:pt x="161" y="204"/>
                      <a:pt x="162" y="204"/>
                    </a:cubicBezTo>
                    <a:cubicBezTo>
                      <a:pt x="162" y="204"/>
                      <a:pt x="162" y="203"/>
                      <a:pt x="161" y="203"/>
                    </a:cubicBezTo>
                    <a:cubicBezTo>
                      <a:pt x="161" y="203"/>
                      <a:pt x="161" y="203"/>
                      <a:pt x="161" y="203"/>
                    </a:cubicBezTo>
                    <a:cubicBezTo>
                      <a:pt x="160" y="203"/>
                      <a:pt x="160" y="203"/>
                      <a:pt x="159" y="204"/>
                    </a:cubicBezTo>
                    <a:cubicBezTo>
                      <a:pt x="159" y="204"/>
                      <a:pt x="158" y="205"/>
                      <a:pt x="157" y="205"/>
                    </a:cubicBezTo>
                    <a:cubicBezTo>
                      <a:pt x="157" y="205"/>
                      <a:pt x="156" y="205"/>
                      <a:pt x="155" y="206"/>
                    </a:cubicBezTo>
                    <a:cubicBezTo>
                      <a:pt x="155" y="206"/>
                      <a:pt x="155" y="206"/>
                      <a:pt x="155" y="206"/>
                    </a:cubicBezTo>
                    <a:cubicBezTo>
                      <a:pt x="154" y="206"/>
                      <a:pt x="154" y="206"/>
                      <a:pt x="153" y="206"/>
                    </a:cubicBezTo>
                    <a:cubicBezTo>
                      <a:pt x="153" y="207"/>
                      <a:pt x="152" y="207"/>
                      <a:pt x="152" y="208"/>
                    </a:cubicBezTo>
                    <a:cubicBezTo>
                      <a:pt x="152" y="209"/>
                      <a:pt x="152" y="209"/>
                      <a:pt x="151" y="209"/>
                    </a:cubicBezTo>
                    <a:cubicBezTo>
                      <a:pt x="151" y="210"/>
                      <a:pt x="150" y="210"/>
                      <a:pt x="150" y="211"/>
                    </a:cubicBezTo>
                    <a:cubicBezTo>
                      <a:pt x="150" y="211"/>
                      <a:pt x="150" y="211"/>
                      <a:pt x="150" y="211"/>
                    </a:cubicBezTo>
                    <a:cubicBezTo>
                      <a:pt x="150" y="211"/>
                      <a:pt x="150" y="211"/>
                      <a:pt x="150" y="211"/>
                    </a:cubicBezTo>
                    <a:cubicBezTo>
                      <a:pt x="150" y="212"/>
                      <a:pt x="150" y="212"/>
                      <a:pt x="150" y="212"/>
                    </a:cubicBezTo>
                    <a:cubicBezTo>
                      <a:pt x="150" y="211"/>
                      <a:pt x="150" y="211"/>
                      <a:pt x="150" y="211"/>
                    </a:cubicBezTo>
                    <a:cubicBezTo>
                      <a:pt x="150" y="211"/>
                      <a:pt x="150" y="211"/>
                      <a:pt x="150" y="211"/>
                    </a:cubicBezTo>
                    <a:cubicBezTo>
                      <a:pt x="150" y="211"/>
                      <a:pt x="149" y="211"/>
                      <a:pt x="149" y="211"/>
                    </a:cubicBezTo>
                    <a:cubicBezTo>
                      <a:pt x="149" y="211"/>
                      <a:pt x="149" y="210"/>
                      <a:pt x="148" y="210"/>
                    </a:cubicBezTo>
                    <a:cubicBezTo>
                      <a:pt x="148" y="209"/>
                      <a:pt x="147" y="209"/>
                      <a:pt x="146" y="209"/>
                    </a:cubicBezTo>
                    <a:cubicBezTo>
                      <a:pt x="145" y="209"/>
                      <a:pt x="144" y="209"/>
                      <a:pt x="143" y="209"/>
                    </a:cubicBezTo>
                    <a:cubicBezTo>
                      <a:pt x="143" y="210"/>
                      <a:pt x="143" y="210"/>
                      <a:pt x="142" y="210"/>
                    </a:cubicBezTo>
                    <a:cubicBezTo>
                      <a:pt x="142" y="210"/>
                      <a:pt x="141" y="210"/>
                      <a:pt x="140" y="210"/>
                    </a:cubicBezTo>
                    <a:cubicBezTo>
                      <a:pt x="139" y="210"/>
                      <a:pt x="138" y="209"/>
                      <a:pt x="137" y="208"/>
                    </a:cubicBezTo>
                    <a:cubicBezTo>
                      <a:pt x="137" y="207"/>
                      <a:pt x="137" y="207"/>
                      <a:pt x="136" y="206"/>
                    </a:cubicBezTo>
                    <a:cubicBezTo>
                      <a:pt x="136" y="206"/>
                      <a:pt x="136" y="206"/>
                      <a:pt x="136" y="205"/>
                    </a:cubicBezTo>
                    <a:cubicBezTo>
                      <a:pt x="136" y="205"/>
                      <a:pt x="136" y="204"/>
                      <a:pt x="136" y="203"/>
                    </a:cubicBezTo>
                    <a:cubicBezTo>
                      <a:pt x="137" y="203"/>
                      <a:pt x="137" y="202"/>
                      <a:pt x="137" y="202"/>
                    </a:cubicBezTo>
                    <a:cubicBezTo>
                      <a:pt x="137" y="201"/>
                      <a:pt x="137" y="200"/>
                      <a:pt x="137" y="200"/>
                    </a:cubicBezTo>
                    <a:cubicBezTo>
                      <a:pt x="137" y="199"/>
                      <a:pt x="137" y="198"/>
                      <a:pt x="137" y="197"/>
                    </a:cubicBezTo>
                    <a:cubicBezTo>
                      <a:pt x="137" y="197"/>
                      <a:pt x="137" y="197"/>
                      <a:pt x="137" y="197"/>
                    </a:cubicBezTo>
                    <a:cubicBezTo>
                      <a:pt x="137" y="197"/>
                      <a:pt x="137" y="197"/>
                      <a:pt x="136" y="196"/>
                    </a:cubicBezTo>
                    <a:cubicBezTo>
                      <a:pt x="136" y="196"/>
                      <a:pt x="136" y="196"/>
                      <a:pt x="136" y="196"/>
                    </a:cubicBezTo>
                    <a:cubicBezTo>
                      <a:pt x="136" y="196"/>
                      <a:pt x="136" y="196"/>
                      <a:pt x="136" y="196"/>
                    </a:cubicBezTo>
                    <a:cubicBezTo>
                      <a:pt x="136" y="197"/>
                      <a:pt x="136" y="197"/>
                      <a:pt x="136" y="197"/>
                    </a:cubicBezTo>
                    <a:cubicBezTo>
                      <a:pt x="136" y="196"/>
                      <a:pt x="136" y="196"/>
                      <a:pt x="136" y="196"/>
                    </a:cubicBezTo>
                    <a:cubicBezTo>
                      <a:pt x="136" y="196"/>
                      <a:pt x="135" y="196"/>
                      <a:pt x="134" y="196"/>
                    </a:cubicBezTo>
                    <a:cubicBezTo>
                      <a:pt x="134" y="196"/>
                      <a:pt x="133" y="195"/>
                      <a:pt x="132" y="195"/>
                    </a:cubicBezTo>
                    <a:cubicBezTo>
                      <a:pt x="131" y="195"/>
                      <a:pt x="131" y="196"/>
                      <a:pt x="130" y="195"/>
                    </a:cubicBezTo>
                    <a:cubicBezTo>
                      <a:pt x="129" y="195"/>
                      <a:pt x="128" y="196"/>
                      <a:pt x="128" y="196"/>
                    </a:cubicBezTo>
                    <a:cubicBezTo>
                      <a:pt x="127" y="196"/>
                      <a:pt x="127" y="195"/>
                      <a:pt x="127" y="195"/>
                    </a:cubicBezTo>
                    <a:cubicBezTo>
                      <a:pt x="126" y="195"/>
                      <a:pt x="126" y="195"/>
                      <a:pt x="126" y="195"/>
                    </a:cubicBezTo>
                    <a:cubicBezTo>
                      <a:pt x="127" y="194"/>
                      <a:pt x="127" y="193"/>
                      <a:pt x="127" y="192"/>
                    </a:cubicBezTo>
                    <a:cubicBezTo>
                      <a:pt x="127" y="192"/>
                      <a:pt x="127" y="191"/>
                      <a:pt x="128" y="191"/>
                    </a:cubicBezTo>
                    <a:cubicBezTo>
                      <a:pt x="128" y="191"/>
                      <a:pt x="128" y="190"/>
                      <a:pt x="128" y="190"/>
                    </a:cubicBezTo>
                    <a:cubicBezTo>
                      <a:pt x="129" y="190"/>
                      <a:pt x="129" y="190"/>
                      <a:pt x="129" y="189"/>
                    </a:cubicBezTo>
                    <a:cubicBezTo>
                      <a:pt x="129" y="189"/>
                      <a:pt x="129" y="188"/>
                      <a:pt x="129" y="188"/>
                    </a:cubicBezTo>
                    <a:cubicBezTo>
                      <a:pt x="129" y="187"/>
                      <a:pt x="129" y="186"/>
                      <a:pt x="130" y="186"/>
                    </a:cubicBezTo>
                    <a:cubicBezTo>
                      <a:pt x="130" y="185"/>
                      <a:pt x="131" y="185"/>
                      <a:pt x="131" y="185"/>
                    </a:cubicBezTo>
                    <a:cubicBezTo>
                      <a:pt x="131" y="184"/>
                      <a:pt x="131" y="184"/>
                      <a:pt x="131" y="184"/>
                    </a:cubicBezTo>
                    <a:cubicBezTo>
                      <a:pt x="131" y="183"/>
                      <a:pt x="131" y="183"/>
                      <a:pt x="130" y="183"/>
                    </a:cubicBezTo>
                    <a:cubicBezTo>
                      <a:pt x="129" y="183"/>
                      <a:pt x="128" y="183"/>
                      <a:pt x="127" y="183"/>
                    </a:cubicBezTo>
                    <a:cubicBezTo>
                      <a:pt x="127" y="183"/>
                      <a:pt x="126" y="183"/>
                      <a:pt x="125" y="183"/>
                    </a:cubicBezTo>
                    <a:cubicBezTo>
                      <a:pt x="124" y="183"/>
                      <a:pt x="124" y="184"/>
                      <a:pt x="123" y="185"/>
                    </a:cubicBezTo>
                    <a:cubicBezTo>
                      <a:pt x="123" y="185"/>
                      <a:pt x="123" y="185"/>
                      <a:pt x="123" y="186"/>
                    </a:cubicBezTo>
                    <a:cubicBezTo>
                      <a:pt x="123" y="187"/>
                      <a:pt x="122" y="188"/>
                      <a:pt x="121" y="189"/>
                    </a:cubicBezTo>
                    <a:cubicBezTo>
                      <a:pt x="121" y="190"/>
                      <a:pt x="120" y="190"/>
                      <a:pt x="120" y="190"/>
                    </a:cubicBezTo>
                    <a:cubicBezTo>
                      <a:pt x="119" y="189"/>
                      <a:pt x="119" y="189"/>
                      <a:pt x="118" y="190"/>
                    </a:cubicBezTo>
                    <a:cubicBezTo>
                      <a:pt x="117" y="190"/>
                      <a:pt x="117" y="190"/>
                      <a:pt x="116" y="190"/>
                    </a:cubicBezTo>
                    <a:cubicBezTo>
                      <a:pt x="115" y="190"/>
                      <a:pt x="115" y="190"/>
                      <a:pt x="114" y="190"/>
                    </a:cubicBezTo>
                    <a:cubicBezTo>
                      <a:pt x="114" y="189"/>
                      <a:pt x="113" y="189"/>
                      <a:pt x="113" y="189"/>
                    </a:cubicBezTo>
                    <a:cubicBezTo>
                      <a:pt x="112" y="189"/>
                      <a:pt x="111" y="188"/>
                      <a:pt x="111" y="188"/>
                    </a:cubicBezTo>
                    <a:cubicBezTo>
                      <a:pt x="111" y="187"/>
                      <a:pt x="110" y="186"/>
                      <a:pt x="110" y="185"/>
                    </a:cubicBezTo>
                    <a:cubicBezTo>
                      <a:pt x="110" y="185"/>
                      <a:pt x="109" y="185"/>
                      <a:pt x="109" y="184"/>
                    </a:cubicBezTo>
                    <a:cubicBezTo>
                      <a:pt x="109" y="183"/>
                      <a:pt x="109" y="183"/>
                      <a:pt x="109" y="182"/>
                    </a:cubicBezTo>
                    <a:cubicBezTo>
                      <a:pt x="109" y="181"/>
                      <a:pt x="109" y="181"/>
                      <a:pt x="109" y="180"/>
                    </a:cubicBezTo>
                    <a:cubicBezTo>
                      <a:pt x="109" y="179"/>
                      <a:pt x="109" y="177"/>
                      <a:pt x="109" y="175"/>
                    </a:cubicBezTo>
                    <a:cubicBezTo>
                      <a:pt x="110" y="175"/>
                      <a:pt x="110" y="175"/>
                      <a:pt x="110" y="174"/>
                    </a:cubicBezTo>
                    <a:cubicBezTo>
                      <a:pt x="110" y="174"/>
                      <a:pt x="111" y="173"/>
                      <a:pt x="110" y="172"/>
                    </a:cubicBezTo>
                    <a:cubicBezTo>
                      <a:pt x="110" y="171"/>
                      <a:pt x="111" y="170"/>
                      <a:pt x="111" y="169"/>
                    </a:cubicBezTo>
                    <a:cubicBezTo>
                      <a:pt x="111" y="168"/>
                      <a:pt x="112" y="167"/>
                      <a:pt x="113" y="167"/>
                    </a:cubicBezTo>
                    <a:cubicBezTo>
                      <a:pt x="114" y="166"/>
                      <a:pt x="115" y="166"/>
                      <a:pt x="116" y="165"/>
                    </a:cubicBezTo>
                    <a:cubicBezTo>
                      <a:pt x="117" y="165"/>
                      <a:pt x="118" y="164"/>
                      <a:pt x="118" y="164"/>
                    </a:cubicBezTo>
                    <a:cubicBezTo>
                      <a:pt x="119" y="164"/>
                      <a:pt x="120" y="164"/>
                      <a:pt x="120" y="164"/>
                    </a:cubicBezTo>
                    <a:cubicBezTo>
                      <a:pt x="121" y="164"/>
                      <a:pt x="121" y="165"/>
                      <a:pt x="122" y="164"/>
                    </a:cubicBezTo>
                    <a:cubicBezTo>
                      <a:pt x="122" y="164"/>
                      <a:pt x="123" y="164"/>
                      <a:pt x="123" y="165"/>
                    </a:cubicBezTo>
                    <a:cubicBezTo>
                      <a:pt x="124" y="166"/>
                      <a:pt x="125" y="166"/>
                      <a:pt x="125" y="166"/>
                    </a:cubicBezTo>
                    <a:cubicBezTo>
                      <a:pt x="126" y="165"/>
                      <a:pt x="126" y="165"/>
                      <a:pt x="127" y="165"/>
                    </a:cubicBezTo>
                    <a:cubicBezTo>
                      <a:pt x="127" y="165"/>
                      <a:pt x="127" y="164"/>
                      <a:pt x="127" y="164"/>
                    </a:cubicBezTo>
                    <a:cubicBezTo>
                      <a:pt x="127" y="163"/>
                      <a:pt x="128" y="163"/>
                      <a:pt x="128" y="163"/>
                    </a:cubicBezTo>
                    <a:cubicBezTo>
                      <a:pt x="128" y="163"/>
                      <a:pt x="129" y="163"/>
                      <a:pt x="129" y="163"/>
                    </a:cubicBezTo>
                    <a:cubicBezTo>
                      <a:pt x="130" y="162"/>
                      <a:pt x="131" y="163"/>
                      <a:pt x="132" y="163"/>
                    </a:cubicBezTo>
                    <a:cubicBezTo>
                      <a:pt x="134" y="163"/>
                      <a:pt x="135" y="163"/>
                      <a:pt x="136" y="164"/>
                    </a:cubicBezTo>
                    <a:cubicBezTo>
                      <a:pt x="136" y="164"/>
                      <a:pt x="136" y="164"/>
                      <a:pt x="137" y="164"/>
                    </a:cubicBezTo>
                    <a:cubicBezTo>
                      <a:pt x="137" y="164"/>
                      <a:pt x="138" y="164"/>
                      <a:pt x="138" y="164"/>
                    </a:cubicBezTo>
                    <a:cubicBezTo>
                      <a:pt x="138" y="163"/>
                      <a:pt x="139" y="164"/>
                      <a:pt x="139" y="164"/>
                    </a:cubicBezTo>
                    <a:cubicBezTo>
                      <a:pt x="139" y="164"/>
                      <a:pt x="140" y="165"/>
                      <a:pt x="140" y="166"/>
                    </a:cubicBezTo>
                    <a:cubicBezTo>
                      <a:pt x="141" y="166"/>
                      <a:pt x="141" y="167"/>
                      <a:pt x="140" y="167"/>
                    </a:cubicBezTo>
                    <a:cubicBezTo>
                      <a:pt x="140" y="167"/>
                      <a:pt x="140" y="167"/>
                      <a:pt x="140" y="168"/>
                    </a:cubicBezTo>
                    <a:cubicBezTo>
                      <a:pt x="140" y="168"/>
                      <a:pt x="140" y="169"/>
                      <a:pt x="140" y="169"/>
                    </a:cubicBezTo>
                    <a:cubicBezTo>
                      <a:pt x="141" y="170"/>
                      <a:pt x="141" y="172"/>
                      <a:pt x="142" y="173"/>
                    </a:cubicBezTo>
                    <a:cubicBezTo>
                      <a:pt x="142" y="174"/>
                      <a:pt x="143" y="174"/>
                      <a:pt x="143" y="175"/>
                    </a:cubicBezTo>
                    <a:cubicBezTo>
                      <a:pt x="144" y="175"/>
                      <a:pt x="144" y="175"/>
                      <a:pt x="145" y="174"/>
                    </a:cubicBezTo>
                    <a:cubicBezTo>
                      <a:pt x="145" y="173"/>
                      <a:pt x="146" y="172"/>
                      <a:pt x="146" y="171"/>
                    </a:cubicBezTo>
                    <a:cubicBezTo>
                      <a:pt x="146" y="171"/>
                      <a:pt x="146" y="171"/>
                      <a:pt x="146" y="171"/>
                    </a:cubicBezTo>
                    <a:cubicBezTo>
                      <a:pt x="146" y="170"/>
                      <a:pt x="145" y="169"/>
                      <a:pt x="145" y="169"/>
                    </a:cubicBezTo>
                    <a:cubicBezTo>
                      <a:pt x="145" y="168"/>
                      <a:pt x="145" y="167"/>
                      <a:pt x="145" y="167"/>
                    </a:cubicBezTo>
                    <a:cubicBezTo>
                      <a:pt x="145" y="167"/>
                      <a:pt x="145" y="167"/>
                      <a:pt x="145" y="167"/>
                    </a:cubicBezTo>
                    <a:cubicBezTo>
                      <a:pt x="144" y="165"/>
                      <a:pt x="144" y="163"/>
                      <a:pt x="144" y="161"/>
                    </a:cubicBezTo>
                    <a:cubicBezTo>
                      <a:pt x="144" y="160"/>
                      <a:pt x="144" y="160"/>
                      <a:pt x="145" y="160"/>
                    </a:cubicBezTo>
                    <a:cubicBezTo>
                      <a:pt x="146" y="159"/>
                      <a:pt x="146" y="158"/>
                      <a:pt x="148" y="157"/>
                    </a:cubicBezTo>
                    <a:cubicBezTo>
                      <a:pt x="148" y="157"/>
                      <a:pt x="148" y="157"/>
                      <a:pt x="148" y="157"/>
                    </a:cubicBezTo>
                    <a:cubicBezTo>
                      <a:pt x="149" y="157"/>
                      <a:pt x="149" y="157"/>
                      <a:pt x="149" y="156"/>
                    </a:cubicBezTo>
                    <a:cubicBezTo>
                      <a:pt x="150" y="156"/>
                      <a:pt x="150" y="156"/>
                      <a:pt x="150" y="155"/>
                    </a:cubicBezTo>
                    <a:cubicBezTo>
                      <a:pt x="150" y="155"/>
                      <a:pt x="151" y="155"/>
                      <a:pt x="151" y="155"/>
                    </a:cubicBezTo>
                    <a:cubicBezTo>
                      <a:pt x="152" y="154"/>
                      <a:pt x="152" y="154"/>
                      <a:pt x="152" y="154"/>
                    </a:cubicBezTo>
                    <a:cubicBezTo>
                      <a:pt x="153" y="153"/>
                      <a:pt x="154" y="153"/>
                      <a:pt x="155" y="152"/>
                    </a:cubicBezTo>
                    <a:cubicBezTo>
                      <a:pt x="155" y="152"/>
                      <a:pt x="155" y="152"/>
                      <a:pt x="155" y="152"/>
                    </a:cubicBezTo>
                    <a:cubicBezTo>
                      <a:pt x="156" y="151"/>
                      <a:pt x="156" y="151"/>
                      <a:pt x="156" y="151"/>
                    </a:cubicBezTo>
                    <a:cubicBezTo>
                      <a:pt x="156" y="151"/>
                      <a:pt x="156" y="151"/>
                      <a:pt x="157" y="150"/>
                    </a:cubicBezTo>
                    <a:cubicBezTo>
                      <a:pt x="157" y="150"/>
                      <a:pt x="157" y="150"/>
                      <a:pt x="157" y="150"/>
                    </a:cubicBezTo>
                    <a:cubicBezTo>
                      <a:pt x="157" y="149"/>
                      <a:pt x="156" y="149"/>
                      <a:pt x="157" y="149"/>
                    </a:cubicBezTo>
                    <a:cubicBezTo>
                      <a:pt x="157" y="148"/>
                      <a:pt x="157" y="147"/>
                      <a:pt x="157" y="147"/>
                    </a:cubicBezTo>
                    <a:cubicBezTo>
                      <a:pt x="157" y="147"/>
                      <a:pt x="157" y="146"/>
                      <a:pt x="157" y="146"/>
                    </a:cubicBezTo>
                    <a:cubicBezTo>
                      <a:pt x="157" y="145"/>
                      <a:pt x="157" y="145"/>
                      <a:pt x="157" y="144"/>
                    </a:cubicBezTo>
                    <a:cubicBezTo>
                      <a:pt x="157" y="144"/>
                      <a:pt x="157" y="144"/>
                      <a:pt x="157" y="144"/>
                    </a:cubicBezTo>
                    <a:cubicBezTo>
                      <a:pt x="157" y="144"/>
                      <a:pt x="157" y="144"/>
                      <a:pt x="157" y="144"/>
                    </a:cubicBezTo>
                    <a:cubicBezTo>
                      <a:pt x="157" y="144"/>
                      <a:pt x="157" y="145"/>
                      <a:pt x="157" y="145"/>
                    </a:cubicBezTo>
                    <a:cubicBezTo>
                      <a:pt x="157" y="145"/>
                      <a:pt x="158" y="145"/>
                      <a:pt x="158" y="145"/>
                    </a:cubicBezTo>
                    <a:cubicBezTo>
                      <a:pt x="158" y="145"/>
                      <a:pt x="158" y="145"/>
                      <a:pt x="158" y="145"/>
                    </a:cubicBezTo>
                    <a:cubicBezTo>
                      <a:pt x="158" y="145"/>
                      <a:pt x="159" y="144"/>
                      <a:pt x="159" y="143"/>
                    </a:cubicBezTo>
                    <a:cubicBezTo>
                      <a:pt x="159" y="143"/>
                      <a:pt x="159" y="143"/>
                      <a:pt x="159" y="142"/>
                    </a:cubicBezTo>
                    <a:cubicBezTo>
                      <a:pt x="159" y="142"/>
                      <a:pt x="159" y="142"/>
                      <a:pt x="159" y="142"/>
                    </a:cubicBezTo>
                    <a:cubicBezTo>
                      <a:pt x="159" y="141"/>
                      <a:pt x="160" y="141"/>
                      <a:pt x="160" y="141"/>
                    </a:cubicBezTo>
                    <a:cubicBezTo>
                      <a:pt x="160" y="141"/>
                      <a:pt x="161" y="141"/>
                      <a:pt x="161" y="141"/>
                    </a:cubicBezTo>
                    <a:cubicBezTo>
                      <a:pt x="162" y="140"/>
                      <a:pt x="162" y="139"/>
                      <a:pt x="162" y="138"/>
                    </a:cubicBezTo>
                    <a:cubicBezTo>
                      <a:pt x="162" y="137"/>
                      <a:pt x="163" y="137"/>
                      <a:pt x="164" y="137"/>
                    </a:cubicBezTo>
                    <a:cubicBezTo>
                      <a:pt x="164" y="137"/>
                      <a:pt x="165" y="137"/>
                      <a:pt x="165" y="137"/>
                    </a:cubicBezTo>
                    <a:cubicBezTo>
                      <a:pt x="165" y="137"/>
                      <a:pt x="166" y="137"/>
                      <a:pt x="166" y="137"/>
                    </a:cubicBezTo>
                    <a:cubicBezTo>
                      <a:pt x="166" y="136"/>
                      <a:pt x="166" y="136"/>
                      <a:pt x="166" y="136"/>
                    </a:cubicBezTo>
                    <a:cubicBezTo>
                      <a:pt x="166" y="136"/>
                      <a:pt x="166" y="136"/>
                      <a:pt x="166" y="136"/>
                    </a:cubicBezTo>
                    <a:cubicBezTo>
                      <a:pt x="166" y="136"/>
                      <a:pt x="165" y="136"/>
                      <a:pt x="165" y="136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65" y="136"/>
                      <a:pt x="165" y="136"/>
                      <a:pt x="165" y="136"/>
                    </a:cubicBezTo>
                    <a:cubicBezTo>
                      <a:pt x="167" y="136"/>
                      <a:pt x="168" y="135"/>
                      <a:pt x="170" y="135"/>
                    </a:cubicBezTo>
                    <a:cubicBezTo>
                      <a:pt x="170" y="135"/>
                      <a:pt x="170" y="135"/>
                      <a:pt x="170" y="135"/>
                    </a:cubicBezTo>
                    <a:cubicBezTo>
                      <a:pt x="171" y="134"/>
                      <a:pt x="171" y="134"/>
                      <a:pt x="170" y="134"/>
                    </a:cubicBezTo>
                    <a:cubicBezTo>
                      <a:pt x="170" y="133"/>
                      <a:pt x="169" y="133"/>
                      <a:pt x="170" y="133"/>
                    </a:cubicBezTo>
                    <a:cubicBezTo>
                      <a:pt x="170" y="132"/>
                      <a:pt x="170" y="131"/>
                      <a:pt x="170" y="131"/>
                    </a:cubicBezTo>
                    <a:cubicBezTo>
                      <a:pt x="171" y="130"/>
                      <a:pt x="171" y="129"/>
                      <a:pt x="172" y="129"/>
                    </a:cubicBezTo>
                    <a:cubicBezTo>
                      <a:pt x="173" y="129"/>
                      <a:pt x="173" y="128"/>
                      <a:pt x="174" y="128"/>
                    </a:cubicBezTo>
                    <a:cubicBezTo>
                      <a:pt x="174" y="128"/>
                      <a:pt x="174" y="128"/>
                      <a:pt x="175" y="128"/>
                    </a:cubicBezTo>
                    <a:cubicBezTo>
                      <a:pt x="176" y="128"/>
                      <a:pt x="177" y="127"/>
                      <a:pt x="178" y="127"/>
                    </a:cubicBezTo>
                    <a:cubicBezTo>
                      <a:pt x="178" y="127"/>
                      <a:pt x="178" y="127"/>
                      <a:pt x="179" y="126"/>
                    </a:cubicBezTo>
                    <a:cubicBezTo>
                      <a:pt x="179" y="126"/>
                      <a:pt x="179" y="126"/>
                      <a:pt x="179" y="126"/>
                    </a:cubicBezTo>
                    <a:cubicBezTo>
                      <a:pt x="180" y="126"/>
                      <a:pt x="181" y="125"/>
                      <a:pt x="182" y="125"/>
                    </a:cubicBezTo>
                    <a:cubicBezTo>
                      <a:pt x="182" y="125"/>
                      <a:pt x="182" y="125"/>
                      <a:pt x="182" y="125"/>
                    </a:cubicBezTo>
                    <a:cubicBezTo>
                      <a:pt x="182" y="125"/>
                      <a:pt x="182" y="126"/>
                      <a:pt x="182" y="126"/>
                    </a:cubicBezTo>
                    <a:cubicBezTo>
                      <a:pt x="181" y="126"/>
                      <a:pt x="181" y="126"/>
                      <a:pt x="181" y="126"/>
                    </a:cubicBezTo>
                    <a:cubicBezTo>
                      <a:pt x="180" y="126"/>
                      <a:pt x="179" y="127"/>
                      <a:pt x="179" y="128"/>
                    </a:cubicBezTo>
                    <a:cubicBezTo>
                      <a:pt x="179" y="128"/>
                      <a:pt x="179" y="128"/>
                      <a:pt x="179" y="129"/>
                    </a:cubicBezTo>
                    <a:cubicBezTo>
                      <a:pt x="179" y="129"/>
                      <a:pt x="179" y="130"/>
                      <a:pt x="180" y="130"/>
                    </a:cubicBezTo>
                    <a:cubicBezTo>
                      <a:pt x="180" y="130"/>
                      <a:pt x="180" y="130"/>
                      <a:pt x="180" y="130"/>
                    </a:cubicBezTo>
                    <a:cubicBezTo>
                      <a:pt x="181" y="129"/>
                      <a:pt x="182" y="129"/>
                      <a:pt x="183" y="128"/>
                    </a:cubicBezTo>
                    <a:cubicBezTo>
                      <a:pt x="183" y="128"/>
                      <a:pt x="184" y="127"/>
                      <a:pt x="184" y="127"/>
                    </a:cubicBezTo>
                    <a:cubicBezTo>
                      <a:pt x="186" y="127"/>
                      <a:pt x="187" y="127"/>
                      <a:pt x="188" y="126"/>
                    </a:cubicBezTo>
                    <a:cubicBezTo>
                      <a:pt x="189" y="126"/>
                      <a:pt x="189" y="126"/>
                      <a:pt x="189" y="126"/>
                    </a:cubicBezTo>
                    <a:cubicBezTo>
                      <a:pt x="190" y="125"/>
                      <a:pt x="190" y="125"/>
                      <a:pt x="191" y="125"/>
                    </a:cubicBezTo>
                    <a:cubicBezTo>
                      <a:pt x="191" y="125"/>
                      <a:pt x="191" y="125"/>
                      <a:pt x="192" y="125"/>
                    </a:cubicBezTo>
                    <a:cubicBezTo>
                      <a:pt x="192" y="124"/>
                      <a:pt x="192" y="124"/>
                      <a:pt x="192" y="124"/>
                    </a:cubicBezTo>
                    <a:cubicBezTo>
                      <a:pt x="192" y="124"/>
                      <a:pt x="192" y="124"/>
                      <a:pt x="192" y="124"/>
                    </a:cubicBezTo>
                    <a:cubicBezTo>
                      <a:pt x="192" y="123"/>
                      <a:pt x="191" y="123"/>
                      <a:pt x="192" y="122"/>
                    </a:cubicBezTo>
                    <a:cubicBezTo>
                      <a:pt x="192" y="122"/>
                      <a:pt x="191" y="122"/>
                      <a:pt x="191" y="122"/>
                    </a:cubicBezTo>
                    <a:cubicBezTo>
                      <a:pt x="191" y="121"/>
                      <a:pt x="191" y="121"/>
                      <a:pt x="191" y="121"/>
                    </a:cubicBezTo>
                    <a:cubicBezTo>
                      <a:pt x="190" y="122"/>
                      <a:pt x="189" y="123"/>
                      <a:pt x="189" y="124"/>
                    </a:cubicBezTo>
                    <a:cubicBezTo>
                      <a:pt x="189" y="124"/>
                      <a:pt x="188" y="124"/>
                      <a:pt x="188" y="124"/>
                    </a:cubicBezTo>
                    <a:cubicBezTo>
                      <a:pt x="188" y="124"/>
                      <a:pt x="187" y="124"/>
                      <a:pt x="187" y="124"/>
                    </a:cubicBezTo>
                    <a:cubicBezTo>
                      <a:pt x="187" y="124"/>
                      <a:pt x="187" y="124"/>
                      <a:pt x="187" y="124"/>
                    </a:cubicBezTo>
                    <a:cubicBezTo>
                      <a:pt x="187" y="124"/>
                      <a:pt x="186" y="124"/>
                      <a:pt x="186" y="124"/>
                    </a:cubicBezTo>
                    <a:cubicBezTo>
                      <a:pt x="186" y="124"/>
                      <a:pt x="186" y="124"/>
                      <a:pt x="186" y="124"/>
                    </a:cubicBezTo>
                    <a:cubicBezTo>
                      <a:pt x="185" y="124"/>
                      <a:pt x="185" y="124"/>
                      <a:pt x="185" y="123"/>
                    </a:cubicBezTo>
                    <a:cubicBezTo>
                      <a:pt x="184" y="123"/>
                      <a:pt x="183" y="122"/>
                      <a:pt x="183" y="122"/>
                    </a:cubicBezTo>
                    <a:cubicBezTo>
                      <a:pt x="183" y="121"/>
                      <a:pt x="183" y="120"/>
                      <a:pt x="183" y="119"/>
                    </a:cubicBezTo>
                    <a:cubicBezTo>
                      <a:pt x="184" y="119"/>
                      <a:pt x="183" y="119"/>
                      <a:pt x="183" y="118"/>
                    </a:cubicBezTo>
                    <a:cubicBezTo>
                      <a:pt x="183" y="118"/>
                      <a:pt x="183" y="118"/>
                      <a:pt x="183" y="118"/>
                    </a:cubicBezTo>
                    <a:cubicBezTo>
                      <a:pt x="182" y="118"/>
                      <a:pt x="182" y="118"/>
                      <a:pt x="182" y="118"/>
                    </a:cubicBezTo>
                    <a:cubicBezTo>
                      <a:pt x="182" y="118"/>
                      <a:pt x="183" y="118"/>
                      <a:pt x="183" y="118"/>
                    </a:cubicBezTo>
                    <a:cubicBezTo>
                      <a:pt x="183" y="118"/>
                      <a:pt x="184" y="118"/>
                      <a:pt x="184" y="117"/>
                    </a:cubicBezTo>
                    <a:cubicBezTo>
                      <a:pt x="185" y="117"/>
                      <a:pt x="185" y="116"/>
                      <a:pt x="185" y="116"/>
                    </a:cubicBezTo>
                    <a:cubicBezTo>
                      <a:pt x="185" y="116"/>
                      <a:pt x="184" y="115"/>
                      <a:pt x="184" y="115"/>
                    </a:cubicBezTo>
                    <a:cubicBezTo>
                      <a:pt x="183" y="115"/>
                      <a:pt x="183" y="114"/>
                      <a:pt x="182" y="115"/>
                    </a:cubicBezTo>
                    <a:cubicBezTo>
                      <a:pt x="180" y="115"/>
                      <a:pt x="177" y="116"/>
                      <a:pt x="175" y="117"/>
                    </a:cubicBezTo>
                    <a:cubicBezTo>
                      <a:pt x="175" y="117"/>
                      <a:pt x="175" y="117"/>
                      <a:pt x="175" y="117"/>
                    </a:cubicBezTo>
                    <a:cubicBezTo>
                      <a:pt x="175" y="117"/>
                      <a:pt x="175" y="117"/>
                      <a:pt x="175" y="117"/>
                    </a:cubicBezTo>
                    <a:cubicBezTo>
                      <a:pt x="175" y="117"/>
                      <a:pt x="175" y="118"/>
                      <a:pt x="174" y="118"/>
                    </a:cubicBezTo>
                    <a:cubicBezTo>
                      <a:pt x="174" y="118"/>
                      <a:pt x="174" y="118"/>
                      <a:pt x="174" y="118"/>
                    </a:cubicBezTo>
                    <a:cubicBezTo>
                      <a:pt x="174" y="118"/>
                      <a:pt x="174" y="118"/>
                      <a:pt x="173" y="119"/>
                    </a:cubicBezTo>
                    <a:cubicBezTo>
                      <a:pt x="173" y="119"/>
                      <a:pt x="173" y="119"/>
                      <a:pt x="173" y="119"/>
                    </a:cubicBezTo>
                    <a:cubicBezTo>
                      <a:pt x="173" y="119"/>
                      <a:pt x="173" y="119"/>
                      <a:pt x="173" y="119"/>
                    </a:cubicBezTo>
                    <a:cubicBezTo>
                      <a:pt x="173" y="119"/>
                      <a:pt x="173" y="119"/>
                      <a:pt x="173" y="119"/>
                    </a:cubicBezTo>
                    <a:cubicBezTo>
                      <a:pt x="173" y="119"/>
                      <a:pt x="173" y="119"/>
                      <a:pt x="173" y="118"/>
                    </a:cubicBezTo>
                    <a:cubicBezTo>
                      <a:pt x="174" y="118"/>
                      <a:pt x="174" y="118"/>
                      <a:pt x="174" y="118"/>
                    </a:cubicBezTo>
                    <a:cubicBezTo>
                      <a:pt x="174" y="118"/>
                      <a:pt x="174" y="118"/>
                      <a:pt x="174" y="118"/>
                    </a:cubicBezTo>
                    <a:cubicBezTo>
                      <a:pt x="175" y="117"/>
                      <a:pt x="175" y="117"/>
                      <a:pt x="175" y="117"/>
                    </a:cubicBezTo>
                    <a:cubicBezTo>
                      <a:pt x="175" y="117"/>
                      <a:pt x="175" y="117"/>
                      <a:pt x="175" y="117"/>
                    </a:cubicBezTo>
                    <a:cubicBezTo>
                      <a:pt x="175" y="117"/>
                      <a:pt x="175" y="117"/>
                      <a:pt x="175" y="117"/>
                    </a:cubicBezTo>
                    <a:cubicBezTo>
                      <a:pt x="175" y="117"/>
                      <a:pt x="176" y="116"/>
                      <a:pt x="176" y="116"/>
                    </a:cubicBezTo>
                    <a:cubicBezTo>
                      <a:pt x="177" y="115"/>
                      <a:pt x="178" y="115"/>
                      <a:pt x="179" y="114"/>
                    </a:cubicBezTo>
                    <a:cubicBezTo>
                      <a:pt x="179" y="114"/>
                      <a:pt x="180" y="114"/>
                      <a:pt x="180" y="113"/>
                    </a:cubicBezTo>
                    <a:cubicBezTo>
                      <a:pt x="180" y="113"/>
                      <a:pt x="180" y="113"/>
                      <a:pt x="180" y="113"/>
                    </a:cubicBezTo>
                    <a:cubicBezTo>
                      <a:pt x="181" y="112"/>
                      <a:pt x="181" y="112"/>
                      <a:pt x="182" y="112"/>
                    </a:cubicBezTo>
                    <a:cubicBezTo>
                      <a:pt x="182" y="111"/>
                      <a:pt x="183" y="112"/>
                      <a:pt x="184" y="112"/>
                    </a:cubicBezTo>
                    <a:cubicBezTo>
                      <a:pt x="186" y="112"/>
                      <a:pt x="188" y="112"/>
                      <a:pt x="191" y="112"/>
                    </a:cubicBezTo>
                    <a:cubicBezTo>
                      <a:pt x="192" y="112"/>
                      <a:pt x="193" y="112"/>
                      <a:pt x="194" y="112"/>
                    </a:cubicBezTo>
                    <a:cubicBezTo>
                      <a:pt x="194" y="112"/>
                      <a:pt x="194" y="112"/>
                      <a:pt x="194" y="112"/>
                    </a:cubicBezTo>
                    <a:cubicBezTo>
                      <a:pt x="194" y="112"/>
                      <a:pt x="195" y="112"/>
                      <a:pt x="195" y="112"/>
                    </a:cubicBezTo>
                    <a:cubicBezTo>
                      <a:pt x="196" y="111"/>
                      <a:pt x="196" y="111"/>
                      <a:pt x="197" y="110"/>
                    </a:cubicBezTo>
                    <a:cubicBezTo>
                      <a:pt x="197" y="110"/>
                      <a:pt x="197" y="110"/>
                      <a:pt x="198" y="109"/>
                    </a:cubicBezTo>
                    <a:cubicBezTo>
                      <a:pt x="198" y="109"/>
                      <a:pt x="199" y="109"/>
                      <a:pt x="199" y="109"/>
                    </a:cubicBezTo>
                    <a:cubicBezTo>
                      <a:pt x="200" y="109"/>
                      <a:pt x="201" y="109"/>
                      <a:pt x="202" y="108"/>
                    </a:cubicBezTo>
                    <a:cubicBezTo>
                      <a:pt x="203" y="108"/>
                      <a:pt x="203" y="107"/>
                      <a:pt x="203" y="106"/>
                    </a:cubicBezTo>
                    <a:cubicBezTo>
                      <a:pt x="203" y="106"/>
                      <a:pt x="203" y="106"/>
                      <a:pt x="203" y="105"/>
                    </a:cubicBezTo>
                    <a:cubicBezTo>
                      <a:pt x="203" y="105"/>
                      <a:pt x="203" y="105"/>
                      <a:pt x="203" y="104"/>
                    </a:cubicBezTo>
                    <a:cubicBezTo>
                      <a:pt x="203" y="104"/>
                      <a:pt x="203" y="104"/>
                      <a:pt x="203" y="104"/>
                    </a:cubicBezTo>
                    <a:cubicBezTo>
                      <a:pt x="203" y="103"/>
                      <a:pt x="202" y="102"/>
                      <a:pt x="201" y="103"/>
                    </a:cubicBezTo>
                    <a:cubicBezTo>
                      <a:pt x="201" y="103"/>
                      <a:pt x="201" y="103"/>
                      <a:pt x="201" y="103"/>
                    </a:cubicBezTo>
                    <a:cubicBezTo>
                      <a:pt x="201" y="103"/>
                      <a:pt x="201" y="103"/>
                      <a:pt x="201" y="103"/>
                    </a:cubicBezTo>
                    <a:cubicBezTo>
                      <a:pt x="201" y="103"/>
                      <a:pt x="201" y="103"/>
                      <a:pt x="201" y="103"/>
                    </a:cubicBezTo>
                    <a:cubicBezTo>
                      <a:pt x="201" y="103"/>
                      <a:pt x="201" y="103"/>
                      <a:pt x="201" y="103"/>
                    </a:cubicBezTo>
                    <a:cubicBezTo>
                      <a:pt x="201" y="102"/>
                      <a:pt x="201" y="102"/>
                      <a:pt x="201" y="102"/>
                    </a:cubicBezTo>
                    <a:cubicBezTo>
                      <a:pt x="201" y="101"/>
                      <a:pt x="201" y="101"/>
                      <a:pt x="200" y="101"/>
                    </a:cubicBezTo>
                    <a:cubicBezTo>
                      <a:pt x="200" y="101"/>
                      <a:pt x="200" y="101"/>
                      <a:pt x="200" y="101"/>
                    </a:cubicBezTo>
                    <a:cubicBezTo>
                      <a:pt x="200" y="101"/>
                      <a:pt x="199" y="101"/>
                      <a:pt x="199" y="101"/>
                    </a:cubicBezTo>
                    <a:cubicBezTo>
                      <a:pt x="199" y="101"/>
                      <a:pt x="200" y="101"/>
                      <a:pt x="200" y="101"/>
                    </a:cubicBezTo>
                    <a:cubicBezTo>
                      <a:pt x="200" y="101"/>
                      <a:pt x="200" y="100"/>
                      <a:pt x="200" y="100"/>
                    </a:cubicBezTo>
                    <a:cubicBezTo>
                      <a:pt x="201" y="100"/>
                      <a:pt x="201" y="100"/>
                      <a:pt x="201" y="100"/>
                    </a:cubicBezTo>
                    <a:cubicBezTo>
                      <a:pt x="200" y="99"/>
                      <a:pt x="200" y="99"/>
                      <a:pt x="200" y="99"/>
                    </a:cubicBezTo>
                    <a:cubicBezTo>
                      <a:pt x="199" y="99"/>
                      <a:pt x="199" y="99"/>
                      <a:pt x="199" y="99"/>
                    </a:cubicBezTo>
                    <a:cubicBezTo>
                      <a:pt x="198" y="98"/>
                      <a:pt x="198" y="98"/>
                      <a:pt x="197" y="97"/>
                    </a:cubicBezTo>
                    <a:cubicBezTo>
                      <a:pt x="197" y="97"/>
                      <a:pt x="196" y="97"/>
                      <a:pt x="196" y="97"/>
                    </a:cubicBezTo>
                    <a:cubicBezTo>
                      <a:pt x="196" y="96"/>
                      <a:pt x="196" y="96"/>
                      <a:pt x="195" y="95"/>
                    </a:cubicBezTo>
                    <a:cubicBezTo>
                      <a:pt x="195" y="95"/>
                      <a:pt x="194" y="95"/>
                      <a:pt x="194" y="94"/>
                    </a:cubicBezTo>
                    <a:cubicBezTo>
                      <a:pt x="194" y="94"/>
                      <a:pt x="194" y="94"/>
                      <a:pt x="194" y="93"/>
                    </a:cubicBezTo>
                    <a:cubicBezTo>
                      <a:pt x="194" y="93"/>
                      <a:pt x="195" y="93"/>
                      <a:pt x="195" y="92"/>
                    </a:cubicBezTo>
                    <a:cubicBezTo>
                      <a:pt x="195" y="92"/>
                      <a:pt x="195" y="92"/>
                      <a:pt x="195" y="91"/>
                    </a:cubicBezTo>
                    <a:cubicBezTo>
                      <a:pt x="195" y="91"/>
                      <a:pt x="194" y="90"/>
                      <a:pt x="195" y="90"/>
                    </a:cubicBezTo>
                    <a:cubicBezTo>
                      <a:pt x="195" y="89"/>
                      <a:pt x="194" y="89"/>
                      <a:pt x="194" y="89"/>
                    </a:cubicBezTo>
                    <a:cubicBezTo>
                      <a:pt x="194" y="89"/>
                      <a:pt x="194" y="88"/>
                      <a:pt x="194" y="88"/>
                    </a:cubicBezTo>
                    <a:cubicBezTo>
                      <a:pt x="193" y="88"/>
                      <a:pt x="194" y="87"/>
                      <a:pt x="194" y="87"/>
                    </a:cubicBezTo>
                    <a:cubicBezTo>
                      <a:pt x="194" y="87"/>
                      <a:pt x="194" y="86"/>
                      <a:pt x="194" y="86"/>
                    </a:cubicBezTo>
                    <a:cubicBezTo>
                      <a:pt x="193" y="85"/>
                      <a:pt x="193" y="85"/>
                      <a:pt x="193" y="84"/>
                    </a:cubicBez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81"/>
                      <a:pt x="192" y="80"/>
                      <a:pt x="192" y="80"/>
                    </a:cubicBezTo>
                    <a:cubicBezTo>
                      <a:pt x="192" y="80"/>
                      <a:pt x="192" y="80"/>
                      <a:pt x="192" y="80"/>
                    </a:cubicBezTo>
                    <a:cubicBezTo>
                      <a:pt x="192" y="80"/>
                      <a:pt x="192" y="80"/>
                      <a:pt x="192" y="80"/>
                    </a:cubicBezTo>
                    <a:cubicBezTo>
                      <a:pt x="191" y="81"/>
                      <a:pt x="190" y="82"/>
                      <a:pt x="190" y="83"/>
                    </a:cubicBezTo>
                    <a:cubicBezTo>
                      <a:pt x="189" y="84"/>
                      <a:pt x="189" y="85"/>
                      <a:pt x="187" y="85"/>
                    </a:cubicBezTo>
                    <a:cubicBezTo>
                      <a:pt x="187" y="85"/>
                      <a:pt x="187" y="86"/>
                      <a:pt x="187" y="86"/>
                    </a:cubicBezTo>
                    <a:cubicBezTo>
                      <a:pt x="186" y="86"/>
                      <a:pt x="186" y="86"/>
                      <a:pt x="186" y="86"/>
                    </a:cubicBezTo>
                    <a:cubicBezTo>
                      <a:pt x="185" y="87"/>
                      <a:pt x="185" y="86"/>
                      <a:pt x="184" y="86"/>
                    </a:cubicBezTo>
                    <a:cubicBezTo>
                      <a:pt x="184" y="86"/>
                      <a:pt x="184" y="86"/>
                      <a:pt x="184" y="85"/>
                    </a:cubicBezTo>
                    <a:cubicBezTo>
                      <a:pt x="184" y="85"/>
                      <a:pt x="183" y="85"/>
                      <a:pt x="183" y="84"/>
                    </a:cubicBezTo>
                    <a:cubicBezTo>
                      <a:pt x="182" y="84"/>
                      <a:pt x="182" y="84"/>
                      <a:pt x="182" y="83"/>
                    </a:cubicBezTo>
                    <a:cubicBezTo>
                      <a:pt x="182" y="82"/>
                      <a:pt x="183" y="82"/>
                      <a:pt x="183" y="81"/>
                    </a:cubicBezTo>
                    <a:cubicBezTo>
                      <a:pt x="183" y="81"/>
                      <a:pt x="183" y="80"/>
                      <a:pt x="183" y="80"/>
                    </a:cubicBezTo>
                    <a:cubicBezTo>
                      <a:pt x="183" y="79"/>
                      <a:pt x="183" y="78"/>
                      <a:pt x="184" y="78"/>
                    </a:cubicBezTo>
                    <a:cubicBezTo>
                      <a:pt x="184" y="78"/>
                      <a:pt x="184" y="77"/>
                      <a:pt x="184" y="77"/>
                    </a:cubicBezTo>
                    <a:cubicBezTo>
                      <a:pt x="183" y="77"/>
                      <a:pt x="182" y="76"/>
                      <a:pt x="182" y="76"/>
                    </a:cubicBezTo>
                    <a:cubicBezTo>
                      <a:pt x="181" y="76"/>
                      <a:pt x="181" y="76"/>
                      <a:pt x="181" y="76"/>
                    </a:cubicBezTo>
                    <a:cubicBezTo>
                      <a:pt x="180" y="76"/>
                      <a:pt x="180" y="76"/>
                      <a:pt x="180" y="75"/>
                    </a:cubicBezTo>
                    <a:cubicBezTo>
                      <a:pt x="180" y="75"/>
                      <a:pt x="181" y="75"/>
                      <a:pt x="180" y="75"/>
                    </a:cubicBezTo>
                    <a:cubicBezTo>
                      <a:pt x="180" y="74"/>
                      <a:pt x="180" y="74"/>
                      <a:pt x="179" y="73"/>
                    </a:cubicBezTo>
                    <a:cubicBezTo>
                      <a:pt x="179" y="73"/>
                      <a:pt x="179" y="72"/>
                      <a:pt x="179" y="72"/>
                    </a:cubicBezTo>
                    <a:cubicBezTo>
                      <a:pt x="178" y="71"/>
                      <a:pt x="178" y="71"/>
                      <a:pt x="177" y="71"/>
                    </a:cubicBezTo>
                    <a:cubicBezTo>
                      <a:pt x="177" y="71"/>
                      <a:pt x="176" y="71"/>
                      <a:pt x="176" y="71"/>
                    </a:cubicBezTo>
                    <a:cubicBezTo>
                      <a:pt x="175" y="71"/>
                      <a:pt x="174" y="71"/>
                      <a:pt x="173" y="71"/>
                    </a:cubicBezTo>
                    <a:cubicBezTo>
                      <a:pt x="173" y="70"/>
                      <a:pt x="172" y="70"/>
                      <a:pt x="172" y="70"/>
                    </a:cubicBezTo>
                    <a:cubicBezTo>
                      <a:pt x="171" y="70"/>
                      <a:pt x="170" y="70"/>
                      <a:pt x="170" y="71"/>
                    </a:cubicBezTo>
                    <a:cubicBezTo>
                      <a:pt x="169" y="72"/>
                      <a:pt x="169" y="72"/>
                      <a:pt x="170" y="73"/>
                    </a:cubicBezTo>
                    <a:cubicBezTo>
                      <a:pt x="170" y="73"/>
                      <a:pt x="170" y="74"/>
                      <a:pt x="170" y="74"/>
                    </a:cubicBezTo>
                    <a:cubicBezTo>
                      <a:pt x="169" y="75"/>
                      <a:pt x="169" y="75"/>
                      <a:pt x="169" y="76"/>
                    </a:cubicBezTo>
                    <a:cubicBezTo>
                      <a:pt x="168" y="76"/>
                      <a:pt x="169" y="77"/>
                      <a:pt x="169" y="78"/>
                    </a:cubicBezTo>
                    <a:cubicBezTo>
                      <a:pt x="169" y="78"/>
                      <a:pt x="169" y="79"/>
                      <a:pt x="169" y="79"/>
                    </a:cubicBezTo>
                    <a:cubicBezTo>
                      <a:pt x="169" y="80"/>
                      <a:pt x="169" y="80"/>
                      <a:pt x="168" y="80"/>
                    </a:cubicBezTo>
                    <a:cubicBezTo>
                      <a:pt x="168" y="80"/>
                      <a:pt x="168" y="80"/>
                      <a:pt x="168" y="81"/>
                    </a:cubicBezTo>
                    <a:cubicBezTo>
                      <a:pt x="167" y="82"/>
                      <a:pt x="166" y="82"/>
                      <a:pt x="166" y="83"/>
                    </a:cubicBezTo>
                    <a:cubicBezTo>
                      <a:pt x="165" y="83"/>
                      <a:pt x="165" y="84"/>
                      <a:pt x="166" y="84"/>
                    </a:cubicBezTo>
                    <a:cubicBezTo>
                      <a:pt x="166" y="85"/>
                      <a:pt x="166" y="85"/>
                      <a:pt x="166" y="85"/>
                    </a:cubicBezTo>
                    <a:cubicBezTo>
                      <a:pt x="166" y="86"/>
                      <a:pt x="167" y="86"/>
                      <a:pt x="167" y="86"/>
                    </a:cubicBezTo>
                    <a:cubicBezTo>
                      <a:pt x="167" y="87"/>
                      <a:pt x="167" y="88"/>
                      <a:pt x="167" y="89"/>
                    </a:cubicBezTo>
                    <a:cubicBezTo>
                      <a:pt x="167" y="90"/>
                      <a:pt x="167" y="91"/>
                      <a:pt x="167" y="92"/>
                    </a:cubicBezTo>
                    <a:cubicBezTo>
                      <a:pt x="167" y="92"/>
                      <a:pt x="167" y="92"/>
                      <a:pt x="167" y="92"/>
                    </a:cubicBezTo>
                    <a:cubicBezTo>
                      <a:pt x="166" y="93"/>
                      <a:pt x="166" y="93"/>
                      <a:pt x="166" y="93"/>
                    </a:cubicBezTo>
                    <a:cubicBezTo>
                      <a:pt x="165" y="94"/>
                      <a:pt x="163" y="95"/>
                      <a:pt x="162" y="95"/>
                    </a:cubicBezTo>
                    <a:cubicBezTo>
                      <a:pt x="162" y="96"/>
                      <a:pt x="161" y="96"/>
                      <a:pt x="160" y="96"/>
                    </a:cubicBezTo>
                    <a:cubicBezTo>
                      <a:pt x="160" y="96"/>
                      <a:pt x="160" y="97"/>
                      <a:pt x="160" y="97"/>
                    </a:cubicBezTo>
                    <a:cubicBezTo>
                      <a:pt x="160" y="98"/>
                      <a:pt x="160" y="99"/>
                      <a:pt x="160" y="100"/>
                    </a:cubicBezTo>
                    <a:cubicBezTo>
                      <a:pt x="160" y="101"/>
                      <a:pt x="159" y="101"/>
                      <a:pt x="159" y="102"/>
                    </a:cubicBezTo>
                    <a:cubicBezTo>
                      <a:pt x="159" y="103"/>
                      <a:pt x="160" y="103"/>
                      <a:pt x="160" y="104"/>
                    </a:cubicBezTo>
                    <a:cubicBezTo>
                      <a:pt x="160" y="104"/>
                      <a:pt x="160" y="104"/>
                      <a:pt x="159" y="105"/>
                    </a:cubicBezTo>
                    <a:cubicBezTo>
                      <a:pt x="159" y="105"/>
                      <a:pt x="159" y="105"/>
                      <a:pt x="159" y="106"/>
                    </a:cubicBezTo>
                    <a:cubicBezTo>
                      <a:pt x="159" y="106"/>
                      <a:pt x="158" y="106"/>
                      <a:pt x="158" y="106"/>
                    </a:cubicBezTo>
                    <a:cubicBezTo>
                      <a:pt x="158" y="106"/>
                      <a:pt x="157" y="106"/>
                      <a:pt x="157" y="107"/>
                    </a:cubicBezTo>
                    <a:cubicBezTo>
                      <a:pt x="157" y="107"/>
                      <a:pt x="156" y="107"/>
                      <a:pt x="156" y="107"/>
                    </a:cubicBezTo>
                    <a:cubicBezTo>
                      <a:pt x="156" y="106"/>
                      <a:pt x="156" y="106"/>
                      <a:pt x="156" y="106"/>
                    </a:cubicBezTo>
                    <a:cubicBezTo>
                      <a:pt x="156" y="105"/>
                      <a:pt x="156" y="105"/>
                      <a:pt x="155" y="105"/>
                    </a:cubicBezTo>
                    <a:cubicBezTo>
                      <a:pt x="154" y="104"/>
                      <a:pt x="154" y="103"/>
                      <a:pt x="154" y="102"/>
                    </a:cubicBezTo>
                    <a:cubicBezTo>
                      <a:pt x="153" y="102"/>
                      <a:pt x="154" y="101"/>
                      <a:pt x="154" y="101"/>
                    </a:cubicBezTo>
                    <a:cubicBezTo>
                      <a:pt x="154" y="100"/>
                      <a:pt x="155" y="99"/>
                      <a:pt x="155" y="98"/>
                    </a:cubicBezTo>
                    <a:cubicBezTo>
                      <a:pt x="155" y="97"/>
                      <a:pt x="155" y="97"/>
                      <a:pt x="155" y="96"/>
                    </a:cubicBezTo>
                    <a:cubicBezTo>
                      <a:pt x="155" y="96"/>
                      <a:pt x="155" y="96"/>
                      <a:pt x="155" y="95"/>
                    </a:cubicBezTo>
                    <a:cubicBezTo>
                      <a:pt x="155" y="95"/>
                      <a:pt x="155" y="95"/>
                      <a:pt x="155" y="95"/>
                    </a:cubicBezTo>
                    <a:cubicBezTo>
                      <a:pt x="154" y="94"/>
                      <a:pt x="153" y="94"/>
                      <a:pt x="151" y="94"/>
                    </a:cubicBezTo>
                    <a:cubicBezTo>
                      <a:pt x="151" y="94"/>
                      <a:pt x="151" y="94"/>
                      <a:pt x="150" y="94"/>
                    </a:cubicBezTo>
                    <a:cubicBezTo>
                      <a:pt x="150" y="93"/>
                      <a:pt x="149" y="92"/>
                      <a:pt x="148" y="92"/>
                    </a:cubicBezTo>
                    <a:cubicBezTo>
                      <a:pt x="147" y="91"/>
                      <a:pt x="147" y="91"/>
                      <a:pt x="146" y="90"/>
                    </a:cubicBezTo>
                    <a:cubicBezTo>
                      <a:pt x="146" y="89"/>
                      <a:pt x="145" y="88"/>
                      <a:pt x="144" y="88"/>
                    </a:cubicBezTo>
                    <a:cubicBezTo>
                      <a:pt x="143" y="87"/>
                      <a:pt x="142" y="87"/>
                      <a:pt x="142" y="86"/>
                    </a:cubicBezTo>
                    <a:cubicBezTo>
                      <a:pt x="141" y="86"/>
                      <a:pt x="141" y="86"/>
                      <a:pt x="140" y="86"/>
                    </a:cubicBezTo>
                    <a:cubicBezTo>
                      <a:pt x="140" y="86"/>
                      <a:pt x="139" y="87"/>
                      <a:pt x="138" y="86"/>
                    </a:cubicBezTo>
                    <a:cubicBezTo>
                      <a:pt x="138" y="86"/>
                      <a:pt x="138" y="87"/>
                      <a:pt x="138" y="87"/>
                    </a:cubicBezTo>
                    <a:cubicBezTo>
                      <a:pt x="138" y="87"/>
                      <a:pt x="138" y="87"/>
                      <a:pt x="138" y="87"/>
                    </a:cubicBezTo>
                    <a:cubicBezTo>
                      <a:pt x="138" y="86"/>
                      <a:pt x="138" y="86"/>
                      <a:pt x="138" y="86"/>
                    </a:cubicBezTo>
                    <a:cubicBezTo>
                      <a:pt x="138" y="86"/>
                      <a:pt x="138" y="86"/>
                      <a:pt x="138" y="86"/>
                    </a:cubicBezTo>
                    <a:cubicBezTo>
                      <a:pt x="139" y="86"/>
                      <a:pt x="139" y="85"/>
                      <a:pt x="139" y="84"/>
                    </a:cubicBezTo>
                    <a:cubicBezTo>
                      <a:pt x="139" y="84"/>
                      <a:pt x="139" y="83"/>
                      <a:pt x="139" y="82"/>
                    </a:cubicBezTo>
                    <a:cubicBezTo>
                      <a:pt x="139" y="81"/>
                      <a:pt x="139" y="81"/>
                      <a:pt x="139" y="81"/>
                    </a:cubicBezTo>
                    <a:cubicBezTo>
                      <a:pt x="139" y="81"/>
                      <a:pt x="139" y="80"/>
                      <a:pt x="138" y="80"/>
                    </a:cubicBezTo>
                    <a:cubicBezTo>
                      <a:pt x="138" y="80"/>
                      <a:pt x="138" y="80"/>
                      <a:pt x="137" y="80"/>
                    </a:cubicBezTo>
                    <a:cubicBezTo>
                      <a:pt x="137" y="80"/>
                      <a:pt x="137" y="80"/>
                      <a:pt x="137" y="80"/>
                    </a:cubicBezTo>
                    <a:cubicBezTo>
                      <a:pt x="137" y="80"/>
                      <a:pt x="137" y="79"/>
                      <a:pt x="137" y="79"/>
                    </a:cubicBezTo>
                    <a:cubicBezTo>
                      <a:pt x="137" y="79"/>
                      <a:pt x="137" y="78"/>
                      <a:pt x="137" y="78"/>
                    </a:cubicBezTo>
                    <a:cubicBezTo>
                      <a:pt x="138" y="76"/>
                      <a:pt x="138" y="74"/>
                      <a:pt x="140" y="72"/>
                    </a:cubicBezTo>
                    <a:cubicBezTo>
                      <a:pt x="140" y="72"/>
                      <a:pt x="141" y="72"/>
                      <a:pt x="141" y="71"/>
                    </a:cubicBezTo>
                    <a:cubicBezTo>
                      <a:pt x="142" y="70"/>
                      <a:pt x="143" y="69"/>
                      <a:pt x="144" y="68"/>
                    </a:cubicBezTo>
                    <a:cubicBezTo>
                      <a:pt x="145" y="68"/>
                      <a:pt x="146" y="67"/>
                      <a:pt x="146" y="66"/>
                    </a:cubicBezTo>
                    <a:cubicBezTo>
                      <a:pt x="146" y="66"/>
                      <a:pt x="146" y="66"/>
                      <a:pt x="146" y="66"/>
                    </a:cubicBezTo>
                    <a:cubicBezTo>
                      <a:pt x="147" y="66"/>
                      <a:pt x="147" y="66"/>
                      <a:pt x="147" y="66"/>
                    </a:cubicBezTo>
                    <a:cubicBezTo>
                      <a:pt x="148" y="66"/>
                      <a:pt x="149" y="66"/>
                      <a:pt x="149" y="65"/>
                    </a:cubicBezTo>
                    <a:cubicBezTo>
                      <a:pt x="149" y="64"/>
                      <a:pt x="149" y="64"/>
                      <a:pt x="149" y="64"/>
                    </a:cubicBezTo>
                    <a:cubicBezTo>
                      <a:pt x="149" y="64"/>
                      <a:pt x="149" y="64"/>
                      <a:pt x="149" y="64"/>
                    </a:cubicBezTo>
                    <a:cubicBezTo>
                      <a:pt x="149" y="64"/>
                      <a:pt x="149" y="64"/>
                      <a:pt x="149" y="63"/>
                    </a:cubicBezTo>
                    <a:cubicBezTo>
                      <a:pt x="149" y="64"/>
                      <a:pt x="149" y="64"/>
                      <a:pt x="149" y="64"/>
                    </a:cubicBezTo>
                    <a:cubicBezTo>
                      <a:pt x="149" y="64"/>
                      <a:pt x="149" y="64"/>
                      <a:pt x="149" y="64"/>
                    </a:cubicBezTo>
                    <a:cubicBezTo>
                      <a:pt x="150" y="64"/>
                      <a:pt x="151" y="63"/>
                      <a:pt x="151" y="62"/>
                    </a:cubicBezTo>
                    <a:cubicBezTo>
                      <a:pt x="151" y="62"/>
                      <a:pt x="152" y="62"/>
                      <a:pt x="152" y="62"/>
                    </a:cubicBezTo>
                    <a:cubicBezTo>
                      <a:pt x="152" y="62"/>
                      <a:pt x="153" y="62"/>
                      <a:pt x="153" y="62"/>
                    </a:cubicBezTo>
                    <a:cubicBezTo>
                      <a:pt x="154" y="63"/>
                      <a:pt x="154" y="63"/>
                      <a:pt x="154" y="62"/>
                    </a:cubicBezTo>
                    <a:cubicBezTo>
                      <a:pt x="156" y="61"/>
                      <a:pt x="157" y="60"/>
                      <a:pt x="158" y="59"/>
                    </a:cubicBezTo>
                    <a:cubicBezTo>
                      <a:pt x="158" y="59"/>
                      <a:pt x="158" y="58"/>
                      <a:pt x="158" y="58"/>
                    </a:cubicBezTo>
                    <a:cubicBezTo>
                      <a:pt x="158" y="58"/>
                      <a:pt x="158" y="58"/>
                      <a:pt x="159" y="57"/>
                    </a:cubicBezTo>
                    <a:cubicBezTo>
                      <a:pt x="159" y="57"/>
                      <a:pt x="160" y="57"/>
                      <a:pt x="160" y="56"/>
                    </a:cubicBezTo>
                    <a:cubicBezTo>
                      <a:pt x="160" y="56"/>
                      <a:pt x="161" y="56"/>
                      <a:pt x="161" y="56"/>
                    </a:cubicBezTo>
                    <a:cubicBezTo>
                      <a:pt x="161" y="56"/>
                      <a:pt x="161" y="56"/>
                      <a:pt x="161" y="56"/>
                    </a:cubicBezTo>
                    <a:cubicBezTo>
                      <a:pt x="161" y="55"/>
                      <a:pt x="161" y="55"/>
                      <a:pt x="161" y="55"/>
                    </a:cubicBezTo>
                    <a:cubicBezTo>
                      <a:pt x="162" y="55"/>
                      <a:pt x="162" y="55"/>
                      <a:pt x="161" y="54"/>
                    </a:cubicBezTo>
                    <a:cubicBezTo>
                      <a:pt x="161" y="54"/>
                      <a:pt x="161" y="54"/>
                      <a:pt x="161" y="54"/>
                    </a:cubicBezTo>
                    <a:cubicBezTo>
                      <a:pt x="161" y="53"/>
                      <a:pt x="161" y="53"/>
                      <a:pt x="161" y="53"/>
                    </a:cubicBezTo>
                    <a:cubicBezTo>
                      <a:pt x="162" y="53"/>
                      <a:pt x="163" y="53"/>
                      <a:pt x="163" y="54"/>
                    </a:cubicBezTo>
                    <a:cubicBezTo>
                      <a:pt x="163" y="54"/>
                      <a:pt x="163" y="54"/>
                      <a:pt x="163" y="54"/>
                    </a:cubicBezTo>
                    <a:cubicBezTo>
                      <a:pt x="165" y="55"/>
                      <a:pt x="166" y="55"/>
                      <a:pt x="167" y="54"/>
                    </a:cubicBezTo>
                    <a:cubicBezTo>
                      <a:pt x="168" y="54"/>
                      <a:pt x="169" y="53"/>
                      <a:pt x="169" y="53"/>
                    </a:cubicBezTo>
                    <a:cubicBezTo>
                      <a:pt x="169" y="53"/>
                      <a:pt x="170" y="52"/>
                      <a:pt x="170" y="52"/>
                    </a:cubicBezTo>
                    <a:cubicBezTo>
                      <a:pt x="171" y="52"/>
                      <a:pt x="171" y="52"/>
                      <a:pt x="171" y="51"/>
                    </a:cubicBezTo>
                    <a:cubicBezTo>
                      <a:pt x="172" y="51"/>
                      <a:pt x="172" y="50"/>
                      <a:pt x="171" y="50"/>
                    </a:cubicBezTo>
                    <a:cubicBezTo>
                      <a:pt x="171" y="50"/>
                      <a:pt x="171" y="49"/>
                      <a:pt x="171" y="49"/>
                    </a:cubicBezTo>
                    <a:cubicBezTo>
                      <a:pt x="171" y="48"/>
                      <a:pt x="171" y="48"/>
                      <a:pt x="171" y="47"/>
                    </a:cubicBezTo>
                    <a:cubicBezTo>
                      <a:pt x="171" y="47"/>
                      <a:pt x="171" y="47"/>
                      <a:pt x="171" y="46"/>
                    </a:cubicBezTo>
                    <a:cubicBezTo>
                      <a:pt x="171" y="46"/>
                      <a:pt x="171" y="46"/>
                      <a:pt x="171" y="46"/>
                    </a:cubicBezTo>
                    <a:cubicBezTo>
                      <a:pt x="171" y="46"/>
                      <a:pt x="171" y="46"/>
                      <a:pt x="171" y="46"/>
                    </a:cubicBezTo>
                    <a:cubicBezTo>
                      <a:pt x="171" y="46"/>
                      <a:pt x="171" y="46"/>
                      <a:pt x="171" y="46"/>
                    </a:cubicBezTo>
                    <a:cubicBezTo>
                      <a:pt x="171" y="46"/>
                      <a:pt x="171" y="46"/>
                      <a:pt x="171" y="46"/>
                    </a:cubicBezTo>
                    <a:cubicBezTo>
                      <a:pt x="172" y="46"/>
                      <a:pt x="172" y="46"/>
                      <a:pt x="172" y="46"/>
                    </a:cubicBezTo>
                    <a:cubicBezTo>
                      <a:pt x="173" y="46"/>
                      <a:pt x="174" y="46"/>
                      <a:pt x="174" y="45"/>
                    </a:cubicBezTo>
                    <a:cubicBezTo>
                      <a:pt x="174" y="44"/>
                      <a:pt x="174" y="44"/>
                      <a:pt x="174" y="44"/>
                    </a:cubicBezTo>
                    <a:cubicBezTo>
                      <a:pt x="174" y="43"/>
                      <a:pt x="174" y="43"/>
                      <a:pt x="174" y="43"/>
                    </a:cubicBezTo>
                    <a:cubicBezTo>
                      <a:pt x="173" y="42"/>
                      <a:pt x="173" y="42"/>
                      <a:pt x="173" y="41"/>
                    </a:cubicBezTo>
                    <a:cubicBezTo>
                      <a:pt x="173" y="41"/>
                      <a:pt x="173" y="40"/>
                      <a:pt x="172" y="40"/>
                    </a:cubicBezTo>
                    <a:cubicBezTo>
                      <a:pt x="171" y="40"/>
                      <a:pt x="171" y="40"/>
                      <a:pt x="171" y="40"/>
                    </a:cubicBezTo>
                    <a:cubicBezTo>
                      <a:pt x="171" y="40"/>
                      <a:pt x="170" y="39"/>
                      <a:pt x="170" y="39"/>
                    </a:cubicBezTo>
                    <a:cubicBezTo>
                      <a:pt x="170" y="39"/>
                      <a:pt x="170" y="39"/>
                      <a:pt x="170" y="39"/>
                    </a:cubicBezTo>
                    <a:cubicBezTo>
                      <a:pt x="170" y="39"/>
                      <a:pt x="170" y="39"/>
                      <a:pt x="170" y="39"/>
                    </a:cubicBezTo>
                    <a:cubicBezTo>
                      <a:pt x="170" y="39"/>
                      <a:pt x="170" y="39"/>
                      <a:pt x="170" y="39"/>
                    </a:cubicBezTo>
                    <a:cubicBezTo>
                      <a:pt x="170" y="39"/>
                      <a:pt x="169" y="39"/>
                      <a:pt x="169" y="39"/>
                    </a:cubicBezTo>
                    <a:cubicBezTo>
                      <a:pt x="169" y="39"/>
                      <a:pt x="168" y="40"/>
                      <a:pt x="168" y="40"/>
                    </a:cubicBezTo>
                    <a:cubicBezTo>
                      <a:pt x="168" y="41"/>
                      <a:pt x="167" y="42"/>
                      <a:pt x="167" y="42"/>
                    </a:cubicBezTo>
                    <a:cubicBezTo>
                      <a:pt x="168" y="43"/>
                      <a:pt x="168" y="43"/>
                      <a:pt x="167" y="43"/>
                    </a:cubicBezTo>
                    <a:cubicBezTo>
                      <a:pt x="167" y="43"/>
                      <a:pt x="167" y="44"/>
                      <a:pt x="167" y="44"/>
                    </a:cubicBezTo>
                    <a:cubicBezTo>
                      <a:pt x="166" y="44"/>
                      <a:pt x="165" y="44"/>
                      <a:pt x="165" y="45"/>
                    </a:cubicBezTo>
                    <a:cubicBezTo>
                      <a:pt x="165" y="45"/>
                      <a:pt x="165" y="46"/>
                      <a:pt x="165" y="46"/>
                    </a:cubicBezTo>
                    <a:cubicBezTo>
                      <a:pt x="164" y="46"/>
                      <a:pt x="164" y="47"/>
                      <a:pt x="164" y="47"/>
                    </a:cubicBezTo>
                    <a:cubicBezTo>
                      <a:pt x="164" y="47"/>
                      <a:pt x="164" y="47"/>
                      <a:pt x="164" y="47"/>
                    </a:cubicBezTo>
                    <a:cubicBezTo>
                      <a:pt x="164" y="47"/>
                      <a:pt x="164" y="47"/>
                      <a:pt x="164" y="47"/>
                    </a:cubicBezTo>
                    <a:cubicBezTo>
                      <a:pt x="164" y="47"/>
                      <a:pt x="164" y="47"/>
                      <a:pt x="164" y="47"/>
                    </a:cubicBezTo>
                    <a:cubicBezTo>
                      <a:pt x="164" y="47"/>
                      <a:pt x="164" y="47"/>
                      <a:pt x="164" y="47"/>
                    </a:cubicBezTo>
                    <a:cubicBezTo>
                      <a:pt x="164" y="46"/>
                      <a:pt x="164" y="46"/>
                      <a:pt x="163" y="46"/>
                    </a:cubicBezTo>
                    <a:cubicBezTo>
                      <a:pt x="163" y="46"/>
                      <a:pt x="163" y="46"/>
                      <a:pt x="163" y="47"/>
                    </a:cubicBezTo>
                    <a:cubicBezTo>
                      <a:pt x="162" y="47"/>
                      <a:pt x="162" y="47"/>
                      <a:pt x="163" y="48"/>
                    </a:cubicBezTo>
                    <a:cubicBezTo>
                      <a:pt x="163" y="48"/>
                      <a:pt x="163" y="48"/>
                      <a:pt x="162" y="49"/>
                    </a:cubicBezTo>
                    <a:cubicBezTo>
                      <a:pt x="162" y="49"/>
                      <a:pt x="162" y="49"/>
                      <a:pt x="162" y="49"/>
                    </a:cubicBezTo>
                    <a:cubicBezTo>
                      <a:pt x="161" y="49"/>
                      <a:pt x="161" y="49"/>
                      <a:pt x="161" y="49"/>
                    </a:cubicBezTo>
                    <a:cubicBezTo>
                      <a:pt x="161" y="48"/>
                      <a:pt x="161" y="48"/>
                      <a:pt x="161" y="47"/>
                    </a:cubicBezTo>
                    <a:cubicBezTo>
                      <a:pt x="161" y="46"/>
                      <a:pt x="161" y="45"/>
                      <a:pt x="162" y="45"/>
                    </a:cubicBezTo>
                    <a:cubicBezTo>
                      <a:pt x="162" y="44"/>
                      <a:pt x="162" y="44"/>
                      <a:pt x="162" y="44"/>
                    </a:cubicBezTo>
                    <a:cubicBezTo>
                      <a:pt x="162" y="43"/>
                      <a:pt x="162" y="42"/>
                      <a:pt x="161" y="41"/>
                    </a:cubicBezTo>
                    <a:cubicBezTo>
                      <a:pt x="161" y="40"/>
                      <a:pt x="161" y="40"/>
                      <a:pt x="161" y="41"/>
                    </a:cubicBezTo>
                    <a:cubicBezTo>
                      <a:pt x="160" y="41"/>
                      <a:pt x="159" y="42"/>
                      <a:pt x="159" y="42"/>
                    </a:cubicBezTo>
                    <a:cubicBezTo>
                      <a:pt x="159" y="43"/>
                      <a:pt x="159" y="43"/>
                      <a:pt x="159" y="43"/>
                    </a:cubicBezTo>
                    <a:cubicBezTo>
                      <a:pt x="158" y="44"/>
                      <a:pt x="158" y="44"/>
                      <a:pt x="158" y="44"/>
                    </a:cubicBezTo>
                    <a:cubicBezTo>
                      <a:pt x="158" y="44"/>
                      <a:pt x="158" y="43"/>
                      <a:pt x="158" y="43"/>
                    </a:cubicBezTo>
                    <a:cubicBezTo>
                      <a:pt x="158" y="42"/>
                      <a:pt x="159" y="42"/>
                      <a:pt x="158" y="41"/>
                    </a:cubicBezTo>
                    <a:cubicBezTo>
                      <a:pt x="158" y="40"/>
                      <a:pt x="159" y="40"/>
                      <a:pt x="159" y="40"/>
                    </a:cubicBezTo>
                    <a:cubicBezTo>
                      <a:pt x="160" y="40"/>
                      <a:pt x="160" y="40"/>
                      <a:pt x="159" y="39"/>
                    </a:cubicBezTo>
                    <a:cubicBezTo>
                      <a:pt x="159" y="39"/>
                      <a:pt x="158" y="39"/>
                      <a:pt x="158" y="39"/>
                    </a:cubicBezTo>
                    <a:cubicBezTo>
                      <a:pt x="157" y="38"/>
                      <a:pt x="157" y="38"/>
                      <a:pt x="157" y="38"/>
                    </a:cubicBezTo>
                    <a:cubicBezTo>
                      <a:pt x="157" y="38"/>
                      <a:pt x="157" y="38"/>
                      <a:pt x="157" y="38"/>
                    </a:cubicBezTo>
                    <a:cubicBezTo>
                      <a:pt x="157" y="37"/>
                      <a:pt x="158" y="37"/>
                      <a:pt x="158" y="36"/>
                    </a:cubicBezTo>
                    <a:cubicBezTo>
                      <a:pt x="158" y="36"/>
                      <a:pt x="158" y="36"/>
                      <a:pt x="158" y="36"/>
                    </a:cubicBezTo>
                    <a:cubicBezTo>
                      <a:pt x="159" y="36"/>
                      <a:pt x="159" y="36"/>
                      <a:pt x="159" y="35"/>
                    </a:cubicBezTo>
                    <a:cubicBezTo>
                      <a:pt x="159" y="34"/>
                      <a:pt x="159" y="32"/>
                      <a:pt x="159" y="31"/>
                    </a:cubicBezTo>
                    <a:cubicBezTo>
                      <a:pt x="159" y="30"/>
                      <a:pt x="159" y="30"/>
                      <a:pt x="159" y="30"/>
                    </a:cubicBezTo>
                    <a:cubicBezTo>
                      <a:pt x="159" y="29"/>
                      <a:pt x="159" y="28"/>
                      <a:pt x="159" y="27"/>
                    </a:cubicBezTo>
                    <a:cubicBezTo>
                      <a:pt x="158" y="27"/>
                      <a:pt x="159" y="26"/>
                      <a:pt x="159" y="26"/>
                    </a:cubicBezTo>
                    <a:cubicBezTo>
                      <a:pt x="159" y="26"/>
                      <a:pt x="160" y="25"/>
                      <a:pt x="161" y="25"/>
                    </a:cubicBezTo>
                    <a:cubicBezTo>
                      <a:pt x="161" y="24"/>
                      <a:pt x="161" y="24"/>
                      <a:pt x="161" y="23"/>
                    </a:cubicBezTo>
                    <a:cubicBezTo>
                      <a:pt x="161" y="23"/>
                      <a:pt x="161" y="23"/>
                      <a:pt x="162" y="23"/>
                    </a:cubicBezTo>
                    <a:cubicBezTo>
                      <a:pt x="162" y="23"/>
                      <a:pt x="162" y="23"/>
                      <a:pt x="162" y="23"/>
                    </a:cubicBezTo>
                    <a:cubicBezTo>
                      <a:pt x="162" y="23"/>
                      <a:pt x="163" y="23"/>
                      <a:pt x="163" y="23"/>
                    </a:cubicBezTo>
                    <a:cubicBezTo>
                      <a:pt x="164" y="24"/>
                      <a:pt x="164" y="24"/>
                      <a:pt x="164" y="23"/>
                    </a:cubicBezTo>
                    <a:cubicBezTo>
                      <a:pt x="165" y="23"/>
                      <a:pt x="165" y="23"/>
                      <a:pt x="165" y="23"/>
                    </a:cubicBezTo>
                    <a:cubicBezTo>
                      <a:pt x="166" y="22"/>
                      <a:pt x="167" y="20"/>
                      <a:pt x="169" y="19"/>
                    </a:cubicBezTo>
                    <a:cubicBezTo>
                      <a:pt x="169" y="19"/>
                      <a:pt x="169" y="19"/>
                      <a:pt x="169" y="19"/>
                    </a:cubicBezTo>
                    <a:cubicBezTo>
                      <a:pt x="169" y="18"/>
                      <a:pt x="169" y="17"/>
                      <a:pt x="169" y="17"/>
                    </a:cubicBezTo>
                    <a:cubicBezTo>
                      <a:pt x="169" y="17"/>
                      <a:pt x="169" y="17"/>
                      <a:pt x="169" y="17"/>
                    </a:cubicBezTo>
                    <a:cubicBezTo>
                      <a:pt x="168" y="17"/>
                      <a:pt x="167" y="17"/>
                      <a:pt x="166" y="16"/>
                    </a:cubicBezTo>
                    <a:cubicBezTo>
                      <a:pt x="166" y="16"/>
                      <a:pt x="165" y="16"/>
                      <a:pt x="165" y="16"/>
                    </a:cubicBezTo>
                    <a:cubicBezTo>
                      <a:pt x="164" y="15"/>
                      <a:pt x="164" y="15"/>
                      <a:pt x="163" y="16"/>
                    </a:cubicBezTo>
                    <a:cubicBezTo>
                      <a:pt x="163" y="16"/>
                      <a:pt x="162" y="16"/>
                      <a:pt x="162" y="16"/>
                    </a:cubicBezTo>
                    <a:cubicBezTo>
                      <a:pt x="162" y="16"/>
                      <a:pt x="162" y="17"/>
                      <a:pt x="161" y="17"/>
                    </a:cubicBezTo>
                    <a:cubicBezTo>
                      <a:pt x="161" y="18"/>
                      <a:pt x="160" y="18"/>
                      <a:pt x="160" y="19"/>
                    </a:cubicBezTo>
                    <a:cubicBezTo>
                      <a:pt x="160" y="19"/>
                      <a:pt x="159" y="20"/>
                      <a:pt x="159" y="21"/>
                    </a:cubicBezTo>
                    <a:cubicBezTo>
                      <a:pt x="159" y="21"/>
                      <a:pt x="158" y="22"/>
                      <a:pt x="158" y="22"/>
                    </a:cubicBezTo>
                    <a:cubicBezTo>
                      <a:pt x="158" y="23"/>
                      <a:pt x="158" y="24"/>
                      <a:pt x="157" y="25"/>
                    </a:cubicBezTo>
                    <a:cubicBezTo>
                      <a:pt x="157" y="26"/>
                      <a:pt x="157" y="26"/>
                      <a:pt x="157" y="26"/>
                    </a:cubicBezTo>
                    <a:cubicBezTo>
                      <a:pt x="157" y="26"/>
                      <a:pt x="156" y="27"/>
                      <a:pt x="156" y="27"/>
                    </a:cubicBezTo>
                    <a:cubicBezTo>
                      <a:pt x="155" y="27"/>
                      <a:pt x="155" y="28"/>
                      <a:pt x="155" y="28"/>
                    </a:cubicBezTo>
                    <a:cubicBezTo>
                      <a:pt x="155" y="28"/>
                      <a:pt x="155" y="28"/>
                      <a:pt x="155" y="28"/>
                    </a:cubicBezTo>
                    <a:cubicBezTo>
                      <a:pt x="155" y="28"/>
                      <a:pt x="155" y="28"/>
                      <a:pt x="155" y="28"/>
                    </a:cubicBezTo>
                    <a:cubicBezTo>
                      <a:pt x="155" y="28"/>
                      <a:pt x="155" y="28"/>
                      <a:pt x="155" y="28"/>
                    </a:cubicBezTo>
                    <a:cubicBezTo>
                      <a:pt x="155" y="28"/>
                      <a:pt x="155" y="28"/>
                      <a:pt x="155" y="28"/>
                    </a:cubicBezTo>
                    <a:cubicBezTo>
                      <a:pt x="155" y="28"/>
                      <a:pt x="155" y="28"/>
                      <a:pt x="155" y="28"/>
                    </a:cubicBezTo>
                    <a:cubicBezTo>
                      <a:pt x="155" y="28"/>
                      <a:pt x="155" y="28"/>
                      <a:pt x="155" y="28"/>
                    </a:cubicBezTo>
                    <a:cubicBezTo>
                      <a:pt x="155" y="28"/>
                      <a:pt x="154" y="28"/>
                      <a:pt x="154" y="28"/>
                    </a:cubicBezTo>
                    <a:cubicBezTo>
                      <a:pt x="153" y="29"/>
                      <a:pt x="152" y="30"/>
                      <a:pt x="152" y="31"/>
                    </a:cubicBezTo>
                    <a:cubicBezTo>
                      <a:pt x="152" y="32"/>
                      <a:pt x="152" y="32"/>
                      <a:pt x="152" y="33"/>
                    </a:cubicBezTo>
                    <a:cubicBezTo>
                      <a:pt x="152" y="33"/>
                      <a:pt x="151" y="33"/>
                      <a:pt x="151" y="33"/>
                    </a:cubicBezTo>
                    <a:cubicBezTo>
                      <a:pt x="151" y="34"/>
                      <a:pt x="151" y="34"/>
                      <a:pt x="151" y="35"/>
                    </a:cubicBezTo>
                    <a:cubicBezTo>
                      <a:pt x="151" y="35"/>
                      <a:pt x="151" y="36"/>
                      <a:pt x="151" y="36"/>
                    </a:cubicBezTo>
                    <a:cubicBezTo>
                      <a:pt x="152" y="36"/>
                      <a:pt x="152" y="37"/>
                      <a:pt x="152" y="37"/>
                    </a:cubicBezTo>
                    <a:cubicBezTo>
                      <a:pt x="152" y="37"/>
                      <a:pt x="152" y="37"/>
                      <a:pt x="152" y="37"/>
                    </a:cubicBezTo>
                    <a:cubicBezTo>
                      <a:pt x="153" y="38"/>
                      <a:pt x="153" y="38"/>
                      <a:pt x="154" y="38"/>
                    </a:cubicBezTo>
                    <a:cubicBezTo>
                      <a:pt x="154" y="38"/>
                      <a:pt x="154" y="38"/>
                      <a:pt x="154" y="38"/>
                    </a:cubicBezTo>
                    <a:cubicBezTo>
                      <a:pt x="154" y="39"/>
                      <a:pt x="154" y="39"/>
                      <a:pt x="154" y="39"/>
                    </a:cubicBezTo>
                    <a:cubicBezTo>
                      <a:pt x="153" y="39"/>
                      <a:pt x="153" y="39"/>
                      <a:pt x="153" y="39"/>
                    </a:cubicBezTo>
                    <a:cubicBezTo>
                      <a:pt x="153" y="39"/>
                      <a:pt x="152" y="40"/>
                      <a:pt x="152" y="40"/>
                    </a:cubicBezTo>
                    <a:cubicBezTo>
                      <a:pt x="152" y="40"/>
                      <a:pt x="152" y="41"/>
                      <a:pt x="152" y="41"/>
                    </a:cubicBezTo>
                    <a:cubicBezTo>
                      <a:pt x="152" y="41"/>
                      <a:pt x="153" y="41"/>
                      <a:pt x="153" y="41"/>
                    </a:cubicBezTo>
                    <a:cubicBezTo>
                      <a:pt x="153" y="41"/>
                      <a:pt x="153" y="41"/>
                      <a:pt x="153" y="41"/>
                    </a:cubicBezTo>
                    <a:cubicBezTo>
                      <a:pt x="153" y="41"/>
                      <a:pt x="153" y="41"/>
                      <a:pt x="153" y="41"/>
                    </a:cubicBezTo>
                    <a:cubicBezTo>
                      <a:pt x="153" y="41"/>
                      <a:pt x="153" y="41"/>
                      <a:pt x="153" y="41"/>
                    </a:cubicBezTo>
                    <a:cubicBezTo>
                      <a:pt x="153" y="41"/>
                      <a:pt x="153" y="41"/>
                      <a:pt x="153" y="41"/>
                    </a:cubicBezTo>
                    <a:cubicBezTo>
                      <a:pt x="153" y="41"/>
                      <a:pt x="153" y="42"/>
                      <a:pt x="153" y="42"/>
                    </a:cubicBezTo>
                    <a:cubicBezTo>
                      <a:pt x="152" y="42"/>
                      <a:pt x="152" y="43"/>
                      <a:pt x="151" y="43"/>
                    </a:cubicBezTo>
                    <a:cubicBezTo>
                      <a:pt x="151" y="44"/>
                      <a:pt x="150" y="44"/>
                      <a:pt x="149" y="44"/>
                    </a:cubicBezTo>
                    <a:cubicBezTo>
                      <a:pt x="149" y="44"/>
                      <a:pt x="148" y="45"/>
                      <a:pt x="148" y="45"/>
                    </a:cubicBezTo>
                    <a:cubicBezTo>
                      <a:pt x="148" y="46"/>
                      <a:pt x="148" y="46"/>
                      <a:pt x="148" y="47"/>
                    </a:cubicBezTo>
                    <a:cubicBezTo>
                      <a:pt x="148" y="47"/>
                      <a:pt x="148" y="47"/>
                      <a:pt x="147" y="47"/>
                    </a:cubicBezTo>
                    <a:cubicBezTo>
                      <a:pt x="147" y="47"/>
                      <a:pt x="147" y="47"/>
                      <a:pt x="147" y="47"/>
                    </a:cubicBezTo>
                    <a:cubicBezTo>
                      <a:pt x="147" y="47"/>
                      <a:pt x="147" y="47"/>
                      <a:pt x="147" y="46"/>
                    </a:cubicBezTo>
                    <a:cubicBezTo>
                      <a:pt x="146" y="46"/>
                      <a:pt x="146" y="46"/>
                      <a:pt x="147" y="45"/>
                    </a:cubicBezTo>
                    <a:cubicBezTo>
                      <a:pt x="147" y="45"/>
                      <a:pt x="148" y="44"/>
                      <a:pt x="148" y="44"/>
                    </a:cubicBezTo>
                    <a:cubicBezTo>
                      <a:pt x="148" y="43"/>
                      <a:pt x="148" y="43"/>
                      <a:pt x="148" y="43"/>
                    </a:cubicBezTo>
                    <a:cubicBezTo>
                      <a:pt x="147" y="43"/>
                      <a:pt x="147" y="42"/>
                      <a:pt x="147" y="42"/>
                    </a:cubicBezTo>
                    <a:cubicBezTo>
                      <a:pt x="147" y="41"/>
                      <a:pt x="147" y="41"/>
                      <a:pt x="147" y="41"/>
                    </a:cubicBezTo>
                    <a:cubicBezTo>
                      <a:pt x="147" y="41"/>
                      <a:pt x="147" y="41"/>
                      <a:pt x="147" y="42"/>
                    </a:cubicBezTo>
                    <a:cubicBezTo>
                      <a:pt x="147" y="42"/>
                      <a:pt x="147" y="42"/>
                      <a:pt x="147" y="42"/>
                    </a:cubicBezTo>
                    <a:cubicBezTo>
                      <a:pt x="147" y="42"/>
                      <a:pt x="147" y="42"/>
                      <a:pt x="147" y="42"/>
                    </a:cubicBezTo>
                    <a:cubicBezTo>
                      <a:pt x="147" y="42"/>
                      <a:pt x="147" y="42"/>
                      <a:pt x="147" y="42"/>
                    </a:cubicBezTo>
                    <a:cubicBezTo>
                      <a:pt x="147" y="42"/>
                      <a:pt x="147" y="42"/>
                      <a:pt x="148" y="42"/>
                    </a:cubicBezTo>
                    <a:cubicBezTo>
                      <a:pt x="148" y="42"/>
                      <a:pt x="148" y="42"/>
                      <a:pt x="149" y="42"/>
                    </a:cubicBezTo>
                    <a:cubicBezTo>
                      <a:pt x="149" y="42"/>
                      <a:pt x="150" y="41"/>
                      <a:pt x="150" y="41"/>
                    </a:cubicBezTo>
                    <a:cubicBezTo>
                      <a:pt x="150" y="41"/>
                      <a:pt x="150" y="41"/>
                      <a:pt x="150" y="41"/>
                    </a:cubicBezTo>
                    <a:cubicBezTo>
                      <a:pt x="150" y="40"/>
                      <a:pt x="150" y="40"/>
                      <a:pt x="150" y="39"/>
                    </a:cubicBezTo>
                    <a:cubicBezTo>
                      <a:pt x="150" y="39"/>
                      <a:pt x="150" y="38"/>
                      <a:pt x="151" y="38"/>
                    </a:cubicBezTo>
                    <a:cubicBezTo>
                      <a:pt x="152" y="38"/>
                      <a:pt x="152" y="38"/>
                      <a:pt x="152" y="37"/>
                    </a:cubicBezTo>
                    <a:cubicBezTo>
                      <a:pt x="152" y="37"/>
                      <a:pt x="151" y="37"/>
                      <a:pt x="151" y="37"/>
                    </a:cubicBezTo>
                    <a:cubicBezTo>
                      <a:pt x="150" y="37"/>
                      <a:pt x="149" y="37"/>
                      <a:pt x="149" y="36"/>
                    </a:cubicBezTo>
                    <a:cubicBezTo>
                      <a:pt x="149" y="36"/>
                      <a:pt x="149" y="35"/>
                      <a:pt x="149" y="35"/>
                    </a:cubicBezTo>
                    <a:cubicBezTo>
                      <a:pt x="149" y="35"/>
                      <a:pt x="148" y="35"/>
                      <a:pt x="148" y="35"/>
                    </a:cubicBezTo>
                    <a:cubicBezTo>
                      <a:pt x="148" y="35"/>
                      <a:pt x="147" y="36"/>
                      <a:pt x="147" y="36"/>
                    </a:cubicBezTo>
                    <a:cubicBezTo>
                      <a:pt x="147" y="37"/>
                      <a:pt x="146" y="38"/>
                      <a:pt x="145" y="38"/>
                    </a:cubicBezTo>
                    <a:cubicBezTo>
                      <a:pt x="145" y="38"/>
                      <a:pt x="144" y="38"/>
                      <a:pt x="144" y="38"/>
                    </a:cubicBezTo>
                    <a:cubicBezTo>
                      <a:pt x="144" y="38"/>
                      <a:pt x="144" y="38"/>
                      <a:pt x="144" y="38"/>
                    </a:cubicBezTo>
                    <a:cubicBezTo>
                      <a:pt x="144" y="38"/>
                      <a:pt x="144" y="39"/>
                      <a:pt x="144" y="39"/>
                    </a:cubicBezTo>
                    <a:cubicBezTo>
                      <a:pt x="145" y="40"/>
                      <a:pt x="146" y="40"/>
                      <a:pt x="146" y="41"/>
                    </a:cubicBezTo>
                    <a:cubicBezTo>
                      <a:pt x="146" y="41"/>
                      <a:pt x="146" y="41"/>
                      <a:pt x="146" y="41"/>
                    </a:cubicBezTo>
                    <a:cubicBezTo>
                      <a:pt x="146" y="41"/>
                      <a:pt x="146" y="41"/>
                      <a:pt x="146" y="41"/>
                    </a:cubicBezTo>
                    <a:cubicBezTo>
                      <a:pt x="146" y="41"/>
                      <a:pt x="146" y="41"/>
                      <a:pt x="145" y="41"/>
                    </a:cubicBezTo>
                    <a:cubicBezTo>
                      <a:pt x="145" y="41"/>
                      <a:pt x="144" y="41"/>
                      <a:pt x="144" y="42"/>
                    </a:cubicBezTo>
                    <a:cubicBezTo>
                      <a:pt x="144" y="42"/>
                      <a:pt x="144" y="42"/>
                      <a:pt x="143" y="43"/>
                    </a:cubicBezTo>
                    <a:cubicBezTo>
                      <a:pt x="143" y="43"/>
                      <a:pt x="143" y="43"/>
                      <a:pt x="143" y="43"/>
                    </a:cubicBezTo>
                    <a:cubicBezTo>
                      <a:pt x="143" y="43"/>
                      <a:pt x="143" y="44"/>
                      <a:pt x="143" y="44"/>
                    </a:cubicBezTo>
                    <a:cubicBezTo>
                      <a:pt x="143" y="44"/>
                      <a:pt x="142" y="44"/>
                      <a:pt x="142" y="44"/>
                    </a:cubicBezTo>
                    <a:cubicBezTo>
                      <a:pt x="142" y="44"/>
                      <a:pt x="141" y="44"/>
                      <a:pt x="141" y="43"/>
                    </a:cubicBezTo>
                    <a:cubicBezTo>
                      <a:pt x="140" y="43"/>
                      <a:pt x="140" y="43"/>
                      <a:pt x="139" y="43"/>
                    </a:cubicBezTo>
                    <a:cubicBezTo>
                      <a:pt x="139" y="43"/>
                      <a:pt x="139" y="43"/>
                      <a:pt x="139" y="44"/>
                    </a:cubicBezTo>
                    <a:cubicBezTo>
                      <a:pt x="138" y="44"/>
                      <a:pt x="138" y="44"/>
                      <a:pt x="138" y="43"/>
                    </a:cubicBezTo>
                    <a:cubicBezTo>
                      <a:pt x="137" y="43"/>
                      <a:pt x="137" y="43"/>
                      <a:pt x="136" y="42"/>
                    </a:cubicBezTo>
                    <a:cubicBezTo>
                      <a:pt x="136" y="42"/>
                      <a:pt x="135" y="41"/>
                      <a:pt x="135" y="41"/>
                    </a:cubicBezTo>
                    <a:cubicBezTo>
                      <a:pt x="134" y="41"/>
                      <a:pt x="134" y="41"/>
                      <a:pt x="134" y="40"/>
                    </a:cubicBezTo>
                    <a:cubicBezTo>
                      <a:pt x="134" y="40"/>
                      <a:pt x="133" y="39"/>
                      <a:pt x="133" y="38"/>
                    </a:cubicBezTo>
                    <a:cubicBezTo>
                      <a:pt x="133" y="38"/>
                      <a:pt x="133" y="37"/>
                      <a:pt x="133" y="37"/>
                    </a:cubicBezTo>
                    <a:cubicBezTo>
                      <a:pt x="133" y="37"/>
                      <a:pt x="133" y="36"/>
                      <a:pt x="132" y="36"/>
                    </a:cubicBezTo>
                    <a:cubicBezTo>
                      <a:pt x="131" y="36"/>
                      <a:pt x="130" y="37"/>
                      <a:pt x="129" y="37"/>
                    </a:cubicBezTo>
                    <a:cubicBezTo>
                      <a:pt x="128" y="37"/>
                      <a:pt x="128" y="37"/>
                      <a:pt x="128" y="38"/>
                    </a:cubicBezTo>
                    <a:cubicBezTo>
                      <a:pt x="128" y="38"/>
                      <a:pt x="128" y="38"/>
                      <a:pt x="128" y="39"/>
                    </a:cubicBezTo>
                    <a:cubicBezTo>
                      <a:pt x="128" y="39"/>
                      <a:pt x="129" y="39"/>
                      <a:pt x="129" y="39"/>
                    </a:cubicBezTo>
                    <a:cubicBezTo>
                      <a:pt x="129" y="39"/>
                      <a:pt x="129" y="38"/>
                      <a:pt x="129" y="38"/>
                    </a:cubicBezTo>
                    <a:cubicBezTo>
                      <a:pt x="130" y="38"/>
                      <a:pt x="130" y="38"/>
                      <a:pt x="131" y="38"/>
                    </a:cubicBezTo>
                    <a:cubicBezTo>
                      <a:pt x="131" y="38"/>
                      <a:pt x="132" y="38"/>
                      <a:pt x="132" y="38"/>
                    </a:cubicBezTo>
                    <a:cubicBezTo>
                      <a:pt x="132" y="38"/>
                      <a:pt x="132" y="38"/>
                      <a:pt x="132" y="38"/>
                    </a:cubicBezTo>
                    <a:cubicBezTo>
                      <a:pt x="132" y="38"/>
                      <a:pt x="132" y="38"/>
                      <a:pt x="132" y="38"/>
                    </a:cubicBezTo>
                    <a:cubicBezTo>
                      <a:pt x="132" y="38"/>
                      <a:pt x="131" y="38"/>
                      <a:pt x="131" y="39"/>
                    </a:cubicBezTo>
                    <a:cubicBezTo>
                      <a:pt x="130" y="39"/>
                      <a:pt x="130" y="39"/>
                      <a:pt x="129" y="40"/>
                    </a:cubicBezTo>
                    <a:cubicBezTo>
                      <a:pt x="129" y="40"/>
                      <a:pt x="128" y="40"/>
                      <a:pt x="128" y="40"/>
                    </a:cubicBezTo>
                    <a:cubicBezTo>
                      <a:pt x="128" y="40"/>
                      <a:pt x="127" y="40"/>
                      <a:pt x="127" y="41"/>
                    </a:cubicBezTo>
                    <a:cubicBezTo>
                      <a:pt x="127" y="42"/>
                      <a:pt x="127" y="42"/>
                      <a:pt x="127" y="43"/>
                    </a:cubicBezTo>
                    <a:cubicBezTo>
                      <a:pt x="127" y="44"/>
                      <a:pt x="126" y="44"/>
                      <a:pt x="126" y="44"/>
                    </a:cubicBezTo>
                    <a:cubicBezTo>
                      <a:pt x="126" y="44"/>
                      <a:pt x="126" y="44"/>
                      <a:pt x="126" y="44"/>
                    </a:cubicBezTo>
                    <a:cubicBezTo>
                      <a:pt x="125" y="44"/>
                      <a:pt x="125" y="44"/>
                      <a:pt x="126" y="44"/>
                    </a:cubicBezTo>
                    <a:cubicBezTo>
                      <a:pt x="126" y="43"/>
                      <a:pt x="126" y="43"/>
                      <a:pt x="126" y="42"/>
                    </a:cubicBezTo>
                    <a:cubicBezTo>
                      <a:pt x="125" y="42"/>
                      <a:pt x="125" y="41"/>
                      <a:pt x="125" y="41"/>
                    </a:cubicBezTo>
                    <a:cubicBezTo>
                      <a:pt x="125" y="40"/>
                      <a:pt x="124" y="40"/>
                      <a:pt x="124" y="39"/>
                    </a:cubicBezTo>
                    <a:cubicBezTo>
                      <a:pt x="124" y="39"/>
                      <a:pt x="124" y="39"/>
                      <a:pt x="123" y="39"/>
                    </a:cubicBezTo>
                    <a:cubicBezTo>
                      <a:pt x="123" y="39"/>
                      <a:pt x="123" y="39"/>
                      <a:pt x="122" y="39"/>
                    </a:cubicBezTo>
                    <a:cubicBezTo>
                      <a:pt x="120" y="40"/>
                      <a:pt x="118" y="39"/>
                      <a:pt x="116" y="38"/>
                    </a:cubicBezTo>
                    <a:cubicBezTo>
                      <a:pt x="115" y="38"/>
                      <a:pt x="115" y="37"/>
                      <a:pt x="116" y="37"/>
                    </a:cubicBezTo>
                    <a:cubicBezTo>
                      <a:pt x="116" y="37"/>
                      <a:pt x="116" y="36"/>
                      <a:pt x="117" y="36"/>
                    </a:cubicBezTo>
                    <a:cubicBezTo>
                      <a:pt x="117" y="36"/>
                      <a:pt x="117" y="36"/>
                      <a:pt x="118" y="36"/>
                    </a:cubicBezTo>
                    <a:cubicBezTo>
                      <a:pt x="119" y="36"/>
                      <a:pt x="119" y="36"/>
                      <a:pt x="119" y="35"/>
                    </a:cubicBezTo>
                    <a:cubicBezTo>
                      <a:pt x="119" y="34"/>
                      <a:pt x="119" y="34"/>
                      <a:pt x="118" y="33"/>
                    </a:cubicBezTo>
                    <a:cubicBezTo>
                      <a:pt x="118" y="33"/>
                      <a:pt x="117" y="32"/>
                      <a:pt x="117" y="32"/>
                    </a:cubicBezTo>
                    <a:cubicBezTo>
                      <a:pt x="116" y="32"/>
                      <a:pt x="115" y="32"/>
                      <a:pt x="114" y="32"/>
                    </a:cubicBezTo>
                    <a:cubicBezTo>
                      <a:pt x="114" y="31"/>
                      <a:pt x="113" y="30"/>
                      <a:pt x="112" y="29"/>
                    </a:cubicBezTo>
                    <a:cubicBezTo>
                      <a:pt x="111" y="29"/>
                      <a:pt x="111" y="28"/>
                      <a:pt x="110" y="28"/>
                    </a:cubicBezTo>
                    <a:cubicBezTo>
                      <a:pt x="110" y="27"/>
                      <a:pt x="110" y="26"/>
                      <a:pt x="109" y="26"/>
                    </a:cubicBezTo>
                    <a:cubicBezTo>
                      <a:pt x="108" y="25"/>
                      <a:pt x="107" y="26"/>
                      <a:pt x="107" y="26"/>
                    </a:cubicBezTo>
                    <a:cubicBezTo>
                      <a:pt x="106" y="26"/>
                      <a:pt x="106" y="27"/>
                      <a:pt x="106" y="27"/>
                    </a:cubicBezTo>
                    <a:cubicBezTo>
                      <a:pt x="106" y="27"/>
                      <a:pt x="105" y="27"/>
                      <a:pt x="105" y="27"/>
                    </a:cubicBezTo>
                    <a:cubicBezTo>
                      <a:pt x="105" y="27"/>
                      <a:pt x="105" y="27"/>
                      <a:pt x="105" y="26"/>
                    </a:cubicBezTo>
                    <a:cubicBezTo>
                      <a:pt x="105" y="26"/>
                      <a:pt x="106" y="25"/>
                      <a:pt x="106" y="24"/>
                    </a:cubicBezTo>
                    <a:cubicBezTo>
                      <a:pt x="106" y="24"/>
                      <a:pt x="106" y="24"/>
                      <a:pt x="106" y="24"/>
                    </a:cubicBezTo>
                    <a:cubicBezTo>
                      <a:pt x="106" y="24"/>
                      <a:pt x="106" y="23"/>
                      <a:pt x="105" y="23"/>
                    </a:cubicBezTo>
                    <a:cubicBezTo>
                      <a:pt x="105" y="24"/>
                      <a:pt x="105" y="24"/>
                      <a:pt x="105" y="24"/>
                    </a:cubicBezTo>
                    <a:cubicBezTo>
                      <a:pt x="104" y="24"/>
                      <a:pt x="103" y="25"/>
                      <a:pt x="103" y="26"/>
                    </a:cubicBezTo>
                    <a:cubicBezTo>
                      <a:pt x="103" y="26"/>
                      <a:pt x="102" y="26"/>
                      <a:pt x="102" y="26"/>
                    </a:cubicBezTo>
                    <a:cubicBezTo>
                      <a:pt x="102" y="26"/>
                      <a:pt x="102" y="25"/>
                      <a:pt x="102" y="25"/>
                    </a:cubicBezTo>
                    <a:cubicBezTo>
                      <a:pt x="102" y="25"/>
                      <a:pt x="102" y="24"/>
                      <a:pt x="102" y="23"/>
                    </a:cubicBezTo>
                    <a:cubicBezTo>
                      <a:pt x="102" y="22"/>
                      <a:pt x="102" y="21"/>
                      <a:pt x="102" y="20"/>
                    </a:cubicBezTo>
                    <a:cubicBezTo>
                      <a:pt x="102" y="20"/>
                      <a:pt x="102" y="19"/>
                      <a:pt x="102" y="19"/>
                    </a:cubicBezTo>
                    <a:cubicBezTo>
                      <a:pt x="102" y="19"/>
                      <a:pt x="102" y="19"/>
                      <a:pt x="102" y="19"/>
                    </a:cubicBezTo>
                    <a:cubicBezTo>
                      <a:pt x="101" y="19"/>
                      <a:pt x="101" y="20"/>
                      <a:pt x="101" y="20"/>
                    </a:cubicBezTo>
                    <a:cubicBezTo>
                      <a:pt x="101" y="21"/>
                      <a:pt x="101" y="21"/>
                      <a:pt x="101" y="21"/>
                    </a:cubicBezTo>
                    <a:cubicBezTo>
                      <a:pt x="100" y="21"/>
                      <a:pt x="100" y="22"/>
                      <a:pt x="99" y="22"/>
                    </a:cubicBezTo>
                    <a:cubicBezTo>
                      <a:pt x="99" y="22"/>
                      <a:pt x="98" y="22"/>
                      <a:pt x="98" y="22"/>
                    </a:cubicBezTo>
                    <a:cubicBezTo>
                      <a:pt x="98" y="22"/>
                      <a:pt x="98" y="22"/>
                      <a:pt x="98" y="22"/>
                    </a:cubicBezTo>
                    <a:cubicBezTo>
                      <a:pt x="98" y="22"/>
                      <a:pt x="98" y="22"/>
                      <a:pt x="98" y="22"/>
                    </a:cubicBezTo>
                    <a:cubicBezTo>
                      <a:pt x="98" y="22"/>
                      <a:pt x="98" y="22"/>
                      <a:pt x="98" y="22"/>
                    </a:cubicBezTo>
                    <a:cubicBezTo>
                      <a:pt x="98" y="22"/>
                      <a:pt x="97" y="22"/>
                      <a:pt x="97" y="22"/>
                    </a:cubicBezTo>
                    <a:cubicBezTo>
                      <a:pt x="97" y="22"/>
                      <a:pt x="97" y="22"/>
                      <a:pt x="97" y="22"/>
                    </a:cubicBezTo>
                    <a:cubicBezTo>
                      <a:pt x="97" y="22"/>
                      <a:pt x="97" y="22"/>
                      <a:pt x="97" y="22"/>
                    </a:cubicBezTo>
                    <a:cubicBezTo>
                      <a:pt x="97" y="22"/>
                      <a:pt x="98" y="22"/>
                      <a:pt x="98" y="22"/>
                    </a:cubicBezTo>
                    <a:cubicBezTo>
                      <a:pt x="98" y="22"/>
                      <a:pt x="98" y="22"/>
                      <a:pt x="98" y="22"/>
                    </a:cubicBezTo>
                    <a:cubicBezTo>
                      <a:pt x="98" y="22"/>
                      <a:pt x="98" y="22"/>
                      <a:pt x="98" y="22"/>
                    </a:cubicBezTo>
                    <a:cubicBezTo>
                      <a:pt x="98" y="21"/>
                      <a:pt x="98" y="21"/>
                      <a:pt x="98" y="21"/>
                    </a:cubicBezTo>
                    <a:cubicBezTo>
                      <a:pt x="98" y="21"/>
                      <a:pt x="98" y="20"/>
                      <a:pt x="98" y="20"/>
                    </a:cubicBezTo>
                    <a:cubicBezTo>
                      <a:pt x="97" y="20"/>
                      <a:pt x="97" y="20"/>
                      <a:pt x="96" y="20"/>
                    </a:cubicBezTo>
                    <a:cubicBezTo>
                      <a:pt x="95" y="21"/>
                      <a:pt x="94" y="21"/>
                      <a:pt x="92" y="21"/>
                    </a:cubicBezTo>
                    <a:cubicBezTo>
                      <a:pt x="92" y="21"/>
                      <a:pt x="91" y="21"/>
                      <a:pt x="91" y="22"/>
                    </a:cubicBezTo>
                    <a:cubicBezTo>
                      <a:pt x="90" y="22"/>
                      <a:pt x="90" y="22"/>
                      <a:pt x="89" y="22"/>
                    </a:cubicBezTo>
                    <a:cubicBezTo>
                      <a:pt x="89" y="22"/>
                      <a:pt x="89" y="22"/>
                      <a:pt x="89" y="22"/>
                    </a:cubicBezTo>
                    <a:cubicBezTo>
                      <a:pt x="89" y="22"/>
                      <a:pt x="89" y="22"/>
                      <a:pt x="89" y="22"/>
                    </a:cubicBezTo>
                    <a:cubicBezTo>
                      <a:pt x="89" y="22"/>
                      <a:pt x="89" y="22"/>
                      <a:pt x="89" y="22"/>
                    </a:cubicBezTo>
                    <a:cubicBezTo>
                      <a:pt x="89" y="22"/>
                      <a:pt x="89" y="22"/>
                      <a:pt x="89" y="22"/>
                    </a:cubicBezTo>
                    <a:cubicBezTo>
                      <a:pt x="89" y="22"/>
                      <a:pt x="89" y="22"/>
                      <a:pt x="89" y="22"/>
                    </a:cubicBezTo>
                    <a:cubicBezTo>
                      <a:pt x="89" y="22"/>
                      <a:pt x="89" y="21"/>
                      <a:pt x="89" y="21"/>
                    </a:cubicBezTo>
                    <a:cubicBezTo>
                      <a:pt x="89" y="21"/>
                      <a:pt x="89" y="21"/>
                      <a:pt x="88" y="21"/>
                    </a:cubicBezTo>
                    <a:cubicBezTo>
                      <a:pt x="88" y="21"/>
                      <a:pt x="88" y="21"/>
                      <a:pt x="87" y="21"/>
                    </a:cubicBezTo>
                    <a:cubicBezTo>
                      <a:pt x="87" y="21"/>
                      <a:pt x="86" y="22"/>
                      <a:pt x="86" y="22"/>
                    </a:cubicBezTo>
                    <a:cubicBezTo>
                      <a:pt x="85" y="22"/>
                      <a:pt x="84" y="22"/>
                      <a:pt x="84" y="23"/>
                    </a:cubicBezTo>
                    <a:cubicBezTo>
                      <a:pt x="84" y="23"/>
                      <a:pt x="84" y="24"/>
                      <a:pt x="84" y="23"/>
                    </a:cubicBezTo>
                    <a:cubicBezTo>
                      <a:pt x="84" y="23"/>
                      <a:pt x="83" y="23"/>
                      <a:pt x="83" y="23"/>
                    </a:cubicBezTo>
                    <a:cubicBezTo>
                      <a:pt x="82" y="22"/>
                      <a:pt x="82" y="22"/>
                      <a:pt x="82" y="21"/>
                    </a:cubicBezTo>
                    <a:cubicBezTo>
                      <a:pt x="82" y="21"/>
                      <a:pt x="82" y="20"/>
                      <a:pt x="81" y="20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0" y="18"/>
                      <a:pt x="80" y="18"/>
                      <a:pt x="79" y="17"/>
                    </a:cubicBezTo>
                    <a:cubicBezTo>
                      <a:pt x="78" y="16"/>
                      <a:pt x="77" y="16"/>
                      <a:pt x="76" y="14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14"/>
                      <a:pt x="76" y="14"/>
                      <a:pt x="75" y="14"/>
                    </a:cubicBezTo>
                    <a:cubicBezTo>
                      <a:pt x="75" y="14"/>
                      <a:pt x="75" y="14"/>
                      <a:pt x="74" y="14"/>
                    </a:cubicBezTo>
                    <a:cubicBezTo>
                      <a:pt x="74" y="14"/>
                      <a:pt x="73" y="13"/>
                      <a:pt x="72" y="13"/>
                    </a:cubicBezTo>
                    <a:cubicBezTo>
                      <a:pt x="72" y="12"/>
                      <a:pt x="71" y="12"/>
                      <a:pt x="70" y="11"/>
                    </a:cubicBezTo>
                    <a:cubicBezTo>
                      <a:pt x="70" y="11"/>
                      <a:pt x="69" y="11"/>
                      <a:pt x="69" y="10"/>
                    </a:cubicBezTo>
                    <a:cubicBezTo>
                      <a:pt x="68" y="10"/>
                      <a:pt x="68" y="9"/>
                      <a:pt x="68" y="9"/>
                    </a:cubicBezTo>
                    <a:cubicBezTo>
                      <a:pt x="68" y="8"/>
                      <a:pt x="67" y="8"/>
                      <a:pt x="66" y="8"/>
                    </a:cubicBezTo>
                    <a:cubicBezTo>
                      <a:pt x="66" y="8"/>
                      <a:pt x="66" y="8"/>
                      <a:pt x="65" y="8"/>
                    </a:cubicBezTo>
                    <a:cubicBezTo>
                      <a:pt x="65" y="9"/>
                      <a:pt x="65" y="8"/>
                      <a:pt x="65" y="8"/>
                    </a:cubicBezTo>
                    <a:cubicBezTo>
                      <a:pt x="64" y="8"/>
                      <a:pt x="64" y="7"/>
                      <a:pt x="64" y="6"/>
                    </a:cubicBezTo>
                    <a:cubicBezTo>
                      <a:pt x="64" y="6"/>
                      <a:pt x="64" y="6"/>
                      <a:pt x="64" y="6"/>
                    </a:cubicBezTo>
                    <a:cubicBezTo>
                      <a:pt x="64" y="5"/>
                      <a:pt x="64" y="5"/>
                      <a:pt x="64" y="5"/>
                    </a:cubicBezTo>
                    <a:cubicBezTo>
                      <a:pt x="64" y="5"/>
                      <a:pt x="64" y="5"/>
                      <a:pt x="64" y="4"/>
                    </a:cubicBezTo>
                    <a:cubicBezTo>
                      <a:pt x="63" y="4"/>
                      <a:pt x="63" y="4"/>
                      <a:pt x="62" y="4"/>
                    </a:cubicBezTo>
                    <a:cubicBezTo>
                      <a:pt x="62" y="4"/>
                      <a:pt x="62" y="4"/>
                      <a:pt x="62" y="4"/>
                    </a:cubicBezTo>
                    <a:cubicBezTo>
                      <a:pt x="61" y="4"/>
                      <a:pt x="61" y="4"/>
                      <a:pt x="61" y="3"/>
                    </a:cubicBezTo>
                    <a:cubicBezTo>
                      <a:pt x="61" y="3"/>
                      <a:pt x="61" y="2"/>
                      <a:pt x="61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1" y="2"/>
                      <a:pt x="60" y="2"/>
                      <a:pt x="60" y="2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59" y="3"/>
                      <a:pt x="59" y="4"/>
                      <a:pt x="59" y="3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59" y="3"/>
                      <a:pt x="59" y="3"/>
                    </a:cubicBezTo>
                    <a:cubicBezTo>
                      <a:pt x="59" y="3"/>
                      <a:pt x="59" y="3"/>
                      <a:pt x="60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0" y="3"/>
                      <a:pt x="60" y="2"/>
                      <a:pt x="60" y="2"/>
                    </a:cubicBezTo>
                    <a:cubicBezTo>
                      <a:pt x="60" y="2"/>
                      <a:pt x="61" y="2"/>
                      <a:pt x="61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1" y="2"/>
                      <a:pt x="60" y="1"/>
                      <a:pt x="60" y="1"/>
                    </a:cubicBezTo>
                    <a:cubicBezTo>
                      <a:pt x="60" y="0"/>
                      <a:pt x="59" y="0"/>
                      <a:pt x="59" y="0"/>
                    </a:cubicBezTo>
                    <a:cubicBezTo>
                      <a:pt x="59" y="1"/>
                      <a:pt x="58" y="1"/>
                      <a:pt x="58" y="1"/>
                    </a:cubicBezTo>
                    <a:cubicBezTo>
                      <a:pt x="57" y="2"/>
                      <a:pt x="56" y="2"/>
                      <a:pt x="55" y="1"/>
                    </a:cubicBezTo>
                    <a:cubicBezTo>
                      <a:pt x="55" y="1"/>
                      <a:pt x="54" y="1"/>
                      <a:pt x="54" y="1"/>
                    </a:cubicBezTo>
                    <a:cubicBezTo>
                      <a:pt x="53" y="1"/>
                      <a:pt x="52" y="1"/>
                      <a:pt x="52" y="2"/>
                    </a:cubicBezTo>
                    <a:cubicBezTo>
                      <a:pt x="52" y="2"/>
                      <a:pt x="51" y="2"/>
                      <a:pt x="51" y="2"/>
                    </a:cubicBezTo>
                    <a:cubicBezTo>
                      <a:pt x="51" y="2"/>
                      <a:pt x="51" y="3"/>
                      <a:pt x="51" y="3"/>
                    </a:cubicBezTo>
                    <a:cubicBezTo>
                      <a:pt x="50" y="3"/>
                      <a:pt x="49" y="3"/>
                      <a:pt x="49" y="3"/>
                    </a:cubicBezTo>
                    <a:cubicBezTo>
                      <a:pt x="48" y="3"/>
                      <a:pt x="47" y="3"/>
                      <a:pt x="46" y="3"/>
                    </a:cubicBezTo>
                    <a:cubicBezTo>
                      <a:pt x="45" y="4"/>
                      <a:pt x="43" y="5"/>
                      <a:pt x="42" y="6"/>
                    </a:cubicBezTo>
                    <a:cubicBezTo>
                      <a:pt x="42" y="7"/>
                      <a:pt x="42" y="7"/>
                      <a:pt x="41" y="7"/>
                    </a:cubicBezTo>
                    <a:cubicBezTo>
                      <a:pt x="40" y="8"/>
                      <a:pt x="38" y="9"/>
                      <a:pt x="36" y="8"/>
                    </a:cubicBezTo>
                    <a:cubicBezTo>
                      <a:pt x="36" y="8"/>
                      <a:pt x="36" y="8"/>
                      <a:pt x="36" y="8"/>
                    </a:cubicBezTo>
                    <a:cubicBezTo>
                      <a:pt x="35" y="7"/>
                      <a:pt x="35" y="7"/>
                      <a:pt x="34" y="8"/>
                    </a:cubicBezTo>
                    <a:cubicBezTo>
                      <a:pt x="34" y="8"/>
                      <a:pt x="34" y="9"/>
                      <a:pt x="33" y="9"/>
                    </a:cubicBezTo>
                    <a:cubicBezTo>
                      <a:pt x="32" y="10"/>
                      <a:pt x="32" y="11"/>
                      <a:pt x="33" y="11"/>
                    </a:cubicBezTo>
                    <a:cubicBezTo>
                      <a:pt x="33" y="12"/>
                      <a:pt x="33" y="12"/>
                      <a:pt x="33" y="13"/>
                    </a:cubicBezTo>
                    <a:cubicBezTo>
                      <a:pt x="34" y="15"/>
                      <a:pt x="34" y="16"/>
                      <a:pt x="33" y="18"/>
                    </a:cubicBezTo>
                    <a:cubicBezTo>
                      <a:pt x="33" y="18"/>
                      <a:pt x="33" y="18"/>
                      <a:pt x="33" y="19"/>
                    </a:cubicBezTo>
                    <a:cubicBezTo>
                      <a:pt x="34" y="19"/>
                      <a:pt x="34" y="19"/>
                      <a:pt x="35" y="19"/>
                    </a:cubicBezTo>
                    <a:cubicBezTo>
                      <a:pt x="35" y="19"/>
                      <a:pt x="35" y="20"/>
                      <a:pt x="35" y="20"/>
                    </a:cubicBezTo>
                    <a:cubicBezTo>
                      <a:pt x="35" y="20"/>
                      <a:pt x="35" y="20"/>
                      <a:pt x="35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21"/>
                      <a:pt x="34" y="22"/>
                      <a:pt x="34" y="22"/>
                    </a:cubicBezTo>
                    <a:cubicBezTo>
                      <a:pt x="34" y="22"/>
                      <a:pt x="34" y="23"/>
                      <a:pt x="34" y="23"/>
                    </a:cubicBezTo>
                    <a:cubicBezTo>
                      <a:pt x="34" y="23"/>
                      <a:pt x="35" y="23"/>
                      <a:pt x="35" y="23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6" y="22"/>
                      <a:pt x="36" y="22"/>
                      <a:pt x="37" y="22"/>
                    </a:cubicBezTo>
                    <a:cubicBezTo>
                      <a:pt x="37" y="22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6" y="23"/>
                      <a:pt x="36" y="23"/>
                      <a:pt x="35" y="23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3"/>
                      <a:pt x="35" y="23"/>
                      <a:pt x="34" y="23"/>
                    </a:cubicBezTo>
                    <a:cubicBezTo>
                      <a:pt x="34" y="23"/>
                      <a:pt x="33" y="24"/>
                      <a:pt x="33" y="24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1" y="24"/>
                      <a:pt x="31" y="23"/>
                      <a:pt x="30" y="23"/>
                    </a:cubicBezTo>
                    <a:cubicBezTo>
                      <a:pt x="30" y="23"/>
                      <a:pt x="30" y="23"/>
                      <a:pt x="30" y="22"/>
                    </a:cubicBezTo>
                    <a:cubicBezTo>
                      <a:pt x="30" y="22"/>
                      <a:pt x="30" y="22"/>
                      <a:pt x="30" y="21"/>
                    </a:cubicBezTo>
                    <a:cubicBezTo>
                      <a:pt x="31" y="21"/>
                      <a:pt x="30" y="20"/>
                      <a:pt x="30" y="20"/>
                    </a:cubicBezTo>
                    <a:cubicBezTo>
                      <a:pt x="29" y="20"/>
                      <a:pt x="28" y="20"/>
                      <a:pt x="28" y="20"/>
                    </a:cubicBezTo>
                    <a:cubicBezTo>
                      <a:pt x="27" y="20"/>
                      <a:pt x="27" y="20"/>
                      <a:pt x="27" y="21"/>
                    </a:cubicBezTo>
                    <a:cubicBezTo>
                      <a:pt x="26" y="21"/>
                      <a:pt x="26" y="21"/>
                      <a:pt x="25" y="21"/>
                    </a:cubicBezTo>
                    <a:cubicBezTo>
                      <a:pt x="25" y="21"/>
                      <a:pt x="24" y="21"/>
                      <a:pt x="24" y="21"/>
                    </a:cubicBezTo>
                    <a:cubicBezTo>
                      <a:pt x="23" y="22"/>
                      <a:pt x="22" y="22"/>
                      <a:pt x="21" y="23"/>
                    </a:cubicBezTo>
                    <a:cubicBezTo>
                      <a:pt x="20" y="23"/>
                      <a:pt x="20" y="23"/>
                      <a:pt x="21" y="24"/>
                    </a:cubicBezTo>
                    <a:cubicBezTo>
                      <a:pt x="21" y="24"/>
                      <a:pt x="21" y="25"/>
                      <a:pt x="22" y="25"/>
                    </a:cubicBezTo>
                    <a:cubicBezTo>
                      <a:pt x="22" y="26"/>
                      <a:pt x="22" y="26"/>
                      <a:pt x="21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7"/>
                      <a:pt x="20" y="28"/>
                      <a:pt x="20" y="28"/>
                    </a:cubicBezTo>
                    <a:cubicBezTo>
                      <a:pt x="20" y="29"/>
                      <a:pt x="20" y="29"/>
                      <a:pt x="20" y="29"/>
                    </a:cubicBezTo>
                    <a:cubicBezTo>
                      <a:pt x="21" y="30"/>
                      <a:pt x="22" y="31"/>
                      <a:pt x="23" y="31"/>
                    </a:cubicBezTo>
                    <a:cubicBezTo>
                      <a:pt x="24" y="31"/>
                      <a:pt x="25" y="31"/>
                      <a:pt x="25" y="31"/>
                    </a:cubicBezTo>
                    <a:cubicBezTo>
                      <a:pt x="26" y="32"/>
                      <a:pt x="26" y="32"/>
                      <a:pt x="27" y="31"/>
                    </a:cubicBezTo>
                    <a:cubicBezTo>
                      <a:pt x="27" y="31"/>
                      <a:pt x="28" y="31"/>
                      <a:pt x="29" y="30"/>
                    </a:cubicBezTo>
                    <a:cubicBezTo>
                      <a:pt x="29" y="30"/>
                      <a:pt x="30" y="30"/>
                      <a:pt x="30" y="30"/>
                    </a:cubicBezTo>
                    <a:cubicBezTo>
                      <a:pt x="30" y="30"/>
                      <a:pt x="30" y="31"/>
                      <a:pt x="30" y="31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29" y="31"/>
                      <a:pt x="29" y="31"/>
                      <a:pt x="29" y="32"/>
                    </a:cubicBezTo>
                    <a:cubicBezTo>
                      <a:pt x="29" y="32"/>
                      <a:pt x="29" y="32"/>
                      <a:pt x="29" y="33"/>
                    </a:cubicBezTo>
                    <a:cubicBezTo>
                      <a:pt x="29" y="33"/>
                      <a:pt x="28" y="34"/>
                      <a:pt x="28" y="35"/>
                    </a:cubicBezTo>
                    <a:cubicBezTo>
                      <a:pt x="28" y="35"/>
                      <a:pt x="27" y="36"/>
                      <a:pt x="26" y="36"/>
                    </a:cubicBezTo>
                    <a:cubicBezTo>
                      <a:pt x="26" y="36"/>
                      <a:pt x="26" y="36"/>
                      <a:pt x="25" y="36"/>
                    </a:cubicBezTo>
                    <a:cubicBezTo>
                      <a:pt x="25" y="36"/>
                      <a:pt x="25" y="36"/>
                      <a:pt x="25" y="36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5"/>
                      <a:pt x="24" y="35"/>
                      <a:pt x="24" y="36"/>
                    </a:cubicBezTo>
                    <a:cubicBezTo>
                      <a:pt x="24" y="37"/>
                      <a:pt x="23" y="37"/>
                      <a:pt x="22" y="37"/>
                    </a:cubicBezTo>
                    <a:cubicBezTo>
                      <a:pt x="22" y="37"/>
                      <a:pt x="21" y="37"/>
                      <a:pt x="21" y="37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21" y="36"/>
                      <a:pt x="20" y="36"/>
                      <a:pt x="20" y="36"/>
                    </a:cubicBezTo>
                    <a:cubicBezTo>
                      <a:pt x="19" y="37"/>
                      <a:pt x="18" y="37"/>
                      <a:pt x="17" y="38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6" y="40"/>
                      <a:pt x="15" y="41"/>
                      <a:pt x="13" y="42"/>
                    </a:cubicBezTo>
                    <a:cubicBezTo>
                      <a:pt x="12" y="43"/>
                      <a:pt x="12" y="44"/>
                      <a:pt x="12" y="45"/>
                    </a:cubicBezTo>
                    <a:cubicBezTo>
                      <a:pt x="13" y="45"/>
                      <a:pt x="13" y="45"/>
                      <a:pt x="13" y="46"/>
                    </a:cubicBezTo>
                    <a:cubicBezTo>
                      <a:pt x="13" y="46"/>
                      <a:pt x="13" y="47"/>
                      <a:pt x="12" y="47"/>
                    </a:cubicBezTo>
                    <a:cubicBezTo>
                      <a:pt x="12" y="48"/>
                      <a:pt x="12" y="49"/>
                      <a:pt x="12" y="49"/>
                    </a:cubicBezTo>
                    <a:cubicBezTo>
                      <a:pt x="12" y="50"/>
                      <a:pt x="12" y="51"/>
                      <a:pt x="12" y="51"/>
                    </a:cubicBezTo>
                    <a:cubicBezTo>
                      <a:pt x="12" y="51"/>
                      <a:pt x="13" y="52"/>
                      <a:pt x="13" y="52"/>
                    </a:cubicBezTo>
                    <a:cubicBezTo>
                      <a:pt x="13" y="52"/>
                      <a:pt x="14" y="52"/>
                      <a:pt x="14" y="52"/>
                    </a:cubicBezTo>
                    <a:cubicBezTo>
                      <a:pt x="15" y="52"/>
                      <a:pt x="15" y="52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16" y="51"/>
                      <a:pt x="16" y="51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3"/>
                      <a:pt x="16" y="53"/>
                    </a:cubicBezTo>
                    <a:cubicBezTo>
                      <a:pt x="16" y="54"/>
                      <a:pt x="15" y="54"/>
                      <a:pt x="15" y="54"/>
                    </a:cubicBezTo>
                    <a:cubicBezTo>
                      <a:pt x="15" y="55"/>
                      <a:pt x="15" y="55"/>
                      <a:pt x="15" y="56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15" y="57"/>
                      <a:pt x="14" y="57"/>
                      <a:pt x="14" y="57"/>
                    </a:cubicBezTo>
                    <a:cubicBezTo>
                      <a:pt x="14" y="57"/>
                      <a:pt x="14" y="58"/>
                      <a:pt x="15" y="58"/>
                    </a:cubicBezTo>
                    <a:cubicBezTo>
                      <a:pt x="15" y="58"/>
                      <a:pt x="16" y="58"/>
                      <a:pt x="16" y="57"/>
                    </a:cubicBezTo>
                    <a:cubicBezTo>
                      <a:pt x="16" y="57"/>
                      <a:pt x="17" y="57"/>
                      <a:pt x="17" y="57"/>
                    </a:cubicBezTo>
                    <a:cubicBezTo>
                      <a:pt x="17" y="58"/>
                      <a:pt x="18" y="58"/>
                      <a:pt x="18" y="59"/>
                    </a:cubicBezTo>
                    <a:cubicBezTo>
                      <a:pt x="18" y="59"/>
                      <a:pt x="19" y="59"/>
                      <a:pt x="19" y="59"/>
                    </a:cubicBezTo>
                    <a:cubicBezTo>
                      <a:pt x="19" y="59"/>
                      <a:pt x="19" y="59"/>
                      <a:pt x="19" y="59"/>
                    </a:cubicBezTo>
                    <a:cubicBezTo>
                      <a:pt x="19" y="58"/>
                      <a:pt x="19" y="58"/>
                      <a:pt x="20" y="59"/>
                    </a:cubicBezTo>
                    <a:cubicBezTo>
                      <a:pt x="20" y="59"/>
                      <a:pt x="21" y="59"/>
                      <a:pt x="21" y="59"/>
                    </a:cubicBezTo>
                    <a:cubicBezTo>
                      <a:pt x="21" y="59"/>
                      <a:pt x="21" y="59"/>
                      <a:pt x="22" y="59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1" y="60"/>
                      <a:pt x="21" y="60"/>
                      <a:pt x="20" y="61"/>
                    </a:cubicBezTo>
                    <a:cubicBezTo>
                      <a:pt x="19" y="63"/>
                      <a:pt x="18" y="64"/>
                      <a:pt x="17" y="65"/>
                    </a:cubicBezTo>
                    <a:cubicBezTo>
                      <a:pt x="16" y="66"/>
                      <a:pt x="15" y="66"/>
                      <a:pt x="15" y="66"/>
                    </a:cubicBezTo>
                    <a:cubicBezTo>
                      <a:pt x="14" y="67"/>
                      <a:pt x="13" y="67"/>
                      <a:pt x="12" y="68"/>
                    </a:cubicBezTo>
                    <a:cubicBezTo>
                      <a:pt x="11" y="68"/>
                      <a:pt x="11" y="68"/>
                      <a:pt x="10" y="69"/>
                    </a:cubicBezTo>
                    <a:cubicBezTo>
                      <a:pt x="10" y="69"/>
                      <a:pt x="10" y="69"/>
                      <a:pt x="10" y="69"/>
                    </a:cubicBezTo>
                    <a:cubicBezTo>
                      <a:pt x="9" y="69"/>
                      <a:pt x="8" y="69"/>
                      <a:pt x="7" y="70"/>
                    </a:cubicBezTo>
                    <a:cubicBezTo>
                      <a:pt x="7" y="70"/>
                      <a:pt x="6" y="70"/>
                      <a:pt x="6" y="71"/>
                    </a:cubicBezTo>
                    <a:cubicBezTo>
                      <a:pt x="5" y="72"/>
                      <a:pt x="4" y="72"/>
                      <a:pt x="3" y="72"/>
                    </a:cubicBezTo>
                    <a:cubicBezTo>
                      <a:pt x="3" y="72"/>
                      <a:pt x="2" y="72"/>
                      <a:pt x="2" y="72"/>
                    </a:cubicBezTo>
                    <a:cubicBezTo>
                      <a:pt x="1" y="72"/>
                      <a:pt x="0" y="73"/>
                      <a:pt x="0" y="73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1" y="74"/>
                      <a:pt x="1" y="74"/>
                      <a:pt x="1" y="74"/>
                    </a:cubicBezTo>
                    <a:cubicBezTo>
                      <a:pt x="2" y="74"/>
                      <a:pt x="2" y="74"/>
                      <a:pt x="3" y="74"/>
                    </a:cubicBezTo>
                    <a:cubicBezTo>
                      <a:pt x="3" y="74"/>
                      <a:pt x="3" y="74"/>
                      <a:pt x="4" y="73"/>
                    </a:cubicBezTo>
                    <a:cubicBezTo>
                      <a:pt x="4" y="73"/>
                      <a:pt x="5" y="73"/>
                      <a:pt x="5" y="73"/>
                    </a:cubicBezTo>
                    <a:cubicBezTo>
                      <a:pt x="7" y="73"/>
                      <a:pt x="7" y="72"/>
                      <a:pt x="8" y="71"/>
                    </a:cubicBezTo>
                    <a:cubicBezTo>
                      <a:pt x="8" y="71"/>
                      <a:pt x="8" y="71"/>
                      <a:pt x="8" y="71"/>
                    </a:cubicBezTo>
                    <a:cubicBezTo>
                      <a:pt x="8" y="71"/>
                      <a:pt x="8" y="71"/>
                      <a:pt x="8" y="71"/>
                    </a:cubicBezTo>
                    <a:cubicBezTo>
                      <a:pt x="8" y="71"/>
                      <a:pt x="8" y="71"/>
                      <a:pt x="8" y="71"/>
                    </a:cubicBezTo>
                    <a:cubicBezTo>
                      <a:pt x="8" y="71"/>
                      <a:pt x="8" y="71"/>
                      <a:pt x="8" y="71"/>
                    </a:cubicBezTo>
                    <a:cubicBezTo>
                      <a:pt x="8" y="71"/>
                      <a:pt x="8" y="72"/>
                      <a:pt x="8" y="72"/>
                    </a:cubicBezTo>
                    <a:cubicBezTo>
                      <a:pt x="9" y="72"/>
                      <a:pt x="9" y="72"/>
                      <a:pt x="9" y="72"/>
                    </a:cubicBezTo>
                    <a:cubicBezTo>
                      <a:pt x="9" y="72"/>
                      <a:pt x="9" y="72"/>
                      <a:pt x="9" y="71"/>
                    </a:cubicBezTo>
                    <a:cubicBezTo>
                      <a:pt x="10" y="71"/>
                      <a:pt x="11" y="71"/>
                      <a:pt x="11" y="71"/>
                    </a:cubicBezTo>
                    <a:cubicBezTo>
                      <a:pt x="12" y="71"/>
                      <a:pt x="12" y="71"/>
                      <a:pt x="12" y="71"/>
                    </a:cubicBezTo>
                    <a:cubicBezTo>
                      <a:pt x="13" y="71"/>
                      <a:pt x="13" y="71"/>
                      <a:pt x="13" y="70"/>
                    </a:cubicBezTo>
                    <a:cubicBezTo>
                      <a:pt x="14" y="70"/>
                      <a:pt x="15" y="70"/>
                      <a:pt x="15" y="69"/>
                    </a:cubicBezTo>
                    <a:cubicBezTo>
                      <a:pt x="16" y="69"/>
                      <a:pt x="17" y="68"/>
                      <a:pt x="17" y="68"/>
                    </a:cubicBezTo>
                    <a:cubicBezTo>
                      <a:pt x="17" y="68"/>
                      <a:pt x="18" y="68"/>
                      <a:pt x="18" y="68"/>
                    </a:cubicBezTo>
                    <a:cubicBezTo>
                      <a:pt x="18" y="68"/>
                      <a:pt x="18" y="68"/>
                      <a:pt x="18" y="67"/>
                    </a:cubicBezTo>
                    <a:cubicBezTo>
                      <a:pt x="19" y="67"/>
                      <a:pt x="19" y="67"/>
                      <a:pt x="20" y="67"/>
                    </a:cubicBezTo>
                    <a:cubicBezTo>
                      <a:pt x="20" y="67"/>
                      <a:pt x="21" y="66"/>
                      <a:pt x="21" y="66"/>
                    </a:cubicBezTo>
                    <a:cubicBezTo>
                      <a:pt x="21" y="65"/>
                      <a:pt x="21" y="65"/>
                      <a:pt x="22" y="65"/>
                    </a:cubicBezTo>
                    <a:cubicBezTo>
                      <a:pt x="23" y="64"/>
                      <a:pt x="24" y="64"/>
                      <a:pt x="25" y="63"/>
                    </a:cubicBezTo>
                    <a:cubicBezTo>
                      <a:pt x="26" y="63"/>
                      <a:pt x="27" y="63"/>
                      <a:pt x="27" y="62"/>
                    </a:cubicBezTo>
                    <a:cubicBezTo>
                      <a:pt x="27" y="62"/>
                      <a:pt x="28" y="61"/>
                      <a:pt x="28" y="61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30" y="60"/>
                      <a:pt x="30" y="60"/>
                      <a:pt x="30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8"/>
                      <a:pt x="29" y="58"/>
                      <a:pt x="29" y="58"/>
                    </a:cubicBezTo>
                    <a:cubicBezTo>
                      <a:pt x="30" y="57"/>
                      <a:pt x="30" y="57"/>
                      <a:pt x="31" y="57"/>
                    </a:cubicBezTo>
                    <a:cubicBezTo>
                      <a:pt x="32" y="57"/>
                      <a:pt x="32" y="57"/>
                      <a:pt x="32" y="57"/>
                    </a:cubicBezTo>
                    <a:cubicBezTo>
                      <a:pt x="33" y="57"/>
                      <a:pt x="33" y="56"/>
                      <a:pt x="33" y="55"/>
                    </a:cubicBezTo>
                    <a:cubicBezTo>
                      <a:pt x="34" y="55"/>
                      <a:pt x="34" y="55"/>
                      <a:pt x="34" y="55"/>
                    </a:cubicBezTo>
                    <a:cubicBezTo>
                      <a:pt x="35" y="55"/>
                      <a:pt x="35" y="55"/>
                      <a:pt x="35" y="54"/>
                    </a:cubicBezTo>
                    <a:cubicBezTo>
                      <a:pt x="36" y="53"/>
                      <a:pt x="38" y="52"/>
                      <a:pt x="39" y="52"/>
                    </a:cubicBezTo>
                    <a:cubicBezTo>
                      <a:pt x="39" y="51"/>
                      <a:pt x="40" y="52"/>
                      <a:pt x="40" y="52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39" y="53"/>
                      <a:pt x="38" y="53"/>
                      <a:pt x="37" y="54"/>
                    </a:cubicBezTo>
                    <a:cubicBezTo>
                      <a:pt x="37" y="54"/>
                      <a:pt x="36" y="54"/>
                      <a:pt x="36" y="54"/>
                    </a:cubicBezTo>
                    <a:cubicBezTo>
                      <a:pt x="36" y="55"/>
                      <a:pt x="35" y="56"/>
                      <a:pt x="34" y="57"/>
                    </a:cubicBezTo>
                    <a:cubicBezTo>
                      <a:pt x="34" y="57"/>
                      <a:pt x="34" y="58"/>
                      <a:pt x="34" y="58"/>
                    </a:cubicBezTo>
                    <a:cubicBezTo>
                      <a:pt x="34" y="58"/>
                      <a:pt x="34" y="58"/>
                      <a:pt x="34" y="59"/>
                    </a:cubicBezTo>
                    <a:cubicBezTo>
                      <a:pt x="34" y="59"/>
                      <a:pt x="33" y="59"/>
                      <a:pt x="33" y="59"/>
                    </a:cubicBezTo>
                    <a:cubicBezTo>
                      <a:pt x="33" y="59"/>
                      <a:pt x="33" y="60"/>
                      <a:pt x="33" y="60"/>
                    </a:cubicBezTo>
                    <a:cubicBezTo>
                      <a:pt x="33" y="60"/>
                      <a:pt x="33" y="60"/>
                      <a:pt x="33" y="60"/>
                    </a:cubicBezTo>
                    <a:cubicBezTo>
                      <a:pt x="34" y="60"/>
                      <a:pt x="34" y="60"/>
                      <a:pt x="34" y="60"/>
                    </a:cubicBezTo>
                    <a:cubicBezTo>
                      <a:pt x="35" y="60"/>
                      <a:pt x="36" y="59"/>
                      <a:pt x="37" y="59"/>
                    </a:cubicBezTo>
                    <a:cubicBezTo>
                      <a:pt x="37" y="59"/>
                      <a:pt x="37" y="59"/>
                      <a:pt x="38" y="59"/>
                    </a:cubicBezTo>
                    <a:cubicBezTo>
                      <a:pt x="38" y="58"/>
                      <a:pt x="39" y="58"/>
                      <a:pt x="40" y="58"/>
                    </a:cubicBezTo>
                    <a:cubicBezTo>
                      <a:pt x="40" y="58"/>
                      <a:pt x="40" y="58"/>
                      <a:pt x="41" y="58"/>
                    </a:cubicBezTo>
                    <a:cubicBezTo>
                      <a:pt x="41" y="58"/>
                      <a:pt x="41" y="57"/>
                      <a:pt x="42" y="57"/>
                    </a:cubicBezTo>
                    <a:cubicBezTo>
                      <a:pt x="42" y="57"/>
                      <a:pt x="42" y="57"/>
                      <a:pt x="42" y="57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3" y="57"/>
                      <a:pt x="43" y="56"/>
                      <a:pt x="43" y="56"/>
                    </a:cubicBezTo>
                    <a:cubicBezTo>
                      <a:pt x="42" y="56"/>
                      <a:pt x="42" y="56"/>
                      <a:pt x="42" y="55"/>
                    </a:cubicBezTo>
                    <a:cubicBezTo>
                      <a:pt x="42" y="55"/>
                      <a:pt x="42" y="54"/>
                      <a:pt x="43" y="54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43" y="55"/>
                      <a:pt x="44" y="55"/>
                      <a:pt x="44" y="55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5" y="55"/>
                      <a:pt x="45" y="55"/>
                      <a:pt x="45" y="55"/>
                    </a:cubicBezTo>
                    <a:cubicBezTo>
                      <a:pt x="46" y="56"/>
                      <a:pt x="46" y="57"/>
                      <a:pt x="47" y="57"/>
                    </a:cubicBezTo>
                    <a:cubicBezTo>
                      <a:pt x="48" y="58"/>
                      <a:pt x="48" y="58"/>
                      <a:pt x="48" y="59"/>
                    </a:cubicBezTo>
                    <a:cubicBezTo>
                      <a:pt x="48" y="59"/>
                      <a:pt x="48" y="59"/>
                      <a:pt x="48" y="59"/>
                    </a:cubicBezTo>
                    <a:cubicBezTo>
                      <a:pt x="49" y="60"/>
                      <a:pt x="49" y="60"/>
                      <a:pt x="49" y="60"/>
                    </a:cubicBezTo>
                    <a:cubicBezTo>
                      <a:pt x="50" y="60"/>
                      <a:pt x="50" y="60"/>
                      <a:pt x="50" y="60"/>
                    </a:cubicBezTo>
                    <a:cubicBezTo>
                      <a:pt x="51" y="60"/>
                      <a:pt x="52" y="60"/>
                      <a:pt x="52" y="61"/>
                    </a:cubicBezTo>
                    <a:cubicBezTo>
                      <a:pt x="52" y="61"/>
                      <a:pt x="53" y="61"/>
                      <a:pt x="5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53" y="61"/>
                      <a:pt x="53" y="62"/>
                      <a:pt x="53" y="62"/>
                    </a:cubicBezTo>
                    <a:cubicBezTo>
                      <a:pt x="54" y="62"/>
                      <a:pt x="54" y="63"/>
                      <a:pt x="55" y="62"/>
                    </a:cubicBezTo>
                    <a:cubicBezTo>
                      <a:pt x="55" y="62"/>
                      <a:pt x="55" y="62"/>
                      <a:pt x="55" y="62"/>
                    </a:cubicBezTo>
                    <a:cubicBezTo>
                      <a:pt x="56" y="63"/>
                      <a:pt x="56" y="63"/>
                      <a:pt x="56" y="63"/>
                    </a:cubicBezTo>
                    <a:cubicBezTo>
                      <a:pt x="55" y="63"/>
                      <a:pt x="55" y="64"/>
                      <a:pt x="56" y="64"/>
                    </a:cubicBezTo>
                    <a:cubicBezTo>
                      <a:pt x="56" y="65"/>
                      <a:pt x="56" y="65"/>
                      <a:pt x="56" y="65"/>
                    </a:cubicBezTo>
                    <a:cubicBezTo>
                      <a:pt x="57" y="65"/>
                      <a:pt x="57" y="65"/>
                      <a:pt x="57" y="66"/>
                    </a:cubicBezTo>
                    <a:cubicBezTo>
                      <a:pt x="57" y="66"/>
                      <a:pt x="57" y="67"/>
                      <a:pt x="57" y="67"/>
                    </a:cubicBezTo>
                    <a:cubicBezTo>
                      <a:pt x="57" y="68"/>
                      <a:pt x="58" y="68"/>
                      <a:pt x="58" y="69"/>
                    </a:cubicBezTo>
                    <a:cubicBezTo>
                      <a:pt x="58" y="69"/>
                      <a:pt x="59" y="69"/>
                      <a:pt x="59" y="69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68"/>
                      <a:pt x="60" y="68"/>
                      <a:pt x="60" y="68"/>
                    </a:cubicBezTo>
                    <a:cubicBezTo>
                      <a:pt x="60" y="68"/>
                      <a:pt x="60" y="68"/>
                      <a:pt x="60" y="68"/>
                    </a:cubicBezTo>
                    <a:cubicBezTo>
                      <a:pt x="60" y="68"/>
                      <a:pt x="60" y="68"/>
                      <a:pt x="60" y="68"/>
                    </a:cubicBezTo>
                    <a:cubicBezTo>
                      <a:pt x="60" y="68"/>
                      <a:pt x="60" y="68"/>
                      <a:pt x="60" y="69"/>
                    </a:cubicBezTo>
                    <a:cubicBezTo>
                      <a:pt x="60" y="69"/>
                      <a:pt x="61" y="70"/>
                      <a:pt x="61" y="70"/>
                    </a:cubicBezTo>
                    <a:cubicBezTo>
                      <a:pt x="61" y="70"/>
                      <a:pt x="61" y="70"/>
                      <a:pt x="61" y="70"/>
                    </a:cubicBezTo>
                    <a:cubicBezTo>
                      <a:pt x="61" y="70"/>
                      <a:pt x="61" y="70"/>
                      <a:pt x="61" y="70"/>
                    </a:cubicBezTo>
                    <a:cubicBezTo>
                      <a:pt x="60" y="70"/>
                      <a:pt x="60" y="70"/>
                      <a:pt x="60" y="70"/>
                    </a:cubicBezTo>
                    <a:cubicBezTo>
                      <a:pt x="60" y="70"/>
                      <a:pt x="59" y="70"/>
                      <a:pt x="59" y="71"/>
                    </a:cubicBezTo>
                    <a:cubicBezTo>
                      <a:pt x="59" y="71"/>
                      <a:pt x="58" y="72"/>
                      <a:pt x="59" y="72"/>
                    </a:cubicBezTo>
                    <a:cubicBezTo>
                      <a:pt x="59" y="73"/>
                      <a:pt x="59" y="73"/>
                      <a:pt x="59" y="74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59" y="74"/>
                      <a:pt x="59" y="74"/>
                      <a:pt x="59" y="74"/>
                    </a:cubicBezTo>
                    <a:cubicBezTo>
                      <a:pt x="59" y="74"/>
                      <a:pt x="59" y="74"/>
                      <a:pt x="59" y="74"/>
                    </a:cubicBezTo>
                    <a:cubicBezTo>
                      <a:pt x="59" y="74"/>
                      <a:pt x="59" y="74"/>
                      <a:pt x="59" y="75"/>
                    </a:cubicBezTo>
                    <a:cubicBezTo>
                      <a:pt x="59" y="76"/>
                      <a:pt x="59" y="76"/>
                      <a:pt x="59" y="77"/>
                    </a:cubicBezTo>
                    <a:cubicBezTo>
                      <a:pt x="59" y="77"/>
                      <a:pt x="59" y="77"/>
                      <a:pt x="59" y="77"/>
                    </a:cubicBezTo>
                    <a:cubicBezTo>
                      <a:pt x="59" y="77"/>
                      <a:pt x="59" y="77"/>
                      <a:pt x="59" y="77"/>
                    </a:cubicBezTo>
                    <a:cubicBezTo>
                      <a:pt x="60" y="77"/>
                      <a:pt x="60" y="76"/>
                      <a:pt x="60" y="76"/>
                    </a:cubicBezTo>
                    <a:cubicBezTo>
                      <a:pt x="60" y="76"/>
                      <a:pt x="60" y="76"/>
                      <a:pt x="60" y="76"/>
                    </a:cubicBezTo>
                    <a:cubicBezTo>
                      <a:pt x="60" y="76"/>
                      <a:pt x="60" y="76"/>
                      <a:pt x="60" y="76"/>
                    </a:cubicBezTo>
                    <a:cubicBezTo>
                      <a:pt x="61" y="75"/>
                      <a:pt x="61" y="75"/>
                      <a:pt x="61" y="75"/>
                    </a:cubicBezTo>
                    <a:cubicBezTo>
                      <a:pt x="61" y="75"/>
                      <a:pt x="61" y="75"/>
                      <a:pt x="61" y="75"/>
                    </a:cubicBezTo>
                    <a:cubicBezTo>
                      <a:pt x="61" y="75"/>
                      <a:pt x="61" y="75"/>
                      <a:pt x="61" y="75"/>
                    </a:cubicBezTo>
                    <a:cubicBezTo>
                      <a:pt x="61" y="75"/>
                      <a:pt x="61" y="75"/>
                      <a:pt x="61" y="75"/>
                    </a:cubicBezTo>
                    <a:cubicBezTo>
                      <a:pt x="62" y="74"/>
                      <a:pt x="63" y="73"/>
                      <a:pt x="63" y="72"/>
                    </a:cubicBezTo>
                    <a:cubicBezTo>
                      <a:pt x="63" y="72"/>
                      <a:pt x="63" y="72"/>
                      <a:pt x="64" y="72"/>
                    </a:cubicBezTo>
                    <a:cubicBezTo>
                      <a:pt x="64" y="72"/>
                      <a:pt x="64" y="72"/>
                      <a:pt x="64" y="72"/>
                    </a:cubicBezTo>
                    <a:cubicBezTo>
                      <a:pt x="64" y="72"/>
                      <a:pt x="64" y="73"/>
                      <a:pt x="64" y="73"/>
                    </a:cubicBezTo>
                    <a:cubicBezTo>
                      <a:pt x="64" y="73"/>
                      <a:pt x="63" y="74"/>
                      <a:pt x="63" y="74"/>
                    </a:cubicBezTo>
                    <a:cubicBezTo>
                      <a:pt x="63" y="75"/>
                      <a:pt x="63" y="75"/>
                      <a:pt x="63" y="75"/>
                    </a:cubicBezTo>
                    <a:cubicBezTo>
                      <a:pt x="63" y="75"/>
                      <a:pt x="63" y="75"/>
                      <a:pt x="63" y="75"/>
                    </a:cubicBezTo>
                    <a:cubicBezTo>
                      <a:pt x="63" y="75"/>
                      <a:pt x="63" y="76"/>
                      <a:pt x="63" y="76"/>
                    </a:cubicBezTo>
                    <a:cubicBezTo>
                      <a:pt x="64" y="76"/>
                      <a:pt x="64" y="76"/>
                      <a:pt x="64" y="76"/>
                    </a:cubicBezTo>
                    <a:cubicBezTo>
                      <a:pt x="64" y="76"/>
                      <a:pt x="64" y="76"/>
                      <a:pt x="64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77"/>
                      <a:pt x="64" y="76"/>
                      <a:pt x="64" y="76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3" y="75"/>
                      <a:pt x="63" y="75"/>
                      <a:pt x="63" y="75"/>
                    </a:cubicBezTo>
                    <a:cubicBezTo>
                      <a:pt x="63" y="75"/>
                      <a:pt x="63" y="75"/>
                      <a:pt x="63" y="75"/>
                    </a:cubicBezTo>
                    <a:cubicBezTo>
                      <a:pt x="62" y="75"/>
                      <a:pt x="62" y="75"/>
                      <a:pt x="61" y="75"/>
                    </a:cubicBezTo>
                    <a:cubicBezTo>
                      <a:pt x="61" y="75"/>
                      <a:pt x="61" y="75"/>
                      <a:pt x="61" y="75"/>
                    </a:cubicBezTo>
                    <a:cubicBezTo>
                      <a:pt x="61" y="75"/>
                      <a:pt x="61" y="75"/>
                      <a:pt x="61" y="75"/>
                    </a:cubicBezTo>
                    <a:cubicBezTo>
                      <a:pt x="61" y="75"/>
                      <a:pt x="61" y="76"/>
                      <a:pt x="60" y="76"/>
                    </a:cubicBezTo>
                    <a:cubicBezTo>
                      <a:pt x="60" y="76"/>
                      <a:pt x="60" y="76"/>
                      <a:pt x="60" y="76"/>
                    </a:cubicBezTo>
                    <a:cubicBezTo>
                      <a:pt x="60" y="76"/>
                      <a:pt x="60" y="76"/>
                      <a:pt x="60" y="76"/>
                    </a:cubicBezTo>
                    <a:cubicBezTo>
                      <a:pt x="60" y="76"/>
                      <a:pt x="60" y="77"/>
                      <a:pt x="60" y="78"/>
                    </a:cubicBezTo>
                    <a:cubicBezTo>
                      <a:pt x="60" y="78"/>
                      <a:pt x="60" y="78"/>
                      <a:pt x="60" y="79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61" y="79"/>
                      <a:pt x="61" y="78"/>
                      <a:pt x="61" y="78"/>
                    </a:cubicBezTo>
                    <a:cubicBezTo>
                      <a:pt x="61" y="78"/>
                      <a:pt x="61" y="78"/>
                      <a:pt x="61" y="78"/>
                    </a:cubicBezTo>
                    <a:cubicBezTo>
                      <a:pt x="61" y="78"/>
                      <a:pt x="61" y="78"/>
                      <a:pt x="61" y="78"/>
                    </a:cubicBezTo>
                    <a:cubicBezTo>
                      <a:pt x="61" y="78"/>
                      <a:pt x="61" y="78"/>
                      <a:pt x="61" y="78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61" y="79"/>
                      <a:pt x="61" y="79"/>
                      <a:pt x="61" y="79"/>
                    </a:cubicBezTo>
                    <a:cubicBezTo>
                      <a:pt x="61" y="80"/>
                      <a:pt x="61" y="80"/>
                      <a:pt x="61" y="80"/>
                    </a:cubicBezTo>
                    <a:cubicBezTo>
                      <a:pt x="61" y="81"/>
                      <a:pt x="61" y="81"/>
                      <a:pt x="61" y="81"/>
                    </a:cubicBezTo>
                    <a:cubicBezTo>
                      <a:pt x="61" y="82"/>
                      <a:pt x="61" y="82"/>
                      <a:pt x="61" y="82"/>
                    </a:cubicBezTo>
                    <a:cubicBezTo>
                      <a:pt x="61" y="83"/>
                      <a:pt x="61" y="83"/>
                      <a:pt x="61" y="84"/>
                    </a:cubicBezTo>
                    <a:cubicBezTo>
                      <a:pt x="61" y="84"/>
                      <a:pt x="62" y="84"/>
                      <a:pt x="62" y="84"/>
                    </a:cubicBezTo>
                    <a:cubicBezTo>
                      <a:pt x="62" y="84"/>
                      <a:pt x="62" y="84"/>
                      <a:pt x="62" y="84"/>
                    </a:cubicBezTo>
                    <a:cubicBezTo>
                      <a:pt x="62" y="83"/>
                      <a:pt x="63" y="82"/>
                      <a:pt x="63" y="82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3" y="82"/>
                      <a:pt x="63" y="82"/>
                      <a:pt x="63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3" y="82"/>
                      <a:pt x="63" y="81"/>
                      <a:pt x="63" y="81"/>
                    </a:cubicBezTo>
                    <a:cubicBezTo>
                      <a:pt x="63" y="81"/>
                      <a:pt x="63" y="82"/>
                      <a:pt x="63" y="82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4" y="82"/>
                      <a:pt x="64" y="82"/>
                      <a:pt x="64" y="82"/>
                    </a:cubicBezTo>
                    <a:cubicBezTo>
                      <a:pt x="64" y="82"/>
                      <a:pt x="64" y="82"/>
                      <a:pt x="64" y="82"/>
                    </a:cubicBezTo>
                    <a:cubicBezTo>
                      <a:pt x="64" y="82"/>
                      <a:pt x="64" y="83"/>
                      <a:pt x="64" y="83"/>
                    </a:cubicBezTo>
                    <a:cubicBezTo>
                      <a:pt x="64" y="83"/>
                      <a:pt x="64" y="83"/>
                      <a:pt x="64" y="83"/>
                    </a:cubicBezTo>
                    <a:cubicBezTo>
                      <a:pt x="64" y="83"/>
                      <a:pt x="64" y="83"/>
                      <a:pt x="64" y="83"/>
                    </a:cubicBezTo>
                    <a:cubicBezTo>
                      <a:pt x="64" y="83"/>
                      <a:pt x="64" y="83"/>
                      <a:pt x="64" y="83"/>
                    </a:cubicBezTo>
                    <a:cubicBezTo>
                      <a:pt x="64" y="83"/>
                      <a:pt x="64" y="83"/>
                      <a:pt x="64" y="83"/>
                    </a:cubicBezTo>
                    <a:cubicBezTo>
                      <a:pt x="64" y="83"/>
                      <a:pt x="64" y="83"/>
                      <a:pt x="64" y="82"/>
                    </a:cubicBezTo>
                    <a:cubicBezTo>
                      <a:pt x="64" y="82"/>
                      <a:pt x="64" y="82"/>
                      <a:pt x="64" y="82"/>
                    </a:cubicBezTo>
                    <a:cubicBezTo>
                      <a:pt x="63" y="83"/>
                      <a:pt x="63" y="83"/>
                      <a:pt x="63" y="83"/>
                    </a:cubicBezTo>
                    <a:cubicBezTo>
                      <a:pt x="64" y="84"/>
                      <a:pt x="64" y="84"/>
                      <a:pt x="64" y="84"/>
                    </a:cubicBezTo>
                    <a:cubicBezTo>
                      <a:pt x="64" y="84"/>
                      <a:pt x="65" y="84"/>
                      <a:pt x="65" y="84"/>
                    </a:cubicBezTo>
                    <a:cubicBezTo>
                      <a:pt x="65" y="84"/>
                      <a:pt x="65" y="85"/>
                      <a:pt x="65" y="85"/>
                    </a:cubicBezTo>
                    <a:cubicBezTo>
                      <a:pt x="65" y="85"/>
                      <a:pt x="64" y="86"/>
                      <a:pt x="64" y="87"/>
                    </a:cubicBezTo>
                    <a:cubicBezTo>
                      <a:pt x="64" y="87"/>
                      <a:pt x="64" y="87"/>
                      <a:pt x="64" y="87"/>
                    </a:cubicBezTo>
                    <a:cubicBezTo>
                      <a:pt x="63" y="87"/>
                      <a:pt x="63" y="87"/>
                      <a:pt x="63" y="88"/>
                    </a:cubicBezTo>
                    <a:cubicBezTo>
                      <a:pt x="64" y="88"/>
                      <a:pt x="64" y="88"/>
                      <a:pt x="63" y="89"/>
                    </a:cubicBezTo>
                    <a:cubicBezTo>
                      <a:pt x="63" y="89"/>
                      <a:pt x="63" y="89"/>
                      <a:pt x="63" y="89"/>
                    </a:cubicBezTo>
                    <a:cubicBezTo>
                      <a:pt x="63" y="90"/>
                      <a:pt x="64" y="90"/>
                      <a:pt x="64" y="90"/>
                    </a:cubicBezTo>
                    <a:cubicBezTo>
                      <a:pt x="65" y="90"/>
                      <a:pt x="65" y="89"/>
                      <a:pt x="66" y="89"/>
                    </a:cubicBezTo>
                    <a:cubicBezTo>
                      <a:pt x="66" y="89"/>
                      <a:pt x="66" y="90"/>
                      <a:pt x="66" y="90"/>
                    </a:cubicBezTo>
                    <a:cubicBezTo>
                      <a:pt x="66" y="90"/>
                      <a:pt x="66" y="90"/>
                      <a:pt x="66" y="90"/>
                    </a:cubicBezTo>
                    <a:cubicBezTo>
                      <a:pt x="66" y="90"/>
                      <a:pt x="65" y="90"/>
                      <a:pt x="65" y="91"/>
                    </a:cubicBezTo>
                    <a:cubicBezTo>
                      <a:pt x="65" y="91"/>
                      <a:pt x="65" y="92"/>
                      <a:pt x="65" y="92"/>
                    </a:cubicBezTo>
                    <a:cubicBezTo>
                      <a:pt x="65" y="92"/>
                      <a:pt x="65" y="92"/>
                      <a:pt x="65" y="93"/>
                    </a:cubicBezTo>
                    <a:cubicBezTo>
                      <a:pt x="65" y="93"/>
                      <a:pt x="65" y="93"/>
                      <a:pt x="65" y="93"/>
                    </a:cubicBezTo>
                    <a:cubicBezTo>
                      <a:pt x="65" y="93"/>
                      <a:pt x="65" y="93"/>
                      <a:pt x="65" y="93"/>
                    </a:cubicBezTo>
                    <a:cubicBezTo>
                      <a:pt x="65" y="93"/>
                      <a:pt x="65" y="92"/>
                      <a:pt x="65" y="92"/>
                    </a:cubicBezTo>
                    <a:cubicBezTo>
                      <a:pt x="65" y="92"/>
                      <a:pt x="65" y="92"/>
                      <a:pt x="65" y="92"/>
                    </a:cubicBezTo>
                    <a:cubicBezTo>
                      <a:pt x="65" y="92"/>
                      <a:pt x="65" y="92"/>
                      <a:pt x="65" y="92"/>
                    </a:cubicBezTo>
                    <a:cubicBezTo>
                      <a:pt x="65" y="93"/>
                      <a:pt x="65" y="93"/>
                      <a:pt x="65" y="93"/>
                    </a:cubicBezTo>
                    <a:cubicBezTo>
                      <a:pt x="65" y="93"/>
                      <a:pt x="66" y="93"/>
                      <a:pt x="66" y="94"/>
                    </a:cubicBezTo>
                    <a:cubicBezTo>
                      <a:pt x="66" y="94"/>
                      <a:pt x="66" y="94"/>
                      <a:pt x="66" y="95"/>
                    </a:cubicBezTo>
                    <a:cubicBezTo>
                      <a:pt x="66" y="95"/>
                      <a:pt x="66" y="95"/>
                      <a:pt x="66" y="96"/>
                    </a:cubicBezTo>
                    <a:cubicBezTo>
                      <a:pt x="66" y="96"/>
                      <a:pt x="66" y="96"/>
                      <a:pt x="66" y="96"/>
                    </a:cubicBezTo>
                    <a:cubicBezTo>
                      <a:pt x="66" y="96"/>
                      <a:pt x="66" y="96"/>
                      <a:pt x="66" y="96"/>
                    </a:cubicBezTo>
                    <a:cubicBezTo>
                      <a:pt x="66" y="96"/>
                      <a:pt x="66" y="96"/>
                      <a:pt x="66" y="96"/>
                    </a:cubicBezTo>
                    <a:cubicBezTo>
                      <a:pt x="66" y="96"/>
                      <a:pt x="66" y="96"/>
                      <a:pt x="66" y="96"/>
                    </a:cubicBezTo>
                    <a:cubicBezTo>
                      <a:pt x="66" y="97"/>
                      <a:pt x="66" y="97"/>
                      <a:pt x="66" y="97"/>
                    </a:cubicBezTo>
                    <a:cubicBezTo>
                      <a:pt x="66" y="97"/>
                      <a:pt x="66" y="98"/>
                      <a:pt x="66" y="98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67" y="99"/>
                      <a:pt x="67" y="100"/>
                      <a:pt x="67" y="100"/>
                    </a:cubicBezTo>
                    <a:cubicBezTo>
                      <a:pt x="68" y="100"/>
                      <a:pt x="68" y="101"/>
                      <a:pt x="69" y="101"/>
                    </a:cubicBezTo>
                    <a:cubicBezTo>
                      <a:pt x="69" y="101"/>
                      <a:pt x="69" y="101"/>
                      <a:pt x="70" y="101"/>
                    </a:cubicBezTo>
                    <a:cubicBezTo>
                      <a:pt x="70" y="102"/>
                      <a:pt x="70" y="102"/>
                      <a:pt x="70" y="102"/>
                    </a:cubicBezTo>
                    <a:cubicBezTo>
                      <a:pt x="70" y="103"/>
                      <a:pt x="70" y="103"/>
                      <a:pt x="70" y="103"/>
                    </a:cubicBezTo>
                    <a:cubicBezTo>
                      <a:pt x="70" y="104"/>
                      <a:pt x="70" y="104"/>
                      <a:pt x="70" y="104"/>
                    </a:cubicBezTo>
                    <a:cubicBezTo>
                      <a:pt x="70" y="104"/>
                      <a:pt x="70" y="104"/>
                      <a:pt x="70" y="104"/>
                    </a:cubicBezTo>
                    <a:cubicBezTo>
                      <a:pt x="70" y="104"/>
                      <a:pt x="70" y="104"/>
                      <a:pt x="70" y="104"/>
                    </a:cubicBezTo>
                    <a:cubicBezTo>
                      <a:pt x="70" y="104"/>
                      <a:pt x="70" y="104"/>
                      <a:pt x="70" y="104"/>
                    </a:cubicBezTo>
                    <a:cubicBezTo>
                      <a:pt x="70" y="104"/>
                      <a:pt x="70" y="104"/>
                      <a:pt x="70" y="104"/>
                    </a:cubicBezTo>
                    <a:cubicBezTo>
                      <a:pt x="70" y="104"/>
                      <a:pt x="70" y="104"/>
                      <a:pt x="70" y="105"/>
                    </a:cubicBezTo>
                    <a:cubicBezTo>
                      <a:pt x="71" y="105"/>
                      <a:pt x="71" y="105"/>
                      <a:pt x="71" y="105"/>
                    </a:cubicBezTo>
                    <a:cubicBezTo>
                      <a:pt x="71" y="105"/>
                      <a:pt x="72" y="105"/>
                      <a:pt x="72" y="105"/>
                    </a:cubicBezTo>
                    <a:cubicBezTo>
                      <a:pt x="72" y="106"/>
                      <a:pt x="72" y="106"/>
                      <a:pt x="72" y="107"/>
                    </a:cubicBezTo>
                    <a:cubicBezTo>
                      <a:pt x="73" y="107"/>
                      <a:pt x="72" y="108"/>
                      <a:pt x="72" y="108"/>
                    </a:cubicBezTo>
                    <a:cubicBezTo>
                      <a:pt x="72" y="108"/>
                      <a:pt x="72" y="109"/>
                      <a:pt x="72" y="109"/>
                    </a:cubicBezTo>
                    <a:cubicBezTo>
                      <a:pt x="72" y="109"/>
                      <a:pt x="71" y="109"/>
                      <a:pt x="71" y="109"/>
                    </a:cubicBezTo>
                    <a:cubicBezTo>
                      <a:pt x="71" y="109"/>
                      <a:pt x="70" y="109"/>
                      <a:pt x="69" y="108"/>
                    </a:cubicBezTo>
                    <a:cubicBezTo>
                      <a:pt x="69" y="108"/>
                      <a:pt x="69" y="108"/>
                      <a:pt x="69" y="108"/>
                    </a:cubicBezTo>
                    <a:cubicBezTo>
                      <a:pt x="69" y="108"/>
                      <a:pt x="69" y="108"/>
                      <a:pt x="69" y="108"/>
                    </a:cubicBezTo>
                    <a:cubicBezTo>
                      <a:pt x="70" y="108"/>
                      <a:pt x="70" y="108"/>
                      <a:pt x="70" y="108"/>
                    </a:cubicBezTo>
                    <a:cubicBezTo>
                      <a:pt x="71" y="108"/>
                      <a:pt x="71" y="108"/>
                      <a:pt x="71" y="107"/>
                    </a:cubicBezTo>
                    <a:cubicBezTo>
                      <a:pt x="71" y="106"/>
                      <a:pt x="71" y="105"/>
                      <a:pt x="70" y="105"/>
                    </a:cubicBezTo>
                    <a:cubicBezTo>
                      <a:pt x="70" y="104"/>
                      <a:pt x="70" y="104"/>
                      <a:pt x="70" y="104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69" y="102"/>
                      <a:pt x="68" y="101"/>
                      <a:pt x="68" y="101"/>
                    </a:cubicBezTo>
                    <a:cubicBezTo>
                      <a:pt x="67" y="101"/>
                      <a:pt x="66" y="100"/>
                      <a:pt x="66" y="100"/>
                    </a:cubicBezTo>
                    <a:cubicBezTo>
                      <a:pt x="65" y="100"/>
                      <a:pt x="65" y="99"/>
                      <a:pt x="65" y="99"/>
                    </a:cubicBezTo>
                    <a:cubicBezTo>
                      <a:pt x="65" y="99"/>
                      <a:pt x="64" y="99"/>
                      <a:pt x="64" y="99"/>
                    </a:cubicBezTo>
                    <a:cubicBezTo>
                      <a:pt x="64" y="99"/>
                      <a:pt x="64" y="99"/>
                      <a:pt x="64" y="99"/>
                    </a:cubicBezTo>
                    <a:cubicBezTo>
                      <a:pt x="64" y="100"/>
                      <a:pt x="64" y="100"/>
                      <a:pt x="64" y="101"/>
                    </a:cubicBezTo>
                    <a:cubicBezTo>
                      <a:pt x="64" y="101"/>
                      <a:pt x="64" y="101"/>
                      <a:pt x="64" y="102"/>
                    </a:cubicBezTo>
                    <a:cubicBezTo>
                      <a:pt x="64" y="102"/>
                      <a:pt x="65" y="102"/>
                      <a:pt x="65" y="103"/>
                    </a:cubicBezTo>
                    <a:cubicBezTo>
                      <a:pt x="66" y="104"/>
                      <a:pt x="67" y="106"/>
                      <a:pt x="68" y="107"/>
                    </a:cubicBezTo>
                    <a:cubicBezTo>
                      <a:pt x="68" y="107"/>
                      <a:pt x="69" y="107"/>
                      <a:pt x="69" y="108"/>
                    </a:cubicBezTo>
                    <a:cubicBezTo>
                      <a:pt x="69" y="108"/>
                      <a:pt x="69" y="108"/>
                      <a:pt x="69" y="108"/>
                    </a:cubicBezTo>
                    <a:cubicBezTo>
                      <a:pt x="69" y="108"/>
                      <a:pt x="69" y="108"/>
                      <a:pt x="69" y="108"/>
                    </a:cubicBezTo>
                    <a:cubicBezTo>
                      <a:pt x="68" y="108"/>
                      <a:pt x="68" y="108"/>
                      <a:pt x="68" y="109"/>
                    </a:cubicBezTo>
                    <a:cubicBezTo>
                      <a:pt x="68" y="110"/>
                      <a:pt x="68" y="111"/>
                      <a:pt x="68" y="112"/>
                    </a:cubicBezTo>
                    <a:cubicBezTo>
                      <a:pt x="68" y="114"/>
                      <a:pt x="68" y="115"/>
                      <a:pt x="67" y="116"/>
                    </a:cubicBezTo>
                    <a:cubicBezTo>
                      <a:pt x="67" y="117"/>
                      <a:pt x="66" y="119"/>
                      <a:pt x="66" y="120"/>
                    </a:cubicBezTo>
                    <a:cubicBezTo>
                      <a:pt x="65" y="121"/>
                      <a:pt x="65" y="123"/>
                      <a:pt x="64" y="124"/>
                    </a:cubicBezTo>
                    <a:cubicBezTo>
                      <a:pt x="63" y="125"/>
                      <a:pt x="63" y="126"/>
                      <a:pt x="63" y="127"/>
                    </a:cubicBezTo>
                    <a:cubicBezTo>
                      <a:pt x="63" y="127"/>
                      <a:pt x="63" y="128"/>
                      <a:pt x="63" y="128"/>
                    </a:cubicBezTo>
                    <a:cubicBezTo>
                      <a:pt x="63" y="129"/>
                      <a:pt x="63" y="131"/>
                      <a:pt x="62" y="132"/>
                    </a:cubicBezTo>
                    <a:cubicBezTo>
                      <a:pt x="62" y="132"/>
                      <a:pt x="62" y="132"/>
                      <a:pt x="62" y="133"/>
                    </a:cubicBezTo>
                    <a:cubicBezTo>
                      <a:pt x="63" y="134"/>
                      <a:pt x="63" y="135"/>
                      <a:pt x="63" y="136"/>
                    </a:cubicBezTo>
                    <a:cubicBezTo>
                      <a:pt x="62" y="136"/>
                      <a:pt x="63" y="136"/>
                      <a:pt x="63" y="137"/>
                    </a:cubicBezTo>
                    <a:cubicBezTo>
                      <a:pt x="63" y="137"/>
                      <a:pt x="63" y="137"/>
                      <a:pt x="63" y="137"/>
                    </a:cubicBezTo>
                    <a:cubicBezTo>
                      <a:pt x="63" y="138"/>
                      <a:pt x="63" y="139"/>
                      <a:pt x="64" y="140"/>
                    </a:cubicBezTo>
                    <a:cubicBezTo>
                      <a:pt x="64" y="140"/>
                      <a:pt x="64" y="140"/>
                      <a:pt x="64" y="140"/>
                    </a:cubicBezTo>
                    <a:cubicBezTo>
                      <a:pt x="65" y="140"/>
                      <a:pt x="65" y="140"/>
                      <a:pt x="64" y="141"/>
                    </a:cubicBezTo>
                    <a:cubicBezTo>
                      <a:pt x="64" y="141"/>
                      <a:pt x="64" y="141"/>
                      <a:pt x="64" y="141"/>
                    </a:cubicBezTo>
                    <a:cubicBezTo>
                      <a:pt x="64" y="142"/>
                      <a:pt x="64" y="142"/>
                      <a:pt x="64" y="142"/>
                    </a:cubicBezTo>
                    <a:cubicBezTo>
                      <a:pt x="64" y="143"/>
                      <a:pt x="65" y="143"/>
                      <a:pt x="64" y="144"/>
                    </a:cubicBezTo>
                    <a:cubicBezTo>
                      <a:pt x="64" y="144"/>
                      <a:pt x="65" y="145"/>
                      <a:pt x="65" y="145"/>
                    </a:cubicBezTo>
                    <a:cubicBezTo>
                      <a:pt x="65" y="146"/>
                      <a:pt x="65" y="147"/>
                      <a:pt x="66" y="148"/>
                    </a:cubicBezTo>
                    <a:cubicBezTo>
                      <a:pt x="66" y="148"/>
                      <a:pt x="66" y="149"/>
                      <a:pt x="66" y="149"/>
                    </a:cubicBezTo>
                    <a:cubicBezTo>
                      <a:pt x="66" y="150"/>
                      <a:pt x="66" y="150"/>
                      <a:pt x="67" y="150"/>
                    </a:cubicBezTo>
                    <a:cubicBezTo>
                      <a:pt x="68" y="150"/>
                      <a:pt x="69" y="151"/>
                      <a:pt x="70" y="152"/>
                    </a:cubicBezTo>
                    <a:cubicBezTo>
                      <a:pt x="71" y="153"/>
                      <a:pt x="72" y="153"/>
                      <a:pt x="72" y="155"/>
                    </a:cubicBezTo>
                    <a:cubicBezTo>
                      <a:pt x="72" y="155"/>
                      <a:pt x="72" y="156"/>
                      <a:pt x="73" y="157"/>
                    </a:cubicBezTo>
                    <a:cubicBezTo>
                      <a:pt x="73" y="159"/>
                      <a:pt x="74" y="160"/>
                      <a:pt x="74" y="162"/>
                    </a:cubicBezTo>
                    <a:cubicBezTo>
                      <a:pt x="74" y="162"/>
                      <a:pt x="74" y="163"/>
                      <a:pt x="75" y="163"/>
                    </a:cubicBezTo>
                    <a:cubicBezTo>
                      <a:pt x="76" y="164"/>
                      <a:pt x="76" y="165"/>
                      <a:pt x="76" y="165"/>
                    </a:cubicBezTo>
                    <a:cubicBezTo>
                      <a:pt x="77" y="166"/>
                      <a:pt x="77" y="166"/>
                      <a:pt x="76" y="167"/>
                    </a:cubicBezTo>
                    <a:cubicBezTo>
                      <a:pt x="76" y="167"/>
                      <a:pt x="76" y="167"/>
                      <a:pt x="76" y="167"/>
                    </a:cubicBezTo>
                    <a:cubicBezTo>
                      <a:pt x="75" y="167"/>
                      <a:pt x="75" y="167"/>
                      <a:pt x="75" y="167"/>
                    </a:cubicBezTo>
                    <a:cubicBezTo>
                      <a:pt x="75" y="167"/>
                      <a:pt x="75" y="168"/>
                      <a:pt x="75" y="168"/>
                    </a:cubicBezTo>
                    <a:cubicBezTo>
                      <a:pt x="75" y="169"/>
                      <a:pt x="76" y="169"/>
                      <a:pt x="77" y="170"/>
                    </a:cubicBezTo>
                    <a:cubicBezTo>
                      <a:pt x="78" y="170"/>
                      <a:pt x="79" y="171"/>
                      <a:pt x="79" y="172"/>
                    </a:cubicBezTo>
                    <a:cubicBezTo>
                      <a:pt x="80" y="172"/>
                      <a:pt x="80" y="172"/>
                      <a:pt x="80" y="173"/>
                    </a:cubicBezTo>
                    <a:cubicBezTo>
                      <a:pt x="80" y="173"/>
                      <a:pt x="80" y="174"/>
                      <a:pt x="80" y="174"/>
                    </a:cubicBezTo>
                    <a:cubicBezTo>
                      <a:pt x="80" y="174"/>
                      <a:pt x="80" y="175"/>
                      <a:pt x="80" y="175"/>
                    </a:cubicBezTo>
                    <a:cubicBezTo>
                      <a:pt x="81" y="176"/>
                      <a:pt x="83" y="177"/>
                      <a:pt x="84" y="179"/>
                    </a:cubicBezTo>
                    <a:cubicBezTo>
                      <a:pt x="84" y="179"/>
                      <a:pt x="84" y="179"/>
                      <a:pt x="84" y="179"/>
                    </a:cubicBezTo>
                    <a:cubicBezTo>
                      <a:pt x="85" y="179"/>
                      <a:pt x="85" y="178"/>
                      <a:pt x="85" y="178"/>
                    </a:cubicBezTo>
                    <a:cubicBezTo>
                      <a:pt x="85" y="177"/>
                      <a:pt x="84" y="177"/>
                      <a:pt x="84" y="177"/>
                    </a:cubicBezTo>
                    <a:cubicBezTo>
                      <a:pt x="84" y="176"/>
                      <a:pt x="83" y="174"/>
                      <a:pt x="83" y="174"/>
                    </a:cubicBezTo>
                    <a:cubicBezTo>
                      <a:pt x="82" y="174"/>
                      <a:pt x="82" y="173"/>
                      <a:pt x="82" y="173"/>
                    </a:cubicBezTo>
                    <a:cubicBezTo>
                      <a:pt x="82" y="172"/>
                      <a:pt x="82" y="171"/>
                      <a:pt x="82" y="171"/>
                    </a:cubicBezTo>
                    <a:cubicBezTo>
                      <a:pt x="82" y="170"/>
                      <a:pt x="81" y="170"/>
                      <a:pt x="81" y="169"/>
                    </a:cubicBezTo>
                    <a:cubicBezTo>
                      <a:pt x="80" y="168"/>
                      <a:pt x="80" y="167"/>
                      <a:pt x="79" y="166"/>
                    </a:cubicBezTo>
                    <a:cubicBezTo>
                      <a:pt x="79" y="165"/>
                      <a:pt x="78" y="164"/>
                      <a:pt x="77" y="163"/>
                    </a:cubicBezTo>
                    <a:cubicBezTo>
                      <a:pt x="77" y="162"/>
                      <a:pt x="77" y="162"/>
                      <a:pt x="77" y="162"/>
                    </a:cubicBezTo>
                    <a:cubicBezTo>
                      <a:pt x="77" y="161"/>
                      <a:pt x="77" y="159"/>
                      <a:pt x="77" y="158"/>
                    </a:cubicBezTo>
                    <a:cubicBezTo>
                      <a:pt x="77" y="158"/>
                      <a:pt x="77" y="158"/>
                      <a:pt x="77" y="158"/>
                    </a:cubicBezTo>
                    <a:cubicBezTo>
                      <a:pt x="78" y="158"/>
                      <a:pt x="78" y="158"/>
                      <a:pt x="79" y="159"/>
                    </a:cubicBezTo>
                    <a:cubicBezTo>
                      <a:pt x="79" y="159"/>
                      <a:pt x="79" y="159"/>
                      <a:pt x="80" y="160"/>
                    </a:cubicBezTo>
                    <a:cubicBezTo>
                      <a:pt x="80" y="161"/>
                      <a:pt x="80" y="162"/>
                      <a:pt x="80" y="163"/>
                    </a:cubicBezTo>
                    <a:cubicBezTo>
                      <a:pt x="81" y="164"/>
                      <a:pt x="82" y="166"/>
                      <a:pt x="83" y="167"/>
                    </a:cubicBezTo>
                    <a:cubicBezTo>
                      <a:pt x="83" y="167"/>
                      <a:pt x="83" y="168"/>
                      <a:pt x="83" y="168"/>
                    </a:cubicBezTo>
                    <a:cubicBezTo>
                      <a:pt x="83" y="169"/>
                      <a:pt x="84" y="169"/>
                      <a:pt x="85" y="170"/>
                    </a:cubicBezTo>
                    <a:cubicBezTo>
                      <a:pt x="85" y="170"/>
                      <a:pt x="85" y="170"/>
                      <a:pt x="86" y="171"/>
                    </a:cubicBezTo>
                    <a:cubicBezTo>
                      <a:pt x="86" y="171"/>
                      <a:pt x="86" y="171"/>
                      <a:pt x="86" y="171"/>
                    </a:cubicBezTo>
                    <a:cubicBezTo>
                      <a:pt x="86" y="172"/>
                      <a:pt x="86" y="172"/>
                      <a:pt x="86" y="172"/>
                    </a:cubicBezTo>
                    <a:cubicBezTo>
                      <a:pt x="85" y="172"/>
                      <a:pt x="85" y="173"/>
                      <a:pt x="86" y="173"/>
                    </a:cubicBezTo>
                    <a:cubicBezTo>
                      <a:pt x="86" y="173"/>
                      <a:pt x="87" y="174"/>
                      <a:pt x="87" y="174"/>
                    </a:cubicBezTo>
                    <a:cubicBezTo>
                      <a:pt x="88" y="174"/>
                      <a:pt x="88" y="175"/>
                      <a:pt x="88" y="175"/>
                    </a:cubicBezTo>
                    <a:cubicBezTo>
                      <a:pt x="88" y="176"/>
                      <a:pt x="88" y="176"/>
                      <a:pt x="89" y="176"/>
                    </a:cubicBezTo>
                    <a:cubicBezTo>
                      <a:pt x="91" y="179"/>
                      <a:pt x="92" y="180"/>
                      <a:pt x="93" y="183"/>
                    </a:cubicBezTo>
                    <a:cubicBezTo>
                      <a:pt x="93" y="183"/>
                      <a:pt x="93" y="184"/>
                      <a:pt x="93" y="184"/>
                    </a:cubicBezTo>
                    <a:cubicBezTo>
                      <a:pt x="93" y="184"/>
                      <a:pt x="92" y="184"/>
                      <a:pt x="92" y="185"/>
                    </a:cubicBezTo>
                    <a:cubicBezTo>
                      <a:pt x="92" y="185"/>
                      <a:pt x="92" y="186"/>
                      <a:pt x="92" y="187"/>
                    </a:cubicBezTo>
                    <a:cubicBezTo>
                      <a:pt x="93" y="188"/>
                      <a:pt x="93" y="188"/>
                      <a:pt x="94" y="188"/>
                    </a:cubicBezTo>
                    <a:cubicBezTo>
                      <a:pt x="95" y="189"/>
                      <a:pt x="95" y="189"/>
                      <a:pt x="96" y="190"/>
                    </a:cubicBezTo>
                    <a:cubicBezTo>
                      <a:pt x="96" y="190"/>
                      <a:pt x="97" y="191"/>
                      <a:pt x="98" y="191"/>
                    </a:cubicBezTo>
                    <a:cubicBezTo>
                      <a:pt x="98" y="191"/>
                      <a:pt x="98" y="191"/>
                      <a:pt x="99" y="191"/>
                    </a:cubicBezTo>
                    <a:cubicBezTo>
                      <a:pt x="99" y="191"/>
                      <a:pt x="99" y="191"/>
                      <a:pt x="99" y="192"/>
                    </a:cubicBezTo>
                    <a:cubicBezTo>
                      <a:pt x="100" y="193"/>
                      <a:pt x="102" y="193"/>
                      <a:pt x="103" y="194"/>
                    </a:cubicBezTo>
                    <a:cubicBezTo>
                      <a:pt x="104" y="194"/>
                      <a:pt x="104" y="194"/>
                      <a:pt x="105" y="195"/>
                    </a:cubicBezTo>
                    <a:cubicBezTo>
                      <a:pt x="106" y="195"/>
                      <a:pt x="107" y="195"/>
                      <a:pt x="107" y="195"/>
                    </a:cubicBezTo>
                    <a:cubicBezTo>
                      <a:pt x="110" y="196"/>
                      <a:pt x="110" y="196"/>
                      <a:pt x="113" y="195"/>
                    </a:cubicBezTo>
                    <a:cubicBezTo>
                      <a:pt x="114" y="195"/>
                      <a:pt x="114" y="195"/>
                      <a:pt x="115" y="196"/>
                    </a:cubicBezTo>
                    <a:cubicBezTo>
                      <a:pt x="116" y="197"/>
                      <a:pt x="118" y="198"/>
                      <a:pt x="119" y="199"/>
                    </a:cubicBezTo>
                    <a:cubicBezTo>
                      <a:pt x="119" y="200"/>
                      <a:pt x="120" y="200"/>
                      <a:pt x="121" y="200"/>
                    </a:cubicBezTo>
                    <a:cubicBezTo>
                      <a:pt x="122" y="200"/>
                      <a:pt x="123" y="201"/>
                      <a:pt x="124" y="201"/>
                    </a:cubicBezTo>
                    <a:cubicBezTo>
                      <a:pt x="125" y="201"/>
                      <a:pt x="126" y="202"/>
                      <a:pt x="128" y="202"/>
                    </a:cubicBezTo>
                    <a:cubicBezTo>
                      <a:pt x="128" y="202"/>
                      <a:pt x="128" y="202"/>
                      <a:pt x="128" y="202"/>
                    </a:cubicBezTo>
                    <a:cubicBezTo>
                      <a:pt x="128" y="203"/>
                      <a:pt x="129" y="203"/>
                      <a:pt x="129" y="204"/>
                    </a:cubicBezTo>
                    <a:cubicBezTo>
                      <a:pt x="130" y="205"/>
                      <a:pt x="131" y="205"/>
                      <a:pt x="131" y="206"/>
                    </a:cubicBezTo>
                    <a:cubicBezTo>
                      <a:pt x="131" y="206"/>
                      <a:pt x="132" y="207"/>
                      <a:pt x="131" y="207"/>
                    </a:cubicBezTo>
                    <a:cubicBezTo>
                      <a:pt x="131" y="208"/>
                      <a:pt x="132" y="208"/>
                      <a:pt x="132" y="209"/>
                    </a:cubicBezTo>
                    <a:cubicBezTo>
                      <a:pt x="133" y="209"/>
                      <a:pt x="133" y="209"/>
                      <a:pt x="133" y="209"/>
                    </a:cubicBezTo>
                    <a:cubicBezTo>
                      <a:pt x="134" y="209"/>
                      <a:pt x="134" y="209"/>
                      <a:pt x="134" y="209"/>
                    </a:cubicBezTo>
                    <a:cubicBezTo>
                      <a:pt x="135" y="209"/>
                      <a:pt x="135" y="210"/>
                      <a:pt x="135" y="211"/>
                    </a:cubicBezTo>
                    <a:cubicBezTo>
                      <a:pt x="136" y="212"/>
                      <a:pt x="136" y="212"/>
                      <a:pt x="137" y="212"/>
                    </a:cubicBezTo>
                    <a:cubicBezTo>
                      <a:pt x="137" y="212"/>
                      <a:pt x="138" y="212"/>
                      <a:pt x="138" y="212"/>
                    </a:cubicBezTo>
                    <a:cubicBezTo>
                      <a:pt x="139" y="212"/>
                      <a:pt x="139" y="212"/>
                      <a:pt x="140" y="212"/>
                    </a:cubicBezTo>
                    <a:cubicBezTo>
                      <a:pt x="140" y="213"/>
                      <a:pt x="141" y="213"/>
                      <a:pt x="141" y="214"/>
                    </a:cubicBezTo>
                    <a:cubicBezTo>
                      <a:pt x="142" y="214"/>
                      <a:pt x="142" y="214"/>
                      <a:pt x="143" y="214"/>
                    </a:cubicBezTo>
                    <a:cubicBezTo>
                      <a:pt x="143" y="213"/>
                      <a:pt x="143" y="213"/>
                      <a:pt x="143" y="213"/>
                    </a:cubicBezTo>
                    <a:cubicBezTo>
                      <a:pt x="143" y="212"/>
                      <a:pt x="143" y="212"/>
                      <a:pt x="143" y="212"/>
                    </a:cubicBezTo>
                    <a:cubicBezTo>
                      <a:pt x="144" y="212"/>
                      <a:pt x="144" y="211"/>
                      <a:pt x="145" y="210"/>
                    </a:cubicBezTo>
                    <a:cubicBezTo>
                      <a:pt x="145" y="210"/>
                      <a:pt x="145" y="210"/>
                      <a:pt x="145" y="210"/>
                    </a:cubicBezTo>
                    <a:cubicBezTo>
                      <a:pt x="146" y="211"/>
                      <a:pt x="147" y="211"/>
                      <a:pt x="147" y="212"/>
                    </a:cubicBezTo>
                    <a:cubicBezTo>
                      <a:pt x="147" y="213"/>
                      <a:pt x="147" y="213"/>
                      <a:pt x="147" y="214"/>
                    </a:cubicBezTo>
                    <a:cubicBezTo>
                      <a:pt x="148" y="214"/>
                      <a:pt x="148" y="215"/>
                      <a:pt x="148" y="216"/>
                    </a:cubicBezTo>
                    <a:cubicBezTo>
                      <a:pt x="149" y="216"/>
                      <a:pt x="149" y="216"/>
                      <a:pt x="149" y="216"/>
                    </a:cubicBezTo>
                    <a:cubicBezTo>
                      <a:pt x="149" y="217"/>
                      <a:pt x="149" y="218"/>
                      <a:pt x="148" y="219"/>
                    </a:cubicBezTo>
                    <a:cubicBezTo>
                      <a:pt x="148" y="220"/>
                      <a:pt x="148" y="221"/>
                      <a:pt x="149" y="221"/>
                    </a:cubicBezTo>
                    <a:cubicBezTo>
                      <a:pt x="149" y="221"/>
                      <a:pt x="149" y="222"/>
                      <a:pt x="149" y="222"/>
                    </a:cubicBezTo>
                    <a:cubicBezTo>
                      <a:pt x="148" y="223"/>
                      <a:pt x="148" y="223"/>
                      <a:pt x="147" y="224"/>
                    </a:cubicBezTo>
                    <a:cubicBezTo>
                      <a:pt x="146" y="224"/>
                      <a:pt x="145" y="225"/>
                      <a:pt x="145" y="226"/>
                    </a:cubicBezTo>
                    <a:cubicBezTo>
                      <a:pt x="145" y="226"/>
                      <a:pt x="145" y="227"/>
                      <a:pt x="144" y="227"/>
                    </a:cubicBezTo>
                    <a:cubicBezTo>
                      <a:pt x="144" y="227"/>
                      <a:pt x="143" y="227"/>
                      <a:pt x="143" y="228"/>
                    </a:cubicBezTo>
                    <a:cubicBezTo>
                      <a:pt x="143" y="228"/>
                      <a:pt x="143" y="228"/>
                      <a:pt x="143" y="228"/>
                    </a:cubicBezTo>
                    <a:cubicBezTo>
                      <a:pt x="142" y="230"/>
                      <a:pt x="142" y="230"/>
                      <a:pt x="142" y="231"/>
                    </a:cubicBezTo>
                    <a:cubicBezTo>
                      <a:pt x="141" y="232"/>
                      <a:pt x="141" y="232"/>
                      <a:pt x="141" y="232"/>
                    </a:cubicBezTo>
                    <a:cubicBezTo>
                      <a:pt x="141" y="233"/>
                      <a:pt x="141" y="234"/>
                      <a:pt x="141" y="234"/>
                    </a:cubicBezTo>
                    <a:cubicBezTo>
                      <a:pt x="141" y="235"/>
                      <a:pt x="142" y="235"/>
                      <a:pt x="143" y="236"/>
                    </a:cubicBezTo>
                    <a:cubicBezTo>
                      <a:pt x="143" y="236"/>
                      <a:pt x="143" y="236"/>
                      <a:pt x="143" y="235"/>
                    </a:cubicBezTo>
                    <a:cubicBezTo>
                      <a:pt x="143" y="235"/>
                      <a:pt x="143" y="235"/>
                      <a:pt x="143" y="235"/>
                    </a:cubicBezTo>
                    <a:cubicBezTo>
                      <a:pt x="143" y="235"/>
                      <a:pt x="143" y="235"/>
                      <a:pt x="143" y="235"/>
                    </a:cubicBezTo>
                    <a:cubicBezTo>
                      <a:pt x="143" y="236"/>
                      <a:pt x="143" y="236"/>
                      <a:pt x="143" y="237"/>
                    </a:cubicBezTo>
                    <a:cubicBezTo>
                      <a:pt x="142" y="237"/>
                      <a:pt x="142" y="237"/>
                      <a:pt x="141" y="238"/>
                    </a:cubicBezTo>
                    <a:cubicBezTo>
                      <a:pt x="141" y="238"/>
                      <a:pt x="140" y="239"/>
                      <a:pt x="140" y="240"/>
                    </a:cubicBezTo>
                    <a:cubicBezTo>
                      <a:pt x="141" y="240"/>
                      <a:pt x="141" y="241"/>
                      <a:pt x="141" y="241"/>
                    </a:cubicBezTo>
                    <a:cubicBezTo>
                      <a:pt x="141" y="241"/>
                      <a:pt x="141" y="241"/>
                      <a:pt x="141" y="242"/>
                    </a:cubicBezTo>
                    <a:cubicBezTo>
                      <a:pt x="140" y="242"/>
                      <a:pt x="141" y="243"/>
                      <a:pt x="141" y="243"/>
                    </a:cubicBezTo>
                    <a:cubicBezTo>
                      <a:pt x="142" y="243"/>
                      <a:pt x="142" y="243"/>
                      <a:pt x="143" y="244"/>
                    </a:cubicBezTo>
                    <a:cubicBezTo>
                      <a:pt x="143" y="244"/>
                      <a:pt x="144" y="244"/>
                      <a:pt x="144" y="245"/>
                    </a:cubicBezTo>
                    <a:cubicBezTo>
                      <a:pt x="144" y="246"/>
                      <a:pt x="144" y="246"/>
                      <a:pt x="145" y="246"/>
                    </a:cubicBezTo>
                    <a:cubicBezTo>
                      <a:pt x="145" y="247"/>
                      <a:pt x="145" y="247"/>
                      <a:pt x="146" y="247"/>
                    </a:cubicBezTo>
                    <a:cubicBezTo>
                      <a:pt x="146" y="248"/>
                      <a:pt x="146" y="249"/>
                      <a:pt x="147" y="250"/>
                    </a:cubicBezTo>
                    <a:cubicBezTo>
                      <a:pt x="147" y="251"/>
                      <a:pt x="148" y="253"/>
                      <a:pt x="149" y="254"/>
                    </a:cubicBezTo>
                    <a:cubicBezTo>
                      <a:pt x="150" y="255"/>
                      <a:pt x="150" y="256"/>
                      <a:pt x="151" y="258"/>
                    </a:cubicBezTo>
                    <a:cubicBezTo>
                      <a:pt x="151" y="258"/>
                      <a:pt x="151" y="258"/>
                      <a:pt x="151" y="258"/>
                    </a:cubicBezTo>
                    <a:cubicBezTo>
                      <a:pt x="151" y="259"/>
                      <a:pt x="152" y="260"/>
                      <a:pt x="152" y="260"/>
                    </a:cubicBezTo>
                    <a:cubicBezTo>
                      <a:pt x="153" y="262"/>
                      <a:pt x="155" y="263"/>
                      <a:pt x="157" y="264"/>
                    </a:cubicBezTo>
                    <a:cubicBezTo>
                      <a:pt x="157" y="264"/>
                      <a:pt x="158" y="264"/>
                      <a:pt x="158" y="264"/>
                    </a:cubicBezTo>
                    <a:cubicBezTo>
                      <a:pt x="159" y="265"/>
                      <a:pt x="160" y="265"/>
                      <a:pt x="161" y="266"/>
                    </a:cubicBezTo>
                    <a:cubicBezTo>
                      <a:pt x="162" y="267"/>
                      <a:pt x="163" y="268"/>
                      <a:pt x="164" y="268"/>
                    </a:cubicBezTo>
                    <a:cubicBezTo>
                      <a:pt x="164" y="269"/>
                      <a:pt x="164" y="269"/>
                      <a:pt x="164" y="269"/>
                    </a:cubicBezTo>
                    <a:cubicBezTo>
                      <a:pt x="164" y="270"/>
                      <a:pt x="164" y="270"/>
                      <a:pt x="164" y="271"/>
                    </a:cubicBezTo>
                    <a:cubicBezTo>
                      <a:pt x="164" y="271"/>
                      <a:pt x="165" y="272"/>
                      <a:pt x="164" y="273"/>
                    </a:cubicBezTo>
                    <a:cubicBezTo>
                      <a:pt x="164" y="273"/>
                      <a:pt x="164" y="274"/>
                      <a:pt x="164" y="274"/>
                    </a:cubicBezTo>
                    <a:cubicBezTo>
                      <a:pt x="165" y="276"/>
                      <a:pt x="165" y="277"/>
                      <a:pt x="164" y="279"/>
                    </a:cubicBezTo>
                    <a:cubicBezTo>
                      <a:pt x="164" y="279"/>
                      <a:pt x="164" y="279"/>
                      <a:pt x="164" y="280"/>
                    </a:cubicBezTo>
                    <a:cubicBezTo>
                      <a:pt x="165" y="282"/>
                      <a:pt x="165" y="285"/>
                      <a:pt x="165" y="287"/>
                    </a:cubicBezTo>
                    <a:cubicBezTo>
                      <a:pt x="165" y="288"/>
                      <a:pt x="165" y="288"/>
                      <a:pt x="164" y="289"/>
                    </a:cubicBezTo>
                    <a:cubicBezTo>
                      <a:pt x="164" y="290"/>
                      <a:pt x="164" y="291"/>
                      <a:pt x="164" y="292"/>
                    </a:cubicBezTo>
                    <a:cubicBezTo>
                      <a:pt x="164" y="292"/>
                      <a:pt x="164" y="292"/>
                      <a:pt x="164" y="293"/>
                    </a:cubicBezTo>
                    <a:cubicBezTo>
                      <a:pt x="164" y="294"/>
                      <a:pt x="164" y="294"/>
                      <a:pt x="164" y="295"/>
                    </a:cubicBezTo>
                    <a:cubicBezTo>
                      <a:pt x="164" y="296"/>
                      <a:pt x="164" y="297"/>
                      <a:pt x="164" y="297"/>
                    </a:cubicBezTo>
                    <a:cubicBezTo>
                      <a:pt x="164" y="298"/>
                      <a:pt x="164" y="299"/>
                      <a:pt x="164" y="300"/>
                    </a:cubicBezTo>
                    <a:cubicBezTo>
                      <a:pt x="165" y="301"/>
                      <a:pt x="164" y="301"/>
                      <a:pt x="164" y="302"/>
                    </a:cubicBezTo>
                    <a:cubicBezTo>
                      <a:pt x="164" y="302"/>
                      <a:pt x="165" y="303"/>
                      <a:pt x="165" y="303"/>
                    </a:cubicBezTo>
                    <a:cubicBezTo>
                      <a:pt x="165" y="303"/>
                      <a:pt x="165" y="304"/>
                      <a:pt x="165" y="304"/>
                    </a:cubicBezTo>
                    <a:cubicBezTo>
                      <a:pt x="164" y="305"/>
                      <a:pt x="164" y="305"/>
                      <a:pt x="164" y="306"/>
                    </a:cubicBezTo>
                    <a:cubicBezTo>
                      <a:pt x="164" y="308"/>
                      <a:pt x="163" y="310"/>
                      <a:pt x="163" y="311"/>
                    </a:cubicBezTo>
                    <a:cubicBezTo>
                      <a:pt x="163" y="312"/>
                      <a:pt x="163" y="312"/>
                      <a:pt x="162" y="312"/>
                    </a:cubicBezTo>
                    <a:cubicBezTo>
                      <a:pt x="162" y="313"/>
                      <a:pt x="162" y="313"/>
                      <a:pt x="162" y="314"/>
                    </a:cubicBezTo>
                    <a:cubicBezTo>
                      <a:pt x="163" y="315"/>
                      <a:pt x="163" y="316"/>
                      <a:pt x="163" y="317"/>
                    </a:cubicBezTo>
                    <a:cubicBezTo>
                      <a:pt x="164" y="317"/>
                      <a:pt x="164" y="318"/>
                      <a:pt x="163" y="319"/>
                    </a:cubicBezTo>
                    <a:cubicBezTo>
                      <a:pt x="163" y="319"/>
                      <a:pt x="163" y="320"/>
                      <a:pt x="163" y="320"/>
                    </a:cubicBezTo>
                    <a:cubicBezTo>
                      <a:pt x="163" y="321"/>
                      <a:pt x="163" y="321"/>
                      <a:pt x="163" y="322"/>
                    </a:cubicBezTo>
                    <a:cubicBezTo>
                      <a:pt x="163" y="323"/>
                      <a:pt x="163" y="323"/>
                      <a:pt x="164" y="324"/>
                    </a:cubicBezTo>
                    <a:cubicBezTo>
                      <a:pt x="164" y="324"/>
                      <a:pt x="164" y="324"/>
                      <a:pt x="164" y="324"/>
                    </a:cubicBezTo>
                    <a:cubicBezTo>
                      <a:pt x="163" y="324"/>
                      <a:pt x="163" y="324"/>
                      <a:pt x="163" y="325"/>
                    </a:cubicBezTo>
                    <a:cubicBezTo>
                      <a:pt x="163" y="325"/>
                      <a:pt x="163" y="326"/>
                      <a:pt x="163" y="326"/>
                    </a:cubicBezTo>
                    <a:cubicBezTo>
                      <a:pt x="163" y="327"/>
                      <a:pt x="163" y="327"/>
                      <a:pt x="163" y="328"/>
                    </a:cubicBezTo>
                    <a:cubicBezTo>
                      <a:pt x="163" y="328"/>
                      <a:pt x="164" y="329"/>
                      <a:pt x="164" y="328"/>
                    </a:cubicBezTo>
                    <a:cubicBezTo>
                      <a:pt x="164" y="328"/>
                      <a:pt x="165" y="328"/>
                      <a:pt x="165" y="327"/>
                    </a:cubicBezTo>
                    <a:cubicBezTo>
                      <a:pt x="165" y="327"/>
                      <a:pt x="165" y="326"/>
                      <a:pt x="165" y="326"/>
                    </a:cubicBezTo>
                    <a:cubicBezTo>
                      <a:pt x="165" y="325"/>
                      <a:pt x="165" y="325"/>
                      <a:pt x="164" y="324"/>
                    </a:cubicBezTo>
                    <a:cubicBezTo>
                      <a:pt x="165" y="325"/>
                      <a:pt x="165" y="324"/>
                      <a:pt x="165" y="324"/>
                    </a:cubicBezTo>
                    <a:cubicBezTo>
                      <a:pt x="166" y="324"/>
                      <a:pt x="166" y="324"/>
                      <a:pt x="166" y="324"/>
                    </a:cubicBezTo>
                    <a:cubicBezTo>
                      <a:pt x="166" y="325"/>
                      <a:pt x="166" y="325"/>
                      <a:pt x="166" y="325"/>
                    </a:cubicBezTo>
                    <a:cubicBezTo>
                      <a:pt x="166" y="326"/>
                      <a:pt x="166" y="327"/>
                      <a:pt x="166" y="328"/>
                    </a:cubicBezTo>
                    <a:cubicBezTo>
                      <a:pt x="166" y="329"/>
                      <a:pt x="166" y="330"/>
                      <a:pt x="166" y="331"/>
                    </a:cubicBezTo>
                    <a:cubicBezTo>
                      <a:pt x="166" y="332"/>
                      <a:pt x="166" y="332"/>
                      <a:pt x="166" y="332"/>
                    </a:cubicBezTo>
                    <a:cubicBezTo>
                      <a:pt x="166" y="333"/>
                      <a:pt x="166" y="334"/>
                      <a:pt x="166" y="335"/>
                    </a:cubicBezTo>
                    <a:cubicBezTo>
                      <a:pt x="166" y="335"/>
                      <a:pt x="165" y="336"/>
                      <a:pt x="165" y="335"/>
                    </a:cubicBezTo>
                    <a:cubicBezTo>
                      <a:pt x="165" y="335"/>
                      <a:pt x="165" y="335"/>
                      <a:pt x="165" y="335"/>
                    </a:cubicBezTo>
                    <a:cubicBezTo>
                      <a:pt x="165" y="335"/>
                      <a:pt x="165" y="335"/>
                      <a:pt x="165" y="334"/>
                    </a:cubicBezTo>
                    <a:cubicBezTo>
                      <a:pt x="164" y="334"/>
                      <a:pt x="163" y="335"/>
                      <a:pt x="163" y="335"/>
                    </a:cubicBezTo>
                    <a:cubicBezTo>
                      <a:pt x="163" y="336"/>
                      <a:pt x="163" y="337"/>
                      <a:pt x="162" y="338"/>
                    </a:cubicBezTo>
                    <a:cubicBezTo>
                      <a:pt x="162" y="338"/>
                      <a:pt x="162" y="338"/>
                      <a:pt x="163" y="338"/>
                    </a:cubicBezTo>
                    <a:cubicBezTo>
                      <a:pt x="163" y="338"/>
                      <a:pt x="163" y="338"/>
                      <a:pt x="163" y="338"/>
                    </a:cubicBezTo>
                    <a:cubicBezTo>
                      <a:pt x="163" y="338"/>
                      <a:pt x="163" y="338"/>
                      <a:pt x="164" y="338"/>
                    </a:cubicBezTo>
                    <a:cubicBezTo>
                      <a:pt x="164" y="338"/>
                      <a:pt x="164" y="338"/>
                      <a:pt x="165" y="338"/>
                    </a:cubicBezTo>
                    <a:cubicBezTo>
                      <a:pt x="165" y="338"/>
                      <a:pt x="165" y="339"/>
                      <a:pt x="165" y="339"/>
                    </a:cubicBezTo>
                    <a:cubicBezTo>
                      <a:pt x="165" y="340"/>
                      <a:pt x="165" y="340"/>
                      <a:pt x="165" y="341"/>
                    </a:cubicBezTo>
                    <a:cubicBezTo>
                      <a:pt x="165" y="341"/>
                      <a:pt x="165" y="341"/>
                      <a:pt x="165" y="341"/>
                    </a:cubicBezTo>
                    <a:cubicBezTo>
                      <a:pt x="165" y="341"/>
                      <a:pt x="165" y="341"/>
                      <a:pt x="165" y="341"/>
                    </a:cubicBezTo>
                    <a:cubicBezTo>
                      <a:pt x="165" y="341"/>
                      <a:pt x="165" y="341"/>
                      <a:pt x="165" y="341"/>
                    </a:cubicBezTo>
                    <a:cubicBezTo>
                      <a:pt x="165" y="341"/>
                      <a:pt x="165" y="341"/>
                      <a:pt x="165" y="341"/>
                    </a:cubicBezTo>
                    <a:cubicBezTo>
                      <a:pt x="165" y="341"/>
                      <a:pt x="165" y="341"/>
                      <a:pt x="165" y="341"/>
                    </a:cubicBezTo>
                    <a:cubicBezTo>
                      <a:pt x="165" y="341"/>
                      <a:pt x="165" y="341"/>
                      <a:pt x="165" y="341"/>
                    </a:cubicBezTo>
                    <a:cubicBezTo>
                      <a:pt x="165" y="341"/>
                      <a:pt x="164" y="341"/>
                      <a:pt x="164" y="341"/>
                    </a:cubicBezTo>
                    <a:cubicBezTo>
                      <a:pt x="164" y="342"/>
                      <a:pt x="164" y="342"/>
                      <a:pt x="164" y="342"/>
                    </a:cubicBezTo>
                    <a:cubicBezTo>
                      <a:pt x="164" y="342"/>
                      <a:pt x="164" y="343"/>
                      <a:pt x="164" y="343"/>
                    </a:cubicBezTo>
                    <a:cubicBezTo>
                      <a:pt x="164" y="343"/>
                      <a:pt x="164" y="343"/>
                      <a:pt x="164" y="344"/>
                    </a:cubicBezTo>
                    <a:cubicBezTo>
                      <a:pt x="164" y="344"/>
                      <a:pt x="164" y="344"/>
                      <a:pt x="164" y="345"/>
                    </a:cubicBezTo>
                    <a:cubicBezTo>
                      <a:pt x="164" y="345"/>
                      <a:pt x="165" y="345"/>
                      <a:pt x="165" y="345"/>
                    </a:cubicBezTo>
                    <a:cubicBezTo>
                      <a:pt x="165" y="345"/>
                      <a:pt x="165" y="345"/>
                      <a:pt x="165" y="345"/>
                    </a:cubicBezTo>
                    <a:cubicBezTo>
                      <a:pt x="165" y="345"/>
                      <a:pt x="165" y="345"/>
                      <a:pt x="165" y="345"/>
                    </a:cubicBezTo>
                    <a:cubicBezTo>
                      <a:pt x="165" y="345"/>
                      <a:pt x="165" y="345"/>
                      <a:pt x="165" y="345"/>
                    </a:cubicBezTo>
                    <a:cubicBezTo>
                      <a:pt x="165" y="345"/>
                      <a:pt x="165" y="345"/>
                      <a:pt x="165" y="345"/>
                    </a:cubicBezTo>
                    <a:cubicBezTo>
                      <a:pt x="165" y="345"/>
                      <a:pt x="165" y="345"/>
                      <a:pt x="165" y="346"/>
                    </a:cubicBezTo>
                    <a:cubicBezTo>
                      <a:pt x="165" y="346"/>
                      <a:pt x="165" y="346"/>
                      <a:pt x="165" y="347"/>
                    </a:cubicBezTo>
                    <a:cubicBezTo>
                      <a:pt x="166" y="347"/>
                      <a:pt x="166" y="347"/>
                      <a:pt x="166" y="347"/>
                    </a:cubicBezTo>
                    <a:cubicBezTo>
                      <a:pt x="166" y="347"/>
                      <a:pt x="166" y="347"/>
                      <a:pt x="166" y="347"/>
                    </a:cubicBezTo>
                    <a:cubicBezTo>
                      <a:pt x="166" y="347"/>
                      <a:pt x="166" y="347"/>
                      <a:pt x="166" y="347"/>
                    </a:cubicBezTo>
                    <a:cubicBezTo>
                      <a:pt x="167" y="348"/>
                      <a:pt x="167" y="348"/>
                      <a:pt x="166" y="348"/>
                    </a:cubicBezTo>
                    <a:cubicBezTo>
                      <a:pt x="166" y="348"/>
                      <a:pt x="166" y="348"/>
                      <a:pt x="166" y="348"/>
                    </a:cubicBezTo>
                    <a:cubicBezTo>
                      <a:pt x="166" y="348"/>
                      <a:pt x="166" y="348"/>
                      <a:pt x="166" y="348"/>
                    </a:cubicBezTo>
                    <a:cubicBezTo>
                      <a:pt x="166" y="348"/>
                      <a:pt x="166" y="348"/>
                      <a:pt x="166" y="348"/>
                    </a:cubicBezTo>
                    <a:cubicBezTo>
                      <a:pt x="166" y="349"/>
                      <a:pt x="167" y="350"/>
                      <a:pt x="166" y="351"/>
                    </a:cubicBezTo>
                    <a:cubicBezTo>
                      <a:pt x="166" y="351"/>
                      <a:pt x="167" y="351"/>
                      <a:pt x="167" y="351"/>
                    </a:cubicBezTo>
                    <a:cubicBezTo>
                      <a:pt x="167" y="351"/>
                      <a:pt x="167" y="351"/>
                      <a:pt x="168" y="351"/>
                    </a:cubicBezTo>
                    <a:cubicBezTo>
                      <a:pt x="168" y="350"/>
                      <a:pt x="168" y="350"/>
                      <a:pt x="168" y="349"/>
                    </a:cubicBezTo>
                    <a:cubicBezTo>
                      <a:pt x="168" y="349"/>
                      <a:pt x="168" y="349"/>
                      <a:pt x="168" y="349"/>
                    </a:cubicBezTo>
                    <a:cubicBezTo>
                      <a:pt x="168" y="349"/>
                      <a:pt x="168" y="349"/>
                      <a:pt x="168" y="349"/>
                    </a:cubicBezTo>
                    <a:cubicBezTo>
                      <a:pt x="168" y="349"/>
                      <a:pt x="168" y="349"/>
                      <a:pt x="168" y="349"/>
                    </a:cubicBezTo>
                    <a:cubicBezTo>
                      <a:pt x="168" y="349"/>
                      <a:pt x="168" y="349"/>
                      <a:pt x="168" y="349"/>
                    </a:cubicBezTo>
                    <a:cubicBezTo>
                      <a:pt x="168" y="349"/>
                      <a:pt x="168" y="349"/>
                      <a:pt x="168" y="350"/>
                    </a:cubicBezTo>
                    <a:cubicBezTo>
                      <a:pt x="168" y="350"/>
                      <a:pt x="168" y="350"/>
                      <a:pt x="169" y="351"/>
                    </a:cubicBezTo>
                    <a:cubicBezTo>
                      <a:pt x="169" y="351"/>
                      <a:pt x="169" y="351"/>
                      <a:pt x="169" y="352"/>
                    </a:cubicBezTo>
                    <a:cubicBezTo>
                      <a:pt x="168" y="352"/>
                      <a:pt x="168" y="352"/>
                      <a:pt x="168" y="352"/>
                    </a:cubicBezTo>
                    <a:cubicBezTo>
                      <a:pt x="168" y="352"/>
                      <a:pt x="168" y="352"/>
                      <a:pt x="167" y="352"/>
                    </a:cubicBezTo>
                    <a:cubicBezTo>
                      <a:pt x="167" y="352"/>
                      <a:pt x="167" y="352"/>
                      <a:pt x="167" y="352"/>
                    </a:cubicBezTo>
                    <a:cubicBezTo>
                      <a:pt x="167" y="352"/>
                      <a:pt x="167" y="353"/>
                      <a:pt x="167" y="353"/>
                    </a:cubicBezTo>
                    <a:cubicBezTo>
                      <a:pt x="167" y="353"/>
                      <a:pt x="168" y="353"/>
                      <a:pt x="168" y="353"/>
                    </a:cubicBezTo>
                    <a:cubicBezTo>
                      <a:pt x="169" y="353"/>
                      <a:pt x="169" y="354"/>
                      <a:pt x="169" y="354"/>
                    </a:cubicBezTo>
                    <a:cubicBezTo>
                      <a:pt x="169" y="355"/>
                      <a:pt x="169" y="355"/>
                      <a:pt x="170" y="355"/>
                    </a:cubicBezTo>
                    <a:cubicBezTo>
                      <a:pt x="170" y="356"/>
                      <a:pt x="171" y="356"/>
                      <a:pt x="171" y="356"/>
                    </a:cubicBezTo>
                    <a:cubicBezTo>
                      <a:pt x="171" y="356"/>
                      <a:pt x="171" y="356"/>
                      <a:pt x="171" y="356"/>
                    </a:cubicBezTo>
                    <a:cubicBezTo>
                      <a:pt x="171" y="356"/>
                      <a:pt x="171" y="356"/>
                      <a:pt x="171" y="356"/>
                    </a:cubicBezTo>
                    <a:cubicBezTo>
                      <a:pt x="171" y="356"/>
                      <a:pt x="172" y="357"/>
                      <a:pt x="172" y="357"/>
                    </a:cubicBezTo>
                    <a:cubicBezTo>
                      <a:pt x="172" y="357"/>
                      <a:pt x="172" y="357"/>
                      <a:pt x="172" y="357"/>
                    </a:cubicBezTo>
                    <a:cubicBezTo>
                      <a:pt x="172" y="357"/>
                      <a:pt x="172" y="357"/>
                      <a:pt x="172" y="357"/>
                    </a:cubicBezTo>
                    <a:cubicBezTo>
                      <a:pt x="172" y="357"/>
                      <a:pt x="172" y="357"/>
                      <a:pt x="172" y="357"/>
                    </a:cubicBezTo>
                    <a:cubicBezTo>
                      <a:pt x="172" y="357"/>
                      <a:pt x="172" y="357"/>
                      <a:pt x="172" y="357"/>
                    </a:cubicBezTo>
                    <a:cubicBezTo>
                      <a:pt x="172" y="357"/>
                      <a:pt x="171" y="357"/>
                      <a:pt x="171" y="356"/>
                    </a:cubicBezTo>
                    <a:cubicBezTo>
                      <a:pt x="171" y="356"/>
                      <a:pt x="171" y="356"/>
                      <a:pt x="171" y="356"/>
                    </a:cubicBezTo>
                    <a:cubicBezTo>
                      <a:pt x="171" y="356"/>
                      <a:pt x="171" y="356"/>
                      <a:pt x="171" y="356"/>
                    </a:cubicBezTo>
                    <a:cubicBezTo>
                      <a:pt x="170" y="356"/>
                      <a:pt x="170" y="356"/>
                      <a:pt x="169" y="356"/>
                    </a:cubicBezTo>
                    <a:cubicBezTo>
                      <a:pt x="169" y="356"/>
                      <a:pt x="169" y="356"/>
                      <a:pt x="169" y="356"/>
                    </a:cubicBezTo>
                    <a:cubicBezTo>
                      <a:pt x="169" y="356"/>
                      <a:pt x="169" y="356"/>
                      <a:pt x="169" y="356"/>
                    </a:cubicBezTo>
                    <a:cubicBezTo>
                      <a:pt x="169" y="356"/>
                      <a:pt x="169" y="356"/>
                      <a:pt x="169" y="356"/>
                    </a:cubicBezTo>
                    <a:cubicBezTo>
                      <a:pt x="170" y="357"/>
                      <a:pt x="171" y="358"/>
                      <a:pt x="172" y="359"/>
                    </a:cubicBezTo>
                    <a:cubicBezTo>
                      <a:pt x="172" y="359"/>
                      <a:pt x="172" y="359"/>
                      <a:pt x="173" y="359"/>
                    </a:cubicBezTo>
                    <a:cubicBezTo>
                      <a:pt x="173" y="359"/>
                      <a:pt x="173" y="359"/>
                      <a:pt x="174" y="359"/>
                    </a:cubicBezTo>
                    <a:cubicBezTo>
                      <a:pt x="174" y="359"/>
                      <a:pt x="174" y="359"/>
                      <a:pt x="174" y="359"/>
                    </a:cubicBezTo>
                    <a:cubicBezTo>
                      <a:pt x="174" y="359"/>
                      <a:pt x="174" y="359"/>
                      <a:pt x="174" y="359"/>
                    </a:cubicBezTo>
                    <a:cubicBezTo>
                      <a:pt x="174" y="359"/>
                      <a:pt x="174" y="359"/>
                      <a:pt x="174" y="359"/>
                    </a:cubicBezTo>
                    <a:cubicBezTo>
                      <a:pt x="174" y="359"/>
                      <a:pt x="174" y="359"/>
                      <a:pt x="174" y="359"/>
                    </a:cubicBezTo>
                    <a:cubicBezTo>
                      <a:pt x="174" y="359"/>
                      <a:pt x="175" y="359"/>
                      <a:pt x="175" y="359"/>
                    </a:cubicBezTo>
                    <a:cubicBezTo>
                      <a:pt x="175" y="360"/>
                      <a:pt x="176" y="360"/>
                      <a:pt x="175" y="360"/>
                    </a:cubicBezTo>
                    <a:cubicBezTo>
                      <a:pt x="175" y="361"/>
                      <a:pt x="176" y="361"/>
                      <a:pt x="176" y="361"/>
                    </a:cubicBezTo>
                    <a:cubicBezTo>
                      <a:pt x="176" y="361"/>
                      <a:pt x="177" y="361"/>
                      <a:pt x="177" y="362"/>
                    </a:cubicBezTo>
                    <a:cubicBezTo>
                      <a:pt x="177" y="362"/>
                      <a:pt x="177" y="362"/>
                      <a:pt x="178" y="362"/>
                    </a:cubicBezTo>
                    <a:cubicBezTo>
                      <a:pt x="178" y="362"/>
                      <a:pt x="178" y="362"/>
                      <a:pt x="179" y="361"/>
                    </a:cubicBezTo>
                    <a:cubicBezTo>
                      <a:pt x="179" y="361"/>
                      <a:pt x="179" y="361"/>
                      <a:pt x="179" y="361"/>
                    </a:cubicBezTo>
                    <a:cubicBezTo>
                      <a:pt x="179" y="362"/>
                      <a:pt x="179" y="362"/>
                      <a:pt x="179" y="362"/>
                    </a:cubicBezTo>
                    <a:cubicBezTo>
                      <a:pt x="179" y="362"/>
                      <a:pt x="179" y="363"/>
                      <a:pt x="179" y="363"/>
                    </a:cubicBezTo>
                    <a:cubicBezTo>
                      <a:pt x="180" y="363"/>
                      <a:pt x="180" y="363"/>
                      <a:pt x="180" y="363"/>
                    </a:cubicBezTo>
                    <a:cubicBezTo>
                      <a:pt x="180" y="363"/>
                      <a:pt x="181" y="363"/>
                      <a:pt x="181" y="363"/>
                    </a:cubicBezTo>
                    <a:cubicBezTo>
                      <a:pt x="181" y="363"/>
                      <a:pt x="182" y="363"/>
                      <a:pt x="182" y="363"/>
                    </a:cubicBezTo>
                    <a:cubicBezTo>
                      <a:pt x="182" y="363"/>
                      <a:pt x="182" y="363"/>
                      <a:pt x="182" y="362"/>
                    </a:cubicBezTo>
                    <a:cubicBezTo>
                      <a:pt x="182" y="362"/>
                      <a:pt x="182" y="362"/>
                      <a:pt x="182" y="362"/>
                    </a:cubicBezTo>
                    <a:cubicBezTo>
                      <a:pt x="182" y="362"/>
                      <a:pt x="182" y="362"/>
                      <a:pt x="182" y="362"/>
                    </a:cubicBezTo>
                    <a:cubicBezTo>
                      <a:pt x="182" y="362"/>
                      <a:pt x="182" y="362"/>
                      <a:pt x="182" y="362"/>
                    </a:cubicBezTo>
                    <a:cubicBezTo>
                      <a:pt x="182" y="362"/>
                      <a:pt x="182" y="362"/>
                      <a:pt x="182" y="362"/>
                    </a:cubicBezTo>
                    <a:cubicBezTo>
                      <a:pt x="182" y="362"/>
                      <a:pt x="182" y="362"/>
                      <a:pt x="182" y="362"/>
                    </a:cubicBezTo>
                    <a:cubicBezTo>
                      <a:pt x="182" y="362"/>
                      <a:pt x="182" y="362"/>
                      <a:pt x="182" y="362"/>
                    </a:cubicBezTo>
                    <a:cubicBezTo>
                      <a:pt x="183" y="362"/>
                      <a:pt x="183" y="362"/>
                      <a:pt x="184" y="362"/>
                    </a:cubicBezTo>
                    <a:cubicBezTo>
                      <a:pt x="184" y="362"/>
                      <a:pt x="184" y="362"/>
                      <a:pt x="184" y="361"/>
                    </a:cubicBezTo>
                    <a:cubicBezTo>
                      <a:pt x="184" y="361"/>
                      <a:pt x="184" y="361"/>
                      <a:pt x="185" y="361"/>
                    </a:cubicBezTo>
                    <a:cubicBezTo>
                      <a:pt x="185" y="361"/>
                      <a:pt x="185" y="361"/>
                      <a:pt x="186" y="361"/>
                    </a:cubicBezTo>
                    <a:cubicBezTo>
                      <a:pt x="186" y="361"/>
                      <a:pt x="187" y="360"/>
                      <a:pt x="187" y="360"/>
                    </a:cubicBezTo>
                    <a:cubicBezTo>
                      <a:pt x="187" y="360"/>
                      <a:pt x="187" y="360"/>
                      <a:pt x="187" y="360"/>
                    </a:cubicBezTo>
                    <a:cubicBezTo>
                      <a:pt x="187" y="360"/>
                      <a:pt x="186" y="360"/>
                      <a:pt x="186" y="360"/>
                    </a:cubicBezTo>
                    <a:cubicBezTo>
                      <a:pt x="185" y="359"/>
                      <a:pt x="184" y="359"/>
                      <a:pt x="183" y="358"/>
                    </a:cubicBezTo>
                    <a:cubicBezTo>
                      <a:pt x="183" y="358"/>
                      <a:pt x="183" y="358"/>
                      <a:pt x="183" y="358"/>
                    </a:cubicBezTo>
                    <a:cubicBezTo>
                      <a:pt x="182" y="357"/>
                      <a:pt x="182" y="357"/>
                      <a:pt x="181" y="356"/>
                    </a:cubicBezTo>
                    <a:cubicBezTo>
                      <a:pt x="181" y="356"/>
                      <a:pt x="181" y="356"/>
                      <a:pt x="181" y="355"/>
                    </a:cubicBezTo>
                    <a:cubicBezTo>
                      <a:pt x="180" y="354"/>
                      <a:pt x="180" y="354"/>
                      <a:pt x="179" y="354"/>
                    </a:cubicBezTo>
                    <a:cubicBezTo>
                      <a:pt x="178" y="354"/>
                      <a:pt x="178" y="354"/>
                      <a:pt x="178" y="354"/>
                    </a:cubicBezTo>
                    <a:cubicBezTo>
                      <a:pt x="178" y="354"/>
                      <a:pt x="178" y="354"/>
                      <a:pt x="178" y="354"/>
                    </a:cubicBezTo>
                    <a:cubicBezTo>
                      <a:pt x="178" y="354"/>
                      <a:pt x="178" y="354"/>
                      <a:pt x="178" y="354"/>
                    </a:cubicBezTo>
                    <a:cubicBezTo>
                      <a:pt x="178" y="354"/>
                      <a:pt x="178" y="354"/>
                      <a:pt x="178" y="354"/>
                    </a:cubicBezTo>
                    <a:cubicBezTo>
                      <a:pt x="177" y="355"/>
                      <a:pt x="177" y="356"/>
                      <a:pt x="177" y="356"/>
                    </a:cubicBezTo>
                    <a:cubicBezTo>
                      <a:pt x="177" y="356"/>
                      <a:pt x="177" y="356"/>
                      <a:pt x="177" y="357"/>
                    </a:cubicBezTo>
                    <a:cubicBezTo>
                      <a:pt x="177" y="357"/>
                      <a:pt x="176" y="357"/>
                      <a:pt x="176" y="357"/>
                    </a:cubicBezTo>
                    <a:cubicBezTo>
                      <a:pt x="176" y="357"/>
                      <a:pt x="176" y="357"/>
                      <a:pt x="176" y="357"/>
                    </a:cubicBezTo>
                    <a:cubicBezTo>
                      <a:pt x="176" y="356"/>
                      <a:pt x="176" y="356"/>
                      <a:pt x="176" y="356"/>
                    </a:cubicBezTo>
                    <a:cubicBezTo>
                      <a:pt x="176" y="355"/>
                      <a:pt x="177" y="354"/>
                      <a:pt x="178" y="354"/>
                    </a:cubicBezTo>
                    <a:cubicBezTo>
                      <a:pt x="178" y="354"/>
                      <a:pt x="178" y="354"/>
                      <a:pt x="178" y="354"/>
                    </a:cubicBezTo>
                    <a:cubicBezTo>
                      <a:pt x="178" y="354"/>
                      <a:pt x="178" y="354"/>
                      <a:pt x="178" y="354"/>
                    </a:cubicBezTo>
                    <a:cubicBezTo>
                      <a:pt x="178" y="353"/>
                      <a:pt x="178" y="353"/>
                      <a:pt x="179" y="353"/>
                    </a:cubicBezTo>
                    <a:cubicBezTo>
                      <a:pt x="179" y="353"/>
                      <a:pt x="179" y="353"/>
                      <a:pt x="179" y="353"/>
                    </a:cubicBezTo>
                    <a:cubicBezTo>
                      <a:pt x="179" y="353"/>
                      <a:pt x="179" y="353"/>
                      <a:pt x="180" y="353"/>
                    </a:cubicBezTo>
                    <a:cubicBezTo>
                      <a:pt x="180" y="353"/>
                      <a:pt x="180" y="353"/>
                      <a:pt x="180" y="353"/>
                    </a:cubicBezTo>
                    <a:cubicBezTo>
                      <a:pt x="179" y="352"/>
                      <a:pt x="179" y="351"/>
                      <a:pt x="178" y="351"/>
                    </a:cubicBezTo>
                    <a:cubicBezTo>
                      <a:pt x="178" y="350"/>
                      <a:pt x="178" y="350"/>
                      <a:pt x="178" y="349"/>
                    </a:cubicBezTo>
                    <a:cubicBezTo>
                      <a:pt x="178" y="348"/>
                      <a:pt x="178" y="348"/>
                      <a:pt x="178" y="347"/>
                    </a:cubicBezTo>
                    <a:cubicBezTo>
                      <a:pt x="178" y="347"/>
                      <a:pt x="179" y="347"/>
                      <a:pt x="179" y="346"/>
                    </a:cubicBezTo>
                    <a:cubicBezTo>
                      <a:pt x="180" y="346"/>
                      <a:pt x="180" y="345"/>
                      <a:pt x="180" y="345"/>
                    </a:cubicBezTo>
                    <a:cubicBezTo>
                      <a:pt x="180" y="344"/>
                      <a:pt x="180" y="343"/>
                      <a:pt x="180" y="343"/>
                    </a:cubicBezTo>
                    <a:cubicBezTo>
                      <a:pt x="181" y="342"/>
                      <a:pt x="181" y="342"/>
                      <a:pt x="182" y="341"/>
                    </a:cubicBezTo>
                    <a:cubicBezTo>
                      <a:pt x="182" y="341"/>
                      <a:pt x="182" y="340"/>
                      <a:pt x="182" y="340"/>
                    </a:cubicBezTo>
                    <a:cubicBezTo>
                      <a:pt x="182" y="340"/>
                      <a:pt x="182" y="339"/>
                      <a:pt x="182" y="339"/>
                    </a:cubicBezTo>
                    <a:cubicBezTo>
                      <a:pt x="182" y="338"/>
                      <a:pt x="182" y="338"/>
                      <a:pt x="181" y="338"/>
                    </a:cubicBezTo>
                    <a:cubicBezTo>
                      <a:pt x="180" y="338"/>
                      <a:pt x="180" y="338"/>
                      <a:pt x="180" y="337"/>
                    </a:cubicBezTo>
                    <a:cubicBezTo>
                      <a:pt x="179" y="337"/>
                      <a:pt x="179" y="337"/>
                      <a:pt x="179" y="336"/>
                    </a:cubicBezTo>
                    <a:cubicBezTo>
                      <a:pt x="178" y="336"/>
                      <a:pt x="178" y="335"/>
                      <a:pt x="178" y="334"/>
                    </a:cubicBezTo>
                    <a:cubicBezTo>
                      <a:pt x="179" y="334"/>
                      <a:pt x="179" y="333"/>
                      <a:pt x="179" y="333"/>
                    </a:cubicBezTo>
                    <a:cubicBezTo>
                      <a:pt x="180" y="333"/>
                      <a:pt x="180" y="333"/>
                      <a:pt x="181" y="332"/>
                    </a:cubicBezTo>
                    <a:cubicBezTo>
                      <a:pt x="181" y="332"/>
                      <a:pt x="181" y="332"/>
                      <a:pt x="181" y="332"/>
                    </a:cubicBezTo>
                    <a:cubicBezTo>
                      <a:pt x="181" y="331"/>
                      <a:pt x="182" y="331"/>
                      <a:pt x="181" y="330"/>
                    </a:cubicBezTo>
                    <a:cubicBezTo>
                      <a:pt x="181" y="330"/>
                      <a:pt x="181" y="330"/>
                      <a:pt x="181" y="329"/>
                    </a:cubicBezTo>
                    <a:cubicBezTo>
                      <a:pt x="181" y="329"/>
                      <a:pt x="181" y="328"/>
                      <a:pt x="182" y="327"/>
                    </a:cubicBezTo>
                    <a:cubicBezTo>
                      <a:pt x="182" y="327"/>
                      <a:pt x="183" y="327"/>
                      <a:pt x="183" y="326"/>
                    </a:cubicBezTo>
                    <a:cubicBezTo>
                      <a:pt x="183" y="326"/>
                      <a:pt x="183" y="326"/>
                      <a:pt x="183" y="326"/>
                    </a:cubicBezTo>
                    <a:cubicBezTo>
                      <a:pt x="183" y="326"/>
                      <a:pt x="183" y="326"/>
                      <a:pt x="183" y="326"/>
                    </a:cubicBezTo>
                    <a:cubicBezTo>
                      <a:pt x="183" y="326"/>
                      <a:pt x="182" y="326"/>
                      <a:pt x="182" y="326"/>
                    </a:cubicBezTo>
                    <a:cubicBezTo>
                      <a:pt x="182" y="326"/>
                      <a:pt x="182" y="326"/>
                      <a:pt x="182" y="326"/>
                    </a:cubicBezTo>
                    <a:cubicBezTo>
                      <a:pt x="182" y="326"/>
                      <a:pt x="182" y="326"/>
                      <a:pt x="182" y="326"/>
                    </a:cubicBezTo>
                    <a:cubicBezTo>
                      <a:pt x="183" y="326"/>
                      <a:pt x="183" y="326"/>
                      <a:pt x="183" y="326"/>
                    </a:cubicBezTo>
                    <a:cubicBezTo>
                      <a:pt x="183" y="326"/>
                      <a:pt x="183" y="326"/>
                      <a:pt x="183" y="326"/>
                    </a:cubicBezTo>
                    <a:cubicBezTo>
                      <a:pt x="183" y="326"/>
                      <a:pt x="183" y="326"/>
                      <a:pt x="183" y="326"/>
                    </a:cubicBezTo>
                    <a:cubicBezTo>
                      <a:pt x="183" y="326"/>
                      <a:pt x="183" y="326"/>
                      <a:pt x="183" y="326"/>
                    </a:cubicBezTo>
                    <a:cubicBezTo>
                      <a:pt x="184" y="326"/>
                      <a:pt x="184" y="326"/>
                      <a:pt x="184" y="325"/>
                    </a:cubicBezTo>
                    <a:cubicBezTo>
                      <a:pt x="184" y="325"/>
                      <a:pt x="184" y="325"/>
                      <a:pt x="184" y="324"/>
                    </a:cubicBezTo>
                    <a:cubicBezTo>
                      <a:pt x="184" y="324"/>
                      <a:pt x="183" y="324"/>
                      <a:pt x="183" y="324"/>
                    </a:cubicBezTo>
                    <a:cubicBezTo>
                      <a:pt x="183" y="324"/>
                      <a:pt x="183" y="324"/>
                      <a:pt x="183" y="324"/>
                    </a:cubicBezTo>
                    <a:cubicBezTo>
                      <a:pt x="182" y="325"/>
                      <a:pt x="181" y="324"/>
                      <a:pt x="181" y="323"/>
                    </a:cubicBezTo>
                    <a:cubicBezTo>
                      <a:pt x="181" y="323"/>
                      <a:pt x="181" y="323"/>
                      <a:pt x="181" y="322"/>
                    </a:cubicBezTo>
                    <a:cubicBezTo>
                      <a:pt x="181" y="322"/>
                      <a:pt x="181" y="322"/>
                      <a:pt x="181" y="322"/>
                    </a:cubicBezTo>
                    <a:cubicBezTo>
                      <a:pt x="180" y="321"/>
                      <a:pt x="181" y="321"/>
                      <a:pt x="181" y="321"/>
                    </a:cubicBezTo>
                    <a:cubicBezTo>
                      <a:pt x="182" y="321"/>
                      <a:pt x="182" y="321"/>
                      <a:pt x="183" y="322"/>
                    </a:cubicBezTo>
                    <a:cubicBezTo>
                      <a:pt x="183" y="322"/>
                      <a:pt x="184" y="322"/>
                      <a:pt x="185" y="322"/>
                    </a:cubicBezTo>
                    <a:cubicBezTo>
                      <a:pt x="185" y="322"/>
                      <a:pt x="186" y="321"/>
                      <a:pt x="186" y="320"/>
                    </a:cubicBezTo>
                    <a:cubicBezTo>
                      <a:pt x="186" y="320"/>
                      <a:pt x="186" y="319"/>
                      <a:pt x="186" y="319"/>
                    </a:cubicBezTo>
                    <a:cubicBezTo>
                      <a:pt x="186" y="318"/>
                      <a:pt x="186" y="318"/>
                      <a:pt x="186" y="317"/>
                    </a:cubicBezTo>
                    <a:cubicBezTo>
                      <a:pt x="186" y="317"/>
                      <a:pt x="186" y="317"/>
                      <a:pt x="186" y="317"/>
                    </a:cubicBezTo>
                    <a:cubicBezTo>
                      <a:pt x="186" y="317"/>
                      <a:pt x="186" y="317"/>
                      <a:pt x="186" y="317"/>
                    </a:cubicBezTo>
                    <a:cubicBezTo>
                      <a:pt x="186" y="316"/>
                      <a:pt x="186" y="316"/>
                      <a:pt x="186" y="316"/>
                    </a:cubicBezTo>
                    <a:cubicBezTo>
                      <a:pt x="188" y="316"/>
                      <a:pt x="190" y="316"/>
                      <a:pt x="192" y="315"/>
                    </a:cubicBezTo>
                    <a:cubicBezTo>
                      <a:pt x="192" y="315"/>
                      <a:pt x="193" y="315"/>
                      <a:pt x="193" y="315"/>
                    </a:cubicBezTo>
                    <a:cubicBezTo>
                      <a:pt x="194" y="314"/>
                      <a:pt x="195" y="314"/>
                      <a:pt x="195" y="313"/>
                    </a:cubicBezTo>
                    <a:cubicBezTo>
                      <a:pt x="195" y="313"/>
                      <a:pt x="195" y="312"/>
                      <a:pt x="196" y="311"/>
                    </a:cubicBezTo>
                    <a:cubicBezTo>
                      <a:pt x="196" y="311"/>
                      <a:pt x="196" y="311"/>
                      <a:pt x="196" y="311"/>
                    </a:cubicBezTo>
                    <a:cubicBezTo>
                      <a:pt x="196" y="310"/>
                      <a:pt x="196" y="310"/>
                      <a:pt x="195" y="309"/>
                    </a:cubicBezTo>
                    <a:cubicBezTo>
                      <a:pt x="195" y="309"/>
                      <a:pt x="195" y="309"/>
                      <a:pt x="195" y="309"/>
                    </a:cubicBezTo>
                    <a:cubicBezTo>
                      <a:pt x="194" y="309"/>
                      <a:pt x="194" y="309"/>
                      <a:pt x="194" y="308"/>
                    </a:cubicBezTo>
                    <a:cubicBezTo>
                      <a:pt x="194" y="308"/>
                      <a:pt x="194" y="308"/>
                      <a:pt x="195" y="308"/>
                    </a:cubicBezTo>
                    <a:cubicBezTo>
                      <a:pt x="195" y="307"/>
                      <a:pt x="195" y="307"/>
                      <a:pt x="194" y="306"/>
                    </a:cubicBezTo>
                    <a:cubicBezTo>
                      <a:pt x="194" y="306"/>
                      <a:pt x="193" y="306"/>
                      <a:pt x="192" y="305"/>
                    </a:cubicBezTo>
                    <a:cubicBezTo>
                      <a:pt x="192" y="305"/>
                      <a:pt x="192" y="305"/>
                      <a:pt x="192" y="305"/>
                    </a:cubicBezTo>
                    <a:cubicBezTo>
                      <a:pt x="192" y="305"/>
                      <a:pt x="192" y="305"/>
                      <a:pt x="192" y="305"/>
                    </a:cubicBezTo>
                    <a:cubicBezTo>
                      <a:pt x="192" y="305"/>
                      <a:pt x="192" y="305"/>
                      <a:pt x="192" y="305"/>
                    </a:cubicBezTo>
                    <a:cubicBezTo>
                      <a:pt x="192" y="305"/>
                      <a:pt x="192" y="305"/>
                      <a:pt x="192" y="305"/>
                    </a:cubicBezTo>
                    <a:cubicBezTo>
                      <a:pt x="192" y="305"/>
                      <a:pt x="192" y="305"/>
                      <a:pt x="192" y="305"/>
                    </a:cubicBezTo>
                    <a:cubicBezTo>
                      <a:pt x="192" y="305"/>
                      <a:pt x="192" y="305"/>
                      <a:pt x="192" y="305"/>
                    </a:cubicBezTo>
                    <a:cubicBezTo>
                      <a:pt x="192" y="305"/>
                      <a:pt x="192" y="305"/>
                      <a:pt x="192" y="305"/>
                    </a:cubicBezTo>
                    <a:cubicBezTo>
                      <a:pt x="194" y="305"/>
                      <a:pt x="195" y="305"/>
                      <a:pt x="196" y="306"/>
                    </a:cubicBezTo>
                    <a:cubicBezTo>
                      <a:pt x="196" y="306"/>
                      <a:pt x="196" y="306"/>
                      <a:pt x="197" y="306"/>
                    </a:cubicBezTo>
                    <a:cubicBezTo>
                      <a:pt x="197" y="306"/>
                      <a:pt x="198" y="306"/>
                      <a:pt x="198" y="306"/>
                    </a:cubicBezTo>
                    <a:cubicBezTo>
                      <a:pt x="199" y="306"/>
                      <a:pt x="200" y="305"/>
                      <a:pt x="201" y="304"/>
                    </a:cubicBezTo>
                    <a:cubicBezTo>
                      <a:pt x="201" y="304"/>
                      <a:pt x="201" y="303"/>
                      <a:pt x="202" y="303"/>
                    </a:cubicBezTo>
                    <a:cubicBezTo>
                      <a:pt x="203" y="302"/>
                      <a:pt x="203" y="302"/>
                      <a:pt x="203" y="301"/>
                    </a:cubicBezTo>
                    <a:cubicBezTo>
                      <a:pt x="203" y="300"/>
                      <a:pt x="204" y="299"/>
                      <a:pt x="204" y="298"/>
                    </a:cubicBezTo>
                    <a:cubicBezTo>
                      <a:pt x="204" y="298"/>
                      <a:pt x="204" y="298"/>
                      <a:pt x="204" y="298"/>
                    </a:cubicBezTo>
                    <a:cubicBezTo>
                      <a:pt x="204" y="298"/>
                      <a:pt x="204" y="298"/>
                      <a:pt x="204" y="298"/>
                    </a:cubicBezTo>
                    <a:cubicBezTo>
                      <a:pt x="204" y="298"/>
                      <a:pt x="204" y="298"/>
                      <a:pt x="204" y="298"/>
                    </a:cubicBezTo>
                    <a:cubicBezTo>
                      <a:pt x="204" y="298"/>
                      <a:pt x="204" y="297"/>
                      <a:pt x="204" y="297"/>
                    </a:cubicBezTo>
                    <a:cubicBezTo>
                      <a:pt x="204" y="297"/>
                      <a:pt x="205" y="297"/>
                      <a:pt x="205" y="297"/>
                    </a:cubicBezTo>
                    <a:cubicBezTo>
                      <a:pt x="205" y="296"/>
                      <a:pt x="205" y="296"/>
                      <a:pt x="205" y="295"/>
                    </a:cubicBezTo>
                    <a:cubicBezTo>
                      <a:pt x="206" y="295"/>
                      <a:pt x="206" y="295"/>
                      <a:pt x="206" y="295"/>
                    </a:cubicBezTo>
                    <a:cubicBezTo>
                      <a:pt x="206" y="295"/>
                      <a:pt x="206" y="295"/>
                      <a:pt x="206" y="295"/>
                    </a:cubicBezTo>
                    <a:cubicBezTo>
                      <a:pt x="206" y="295"/>
                      <a:pt x="206" y="296"/>
                      <a:pt x="206" y="296"/>
                    </a:cubicBezTo>
                    <a:cubicBezTo>
                      <a:pt x="207" y="296"/>
                      <a:pt x="207" y="295"/>
                      <a:pt x="207" y="295"/>
                    </a:cubicBezTo>
                    <a:cubicBezTo>
                      <a:pt x="208" y="293"/>
                      <a:pt x="209" y="292"/>
                      <a:pt x="210" y="290"/>
                    </a:cubicBezTo>
                    <a:cubicBezTo>
                      <a:pt x="210" y="290"/>
                      <a:pt x="211" y="288"/>
                      <a:pt x="210" y="287"/>
                    </a:cubicBezTo>
                    <a:cubicBezTo>
                      <a:pt x="210" y="287"/>
                      <a:pt x="210" y="287"/>
                      <a:pt x="210" y="287"/>
                    </a:cubicBezTo>
                    <a:cubicBezTo>
                      <a:pt x="210" y="285"/>
                      <a:pt x="210" y="284"/>
                      <a:pt x="211" y="283"/>
                    </a:cubicBezTo>
                    <a:cubicBezTo>
                      <a:pt x="212" y="282"/>
                      <a:pt x="212" y="282"/>
                      <a:pt x="213" y="282"/>
                    </a:cubicBezTo>
                    <a:cubicBezTo>
                      <a:pt x="213" y="281"/>
                      <a:pt x="214" y="280"/>
                      <a:pt x="215" y="280"/>
                    </a:cubicBezTo>
                    <a:cubicBezTo>
                      <a:pt x="216" y="280"/>
                      <a:pt x="216" y="279"/>
                      <a:pt x="217" y="279"/>
                    </a:cubicBezTo>
                    <a:cubicBezTo>
                      <a:pt x="217" y="279"/>
                      <a:pt x="218" y="278"/>
                      <a:pt x="218" y="278"/>
                    </a:cubicBezTo>
                    <a:cubicBezTo>
                      <a:pt x="218" y="278"/>
                      <a:pt x="218" y="278"/>
                      <a:pt x="218" y="278"/>
                    </a:cubicBezTo>
                    <a:cubicBezTo>
                      <a:pt x="219" y="278"/>
                      <a:pt x="219" y="278"/>
                      <a:pt x="220" y="278"/>
                    </a:cubicBezTo>
                    <a:cubicBezTo>
                      <a:pt x="220" y="278"/>
                      <a:pt x="221" y="278"/>
                      <a:pt x="221" y="278"/>
                    </a:cubicBezTo>
                    <a:cubicBezTo>
                      <a:pt x="222" y="278"/>
                      <a:pt x="223" y="277"/>
                      <a:pt x="223" y="277"/>
                    </a:cubicBezTo>
                    <a:cubicBezTo>
                      <a:pt x="224" y="276"/>
                      <a:pt x="224" y="276"/>
                      <a:pt x="225" y="276"/>
                    </a:cubicBezTo>
                    <a:cubicBezTo>
                      <a:pt x="225" y="276"/>
                      <a:pt x="225" y="275"/>
                      <a:pt x="225" y="275"/>
                    </a:cubicBezTo>
                    <a:cubicBezTo>
                      <a:pt x="225" y="275"/>
                      <a:pt x="225" y="274"/>
                      <a:pt x="225" y="274"/>
                    </a:cubicBezTo>
                    <a:cubicBezTo>
                      <a:pt x="226" y="273"/>
                      <a:pt x="226" y="272"/>
                      <a:pt x="227" y="271"/>
                    </a:cubicBezTo>
                    <a:cubicBezTo>
                      <a:pt x="227" y="270"/>
                      <a:pt x="227" y="270"/>
                      <a:pt x="227" y="269"/>
                    </a:cubicBezTo>
                    <a:cubicBezTo>
                      <a:pt x="227" y="268"/>
                      <a:pt x="227" y="268"/>
                      <a:pt x="227" y="267"/>
                    </a:cubicBezTo>
                    <a:cubicBezTo>
                      <a:pt x="228" y="266"/>
                      <a:pt x="228" y="265"/>
                      <a:pt x="228" y="264"/>
                    </a:cubicBezTo>
                    <a:cubicBezTo>
                      <a:pt x="228" y="263"/>
                      <a:pt x="228" y="262"/>
                      <a:pt x="228" y="260"/>
                    </a:cubicBezTo>
                    <a:cubicBezTo>
                      <a:pt x="228" y="259"/>
                      <a:pt x="228" y="258"/>
                      <a:pt x="228" y="258"/>
                    </a:cubicBezTo>
                    <a:cubicBezTo>
                      <a:pt x="228" y="257"/>
                      <a:pt x="228" y="257"/>
                      <a:pt x="229" y="256"/>
                    </a:cubicBezTo>
                    <a:cubicBezTo>
                      <a:pt x="230" y="256"/>
                      <a:pt x="231" y="255"/>
                      <a:pt x="231" y="254"/>
                    </a:cubicBezTo>
                    <a:cubicBezTo>
                      <a:pt x="231" y="254"/>
                      <a:pt x="231" y="253"/>
                      <a:pt x="231" y="253"/>
                    </a:cubicBezTo>
                    <a:cubicBezTo>
                      <a:pt x="232" y="253"/>
                      <a:pt x="232" y="252"/>
                      <a:pt x="233" y="251"/>
                    </a:cubicBezTo>
                    <a:cubicBezTo>
                      <a:pt x="233" y="251"/>
                      <a:pt x="234" y="250"/>
                      <a:pt x="235" y="250"/>
                    </a:cubicBezTo>
                    <a:cubicBezTo>
                      <a:pt x="235" y="249"/>
                      <a:pt x="236" y="248"/>
                      <a:pt x="236" y="247"/>
                    </a:cubicBezTo>
                    <a:cubicBezTo>
                      <a:pt x="236" y="246"/>
                      <a:pt x="237" y="244"/>
                      <a:pt x="236" y="244"/>
                    </a:cubicBezTo>
                    <a:cubicBezTo>
                      <a:pt x="236" y="243"/>
                      <a:pt x="236" y="242"/>
                      <a:pt x="235" y="240"/>
                    </a:cubicBezTo>
                    <a:close/>
                    <a:moveTo>
                      <a:pt x="197" y="102"/>
                    </a:moveTo>
                    <a:cubicBezTo>
                      <a:pt x="197" y="102"/>
                      <a:pt x="197" y="102"/>
                      <a:pt x="197" y="102"/>
                    </a:cubicBezTo>
                    <a:cubicBezTo>
                      <a:pt x="197" y="103"/>
                      <a:pt x="196" y="103"/>
                      <a:pt x="196" y="103"/>
                    </a:cubicBezTo>
                    <a:cubicBezTo>
                      <a:pt x="196" y="103"/>
                      <a:pt x="196" y="103"/>
                      <a:pt x="196" y="103"/>
                    </a:cubicBezTo>
                    <a:cubicBezTo>
                      <a:pt x="196" y="102"/>
                      <a:pt x="197" y="102"/>
                      <a:pt x="197" y="102"/>
                    </a:cubicBezTo>
                    <a:close/>
                    <a:moveTo>
                      <a:pt x="186" y="105"/>
                    </a:moveTo>
                    <a:cubicBezTo>
                      <a:pt x="187" y="105"/>
                      <a:pt x="187" y="105"/>
                      <a:pt x="187" y="105"/>
                    </a:cubicBezTo>
                    <a:cubicBezTo>
                      <a:pt x="187" y="105"/>
                      <a:pt x="187" y="105"/>
                      <a:pt x="187" y="105"/>
                    </a:cubicBezTo>
                    <a:lnTo>
                      <a:pt x="186" y="105"/>
                    </a:lnTo>
                    <a:close/>
                    <a:moveTo>
                      <a:pt x="186" y="100"/>
                    </a:moveTo>
                    <a:cubicBezTo>
                      <a:pt x="186" y="100"/>
                      <a:pt x="187" y="100"/>
                      <a:pt x="187" y="100"/>
                    </a:cubicBezTo>
                    <a:cubicBezTo>
                      <a:pt x="188" y="100"/>
                      <a:pt x="189" y="100"/>
                      <a:pt x="189" y="100"/>
                    </a:cubicBezTo>
                    <a:cubicBezTo>
                      <a:pt x="189" y="100"/>
                      <a:pt x="190" y="101"/>
                      <a:pt x="190" y="101"/>
                    </a:cubicBezTo>
                    <a:cubicBezTo>
                      <a:pt x="190" y="101"/>
                      <a:pt x="189" y="101"/>
                      <a:pt x="189" y="101"/>
                    </a:cubicBezTo>
                    <a:cubicBezTo>
                      <a:pt x="189" y="101"/>
                      <a:pt x="189" y="101"/>
                      <a:pt x="189" y="101"/>
                    </a:cubicBezTo>
                    <a:cubicBezTo>
                      <a:pt x="188" y="101"/>
                      <a:pt x="187" y="101"/>
                      <a:pt x="187" y="101"/>
                    </a:cubicBezTo>
                    <a:cubicBezTo>
                      <a:pt x="186" y="101"/>
                      <a:pt x="186" y="101"/>
                      <a:pt x="186" y="101"/>
                    </a:cubicBezTo>
                    <a:cubicBezTo>
                      <a:pt x="186" y="101"/>
                      <a:pt x="186" y="101"/>
                      <a:pt x="186" y="101"/>
                    </a:cubicBezTo>
                    <a:cubicBezTo>
                      <a:pt x="186" y="100"/>
                      <a:pt x="186" y="100"/>
                      <a:pt x="186" y="100"/>
                    </a:cubicBezTo>
                    <a:close/>
                    <a:moveTo>
                      <a:pt x="185" y="105"/>
                    </a:moveTo>
                    <a:cubicBezTo>
                      <a:pt x="185" y="105"/>
                      <a:pt x="185" y="105"/>
                      <a:pt x="185" y="105"/>
                    </a:cubicBezTo>
                    <a:cubicBezTo>
                      <a:pt x="185" y="105"/>
                      <a:pt x="185" y="105"/>
                      <a:pt x="185" y="105"/>
                    </a:cubicBezTo>
                    <a:close/>
                    <a:moveTo>
                      <a:pt x="179" y="98"/>
                    </a:moveTo>
                    <a:cubicBezTo>
                      <a:pt x="179" y="98"/>
                      <a:pt x="179" y="98"/>
                      <a:pt x="179" y="98"/>
                    </a:cubicBezTo>
                    <a:cubicBezTo>
                      <a:pt x="179" y="98"/>
                      <a:pt x="179" y="98"/>
                      <a:pt x="179" y="98"/>
                    </a:cubicBezTo>
                    <a:cubicBezTo>
                      <a:pt x="179" y="98"/>
                      <a:pt x="179" y="98"/>
                      <a:pt x="179" y="98"/>
                    </a:cubicBezTo>
                    <a:cubicBezTo>
                      <a:pt x="179" y="98"/>
                      <a:pt x="179" y="98"/>
                      <a:pt x="179" y="98"/>
                    </a:cubicBezTo>
                    <a:close/>
                    <a:moveTo>
                      <a:pt x="178" y="99"/>
                    </a:moveTo>
                    <a:cubicBezTo>
                      <a:pt x="178" y="98"/>
                      <a:pt x="178" y="98"/>
                      <a:pt x="178" y="98"/>
                    </a:cubicBezTo>
                    <a:cubicBezTo>
                      <a:pt x="178" y="98"/>
                      <a:pt x="178" y="98"/>
                      <a:pt x="178" y="99"/>
                    </a:cubicBezTo>
                    <a:cubicBezTo>
                      <a:pt x="178" y="99"/>
                      <a:pt x="178" y="99"/>
                      <a:pt x="178" y="99"/>
                    </a:cubicBezTo>
                    <a:cubicBezTo>
                      <a:pt x="178" y="99"/>
                      <a:pt x="178" y="100"/>
                      <a:pt x="178" y="100"/>
                    </a:cubicBezTo>
                    <a:cubicBezTo>
                      <a:pt x="178" y="100"/>
                      <a:pt x="178" y="100"/>
                      <a:pt x="178" y="100"/>
                    </a:cubicBezTo>
                    <a:cubicBezTo>
                      <a:pt x="177" y="100"/>
                      <a:pt x="177" y="99"/>
                      <a:pt x="178" y="99"/>
                    </a:cubicBezTo>
                    <a:close/>
                    <a:moveTo>
                      <a:pt x="173" y="96"/>
                    </a:moveTo>
                    <a:cubicBezTo>
                      <a:pt x="173" y="96"/>
                      <a:pt x="173" y="96"/>
                      <a:pt x="173" y="96"/>
                    </a:cubicBezTo>
                    <a:cubicBezTo>
                      <a:pt x="173" y="96"/>
                      <a:pt x="173" y="96"/>
                      <a:pt x="173" y="96"/>
                    </a:cubicBezTo>
                    <a:cubicBezTo>
                      <a:pt x="173" y="96"/>
                      <a:pt x="173" y="96"/>
                      <a:pt x="173" y="96"/>
                    </a:cubicBezTo>
                    <a:close/>
                    <a:moveTo>
                      <a:pt x="169" y="108"/>
                    </a:moveTo>
                    <a:cubicBezTo>
                      <a:pt x="169" y="108"/>
                      <a:pt x="169" y="108"/>
                      <a:pt x="169" y="108"/>
                    </a:cubicBezTo>
                    <a:cubicBezTo>
                      <a:pt x="169" y="108"/>
                      <a:pt x="169" y="108"/>
                      <a:pt x="169" y="108"/>
                    </a:cubicBezTo>
                    <a:cubicBezTo>
                      <a:pt x="169" y="109"/>
                      <a:pt x="169" y="109"/>
                      <a:pt x="168" y="109"/>
                    </a:cubicBezTo>
                    <a:cubicBezTo>
                      <a:pt x="168" y="109"/>
                      <a:pt x="168" y="109"/>
                      <a:pt x="168" y="109"/>
                    </a:cubicBezTo>
                    <a:cubicBezTo>
                      <a:pt x="168" y="108"/>
                      <a:pt x="169" y="108"/>
                      <a:pt x="169" y="108"/>
                    </a:cubicBezTo>
                    <a:close/>
                    <a:moveTo>
                      <a:pt x="165" y="115"/>
                    </a:moveTo>
                    <a:cubicBezTo>
                      <a:pt x="165" y="115"/>
                      <a:pt x="165" y="115"/>
                      <a:pt x="165" y="115"/>
                    </a:cubicBezTo>
                    <a:cubicBezTo>
                      <a:pt x="165" y="115"/>
                      <a:pt x="165" y="115"/>
                      <a:pt x="165" y="115"/>
                    </a:cubicBezTo>
                    <a:cubicBezTo>
                      <a:pt x="165" y="115"/>
                      <a:pt x="165" y="115"/>
                      <a:pt x="165" y="115"/>
                    </a:cubicBezTo>
                    <a:cubicBezTo>
                      <a:pt x="165" y="115"/>
                      <a:pt x="165" y="115"/>
                      <a:pt x="165" y="115"/>
                    </a:cubicBezTo>
                    <a:cubicBezTo>
                      <a:pt x="165" y="115"/>
                      <a:pt x="165" y="115"/>
                      <a:pt x="165" y="115"/>
                    </a:cubicBezTo>
                    <a:close/>
                    <a:moveTo>
                      <a:pt x="155" y="55"/>
                    </a:moveTo>
                    <a:cubicBezTo>
                      <a:pt x="155" y="55"/>
                      <a:pt x="155" y="55"/>
                      <a:pt x="155" y="55"/>
                    </a:cubicBezTo>
                    <a:cubicBezTo>
                      <a:pt x="156" y="56"/>
                      <a:pt x="156" y="56"/>
                      <a:pt x="156" y="57"/>
                    </a:cubicBezTo>
                    <a:cubicBezTo>
                      <a:pt x="156" y="57"/>
                      <a:pt x="156" y="57"/>
                      <a:pt x="156" y="57"/>
                    </a:cubicBezTo>
                    <a:cubicBezTo>
                      <a:pt x="156" y="57"/>
                      <a:pt x="156" y="57"/>
                      <a:pt x="156" y="57"/>
                    </a:cubicBezTo>
                    <a:cubicBezTo>
                      <a:pt x="156" y="57"/>
                      <a:pt x="156" y="57"/>
                      <a:pt x="155" y="57"/>
                    </a:cubicBezTo>
                    <a:cubicBezTo>
                      <a:pt x="155" y="57"/>
                      <a:pt x="155" y="56"/>
                      <a:pt x="155" y="55"/>
                    </a:cubicBezTo>
                    <a:cubicBezTo>
                      <a:pt x="154" y="55"/>
                      <a:pt x="155" y="55"/>
                      <a:pt x="155" y="55"/>
                    </a:cubicBezTo>
                    <a:close/>
                    <a:moveTo>
                      <a:pt x="142" y="59"/>
                    </a:moveTo>
                    <a:cubicBezTo>
                      <a:pt x="142" y="59"/>
                      <a:pt x="142" y="59"/>
                      <a:pt x="142" y="59"/>
                    </a:cubicBezTo>
                    <a:cubicBezTo>
                      <a:pt x="142" y="59"/>
                      <a:pt x="143" y="59"/>
                      <a:pt x="143" y="60"/>
                    </a:cubicBezTo>
                    <a:cubicBezTo>
                      <a:pt x="143" y="60"/>
                      <a:pt x="143" y="60"/>
                      <a:pt x="143" y="60"/>
                    </a:cubicBezTo>
                    <a:cubicBezTo>
                      <a:pt x="143" y="60"/>
                      <a:pt x="143" y="60"/>
                      <a:pt x="143" y="60"/>
                    </a:cubicBezTo>
                    <a:cubicBezTo>
                      <a:pt x="143" y="60"/>
                      <a:pt x="143" y="60"/>
                      <a:pt x="144" y="60"/>
                    </a:cubicBezTo>
                    <a:cubicBezTo>
                      <a:pt x="144" y="60"/>
                      <a:pt x="144" y="60"/>
                      <a:pt x="144" y="60"/>
                    </a:cubicBezTo>
                    <a:cubicBezTo>
                      <a:pt x="144" y="60"/>
                      <a:pt x="144" y="60"/>
                      <a:pt x="144" y="60"/>
                    </a:cubicBezTo>
                    <a:cubicBezTo>
                      <a:pt x="144" y="60"/>
                      <a:pt x="144" y="60"/>
                      <a:pt x="144" y="60"/>
                    </a:cubicBezTo>
                    <a:cubicBezTo>
                      <a:pt x="144" y="60"/>
                      <a:pt x="144" y="60"/>
                      <a:pt x="144" y="60"/>
                    </a:cubicBezTo>
                    <a:cubicBezTo>
                      <a:pt x="143" y="60"/>
                      <a:pt x="143" y="60"/>
                      <a:pt x="143" y="60"/>
                    </a:cubicBezTo>
                    <a:cubicBezTo>
                      <a:pt x="143" y="60"/>
                      <a:pt x="143" y="60"/>
                      <a:pt x="143" y="60"/>
                    </a:cubicBezTo>
                    <a:cubicBezTo>
                      <a:pt x="143" y="60"/>
                      <a:pt x="143" y="60"/>
                      <a:pt x="143" y="60"/>
                    </a:cubicBezTo>
                    <a:cubicBezTo>
                      <a:pt x="142" y="60"/>
                      <a:pt x="142" y="60"/>
                      <a:pt x="142" y="59"/>
                    </a:cubicBezTo>
                    <a:cubicBezTo>
                      <a:pt x="142" y="59"/>
                      <a:pt x="142" y="59"/>
                      <a:pt x="142" y="59"/>
                    </a:cubicBezTo>
                    <a:close/>
                    <a:moveTo>
                      <a:pt x="137" y="57"/>
                    </a:moveTo>
                    <a:cubicBezTo>
                      <a:pt x="137" y="57"/>
                      <a:pt x="137" y="57"/>
                      <a:pt x="137" y="57"/>
                    </a:cubicBezTo>
                    <a:cubicBezTo>
                      <a:pt x="137" y="57"/>
                      <a:pt x="137" y="57"/>
                      <a:pt x="137" y="57"/>
                    </a:cubicBezTo>
                    <a:cubicBezTo>
                      <a:pt x="137" y="57"/>
                      <a:pt x="137" y="57"/>
                      <a:pt x="137" y="57"/>
                    </a:cubicBezTo>
                    <a:close/>
                    <a:moveTo>
                      <a:pt x="155" y="114"/>
                    </a:moveTo>
                    <a:cubicBezTo>
                      <a:pt x="155" y="114"/>
                      <a:pt x="155" y="114"/>
                      <a:pt x="155" y="114"/>
                    </a:cubicBezTo>
                    <a:cubicBezTo>
                      <a:pt x="155" y="114"/>
                      <a:pt x="155" y="114"/>
                      <a:pt x="155" y="114"/>
                    </a:cubicBezTo>
                    <a:cubicBezTo>
                      <a:pt x="155" y="114"/>
                      <a:pt x="155" y="114"/>
                      <a:pt x="155" y="114"/>
                    </a:cubicBezTo>
                    <a:cubicBezTo>
                      <a:pt x="155" y="114"/>
                      <a:pt x="155" y="114"/>
                      <a:pt x="155" y="114"/>
                    </a:cubicBezTo>
                    <a:cubicBezTo>
                      <a:pt x="155" y="114"/>
                      <a:pt x="155" y="114"/>
                      <a:pt x="155" y="114"/>
                    </a:cubicBezTo>
                    <a:close/>
                    <a:moveTo>
                      <a:pt x="153" y="129"/>
                    </a:moveTo>
                    <a:cubicBezTo>
                      <a:pt x="153" y="129"/>
                      <a:pt x="153" y="129"/>
                      <a:pt x="154" y="129"/>
                    </a:cubicBezTo>
                    <a:cubicBezTo>
                      <a:pt x="154" y="128"/>
                      <a:pt x="154" y="128"/>
                      <a:pt x="155" y="128"/>
                    </a:cubicBezTo>
                    <a:cubicBezTo>
                      <a:pt x="155" y="128"/>
                      <a:pt x="156" y="128"/>
                      <a:pt x="157" y="128"/>
                    </a:cubicBezTo>
                    <a:cubicBezTo>
                      <a:pt x="158" y="128"/>
                      <a:pt x="158" y="128"/>
                      <a:pt x="158" y="128"/>
                    </a:cubicBezTo>
                    <a:cubicBezTo>
                      <a:pt x="159" y="127"/>
                      <a:pt x="159" y="127"/>
                      <a:pt x="159" y="127"/>
                    </a:cubicBezTo>
                    <a:cubicBezTo>
                      <a:pt x="159" y="127"/>
                      <a:pt x="159" y="127"/>
                      <a:pt x="159" y="128"/>
                    </a:cubicBezTo>
                    <a:cubicBezTo>
                      <a:pt x="159" y="128"/>
                      <a:pt x="159" y="128"/>
                      <a:pt x="159" y="129"/>
                    </a:cubicBezTo>
                    <a:cubicBezTo>
                      <a:pt x="158" y="130"/>
                      <a:pt x="158" y="130"/>
                      <a:pt x="157" y="130"/>
                    </a:cubicBezTo>
                    <a:cubicBezTo>
                      <a:pt x="156" y="129"/>
                      <a:pt x="155" y="130"/>
                      <a:pt x="153" y="129"/>
                    </a:cubicBezTo>
                    <a:cubicBezTo>
                      <a:pt x="153" y="129"/>
                      <a:pt x="153" y="129"/>
                      <a:pt x="153" y="129"/>
                    </a:cubicBezTo>
                    <a:cubicBezTo>
                      <a:pt x="153" y="129"/>
                      <a:pt x="153" y="129"/>
                      <a:pt x="153" y="129"/>
                    </a:cubicBezTo>
                    <a:close/>
                    <a:moveTo>
                      <a:pt x="153" y="131"/>
                    </a:moveTo>
                    <a:cubicBezTo>
                      <a:pt x="153" y="131"/>
                      <a:pt x="153" y="131"/>
                      <a:pt x="153" y="131"/>
                    </a:cubicBezTo>
                    <a:cubicBezTo>
                      <a:pt x="152" y="132"/>
                      <a:pt x="151" y="132"/>
                      <a:pt x="150" y="133"/>
                    </a:cubicBezTo>
                    <a:cubicBezTo>
                      <a:pt x="149" y="133"/>
                      <a:pt x="149" y="133"/>
                      <a:pt x="148" y="134"/>
                    </a:cubicBezTo>
                    <a:cubicBezTo>
                      <a:pt x="147" y="134"/>
                      <a:pt x="147" y="134"/>
                      <a:pt x="146" y="134"/>
                    </a:cubicBezTo>
                    <a:cubicBezTo>
                      <a:pt x="146" y="134"/>
                      <a:pt x="145" y="134"/>
                      <a:pt x="145" y="134"/>
                    </a:cubicBezTo>
                    <a:cubicBezTo>
                      <a:pt x="145" y="134"/>
                      <a:pt x="145" y="133"/>
                      <a:pt x="145" y="133"/>
                    </a:cubicBezTo>
                    <a:cubicBezTo>
                      <a:pt x="145" y="133"/>
                      <a:pt x="145" y="133"/>
                      <a:pt x="145" y="133"/>
                    </a:cubicBezTo>
                    <a:cubicBezTo>
                      <a:pt x="147" y="133"/>
                      <a:pt x="148" y="132"/>
                      <a:pt x="149" y="131"/>
                    </a:cubicBezTo>
                    <a:cubicBezTo>
                      <a:pt x="149" y="131"/>
                      <a:pt x="149" y="131"/>
                      <a:pt x="150" y="131"/>
                    </a:cubicBezTo>
                    <a:cubicBezTo>
                      <a:pt x="150" y="132"/>
                      <a:pt x="151" y="131"/>
                      <a:pt x="151" y="131"/>
                    </a:cubicBezTo>
                    <a:cubicBezTo>
                      <a:pt x="152" y="131"/>
                      <a:pt x="152" y="131"/>
                      <a:pt x="152" y="131"/>
                    </a:cubicBezTo>
                    <a:cubicBezTo>
                      <a:pt x="153" y="131"/>
                      <a:pt x="153" y="131"/>
                      <a:pt x="153" y="131"/>
                    </a:cubicBezTo>
                    <a:close/>
                    <a:moveTo>
                      <a:pt x="146" y="121"/>
                    </a:moveTo>
                    <a:cubicBezTo>
                      <a:pt x="148" y="121"/>
                      <a:pt x="149" y="121"/>
                      <a:pt x="151" y="122"/>
                    </a:cubicBezTo>
                    <a:cubicBezTo>
                      <a:pt x="151" y="122"/>
                      <a:pt x="151" y="122"/>
                      <a:pt x="151" y="123"/>
                    </a:cubicBezTo>
                    <a:cubicBezTo>
                      <a:pt x="152" y="123"/>
                      <a:pt x="152" y="124"/>
                      <a:pt x="152" y="125"/>
                    </a:cubicBezTo>
                    <a:cubicBezTo>
                      <a:pt x="153" y="125"/>
                      <a:pt x="152" y="125"/>
                      <a:pt x="152" y="125"/>
                    </a:cubicBezTo>
                    <a:cubicBezTo>
                      <a:pt x="152" y="126"/>
                      <a:pt x="152" y="126"/>
                      <a:pt x="152" y="126"/>
                    </a:cubicBezTo>
                    <a:cubicBezTo>
                      <a:pt x="151" y="125"/>
                      <a:pt x="151" y="125"/>
                      <a:pt x="150" y="124"/>
                    </a:cubicBezTo>
                    <a:cubicBezTo>
                      <a:pt x="150" y="124"/>
                      <a:pt x="150" y="124"/>
                      <a:pt x="150" y="124"/>
                    </a:cubicBezTo>
                    <a:cubicBezTo>
                      <a:pt x="150" y="124"/>
                      <a:pt x="150" y="125"/>
                      <a:pt x="150" y="125"/>
                    </a:cubicBezTo>
                    <a:cubicBezTo>
                      <a:pt x="150" y="125"/>
                      <a:pt x="150" y="125"/>
                      <a:pt x="150" y="125"/>
                    </a:cubicBezTo>
                    <a:cubicBezTo>
                      <a:pt x="149" y="126"/>
                      <a:pt x="149" y="128"/>
                      <a:pt x="148" y="129"/>
                    </a:cubicBezTo>
                    <a:cubicBezTo>
                      <a:pt x="148" y="129"/>
                      <a:pt x="148" y="129"/>
                      <a:pt x="148" y="129"/>
                    </a:cubicBezTo>
                    <a:cubicBezTo>
                      <a:pt x="148" y="129"/>
                      <a:pt x="147" y="129"/>
                      <a:pt x="147" y="129"/>
                    </a:cubicBezTo>
                    <a:cubicBezTo>
                      <a:pt x="147" y="129"/>
                      <a:pt x="147" y="128"/>
                      <a:pt x="147" y="128"/>
                    </a:cubicBezTo>
                    <a:cubicBezTo>
                      <a:pt x="147" y="127"/>
                      <a:pt x="147" y="127"/>
                      <a:pt x="146" y="127"/>
                    </a:cubicBezTo>
                    <a:cubicBezTo>
                      <a:pt x="146" y="127"/>
                      <a:pt x="146" y="127"/>
                      <a:pt x="145" y="127"/>
                    </a:cubicBezTo>
                    <a:cubicBezTo>
                      <a:pt x="145" y="128"/>
                      <a:pt x="145" y="128"/>
                      <a:pt x="145" y="127"/>
                    </a:cubicBezTo>
                    <a:cubicBezTo>
                      <a:pt x="145" y="127"/>
                      <a:pt x="145" y="127"/>
                      <a:pt x="145" y="127"/>
                    </a:cubicBezTo>
                    <a:cubicBezTo>
                      <a:pt x="145" y="127"/>
                      <a:pt x="146" y="127"/>
                      <a:pt x="146" y="126"/>
                    </a:cubicBezTo>
                    <a:cubicBezTo>
                      <a:pt x="146" y="126"/>
                      <a:pt x="146" y="125"/>
                      <a:pt x="146" y="124"/>
                    </a:cubicBezTo>
                    <a:cubicBezTo>
                      <a:pt x="146" y="124"/>
                      <a:pt x="146" y="124"/>
                      <a:pt x="146" y="123"/>
                    </a:cubicBezTo>
                    <a:cubicBezTo>
                      <a:pt x="145" y="123"/>
                      <a:pt x="145" y="123"/>
                      <a:pt x="144" y="122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3" y="122"/>
                      <a:pt x="143" y="123"/>
                      <a:pt x="143" y="123"/>
                    </a:cubicBezTo>
                    <a:cubicBezTo>
                      <a:pt x="142" y="123"/>
                      <a:pt x="142" y="124"/>
                      <a:pt x="142" y="124"/>
                    </a:cubicBezTo>
                    <a:cubicBezTo>
                      <a:pt x="141" y="124"/>
                      <a:pt x="141" y="124"/>
                      <a:pt x="141" y="125"/>
                    </a:cubicBezTo>
                    <a:cubicBezTo>
                      <a:pt x="140" y="126"/>
                      <a:pt x="139" y="128"/>
                      <a:pt x="139" y="129"/>
                    </a:cubicBezTo>
                    <a:cubicBezTo>
                      <a:pt x="139" y="131"/>
                      <a:pt x="139" y="132"/>
                      <a:pt x="137" y="133"/>
                    </a:cubicBezTo>
                    <a:cubicBezTo>
                      <a:pt x="137" y="133"/>
                      <a:pt x="136" y="133"/>
                      <a:pt x="136" y="132"/>
                    </a:cubicBezTo>
                    <a:cubicBezTo>
                      <a:pt x="136" y="131"/>
                      <a:pt x="136" y="129"/>
                      <a:pt x="137" y="128"/>
                    </a:cubicBezTo>
                    <a:cubicBezTo>
                      <a:pt x="137" y="127"/>
                      <a:pt x="137" y="126"/>
                      <a:pt x="138" y="126"/>
                    </a:cubicBezTo>
                    <a:cubicBezTo>
                      <a:pt x="138" y="125"/>
                      <a:pt x="138" y="125"/>
                      <a:pt x="138" y="124"/>
                    </a:cubicBezTo>
                    <a:cubicBezTo>
                      <a:pt x="138" y="124"/>
                      <a:pt x="138" y="124"/>
                      <a:pt x="138" y="124"/>
                    </a:cubicBezTo>
                    <a:cubicBezTo>
                      <a:pt x="138" y="124"/>
                      <a:pt x="138" y="124"/>
                      <a:pt x="138" y="124"/>
                    </a:cubicBezTo>
                    <a:cubicBezTo>
                      <a:pt x="140" y="121"/>
                      <a:pt x="139" y="122"/>
                      <a:pt x="142" y="121"/>
                    </a:cubicBezTo>
                    <a:cubicBezTo>
                      <a:pt x="143" y="121"/>
                      <a:pt x="143" y="122"/>
                      <a:pt x="144" y="122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4" y="122"/>
                      <a:pt x="144" y="122"/>
                      <a:pt x="144" y="122"/>
                    </a:cubicBezTo>
                    <a:cubicBezTo>
                      <a:pt x="144" y="122"/>
                      <a:pt x="145" y="122"/>
                      <a:pt x="145" y="122"/>
                    </a:cubicBezTo>
                    <a:cubicBezTo>
                      <a:pt x="145" y="121"/>
                      <a:pt x="145" y="121"/>
                      <a:pt x="146" y="121"/>
                    </a:cubicBezTo>
                    <a:cubicBezTo>
                      <a:pt x="146" y="121"/>
                      <a:pt x="146" y="121"/>
                      <a:pt x="146" y="121"/>
                    </a:cubicBezTo>
                    <a:close/>
                    <a:moveTo>
                      <a:pt x="145" y="99"/>
                    </a:moveTo>
                    <a:cubicBezTo>
                      <a:pt x="145" y="99"/>
                      <a:pt x="145" y="99"/>
                      <a:pt x="145" y="99"/>
                    </a:cubicBezTo>
                    <a:cubicBezTo>
                      <a:pt x="145" y="99"/>
                      <a:pt x="145" y="99"/>
                      <a:pt x="145" y="98"/>
                    </a:cubicBezTo>
                    <a:cubicBezTo>
                      <a:pt x="145" y="98"/>
                      <a:pt x="145" y="98"/>
                      <a:pt x="146" y="98"/>
                    </a:cubicBezTo>
                    <a:cubicBezTo>
                      <a:pt x="146" y="98"/>
                      <a:pt x="146" y="98"/>
                      <a:pt x="146" y="98"/>
                    </a:cubicBezTo>
                    <a:cubicBezTo>
                      <a:pt x="146" y="99"/>
                      <a:pt x="145" y="99"/>
                      <a:pt x="145" y="99"/>
                    </a:cubicBezTo>
                    <a:cubicBezTo>
                      <a:pt x="145" y="99"/>
                      <a:pt x="145" y="99"/>
                      <a:pt x="145" y="99"/>
                    </a:cubicBezTo>
                    <a:cubicBezTo>
                      <a:pt x="145" y="99"/>
                      <a:pt x="145" y="99"/>
                      <a:pt x="145" y="99"/>
                    </a:cubicBezTo>
                    <a:close/>
                    <a:moveTo>
                      <a:pt x="139" y="109"/>
                    </a:moveTo>
                    <a:cubicBezTo>
                      <a:pt x="139" y="109"/>
                      <a:pt x="139" y="109"/>
                      <a:pt x="139" y="109"/>
                    </a:cubicBezTo>
                    <a:cubicBezTo>
                      <a:pt x="139" y="109"/>
                      <a:pt x="140" y="109"/>
                      <a:pt x="140" y="110"/>
                    </a:cubicBezTo>
                    <a:cubicBezTo>
                      <a:pt x="140" y="110"/>
                      <a:pt x="140" y="110"/>
                      <a:pt x="140" y="111"/>
                    </a:cubicBezTo>
                    <a:cubicBezTo>
                      <a:pt x="139" y="111"/>
                      <a:pt x="139" y="111"/>
                      <a:pt x="139" y="111"/>
                    </a:cubicBezTo>
                    <a:cubicBezTo>
                      <a:pt x="139" y="111"/>
                      <a:pt x="139" y="111"/>
                      <a:pt x="139" y="111"/>
                    </a:cubicBezTo>
                    <a:cubicBezTo>
                      <a:pt x="139" y="110"/>
                      <a:pt x="139" y="110"/>
                      <a:pt x="139" y="109"/>
                    </a:cubicBezTo>
                    <a:close/>
                    <a:moveTo>
                      <a:pt x="137" y="106"/>
                    </a:moveTo>
                    <a:cubicBezTo>
                      <a:pt x="137" y="106"/>
                      <a:pt x="137" y="106"/>
                      <a:pt x="137" y="106"/>
                    </a:cubicBezTo>
                    <a:cubicBezTo>
                      <a:pt x="137" y="106"/>
                      <a:pt x="137" y="106"/>
                      <a:pt x="137" y="106"/>
                    </a:cubicBezTo>
                    <a:close/>
                    <a:moveTo>
                      <a:pt x="135" y="65"/>
                    </a:moveTo>
                    <a:cubicBezTo>
                      <a:pt x="135" y="64"/>
                      <a:pt x="136" y="64"/>
                      <a:pt x="136" y="64"/>
                    </a:cubicBezTo>
                    <a:cubicBezTo>
                      <a:pt x="136" y="64"/>
                      <a:pt x="136" y="65"/>
                      <a:pt x="136" y="65"/>
                    </a:cubicBezTo>
                    <a:cubicBezTo>
                      <a:pt x="136" y="65"/>
                      <a:pt x="136" y="65"/>
                      <a:pt x="136" y="65"/>
                    </a:cubicBezTo>
                    <a:cubicBezTo>
                      <a:pt x="136" y="66"/>
                      <a:pt x="136" y="66"/>
                      <a:pt x="136" y="66"/>
                    </a:cubicBezTo>
                    <a:cubicBezTo>
                      <a:pt x="136" y="65"/>
                      <a:pt x="135" y="65"/>
                      <a:pt x="135" y="65"/>
                    </a:cubicBezTo>
                    <a:cubicBezTo>
                      <a:pt x="135" y="65"/>
                      <a:pt x="135" y="65"/>
                      <a:pt x="135" y="65"/>
                    </a:cubicBezTo>
                    <a:close/>
                    <a:moveTo>
                      <a:pt x="134" y="63"/>
                    </a:moveTo>
                    <a:cubicBezTo>
                      <a:pt x="134" y="63"/>
                      <a:pt x="134" y="63"/>
                      <a:pt x="134" y="63"/>
                    </a:cubicBezTo>
                    <a:cubicBezTo>
                      <a:pt x="134" y="63"/>
                      <a:pt x="134" y="63"/>
                      <a:pt x="134" y="63"/>
                    </a:cubicBezTo>
                    <a:cubicBezTo>
                      <a:pt x="133" y="63"/>
                      <a:pt x="133" y="63"/>
                      <a:pt x="133" y="63"/>
                    </a:cubicBezTo>
                    <a:cubicBezTo>
                      <a:pt x="133" y="63"/>
                      <a:pt x="134" y="63"/>
                      <a:pt x="134" y="63"/>
                    </a:cubicBezTo>
                    <a:close/>
                    <a:moveTo>
                      <a:pt x="133" y="94"/>
                    </a:moveTo>
                    <a:cubicBezTo>
                      <a:pt x="133" y="94"/>
                      <a:pt x="133" y="94"/>
                      <a:pt x="133" y="94"/>
                    </a:cubicBezTo>
                    <a:cubicBezTo>
                      <a:pt x="133" y="94"/>
                      <a:pt x="133" y="94"/>
                      <a:pt x="133" y="94"/>
                    </a:cubicBezTo>
                    <a:cubicBezTo>
                      <a:pt x="133" y="94"/>
                      <a:pt x="133" y="94"/>
                      <a:pt x="133" y="94"/>
                    </a:cubicBezTo>
                    <a:cubicBezTo>
                      <a:pt x="133" y="94"/>
                      <a:pt x="133" y="94"/>
                      <a:pt x="133" y="94"/>
                    </a:cubicBezTo>
                    <a:close/>
                    <a:moveTo>
                      <a:pt x="132" y="107"/>
                    </a:moveTo>
                    <a:cubicBezTo>
                      <a:pt x="132" y="107"/>
                      <a:pt x="132" y="108"/>
                      <a:pt x="132" y="108"/>
                    </a:cubicBezTo>
                    <a:cubicBezTo>
                      <a:pt x="132" y="108"/>
                      <a:pt x="132" y="108"/>
                      <a:pt x="132" y="108"/>
                    </a:cubicBezTo>
                    <a:cubicBezTo>
                      <a:pt x="132" y="108"/>
                      <a:pt x="133" y="108"/>
                      <a:pt x="133" y="108"/>
                    </a:cubicBezTo>
                    <a:cubicBezTo>
                      <a:pt x="133" y="108"/>
                      <a:pt x="133" y="108"/>
                      <a:pt x="133" y="108"/>
                    </a:cubicBezTo>
                    <a:cubicBezTo>
                      <a:pt x="133" y="108"/>
                      <a:pt x="133" y="108"/>
                      <a:pt x="133" y="108"/>
                    </a:cubicBezTo>
                    <a:cubicBezTo>
                      <a:pt x="133" y="108"/>
                      <a:pt x="132" y="108"/>
                      <a:pt x="132" y="108"/>
                    </a:cubicBezTo>
                    <a:cubicBezTo>
                      <a:pt x="132" y="108"/>
                      <a:pt x="132" y="108"/>
                      <a:pt x="132" y="108"/>
                    </a:cubicBezTo>
                    <a:cubicBezTo>
                      <a:pt x="132" y="108"/>
                      <a:pt x="132" y="108"/>
                      <a:pt x="132" y="107"/>
                    </a:cubicBezTo>
                    <a:close/>
                    <a:moveTo>
                      <a:pt x="134" y="116"/>
                    </a:moveTo>
                    <a:cubicBezTo>
                      <a:pt x="135" y="116"/>
                      <a:pt x="136" y="115"/>
                      <a:pt x="137" y="115"/>
                    </a:cubicBezTo>
                    <a:cubicBezTo>
                      <a:pt x="138" y="114"/>
                      <a:pt x="139" y="114"/>
                      <a:pt x="139" y="113"/>
                    </a:cubicBezTo>
                    <a:cubicBezTo>
                      <a:pt x="140" y="113"/>
                      <a:pt x="140" y="113"/>
                      <a:pt x="140" y="113"/>
                    </a:cubicBezTo>
                    <a:cubicBezTo>
                      <a:pt x="141" y="113"/>
                      <a:pt x="141" y="113"/>
                      <a:pt x="141" y="113"/>
                    </a:cubicBezTo>
                    <a:cubicBezTo>
                      <a:pt x="142" y="114"/>
                      <a:pt x="143" y="114"/>
                      <a:pt x="143" y="115"/>
                    </a:cubicBezTo>
                    <a:cubicBezTo>
                      <a:pt x="143" y="116"/>
                      <a:pt x="143" y="116"/>
                      <a:pt x="144" y="116"/>
                    </a:cubicBezTo>
                    <a:cubicBezTo>
                      <a:pt x="144" y="116"/>
                      <a:pt x="144" y="116"/>
                      <a:pt x="144" y="117"/>
                    </a:cubicBezTo>
                    <a:cubicBezTo>
                      <a:pt x="144" y="118"/>
                      <a:pt x="145" y="119"/>
                      <a:pt x="145" y="119"/>
                    </a:cubicBezTo>
                    <a:cubicBezTo>
                      <a:pt x="145" y="120"/>
                      <a:pt x="144" y="120"/>
                      <a:pt x="144" y="120"/>
                    </a:cubicBezTo>
                    <a:cubicBezTo>
                      <a:pt x="144" y="119"/>
                      <a:pt x="143" y="119"/>
                      <a:pt x="143" y="119"/>
                    </a:cubicBezTo>
                    <a:cubicBezTo>
                      <a:pt x="142" y="119"/>
                      <a:pt x="142" y="119"/>
                      <a:pt x="141" y="120"/>
                    </a:cubicBezTo>
                    <a:cubicBezTo>
                      <a:pt x="140" y="120"/>
                      <a:pt x="140" y="120"/>
                      <a:pt x="139" y="119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8"/>
                      <a:pt x="138" y="118"/>
                      <a:pt x="138" y="118"/>
                    </a:cubicBezTo>
                    <a:cubicBezTo>
                      <a:pt x="138" y="118"/>
                      <a:pt x="139" y="118"/>
                      <a:pt x="139" y="118"/>
                    </a:cubicBezTo>
                    <a:cubicBezTo>
                      <a:pt x="139" y="117"/>
                      <a:pt x="139" y="117"/>
                      <a:pt x="139" y="117"/>
                    </a:cubicBezTo>
                    <a:cubicBezTo>
                      <a:pt x="139" y="117"/>
                      <a:pt x="139" y="117"/>
                      <a:pt x="138" y="117"/>
                    </a:cubicBezTo>
                    <a:cubicBezTo>
                      <a:pt x="138" y="117"/>
                      <a:pt x="138" y="117"/>
                      <a:pt x="138" y="117"/>
                    </a:cubicBezTo>
                    <a:cubicBezTo>
                      <a:pt x="138" y="117"/>
                      <a:pt x="138" y="117"/>
                      <a:pt x="138" y="117"/>
                    </a:cubicBezTo>
                    <a:cubicBezTo>
                      <a:pt x="137" y="118"/>
                      <a:pt x="136" y="118"/>
                      <a:pt x="134" y="119"/>
                    </a:cubicBezTo>
                    <a:cubicBezTo>
                      <a:pt x="134" y="119"/>
                      <a:pt x="133" y="119"/>
                      <a:pt x="133" y="118"/>
                    </a:cubicBezTo>
                    <a:cubicBezTo>
                      <a:pt x="132" y="118"/>
                      <a:pt x="132" y="118"/>
                      <a:pt x="131" y="118"/>
                    </a:cubicBezTo>
                    <a:cubicBezTo>
                      <a:pt x="131" y="118"/>
                      <a:pt x="131" y="118"/>
                      <a:pt x="131" y="118"/>
                    </a:cubicBezTo>
                    <a:cubicBezTo>
                      <a:pt x="131" y="118"/>
                      <a:pt x="131" y="118"/>
                      <a:pt x="131" y="118"/>
                    </a:cubicBezTo>
                    <a:cubicBezTo>
                      <a:pt x="131" y="118"/>
                      <a:pt x="131" y="118"/>
                      <a:pt x="131" y="118"/>
                    </a:cubicBezTo>
                    <a:cubicBezTo>
                      <a:pt x="131" y="118"/>
                      <a:pt x="131" y="118"/>
                      <a:pt x="131" y="118"/>
                    </a:cubicBezTo>
                    <a:cubicBezTo>
                      <a:pt x="131" y="118"/>
                      <a:pt x="131" y="118"/>
                      <a:pt x="131" y="118"/>
                    </a:cubicBezTo>
                    <a:cubicBezTo>
                      <a:pt x="131" y="118"/>
                      <a:pt x="131" y="118"/>
                      <a:pt x="131" y="118"/>
                    </a:cubicBezTo>
                    <a:cubicBezTo>
                      <a:pt x="131" y="118"/>
                      <a:pt x="131" y="118"/>
                      <a:pt x="131" y="118"/>
                    </a:cubicBezTo>
                    <a:cubicBezTo>
                      <a:pt x="132" y="117"/>
                      <a:pt x="133" y="117"/>
                      <a:pt x="134" y="116"/>
                    </a:cubicBezTo>
                    <a:close/>
                    <a:moveTo>
                      <a:pt x="131" y="97"/>
                    </a:moveTo>
                    <a:cubicBezTo>
                      <a:pt x="131" y="97"/>
                      <a:pt x="131" y="97"/>
                      <a:pt x="131" y="97"/>
                    </a:cubicBezTo>
                    <a:cubicBezTo>
                      <a:pt x="131" y="96"/>
                      <a:pt x="131" y="96"/>
                      <a:pt x="131" y="96"/>
                    </a:cubicBezTo>
                    <a:cubicBezTo>
                      <a:pt x="131" y="97"/>
                      <a:pt x="131" y="97"/>
                      <a:pt x="131" y="97"/>
                    </a:cubicBezTo>
                    <a:cubicBezTo>
                      <a:pt x="131" y="97"/>
                      <a:pt x="131" y="97"/>
                      <a:pt x="131" y="97"/>
                    </a:cubicBezTo>
                    <a:close/>
                    <a:moveTo>
                      <a:pt x="130" y="61"/>
                    </a:moveTo>
                    <a:cubicBezTo>
                      <a:pt x="130" y="61"/>
                      <a:pt x="131" y="61"/>
                      <a:pt x="131" y="61"/>
                    </a:cubicBezTo>
                    <a:cubicBezTo>
                      <a:pt x="131" y="61"/>
                      <a:pt x="131" y="61"/>
                      <a:pt x="131" y="61"/>
                    </a:cubicBezTo>
                    <a:cubicBezTo>
                      <a:pt x="131" y="62"/>
                      <a:pt x="131" y="63"/>
                      <a:pt x="131" y="63"/>
                    </a:cubicBezTo>
                    <a:cubicBezTo>
                      <a:pt x="130" y="64"/>
                      <a:pt x="130" y="64"/>
                      <a:pt x="130" y="63"/>
                    </a:cubicBezTo>
                    <a:cubicBezTo>
                      <a:pt x="129" y="63"/>
                      <a:pt x="129" y="62"/>
                      <a:pt x="130" y="61"/>
                    </a:cubicBezTo>
                    <a:close/>
                    <a:moveTo>
                      <a:pt x="129" y="73"/>
                    </a:moveTo>
                    <a:cubicBezTo>
                      <a:pt x="129" y="73"/>
                      <a:pt x="129" y="73"/>
                      <a:pt x="129" y="73"/>
                    </a:cubicBezTo>
                    <a:cubicBezTo>
                      <a:pt x="129" y="73"/>
                      <a:pt x="129" y="73"/>
                      <a:pt x="129" y="73"/>
                    </a:cubicBezTo>
                    <a:cubicBezTo>
                      <a:pt x="130" y="73"/>
                      <a:pt x="130" y="73"/>
                      <a:pt x="130" y="73"/>
                    </a:cubicBezTo>
                    <a:cubicBezTo>
                      <a:pt x="130" y="73"/>
                      <a:pt x="129" y="73"/>
                      <a:pt x="129" y="73"/>
                    </a:cubicBezTo>
                    <a:cubicBezTo>
                      <a:pt x="129" y="73"/>
                      <a:pt x="129" y="73"/>
                      <a:pt x="129" y="74"/>
                    </a:cubicBezTo>
                    <a:cubicBezTo>
                      <a:pt x="129" y="74"/>
                      <a:pt x="129" y="74"/>
                      <a:pt x="129" y="74"/>
                    </a:cubicBezTo>
                    <a:cubicBezTo>
                      <a:pt x="129" y="74"/>
                      <a:pt x="129" y="74"/>
                      <a:pt x="129" y="74"/>
                    </a:cubicBezTo>
                    <a:cubicBezTo>
                      <a:pt x="129" y="74"/>
                      <a:pt x="129" y="74"/>
                      <a:pt x="129" y="74"/>
                    </a:cubicBezTo>
                    <a:cubicBezTo>
                      <a:pt x="129" y="74"/>
                      <a:pt x="129" y="74"/>
                      <a:pt x="129" y="73"/>
                    </a:cubicBezTo>
                    <a:close/>
                    <a:moveTo>
                      <a:pt x="129" y="65"/>
                    </a:moveTo>
                    <a:cubicBezTo>
                      <a:pt x="129" y="65"/>
                      <a:pt x="129" y="65"/>
                      <a:pt x="129" y="65"/>
                    </a:cubicBezTo>
                    <a:cubicBezTo>
                      <a:pt x="129" y="65"/>
                      <a:pt x="129" y="65"/>
                      <a:pt x="129" y="65"/>
                    </a:cubicBezTo>
                    <a:close/>
                    <a:moveTo>
                      <a:pt x="128" y="84"/>
                    </a:moveTo>
                    <a:cubicBezTo>
                      <a:pt x="128" y="85"/>
                      <a:pt x="128" y="85"/>
                      <a:pt x="128" y="85"/>
                    </a:cubicBezTo>
                    <a:cubicBezTo>
                      <a:pt x="128" y="85"/>
                      <a:pt x="128" y="85"/>
                      <a:pt x="128" y="85"/>
                    </a:cubicBezTo>
                    <a:lnTo>
                      <a:pt x="128" y="84"/>
                    </a:lnTo>
                    <a:close/>
                    <a:moveTo>
                      <a:pt x="127" y="111"/>
                    </a:moveTo>
                    <a:cubicBezTo>
                      <a:pt x="127" y="111"/>
                      <a:pt x="127" y="110"/>
                      <a:pt x="127" y="110"/>
                    </a:cubicBezTo>
                    <a:cubicBezTo>
                      <a:pt x="127" y="110"/>
                      <a:pt x="127" y="110"/>
                      <a:pt x="127" y="110"/>
                    </a:cubicBezTo>
                    <a:cubicBezTo>
                      <a:pt x="127" y="110"/>
                      <a:pt x="127" y="110"/>
                      <a:pt x="127" y="110"/>
                    </a:cubicBezTo>
                    <a:cubicBezTo>
                      <a:pt x="127" y="110"/>
                      <a:pt x="127" y="110"/>
                      <a:pt x="127" y="110"/>
                    </a:cubicBezTo>
                    <a:cubicBezTo>
                      <a:pt x="127" y="110"/>
                      <a:pt x="127" y="110"/>
                      <a:pt x="127" y="110"/>
                    </a:cubicBezTo>
                    <a:cubicBezTo>
                      <a:pt x="127" y="110"/>
                      <a:pt x="127" y="111"/>
                      <a:pt x="128" y="111"/>
                    </a:cubicBezTo>
                    <a:cubicBezTo>
                      <a:pt x="128" y="111"/>
                      <a:pt x="128" y="111"/>
                      <a:pt x="128" y="111"/>
                    </a:cubicBezTo>
                    <a:cubicBezTo>
                      <a:pt x="127" y="111"/>
                      <a:pt x="127" y="111"/>
                      <a:pt x="127" y="111"/>
                    </a:cubicBezTo>
                    <a:cubicBezTo>
                      <a:pt x="127" y="112"/>
                      <a:pt x="127" y="111"/>
                      <a:pt x="127" y="111"/>
                    </a:cubicBezTo>
                    <a:cubicBezTo>
                      <a:pt x="127" y="111"/>
                      <a:pt x="127" y="111"/>
                      <a:pt x="127" y="111"/>
                    </a:cubicBezTo>
                    <a:close/>
                    <a:moveTo>
                      <a:pt x="126" y="93"/>
                    </a:moveTo>
                    <a:cubicBezTo>
                      <a:pt x="126" y="93"/>
                      <a:pt x="126" y="93"/>
                      <a:pt x="126" y="93"/>
                    </a:cubicBezTo>
                    <a:cubicBezTo>
                      <a:pt x="126" y="93"/>
                      <a:pt x="126" y="93"/>
                      <a:pt x="126" y="93"/>
                    </a:cubicBezTo>
                    <a:close/>
                    <a:moveTo>
                      <a:pt x="126" y="85"/>
                    </a:moveTo>
                    <a:cubicBezTo>
                      <a:pt x="126" y="85"/>
                      <a:pt x="126" y="85"/>
                      <a:pt x="126" y="86"/>
                    </a:cubicBezTo>
                    <a:cubicBezTo>
                      <a:pt x="126" y="86"/>
                      <a:pt x="126" y="86"/>
                      <a:pt x="126" y="86"/>
                    </a:cubicBezTo>
                    <a:cubicBezTo>
                      <a:pt x="125" y="86"/>
                      <a:pt x="125" y="86"/>
                      <a:pt x="125" y="86"/>
                    </a:cubicBezTo>
                    <a:cubicBezTo>
                      <a:pt x="125" y="86"/>
                      <a:pt x="125" y="85"/>
                      <a:pt x="126" y="85"/>
                    </a:cubicBezTo>
                    <a:close/>
                    <a:moveTo>
                      <a:pt x="125" y="104"/>
                    </a:moveTo>
                    <a:cubicBezTo>
                      <a:pt x="125" y="105"/>
                      <a:pt x="125" y="106"/>
                      <a:pt x="124" y="106"/>
                    </a:cubicBezTo>
                    <a:cubicBezTo>
                      <a:pt x="124" y="107"/>
                      <a:pt x="124" y="107"/>
                      <a:pt x="124" y="107"/>
                    </a:cubicBezTo>
                    <a:cubicBezTo>
                      <a:pt x="124" y="107"/>
                      <a:pt x="124" y="107"/>
                      <a:pt x="124" y="107"/>
                    </a:cubicBezTo>
                    <a:cubicBezTo>
                      <a:pt x="124" y="107"/>
                      <a:pt x="124" y="107"/>
                      <a:pt x="124" y="107"/>
                    </a:cubicBezTo>
                    <a:cubicBezTo>
                      <a:pt x="124" y="107"/>
                      <a:pt x="124" y="107"/>
                      <a:pt x="124" y="106"/>
                    </a:cubicBezTo>
                    <a:cubicBezTo>
                      <a:pt x="124" y="106"/>
                      <a:pt x="125" y="105"/>
                      <a:pt x="125" y="104"/>
                    </a:cubicBezTo>
                    <a:cubicBezTo>
                      <a:pt x="125" y="104"/>
                      <a:pt x="125" y="104"/>
                      <a:pt x="125" y="104"/>
                    </a:cubicBezTo>
                    <a:cubicBezTo>
                      <a:pt x="125" y="104"/>
                      <a:pt x="125" y="104"/>
                      <a:pt x="125" y="104"/>
                    </a:cubicBezTo>
                    <a:close/>
                    <a:moveTo>
                      <a:pt x="125" y="94"/>
                    </a:moveTo>
                    <a:cubicBezTo>
                      <a:pt x="125" y="94"/>
                      <a:pt x="125" y="94"/>
                      <a:pt x="125" y="94"/>
                    </a:cubicBezTo>
                    <a:cubicBezTo>
                      <a:pt x="125" y="94"/>
                      <a:pt x="125" y="95"/>
                      <a:pt x="125" y="95"/>
                    </a:cubicBezTo>
                    <a:cubicBezTo>
                      <a:pt x="125" y="95"/>
                      <a:pt x="125" y="95"/>
                      <a:pt x="125" y="95"/>
                    </a:cubicBezTo>
                    <a:cubicBezTo>
                      <a:pt x="125" y="94"/>
                      <a:pt x="125" y="94"/>
                      <a:pt x="125" y="94"/>
                    </a:cubicBezTo>
                    <a:close/>
                    <a:moveTo>
                      <a:pt x="123" y="96"/>
                    </a:moveTo>
                    <a:cubicBezTo>
                      <a:pt x="123" y="96"/>
                      <a:pt x="124" y="96"/>
                      <a:pt x="124" y="96"/>
                    </a:cubicBezTo>
                    <a:cubicBezTo>
                      <a:pt x="124" y="96"/>
                      <a:pt x="125" y="97"/>
                      <a:pt x="125" y="97"/>
                    </a:cubicBezTo>
                    <a:cubicBezTo>
                      <a:pt x="125" y="98"/>
                      <a:pt x="125" y="98"/>
                      <a:pt x="125" y="99"/>
                    </a:cubicBezTo>
                    <a:cubicBezTo>
                      <a:pt x="125" y="100"/>
                      <a:pt x="125" y="101"/>
                      <a:pt x="125" y="101"/>
                    </a:cubicBezTo>
                    <a:cubicBezTo>
                      <a:pt x="125" y="102"/>
                      <a:pt x="125" y="102"/>
                      <a:pt x="125" y="102"/>
                    </a:cubicBezTo>
                    <a:cubicBezTo>
                      <a:pt x="125" y="102"/>
                      <a:pt x="125" y="103"/>
                      <a:pt x="125" y="103"/>
                    </a:cubicBezTo>
                    <a:cubicBezTo>
                      <a:pt x="125" y="103"/>
                      <a:pt x="125" y="103"/>
                      <a:pt x="124" y="102"/>
                    </a:cubicBezTo>
                    <a:cubicBezTo>
                      <a:pt x="124" y="102"/>
                      <a:pt x="124" y="102"/>
                      <a:pt x="124" y="102"/>
                    </a:cubicBezTo>
                    <a:cubicBezTo>
                      <a:pt x="123" y="102"/>
                      <a:pt x="123" y="101"/>
                      <a:pt x="123" y="101"/>
                    </a:cubicBezTo>
                    <a:cubicBezTo>
                      <a:pt x="123" y="101"/>
                      <a:pt x="123" y="101"/>
                      <a:pt x="123" y="100"/>
                    </a:cubicBezTo>
                    <a:cubicBezTo>
                      <a:pt x="123" y="100"/>
                      <a:pt x="123" y="99"/>
                      <a:pt x="123" y="98"/>
                    </a:cubicBezTo>
                    <a:cubicBezTo>
                      <a:pt x="123" y="98"/>
                      <a:pt x="123" y="98"/>
                      <a:pt x="122" y="98"/>
                    </a:cubicBezTo>
                    <a:cubicBezTo>
                      <a:pt x="123" y="97"/>
                      <a:pt x="123" y="97"/>
                      <a:pt x="123" y="96"/>
                    </a:cubicBezTo>
                    <a:close/>
                    <a:moveTo>
                      <a:pt x="120" y="100"/>
                    </a:moveTo>
                    <a:cubicBezTo>
                      <a:pt x="120" y="100"/>
                      <a:pt x="120" y="101"/>
                      <a:pt x="120" y="101"/>
                    </a:cubicBezTo>
                    <a:cubicBezTo>
                      <a:pt x="120" y="101"/>
                      <a:pt x="120" y="101"/>
                      <a:pt x="119" y="101"/>
                    </a:cubicBezTo>
                    <a:cubicBezTo>
                      <a:pt x="119" y="101"/>
                      <a:pt x="119" y="101"/>
                      <a:pt x="119" y="101"/>
                    </a:cubicBezTo>
                    <a:cubicBezTo>
                      <a:pt x="119" y="101"/>
                      <a:pt x="119" y="101"/>
                      <a:pt x="119" y="100"/>
                    </a:cubicBezTo>
                    <a:cubicBezTo>
                      <a:pt x="120" y="100"/>
                      <a:pt x="120" y="100"/>
                      <a:pt x="120" y="99"/>
                    </a:cubicBezTo>
                    <a:cubicBezTo>
                      <a:pt x="120" y="99"/>
                      <a:pt x="119" y="99"/>
                      <a:pt x="119" y="98"/>
                    </a:cubicBezTo>
                    <a:cubicBezTo>
                      <a:pt x="119" y="98"/>
                      <a:pt x="119" y="98"/>
                      <a:pt x="119" y="98"/>
                    </a:cubicBezTo>
                    <a:cubicBezTo>
                      <a:pt x="119" y="98"/>
                      <a:pt x="119" y="98"/>
                      <a:pt x="119" y="98"/>
                    </a:cubicBezTo>
                    <a:cubicBezTo>
                      <a:pt x="119" y="98"/>
                      <a:pt x="119" y="98"/>
                      <a:pt x="119" y="98"/>
                    </a:cubicBezTo>
                    <a:cubicBezTo>
                      <a:pt x="120" y="98"/>
                      <a:pt x="120" y="98"/>
                      <a:pt x="120" y="98"/>
                    </a:cubicBezTo>
                    <a:cubicBezTo>
                      <a:pt x="120" y="98"/>
                      <a:pt x="120" y="98"/>
                      <a:pt x="120" y="98"/>
                    </a:cubicBezTo>
                    <a:cubicBezTo>
                      <a:pt x="120" y="98"/>
                      <a:pt x="120" y="98"/>
                      <a:pt x="120" y="98"/>
                    </a:cubicBezTo>
                    <a:cubicBezTo>
                      <a:pt x="120" y="98"/>
                      <a:pt x="120" y="97"/>
                      <a:pt x="120" y="97"/>
                    </a:cubicBezTo>
                    <a:cubicBezTo>
                      <a:pt x="119" y="96"/>
                      <a:pt x="119" y="96"/>
                      <a:pt x="120" y="95"/>
                    </a:cubicBezTo>
                    <a:cubicBezTo>
                      <a:pt x="120" y="95"/>
                      <a:pt x="120" y="94"/>
                      <a:pt x="120" y="94"/>
                    </a:cubicBezTo>
                    <a:cubicBezTo>
                      <a:pt x="120" y="94"/>
                      <a:pt x="121" y="95"/>
                      <a:pt x="121" y="95"/>
                    </a:cubicBezTo>
                    <a:cubicBezTo>
                      <a:pt x="121" y="95"/>
                      <a:pt x="121" y="95"/>
                      <a:pt x="121" y="96"/>
                    </a:cubicBezTo>
                    <a:cubicBezTo>
                      <a:pt x="121" y="96"/>
                      <a:pt x="121" y="96"/>
                      <a:pt x="121" y="96"/>
                    </a:cubicBezTo>
                    <a:cubicBezTo>
                      <a:pt x="121" y="95"/>
                      <a:pt x="121" y="95"/>
                      <a:pt x="121" y="95"/>
                    </a:cubicBezTo>
                    <a:cubicBezTo>
                      <a:pt x="121" y="96"/>
                      <a:pt x="121" y="96"/>
                      <a:pt x="121" y="96"/>
                    </a:cubicBezTo>
                    <a:cubicBezTo>
                      <a:pt x="121" y="96"/>
                      <a:pt x="121" y="96"/>
                      <a:pt x="121" y="96"/>
                    </a:cubicBezTo>
                    <a:cubicBezTo>
                      <a:pt x="121" y="96"/>
                      <a:pt x="121" y="97"/>
                      <a:pt x="121" y="97"/>
                    </a:cubicBezTo>
                    <a:cubicBezTo>
                      <a:pt x="121" y="98"/>
                      <a:pt x="121" y="98"/>
                      <a:pt x="121" y="98"/>
                    </a:cubicBezTo>
                    <a:cubicBezTo>
                      <a:pt x="121" y="98"/>
                      <a:pt x="121" y="98"/>
                      <a:pt x="120" y="98"/>
                    </a:cubicBezTo>
                    <a:cubicBezTo>
                      <a:pt x="120" y="98"/>
                      <a:pt x="120" y="98"/>
                      <a:pt x="120" y="98"/>
                    </a:cubicBezTo>
                    <a:cubicBezTo>
                      <a:pt x="120" y="98"/>
                      <a:pt x="120" y="98"/>
                      <a:pt x="120" y="98"/>
                    </a:cubicBezTo>
                    <a:cubicBezTo>
                      <a:pt x="120" y="98"/>
                      <a:pt x="121" y="99"/>
                      <a:pt x="121" y="99"/>
                    </a:cubicBezTo>
                    <a:cubicBezTo>
                      <a:pt x="121" y="99"/>
                      <a:pt x="121" y="100"/>
                      <a:pt x="120" y="100"/>
                    </a:cubicBezTo>
                    <a:close/>
                    <a:moveTo>
                      <a:pt x="122" y="107"/>
                    </a:moveTo>
                    <a:cubicBezTo>
                      <a:pt x="122" y="107"/>
                      <a:pt x="122" y="107"/>
                      <a:pt x="121" y="107"/>
                    </a:cubicBezTo>
                    <a:cubicBezTo>
                      <a:pt x="121" y="107"/>
                      <a:pt x="121" y="107"/>
                      <a:pt x="121" y="107"/>
                    </a:cubicBezTo>
                    <a:cubicBezTo>
                      <a:pt x="121" y="106"/>
                      <a:pt x="121" y="106"/>
                      <a:pt x="121" y="105"/>
                    </a:cubicBezTo>
                    <a:cubicBezTo>
                      <a:pt x="121" y="105"/>
                      <a:pt x="121" y="105"/>
                      <a:pt x="121" y="105"/>
                    </a:cubicBezTo>
                    <a:cubicBezTo>
                      <a:pt x="121" y="105"/>
                      <a:pt x="121" y="105"/>
                      <a:pt x="121" y="105"/>
                    </a:cubicBezTo>
                    <a:cubicBezTo>
                      <a:pt x="121" y="105"/>
                      <a:pt x="121" y="104"/>
                      <a:pt x="121" y="104"/>
                    </a:cubicBezTo>
                    <a:cubicBezTo>
                      <a:pt x="121" y="104"/>
                      <a:pt x="121" y="104"/>
                      <a:pt x="121" y="104"/>
                    </a:cubicBezTo>
                    <a:cubicBezTo>
                      <a:pt x="121" y="104"/>
                      <a:pt x="121" y="104"/>
                      <a:pt x="121" y="104"/>
                    </a:cubicBezTo>
                    <a:cubicBezTo>
                      <a:pt x="121" y="104"/>
                      <a:pt x="121" y="104"/>
                      <a:pt x="121" y="104"/>
                    </a:cubicBezTo>
                    <a:cubicBezTo>
                      <a:pt x="121" y="104"/>
                      <a:pt x="121" y="105"/>
                      <a:pt x="121" y="105"/>
                    </a:cubicBezTo>
                    <a:cubicBezTo>
                      <a:pt x="121" y="105"/>
                      <a:pt x="121" y="105"/>
                      <a:pt x="121" y="105"/>
                    </a:cubicBezTo>
                    <a:cubicBezTo>
                      <a:pt x="121" y="105"/>
                      <a:pt x="121" y="106"/>
                      <a:pt x="122" y="106"/>
                    </a:cubicBezTo>
                    <a:cubicBezTo>
                      <a:pt x="122" y="106"/>
                      <a:pt x="122" y="106"/>
                      <a:pt x="122" y="107"/>
                    </a:cubicBezTo>
                    <a:close/>
                    <a:moveTo>
                      <a:pt x="121" y="56"/>
                    </a:moveTo>
                    <a:cubicBezTo>
                      <a:pt x="121" y="56"/>
                      <a:pt x="121" y="56"/>
                      <a:pt x="121" y="56"/>
                    </a:cubicBezTo>
                    <a:cubicBezTo>
                      <a:pt x="121" y="56"/>
                      <a:pt x="121" y="57"/>
                      <a:pt x="121" y="57"/>
                    </a:cubicBezTo>
                    <a:cubicBezTo>
                      <a:pt x="121" y="57"/>
                      <a:pt x="121" y="57"/>
                      <a:pt x="121" y="57"/>
                    </a:cubicBezTo>
                    <a:cubicBezTo>
                      <a:pt x="121" y="57"/>
                      <a:pt x="121" y="57"/>
                      <a:pt x="121" y="56"/>
                    </a:cubicBezTo>
                    <a:close/>
                    <a:moveTo>
                      <a:pt x="119" y="80"/>
                    </a:moveTo>
                    <a:cubicBezTo>
                      <a:pt x="120" y="79"/>
                      <a:pt x="120" y="79"/>
                      <a:pt x="120" y="79"/>
                    </a:cubicBezTo>
                    <a:cubicBezTo>
                      <a:pt x="120" y="79"/>
                      <a:pt x="120" y="79"/>
                      <a:pt x="121" y="79"/>
                    </a:cubicBezTo>
                    <a:cubicBezTo>
                      <a:pt x="121" y="79"/>
                      <a:pt x="121" y="79"/>
                      <a:pt x="121" y="79"/>
                    </a:cubicBezTo>
                    <a:cubicBezTo>
                      <a:pt x="120" y="80"/>
                      <a:pt x="120" y="80"/>
                      <a:pt x="119" y="80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81"/>
                      <a:pt x="119" y="81"/>
                      <a:pt x="119" y="81"/>
                    </a:cubicBezTo>
                    <a:cubicBezTo>
                      <a:pt x="119" y="81"/>
                      <a:pt x="119" y="80"/>
                      <a:pt x="119" y="80"/>
                    </a:cubicBezTo>
                    <a:cubicBezTo>
                      <a:pt x="119" y="80"/>
                      <a:pt x="119" y="80"/>
                      <a:pt x="119" y="80"/>
                    </a:cubicBezTo>
                    <a:close/>
                    <a:moveTo>
                      <a:pt x="119" y="56"/>
                    </a:moveTo>
                    <a:cubicBezTo>
                      <a:pt x="119" y="56"/>
                      <a:pt x="119" y="56"/>
                      <a:pt x="119" y="56"/>
                    </a:cubicBezTo>
                    <a:cubicBezTo>
                      <a:pt x="119" y="56"/>
                      <a:pt x="119" y="56"/>
                      <a:pt x="119" y="56"/>
                    </a:cubicBezTo>
                    <a:cubicBezTo>
                      <a:pt x="119" y="56"/>
                      <a:pt x="119" y="56"/>
                      <a:pt x="119" y="56"/>
                    </a:cubicBezTo>
                    <a:cubicBezTo>
                      <a:pt x="119" y="56"/>
                      <a:pt x="119" y="56"/>
                      <a:pt x="119" y="56"/>
                    </a:cubicBezTo>
                    <a:close/>
                    <a:moveTo>
                      <a:pt x="118" y="86"/>
                    </a:moveTo>
                    <a:cubicBezTo>
                      <a:pt x="118" y="86"/>
                      <a:pt x="119" y="86"/>
                      <a:pt x="119" y="86"/>
                    </a:cubicBezTo>
                    <a:cubicBezTo>
                      <a:pt x="119" y="86"/>
                      <a:pt x="119" y="86"/>
                      <a:pt x="119" y="86"/>
                    </a:cubicBezTo>
                    <a:cubicBezTo>
                      <a:pt x="119" y="85"/>
                      <a:pt x="120" y="85"/>
                      <a:pt x="120" y="85"/>
                    </a:cubicBezTo>
                    <a:cubicBezTo>
                      <a:pt x="120" y="85"/>
                      <a:pt x="120" y="85"/>
                      <a:pt x="120" y="85"/>
                    </a:cubicBezTo>
                    <a:cubicBezTo>
                      <a:pt x="120" y="85"/>
                      <a:pt x="120" y="85"/>
                      <a:pt x="120" y="85"/>
                    </a:cubicBezTo>
                    <a:cubicBezTo>
                      <a:pt x="119" y="83"/>
                      <a:pt x="119" y="83"/>
                      <a:pt x="121" y="81"/>
                    </a:cubicBezTo>
                    <a:cubicBezTo>
                      <a:pt x="122" y="81"/>
                      <a:pt x="122" y="81"/>
                      <a:pt x="122" y="81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22" y="82"/>
                      <a:pt x="122" y="82"/>
                      <a:pt x="122" y="82"/>
                    </a:cubicBezTo>
                    <a:cubicBezTo>
                      <a:pt x="122" y="83"/>
                      <a:pt x="121" y="83"/>
                      <a:pt x="121" y="83"/>
                    </a:cubicBezTo>
                    <a:cubicBezTo>
                      <a:pt x="121" y="84"/>
                      <a:pt x="120" y="84"/>
                      <a:pt x="120" y="85"/>
                    </a:cubicBezTo>
                    <a:cubicBezTo>
                      <a:pt x="120" y="85"/>
                      <a:pt x="120" y="85"/>
                      <a:pt x="120" y="85"/>
                    </a:cubicBezTo>
                    <a:cubicBezTo>
                      <a:pt x="120" y="85"/>
                      <a:pt x="120" y="85"/>
                      <a:pt x="120" y="85"/>
                    </a:cubicBezTo>
                    <a:cubicBezTo>
                      <a:pt x="120" y="85"/>
                      <a:pt x="120" y="85"/>
                      <a:pt x="119" y="86"/>
                    </a:cubicBezTo>
                    <a:cubicBezTo>
                      <a:pt x="119" y="86"/>
                      <a:pt x="119" y="86"/>
                      <a:pt x="119" y="86"/>
                    </a:cubicBezTo>
                    <a:cubicBezTo>
                      <a:pt x="119" y="86"/>
                      <a:pt x="119" y="86"/>
                      <a:pt x="118" y="86"/>
                    </a:cubicBezTo>
                    <a:cubicBezTo>
                      <a:pt x="118" y="86"/>
                      <a:pt x="118" y="86"/>
                      <a:pt x="118" y="86"/>
                    </a:cubicBezTo>
                    <a:cubicBezTo>
                      <a:pt x="118" y="86"/>
                      <a:pt x="118" y="86"/>
                      <a:pt x="118" y="86"/>
                    </a:cubicBezTo>
                    <a:close/>
                    <a:moveTo>
                      <a:pt x="118" y="48"/>
                    </a:moveTo>
                    <a:cubicBezTo>
                      <a:pt x="118" y="48"/>
                      <a:pt x="118" y="48"/>
                      <a:pt x="118" y="48"/>
                    </a:cubicBezTo>
                    <a:cubicBezTo>
                      <a:pt x="118" y="48"/>
                      <a:pt x="118" y="48"/>
                      <a:pt x="118" y="48"/>
                    </a:cubicBezTo>
                    <a:close/>
                    <a:moveTo>
                      <a:pt x="117" y="53"/>
                    </a:moveTo>
                    <a:cubicBezTo>
                      <a:pt x="117" y="53"/>
                      <a:pt x="117" y="53"/>
                      <a:pt x="117" y="53"/>
                    </a:cubicBezTo>
                    <a:cubicBezTo>
                      <a:pt x="117" y="53"/>
                      <a:pt x="117" y="53"/>
                      <a:pt x="117" y="53"/>
                    </a:cubicBezTo>
                    <a:cubicBezTo>
                      <a:pt x="117" y="53"/>
                      <a:pt x="117" y="53"/>
                      <a:pt x="117" y="53"/>
                    </a:cubicBezTo>
                    <a:cubicBezTo>
                      <a:pt x="116" y="53"/>
                      <a:pt x="116" y="53"/>
                      <a:pt x="117" y="53"/>
                    </a:cubicBezTo>
                    <a:close/>
                    <a:moveTo>
                      <a:pt x="61" y="74"/>
                    </a:moveTo>
                    <a:cubicBezTo>
                      <a:pt x="61" y="74"/>
                      <a:pt x="61" y="74"/>
                      <a:pt x="61" y="74"/>
                    </a:cubicBezTo>
                    <a:cubicBezTo>
                      <a:pt x="61" y="74"/>
                      <a:pt x="61" y="74"/>
                      <a:pt x="61" y="74"/>
                    </a:cubicBezTo>
                    <a:cubicBezTo>
                      <a:pt x="61" y="74"/>
                      <a:pt x="61" y="74"/>
                      <a:pt x="61" y="73"/>
                    </a:cubicBezTo>
                    <a:cubicBezTo>
                      <a:pt x="61" y="74"/>
                      <a:pt x="61" y="74"/>
                      <a:pt x="61" y="74"/>
                    </a:cubicBezTo>
                    <a:close/>
                    <a:moveTo>
                      <a:pt x="62" y="70"/>
                    </a:moveTo>
                    <a:cubicBezTo>
                      <a:pt x="62" y="70"/>
                      <a:pt x="62" y="70"/>
                      <a:pt x="62" y="70"/>
                    </a:cubicBezTo>
                    <a:cubicBezTo>
                      <a:pt x="62" y="70"/>
                      <a:pt x="62" y="70"/>
                      <a:pt x="62" y="70"/>
                    </a:cubicBezTo>
                    <a:cubicBezTo>
                      <a:pt x="62" y="70"/>
                      <a:pt x="62" y="70"/>
                      <a:pt x="62" y="70"/>
                    </a:cubicBezTo>
                    <a:cubicBezTo>
                      <a:pt x="62" y="70"/>
                      <a:pt x="62" y="70"/>
                      <a:pt x="62" y="70"/>
                    </a:cubicBezTo>
                    <a:cubicBezTo>
                      <a:pt x="62" y="70"/>
                      <a:pt x="62" y="70"/>
                      <a:pt x="62" y="70"/>
                    </a:cubicBezTo>
                    <a:cubicBezTo>
                      <a:pt x="62" y="70"/>
                      <a:pt x="62" y="70"/>
                      <a:pt x="62" y="70"/>
                    </a:cubicBezTo>
                    <a:cubicBezTo>
                      <a:pt x="62" y="70"/>
                      <a:pt x="62" y="70"/>
                      <a:pt x="62" y="70"/>
                    </a:cubicBezTo>
                    <a:close/>
                    <a:moveTo>
                      <a:pt x="63" y="67"/>
                    </a:move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63" y="67"/>
                      <a:pt x="63" y="67"/>
                      <a:pt x="63" y="67"/>
                    </a:cubicBezTo>
                    <a:close/>
                    <a:moveTo>
                      <a:pt x="63" y="80"/>
                    </a:moveTo>
                    <a:cubicBezTo>
                      <a:pt x="63" y="80"/>
                      <a:pt x="63" y="80"/>
                      <a:pt x="63" y="80"/>
                    </a:cubicBezTo>
                    <a:cubicBezTo>
                      <a:pt x="62" y="80"/>
                      <a:pt x="62" y="80"/>
                      <a:pt x="62" y="79"/>
                    </a:cubicBezTo>
                    <a:cubicBezTo>
                      <a:pt x="62" y="79"/>
                      <a:pt x="62" y="78"/>
                      <a:pt x="62" y="78"/>
                    </a:cubicBezTo>
                    <a:cubicBezTo>
                      <a:pt x="62" y="78"/>
                      <a:pt x="62" y="78"/>
                      <a:pt x="62" y="78"/>
                    </a:cubicBezTo>
                    <a:cubicBezTo>
                      <a:pt x="62" y="78"/>
                      <a:pt x="62" y="78"/>
                      <a:pt x="62" y="78"/>
                    </a:cubicBezTo>
                    <a:cubicBezTo>
                      <a:pt x="62" y="78"/>
                      <a:pt x="62" y="78"/>
                      <a:pt x="63" y="78"/>
                    </a:cubicBezTo>
                    <a:cubicBezTo>
                      <a:pt x="63" y="78"/>
                      <a:pt x="63" y="78"/>
                      <a:pt x="63" y="78"/>
                    </a:cubicBezTo>
                    <a:cubicBezTo>
                      <a:pt x="63" y="78"/>
                      <a:pt x="63" y="78"/>
                      <a:pt x="62" y="78"/>
                    </a:cubicBezTo>
                    <a:cubicBezTo>
                      <a:pt x="62" y="78"/>
                      <a:pt x="62" y="78"/>
                      <a:pt x="62" y="78"/>
                    </a:cubicBezTo>
                    <a:cubicBezTo>
                      <a:pt x="62" y="78"/>
                      <a:pt x="62" y="78"/>
                      <a:pt x="62" y="78"/>
                    </a:cubicBezTo>
                    <a:cubicBezTo>
                      <a:pt x="63" y="79"/>
                      <a:pt x="63" y="79"/>
                      <a:pt x="63" y="80"/>
                    </a:cubicBezTo>
                    <a:cubicBezTo>
                      <a:pt x="63" y="80"/>
                      <a:pt x="63" y="80"/>
                      <a:pt x="63" y="80"/>
                    </a:cubicBezTo>
                    <a:close/>
                    <a:moveTo>
                      <a:pt x="64" y="78"/>
                    </a:move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64" y="78"/>
                      <a:pt x="64" y="78"/>
                    </a:cubicBezTo>
                    <a:close/>
                    <a:moveTo>
                      <a:pt x="86" y="26"/>
                    </a:moveTo>
                    <a:cubicBezTo>
                      <a:pt x="86" y="26"/>
                      <a:pt x="86" y="26"/>
                      <a:pt x="86" y="26"/>
                    </a:cubicBezTo>
                    <a:cubicBezTo>
                      <a:pt x="86" y="25"/>
                      <a:pt x="86" y="25"/>
                      <a:pt x="86" y="25"/>
                    </a:cubicBezTo>
                    <a:cubicBezTo>
                      <a:pt x="86" y="25"/>
                      <a:pt x="86" y="25"/>
                      <a:pt x="86" y="24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6" y="25"/>
                      <a:pt x="86" y="25"/>
                      <a:pt x="86" y="25"/>
                    </a:cubicBezTo>
                    <a:cubicBezTo>
                      <a:pt x="86" y="26"/>
                      <a:pt x="86" y="26"/>
                      <a:pt x="86" y="26"/>
                    </a:cubicBezTo>
                    <a:close/>
                    <a:moveTo>
                      <a:pt x="89" y="25"/>
                    </a:move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5"/>
                      <a:pt x="89" y="25"/>
                      <a:pt x="89" y="25"/>
                    </a:cubicBezTo>
                    <a:cubicBezTo>
                      <a:pt x="89" y="25"/>
                      <a:pt x="89" y="25"/>
                      <a:pt x="89" y="25"/>
                    </a:cubicBezTo>
                    <a:close/>
                    <a:moveTo>
                      <a:pt x="90" y="66"/>
                    </a:move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66"/>
                      <a:pt x="90" y="66"/>
                      <a:pt x="90" y="66"/>
                    </a:cubicBezTo>
                    <a:close/>
                    <a:moveTo>
                      <a:pt x="94" y="86"/>
                    </a:moveTo>
                    <a:cubicBezTo>
                      <a:pt x="94" y="86"/>
                      <a:pt x="94" y="86"/>
                      <a:pt x="94" y="86"/>
                    </a:cubicBezTo>
                    <a:cubicBezTo>
                      <a:pt x="94" y="86"/>
                      <a:pt x="94" y="86"/>
                      <a:pt x="94" y="86"/>
                    </a:cubicBezTo>
                    <a:cubicBezTo>
                      <a:pt x="94" y="86"/>
                      <a:pt x="94" y="86"/>
                      <a:pt x="94" y="86"/>
                    </a:cubicBezTo>
                    <a:cubicBezTo>
                      <a:pt x="94" y="86"/>
                      <a:pt x="94" y="86"/>
                      <a:pt x="94" y="86"/>
                    </a:cubicBezTo>
                    <a:close/>
                    <a:moveTo>
                      <a:pt x="95" y="23"/>
                    </a:moveTo>
                    <a:cubicBezTo>
                      <a:pt x="95" y="23"/>
                      <a:pt x="95" y="23"/>
                      <a:pt x="94" y="23"/>
                    </a:cubicBezTo>
                    <a:cubicBezTo>
                      <a:pt x="94" y="23"/>
                      <a:pt x="93" y="23"/>
                      <a:pt x="92" y="23"/>
                    </a:cubicBezTo>
                    <a:cubicBezTo>
                      <a:pt x="92" y="23"/>
                      <a:pt x="92" y="23"/>
                      <a:pt x="92" y="23"/>
                    </a:cubicBezTo>
                    <a:cubicBezTo>
                      <a:pt x="92" y="23"/>
                      <a:pt x="92" y="23"/>
                      <a:pt x="91" y="24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1" y="23"/>
                      <a:pt x="92" y="23"/>
                      <a:pt x="92" y="23"/>
                    </a:cubicBezTo>
                    <a:cubicBezTo>
                      <a:pt x="92" y="23"/>
                      <a:pt x="92" y="23"/>
                      <a:pt x="92" y="23"/>
                    </a:cubicBezTo>
                    <a:cubicBezTo>
                      <a:pt x="93" y="23"/>
                      <a:pt x="94" y="23"/>
                      <a:pt x="95" y="23"/>
                    </a:cubicBezTo>
                    <a:cubicBezTo>
                      <a:pt x="95" y="23"/>
                      <a:pt x="95" y="23"/>
                      <a:pt x="95" y="23"/>
                    </a:cubicBezTo>
                    <a:close/>
                    <a:moveTo>
                      <a:pt x="113" y="90"/>
                    </a:move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3" y="90"/>
                      <a:pt x="113" y="90"/>
                      <a:pt x="113" y="90"/>
                    </a:cubicBezTo>
                    <a:close/>
                    <a:moveTo>
                      <a:pt x="113" y="82"/>
                    </a:moveTo>
                    <a:cubicBezTo>
                      <a:pt x="113" y="82"/>
                      <a:pt x="112" y="82"/>
                      <a:pt x="112" y="82"/>
                    </a:cubicBezTo>
                    <a:cubicBezTo>
                      <a:pt x="112" y="82"/>
                      <a:pt x="112" y="82"/>
                      <a:pt x="112" y="82"/>
                    </a:cubicBezTo>
                    <a:cubicBezTo>
                      <a:pt x="113" y="82"/>
                      <a:pt x="113" y="81"/>
                      <a:pt x="113" y="82"/>
                    </a:cubicBezTo>
                    <a:cubicBezTo>
                      <a:pt x="113" y="82"/>
                      <a:pt x="113" y="82"/>
                      <a:pt x="114" y="82"/>
                    </a:cubicBezTo>
                    <a:cubicBezTo>
                      <a:pt x="113" y="82"/>
                      <a:pt x="113" y="82"/>
                      <a:pt x="113" y="82"/>
                    </a:cubicBezTo>
                    <a:close/>
                    <a:moveTo>
                      <a:pt x="113" y="65"/>
                    </a:moveTo>
                    <a:cubicBezTo>
                      <a:pt x="114" y="65"/>
                      <a:pt x="114" y="65"/>
                      <a:pt x="114" y="65"/>
                    </a:cubicBezTo>
                    <a:cubicBezTo>
                      <a:pt x="114" y="65"/>
                      <a:pt x="114" y="65"/>
                      <a:pt x="114" y="65"/>
                    </a:cubicBezTo>
                    <a:lnTo>
                      <a:pt x="113" y="65"/>
                    </a:lnTo>
                    <a:close/>
                    <a:moveTo>
                      <a:pt x="115" y="45"/>
                    </a:moveTo>
                    <a:cubicBezTo>
                      <a:pt x="115" y="45"/>
                      <a:pt x="115" y="45"/>
                      <a:pt x="115" y="45"/>
                    </a:cubicBezTo>
                    <a:cubicBezTo>
                      <a:pt x="115" y="45"/>
                      <a:pt x="115" y="46"/>
                      <a:pt x="115" y="46"/>
                    </a:cubicBezTo>
                    <a:cubicBezTo>
                      <a:pt x="115" y="46"/>
                      <a:pt x="115" y="46"/>
                      <a:pt x="115" y="46"/>
                    </a:cubicBezTo>
                    <a:cubicBezTo>
                      <a:pt x="115" y="46"/>
                      <a:pt x="115" y="46"/>
                      <a:pt x="115" y="46"/>
                    </a:cubicBezTo>
                    <a:cubicBezTo>
                      <a:pt x="115" y="46"/>
                      <a:pt x="115" y="45"/>
                      <a:pt x="115" y="45"/>
                    </a:cubicBezTo>
                    <a:close/>
                    <a:moveTo>
                      <a:pt x="96" y="36"/>
                    </a:moveTo>
                    <a:cubicBezTo>
                      <a:pt x="96" y="36"/>
                      <a:pt x="96" y="36"/>
                      <a:pt x="96" y="36"/>
                    </a:cubicBezTo>
                    <a:cubicBezTo>
                      <a:pt x="96" y="36"/>
                      <a:pt x="96" y="36"/>
                      <a:pt x="96" y="36"/>
                    </a:cubicBezTo>
                    <a:cubicBezTo>
                      <a:pt x="96" y="36"/>
                      <a:pt x="96" y="36"/>
                      <a:pt x="96" y="36"/>
                    </a:cubicBezTo>
                    <a:cubicBezTo>
                      <a:pt x="96" y="36"/>
                      <a:pt x="96" y="36"/>
                      <a:pt x="96" y="36"/>
                    </a:cubicBezTo>
                    <a:cubicBezTo>
                      <a:pt x="96" y="36"/>
                      <a:pt x="96" y="36"/>
                      <a:pt x="96" y="36"/>
                    </a:cubicBezTo>
                    <a:close/>
                    <a:moveTo>
                      <a:pt x="98" y="64"/>
                    </a:moveTo>
                    <a:cubicBezTo>
                      <a:pt x="98" y="64"/>
                      <a:pt x="98" y="64"/>
                      <a:pt x="98" y="63"/>
                    </a:cubicBezTo>
                    <a:cubicBezTo>
                      <a:pt x="98" y="64"/>
                      <a:pt x="98" y="64"/>
                      <a:pt x="98" y="64"/>
                    </a:cubicBezTo>
                    <a:cubicBezTo>
                      <a:pt x="98" y="64"/>
                      <a:pt x="98" y="64"/>
                      <a:pt x="98" y="64"/>
                    </a:cubicBezTo>
                    <a:close/>
                    <a:moveTo>
                      <a:pt x="98" y="47"/>
                    </a:moveTo>
                    <a:cubicBezTo>
                      <a:pt x="98" y="47"/>
                      <a:pt x="97" y="47"/>
                      <a:pt x="96" y="47"/>
                    </a:cubicBezTo>
                    <a:cubicBezTo>
                      <a:pt x="96" y="47"/>
                      <a:pt x="96" y="46"/>
                      <a:pt x="96" y="46"/>
                    </a:cubicBezTo>
                    <a:cubicBezTo>
                      <a:pt x="96" y="46"/>
                      <a:pt x="97" y="46"/>
                      <a:pt x="97" y="45"/>
                    </a:cubicBezTo>
                    <a:cubicBezTo>
                      <a:pt x="97" y="45"/>
                      <a:pt x="98" y="45"/>
                      <a:pt x="98" y="44"/>
                    </a:cubicBezTo>
                    <a:cubicBezTo>
                      <a:pt x="99" y="44"/>
                      <a:pt x="99" y="44"/>
                      <a:pt x="99" y="44"/>
                    </a:cubicBezTo>
                    <a:cubicBezTo>
                      <a:pt x="99" y="43"/>
                      <a:pt x="99" y="43"/>
                      <a:pt x="100" y="43"/>
                    </a:cubicBezTo>
                    <a:cubicBezTo>
                      <a:pt x="100" y="43"/>
                      <a:pt x="100" y="44"/>
                      <a:pt x="101" y="43"/>
                    </a:cubicBezTo>
                    <a:cubicBezTo>
                      <a:pt x="101" y="43"/>
                      <a:pt x="101" y="43"/>
                      <a:pt x="101" y="43"/>
                    </a:cubicBezTo>
                    <a:cubicBezTo>
                      <a:pt x="101" y="42"/>
                      <a:pt x="101" y="42"/>
                      <a:pt x="100" y="42"/>
                    </a:cubicBezTo>
                    <a:cubicBezTo>
                      <a:pt x="100" y="42"/>
                      <a:pt x="99" y="42"/>
                      <a:pt x="99" y="42"/>
                    </a:cubicBezTo>
                    <a:cubicBezTo>
                      <a:pt x="98" y="42"/>
                      <a:pt x="97" y="42"/>
                      <a:pt x="96" y="4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1"/>
                      <a:pt x="95" y="41"/>
                      <a:pt x="96" y="41"/>
                    </a:cubicBezTo>
                    <a:cubicBezTo>
                      <a:pt x="96" y="41"/>
                      <a:pt x="96" y="41"/>
                      <a:pt x="96" y="41"/>
                    </a:cubicBezTo>
                    <a:cubicBezTo>
                      <a:pt x="97" y="41"/>
                      <a:pt x="99" y="41"/>
                      <a:pt x="100" y="41"/>
                    </a:cubicBezTo>
                    <a:cubicBezTo>
                      <a:pt x="101" y="41"/>
                      <a:pt x="102" y="40"/>
                      <a:pt x="102" y="40"/>
                    </a:cubicBezTo>
                    <a:cubicBezTo>
                      <a:pt x="103" y="40"/>
                      <a:pt x="104" y="40"/>
                      <a:pt x="105" y="40"/>
                    </a:cubicBezTo>
                    <a:cubicBezTo>
                      <a:pt x="105" y="40"/>
                      <a:pt x="105" y="40"/>
                      <a:pt x="106" y="40"/>
                    </a:cubicBezTo>
                    <a:cubicBezTo>
                      <a:pt x="106" y="40"/>
                      <a:pt x="106" y="40"/>
                      <a:pt x="106" y="40"/>
                    </a:cubicBezTo>
                    <a:cubicBezTo>
                      <a:pt x="106" y="40"/>
                      <a:pt x="106" y="40"/>
                      <a:pt x="106" y="40"/>
                    </a:cubicBezTo>
                    <a:cubicBezTo>
                      <a:pt x="105" y="41"/>
                      <a:pt x="104" y="41"/>
                      <a:pt x="104" y="41"/>
                    </a:cubicBezTo>
                    <a:cubicBezTo>
                      <a:pt x="104" y="41"/>
                      <a:pt x="103" y="42"/>
                      <a:pt x="104" y="42"/>
                    </a:cubicBezTo>
                    <a:cubicBezTo>
                      <a:pt x="104" y="42"/>
                      <a:pt x="104" y="42"/>
                      <a:pt x="104" y="42"/>
                    </a:cubicBezTo>
                    <a:cubicBezTo>
                      <a:pt x="104" y="42"/>
                      <a:pt x="104" y="42"/>
                      <a:pt x="104" y="42"/>
                    </a:cubicBezTo>
                    <a:cubicBezTo>
                      <a:pt x="105" y="43"/>
                      <a:pt x="106" y="43"/>
                      <a:pt x="108" y="42"/>
                    </a:cubicBezTo>
                    <a:cubicBezTo>
                      <a:pt x="108" y="42"/>
                      <a:pt x="108" y="42"/>
                      <a:pt x="108" y="42"/>
                    </a:cubicBezTo>
                    <a:cubicBezTo>
                      <a:pt x="108" y="42"/>
                      <a:pt x="108" y="43"/>
                      <a:pt x="108" y="43"/>
                    </a:cubicBezTo>
                    <a:cubicBezTo>
                      <a:pt x="108" y="43"/>
                      <a:pt x="108" y="43"/>
                      <a:pt x="107" y="44"/>
                    </a:cubicBezTo>
                    <a:cubicBezTo>
                      <a:pt x="107" y="44"/>
                      <a:pt x="107" y="44"/>
                      <a:pt x="106" y="44"/>
                    </a:cubicBezTo>
                    <a:cubicBezTo>
                      <a:pt x="106" y="45"/>
                      <a:pt x="106" y="45"/>
                      <a:pt x="106" y="45"/>
                    </a:cubicBezTo>
                    <a:cubicBezTo>
                      <a:pt x="106" y="46"/>
                      <a:pt x="106" y="46"/>
                      <a:pt x="105" y="45"/>
                    </a:cubicBezTo>
                    <a:cubicBezTo>
                      <a:pt x="104" y="45"/>
                      <a:pt x="104" y="45"/>
                      <a:pt x="103" y="45"/>
                    </a:cubicBezTo>
                    <a:cubicBezTo>
                      <a:pt x="103" y="45"/>
                      <a:pt x="102" y="45"/>
                      <a:pt x="102" y="46"/>
                    </a:cubicBezTo>
                    <a:cubicBezTo>
                      <a:pt x="102" y="47"/>
                      <a:pt x="102" y="47"/>
                      <a:pt x="101" y="47"/>
                    </a:cubicBezTo>
                    <a:cubicBezTo>
                      <a:pt x="101" y="47"/>
                      <a:pt x="101" y="47"/>
                      <a:pt x="101" y="47"/>
                    </a:cubicBezTo>
                    <a:cubicBezTo>
                      <a:pt x="101" y="47"/>
                      <a:pt x="101" y="47"/>
                      <a:pt x="101" y="47"/>
                    </a:cubicBezTo>
                    <a:cubicBezTo>
                      <a:pt x="101" y="47"/>
                      <a:pt x="100" y="47"/>
                      <a:pt x="100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100" y="48"/>
                      <a:pt x="99" y="48"/>
                      <a:pt x="99" y="48"/>
                    </a:cubicBezTo>
                    <a:cubicBezTo>
                      <a:pt x="99" y="48"/>
                      <a:pt x="100" y="48"/>
                      <a:pt x="100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100" y="47"/>
                      <a:pt x="100" y="47"/>
                      <a:pt x="101" y="47"/>
                    </a:cubicBezTo>
                    <a:cubicBezTo>
                      <a:pt x="101" y="47"/>
                      <a:pt x="101" y="47"/>
                      <a:pt x="101" y="47"/>
                    </a:cubicBezTo>
                    <a:cubicBezTo>
                      <a:pt x="101" y="47"/>
                      <a:pt x="101" y="47"/>
                      <a:pt x="101" y="47"/>
                    </a:cubicBezTo>
                    <a:cubicBezTo>
                      <a:pt x="101" y="47"/>
                      <a:pt x="101" y="46"/>
                      <a:pt x="101" y="46"/>
                    </a:cubicBezTo>
                    <a:cubicBezTo>
                      <a:pt x="101" y="46"/>
                      <a:pt x="101" y="45"/>
                      <a:pt x="101" y="45"/>
                    </a:cubicBezTo>
                    <a:cubicBezTo>
                      <a:pt x="100" y="45"/>
                      <a:pt x="100" y="46"/>
                      <a:pt x="99" y="46"/>
                    </a:cubicBezTo>
                    <a:cubicBezTo>
                      <a:pt x="99" y="46"/>
                      <a:pt x="99" y="46"/>
                      <a:pt x="98" y="47"/>
                    </a:cubicBezTo>
                    <a:close/>
                    <a:moveTo>
                      <a:pt x="104" y="48"/>
                    </a:moveTo>
                    <a:cubicBezTo>
                      <a:pt x="104" y="48"/>
                      <a:pt x="104" y="48"/>
                      <a:pt x="104" y="48"/>
                    </a:cubicBezTo>
                    <a:cubicBezTo>
                      <a:pt x="104" y="48"/>
                      <a:pt x="104" y="49"/>
                      <a:pt x="104" y="49"/>
                    </a:cubicBezTo>
                    <a:cubicBezTo>
                      <a:pt x="104" y="49"/>
                      <a:pt x="104" y="49"/>
                      <a:pt x="104" y="49"/>
                    </a:cubicBezTo>
                    <a:cubicBezTo>
                      <a:pt x="104" y="49"/>
                      <a:pt x="104" y="49"/>
                      <a:pt x="104" y="49"/>
                    </a:cubicBezTo>
                    <a:cubicBezTo>
                      <a:pt x="104" y="49"/>
                      <a:pt x="104" y="49"/>
                      <a:pt x="104" y="49"/>
                    </a:cubicBezTo>
                    <a:cubicBezTo>
                      <a:pt x="104" y="49"/>
                      <a:pt x="104" y="49"/>
                      <a:pt x="104" y="48"/>
                    </a:cubicBezTo>
                    <a:cubicBezTo>
                      <a:pt x="104" y="48"/>
                      <a:pt x="104" y="48"/>
                      <a:pt x="104" y="48"/>
                    </a:cubicBezTo>
                    <a:cubicBezTo>
                      <a:pt x="104" y="48"/>
                      <a:pt x="104" y="48"/>
                      <a:pt x="104" y="48"/>
                    </a:cubicBezTo>
                    <a:cubicBezTo>
                      <a:pt x="104" y="48"/>
                      <a:pt x="104" y="48"/>
                      <a:pt x="104" y="48"/>
                    </a:cubicBezTo>
                    <a:close/>
                    <a:moveTo>
                      <a:pt x="102" y="56"/>
                    </a:moveTo>
                    <a:cubicBezTo>
                      <a:pt x="102" y="56"/>
                      <a:pt x="102" y="56"/>
                      <a:pt x="102" y="56"/>
                    </a:cubicBezTo>
                    <a:cubicBezTo>
                      <a:pt x="101" y="56"/>
                      <a:pt x="101" y="56"/>
                      <a:pt x="101" y="55"/>
                    </a:cubicBezTo>
                    <a:cubicBezTo>
                      <a:pt x="101" y="55"/>
                      <a:pt x="101" y="55"/>
                      <a:pt x="101" y="55"/>
                    </a:cubicBezTo>
                    <a:cubicBezTo>
                      <a:pt x="101" y="55"/>
                      <a:pt x="101" y="55"/>
                      <a:pt x="101" y="55"/>
                    </a:cubicBezTo>
                    <a:cubicBezTo>
                      <a:pt x="102" y="55"/>
                      <a:pt x="102" y="55"/>
                      <a:pt x="102" y="56"/>
                    </a:cubicBezTo>
                    <a:close/>
                    <a:moveTo>
                      <a:pt x="100" y="69"/>
                    </a:moveTo>
                    <a:cubicBezTo>
                      <a:pt x="100" y="69"/>
                      <a:pt x="100" y="69"/>
                      <a:pt x="100" y="69"/>
                    </a:cubicBezTo>
                    <a:cubicBezTo>
                      <a:pt x="101" y="69"/>
                      <a:pt x="101" y="69"/>
                      <a:pt x="101" y="69"/>
                    </a:cubicBezTo>
                    <a:lnTo>
                      <a:pt x="100" y="69"/>
                    </a:lnTo>
                    <a:close/>
                    <a:moveTo>
                      <a:pt x="104" y="76"/>
                    </a:moveTo>
                    <a:cubicBezTo>
                      <a:pt x="104" y="76"/>
                      <a:pt x="104" y="76"/>
                      <a:pt x="104" y="77"/>
                    </a:cubicBezTo>
                    <a:cubicBezTo>
                      <a:pt x="104" y="76"/>
                      <a:pt x="104" y="76"/>
                      <a:pt x="104" y="76"/>
                    </a:cubicBezTo>
                    <a:cubicBezTo>
                      <a:pt x="104" y="76"/>
                      <a:pt x="104" y="76"/>
                      <a:pt x="104" y="76"/>
                    </a:cubicBezTo>
                    <a:cubicBezTo>
                      <a:pt x="104" y="76"/>
                      <a:pt x="104" y="76"/>
                      <a:pt x="104" y="76"/>
                    </a:cubicBezTo>
                    <a:cubicBezTo>
                      <a:pt x="104" y="76"/>
                      <a:pt x="104" y="76"/>
                      <a:pt x="104" y="76"/>
                    </a:cubicBezTo>
                    <a:close/>
                    <a:moveTo>
                      <a:pt x="105" y="65"/>
                    </a:moveTo>
                    <a:cubicBezTo>
                      <a:pt x="105" y="66"/>
                      <a:pt x="104" y="66"/>
                      <a:pt x="104" y="66"/>
                    </a:cubicBezTo>
                    <a:cubicBezTo>
                      <a:pt x="103" y="66"/>
                      <a:pt x="102" y="66"/>
                      <a:pt x="102" y="66"/>
                    </a:cubicBezTo>
                    <a:cubicBezTo>
                      <a:pt x="101" y="67"/>
                      <a:pt x="101" y="66"/>
                      <a:pt x="100" y="66"/>
                    </a:cubicBezTo>
                    <a:cubicBezTo>
                      <a:pt x="100" y="66"/>
                      <a:pt x="100" y="65"/>
                      <a:pt x="99" y="65"/>
                    </a:cubicBezTo>
                    <a:cubicBezTo>
                      <a:pt x="99" y="65"/>
                      <a:pt x="99" y="65"/>
                      <a:pt x="99" y="65"/>
                    </a:cubicBezTo>
                    <a:cubicBezTo>
                      <a:pt x="100" y="65"/>
                      <a:pt x="100" y="65"/>
                      <a:pt x="100" y="65"/>
                    </a:cubicBezTo>
                    <a:cubicBezTo>
                      <a:pt x="100" y="65"/>
                      <a:pt x="100" y="65"/>
                      <a:pt x="101" y="65"/>
                    </a:cubicBezTo>
                    <a:cubicBezTo>
                      <a:pt x="101" y="65"/>
                      <a:pt x="101" y="65"/>
                      <a:pt x="101" y="65"/>
                    </a:cubicBezTo>
                    <a:cubicBezTo>
                      <a:pt x="102" y="64"/>
                      <a:pt x="102" y="64"/>
                      <a:pt x="102" y="64"/>
                    </a:cubicBezTo>
                    <a:cubicBezTo>
                      <a:pt x="103" y="63"/>
                      <a:pt x="103" y="63"/>
                      <a:pt x="104" y="63"/>
                    </a:cubicBezTo>
                    <a:cubicBezTo>
                      <a:pt x="104" y="63"/>
                      <a:pt x="104" y="63"/>
                      <a:pt x="104" y="63"/>
                    </a:cubicBezTo>
                    <a:cubicBezTo>
                      <a:pt x="104" y="63"/>
                      <a:pt x="105" y="63"/>
                      <a:pt x="105" y="62"/>
                    </a:cubicBezTo>
                    <a:cubicBezTo>
                      <a:pt x="105" y="62"/>
                      <a:pt x="105" y="62"/>
                      <a:pt x="105" y="62"/>
                    </a:cubicBezTo>
                    <a:cubicBezTo>
                      <a:pt x="105" y="61"/>
                      <a:pt x="104" y="61"/>
                      <a:pt x="104" y="60"/>
                    </a:cubicBezTo>
                    <a:cubicBezTo>
                      <a:pt x="104" y="60"/>
                      <a:pt x="104" y="60"/>
                      <a:pt x="104" y="60"/>
                    </a:cubicBezTo>
                    <a:cubicBezTo>
                      <a:pt x="105" y="60"/>
                      <a:pt x="105" y="60"/>
                      <a:pt x="105" y="60"/>
                    </a:cubicBezTo>
                    <a:cubicBezTo>
                      <a:pt x="105" y="61"/>
                      <a:pt x="106" y="61"/>
                      <a:pt x="106" y="62"/>
                    </a:cubicBezTo>
                    <a:cubicBezTo>
                      <a:pt x="107" y="63"/>
                      <a:pt x="107" y="63"/>
                      <a:pt x="107" y="63"/>
                    </a:cubicBezTo>
                    <a:cubicBezTo>
                      <a:pt x="109" y="63"/>
                      <a:pt x="110" y="63"/>
                      <a:pt x="110" y="62"/>
                    </a:cubicBezTo>
                    <a:cubicBezTo>
                      <a:pt x="111" y="61"/>
                      <a:pt x="112" y="61"/>
                      <a:pt x="113" y="61"/>
                    </a:cubicBezTo>
                    <a:cubicBezTo>
                      <a:pt x="113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0"/>
                      <a:pt x="114" y="60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3" y="62"/>
                      <a:pt x="113" y="62"/>
                      <a:pt x="113" y="62"/>
                    </a:cubicBezTo>
                    <a:cubicBezTo>
                      <a:pt x="112" y="62"/>
                      <a:pt x="111" y="63"/>
                      <a:pt x="110" y="63"/>
                    </a:cubicBezTo>
                    <a:cubicBezTo>
                      <a:pt x="109" y="64"/>
                      <a:pt x="108" y="64"/>
                      <a:pt x="107" y="65"/>
                    </a:cubicBezTo>
                    <a:cubicBezTo>
                      <a:pt x="107" y="65"/>
                      <a:pt x="107" y="65"/>
                      <a:pt x="107" y="65"/>
                    </a:cubicBezTo>
                    <a:cubicBezTo>
                      <a:pt x="106" y="65"/>
                      <a:pt x="106" y="65"/>
                      <a:pt x="105" y="65"/>
                    </a:cubicBezTo>
                    <a:close/>
                    <a:moveTo>
                      <a:pt x="107" y="87"/>
                    </a:moveTo>
                    <a:cubicBezTo>
                      <a:pt x="107" y="87"/>
                      <a:pt x="107" y="87"/>
                      <a:pt x="107" y="87"/>
                    </a:cubicBezTo>
                    <a:cubicBezTo>
                      <a:pt x="107" y="86"/>
                      <a:pt x="107" y="86"/>
                      <a:pt x="107" y="86"/>
                    </a:cubicBezTo>
                    <a:cubicBezTo>
                      <a:pt x="107" y="86"/>
                      <a:pt x="107" y="86"/>
                      <a:pt x="107" y="87"/>
                    </a:cubicBezTo>
                    <a:cubicBezTo>
                      <a:pt x="107" y="87"/>
                      <a:pt x="107" y="87"/>
                      <a:pt x="107" y="87"/>
                    </a:cubicBezTo>
                    <a:close/>
                    <a:moveTo>
                      <a:pt x="107" y="76"/>
                    </a:moveTo>
                    <a:cubicBezTo>
                      <a:pt x="107" y="76"/>
                      <a:pt x="107" y="76"/>
                      <a:pt x="107" y="76"/>
                    </a:cubicBezTo>
                    <a:cubicBezTo>
                      <a:pt x="107" y="76"/>
                      <a:pt x="107" y="76"/>
                      <a:pt x="107" y="76"/>
                    </a:cubicBezTo>
                    <a:cubicBezTo>
                      <a:pt x="107" y="76"/>
                      <a:pt x="107" y="75"/>
                      <a:pt x="107" y="75"/>
                    </a:cubicBezTo>
                    <a:cubicBezTo>
                      <a:pt x="108" y="75"/>
                      <a:pt x="109" y="74"/>
                      <a:pt x="110" y="74"/>
                    </a:cubicBezTo>
                    <a:cubicBezTo>
                      <a:pt x="110" y="74"/>
                      <a:pt x="111" y="74"/>
                      <a:pt x="111" y="74"/>
                    </a:cubicBezTo>
                    <a:cubicBezTo>
                      <a:pt x="111" y="74"/>
                      <a:pt x="112" y="74"/>
                      <a:pt x="112" y="74"/>
                    </a:cubicBezTo>
                    <a:cubicBezTo>
                      <a:pt x="112" y="74"/>
                      <a:pt x="112" y="75"/>
                      <a:pt x="112" y="75"/>
                    </a:cubicBezTo>
                    <a:cubicBezTo>
                      <a:pt x="112" y="75"/>
                      <a:pt x="112" y="75"/>
                      <a:pt x="112" y="75"/>
                    </a:cubicBezTo>
                    <a:cubicBezTo>
                      <a:pt x="112" y="75"/>
                      <a:pt x="111" y="75"/>
                      <a:pt x="111" y="75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0" y="75"/>
                      <a:pt x="110" y="75"/>
                      <a:pt x="110" y="75"/>
                    </a:cubicBezTo>
                    <a:cubicBezTo>
                      <a:pt x="109" y="75"/>
                      <a:pt x="108" y="75"/>
                      <a:pt x="108" y="76"/>
                    </a:cubicBezTo>
                    <a:cubicBezTo>
                      <a:pt x="108" y="76"/>
                      <a:pt x="107" y="76"/>
                      <a:pt x="107" y="76"/>
                    </a:cubicBezTo>
                    <a:close/>
                    <a:moveTo>
                      <a:pt x="133" y="205"/>
                    </a:moveTo>
                    <a:cubicBezTo>
                      <a:pt x="133" y="205"/>
                      <a:pt x="133" y="205"/>
                      <a:pt x="133" y="205"/>
                    </a:cubicBezTo>
                    <a:cubicBezTo>
                      <a:pt x="132" y="205"/>
                      <a:pt x="132" y="205"/>
                      <a:pt x="132" y="204"/>
                    </a:cubicBezTo>
                    <a:cubicBezTo>
                      <a:pt x="132" y="204"/>
                      <a:pt x="132" y="204"/>
                      <a:pt x="132" y="204"/>
                    </a:cubicBezTo>
                    <a:cubicBezTo>
                      <a:pt x="133" y="204"/>
                      <a:pt x="133" y="204"/>
                      <a:pt x="133" y="205"/>
                    </a:cubicBezTo>
                    <a:cubicBezTo>
                      <a:pt x="133" y="205"/>
                      <a:pt x="133" y="205"/>
                      <a:pt x="133" y="205"/>
                    </a:cubicBezTo>
                    <a:close/>
                    <a:moveTo>
                      <a:pt x="161" y="209"/>
                    </a:moveTo>
                    <a:cubicBezTo>
                      <a:pt x="161" y="209"/>
                      <a:pt x="161" y="210"/>
                      <a:pt x="161" y="210"/>
                    </a:cubicBezTo>
                    <a:cubicBezTo>
                      <a:pt x="161" y="210"/>
                      <a:pt x="160" y="209"/>
                      <a:pt x="160" y="209"/>
                    </a:cubicBezTo>
                    <a:cubicBezTo>
                      <a:pt x="160" y="209"/>
                      <a:pt x="160" y="209"/>
                      <a:pt x="161" y="208"/>
                    </a:cubicBezTo>
                    <a:cubicBezTo>
                      <a:pt x="161" y="208"/>
                      <a:pt x="161" y="208"/>
                      <a:pt x="161" y="208"/>
                    </a:cubicBezTo>
                    <a:cubicBezTo>
                      <a:pt x="161" y="208"/>
                      <a:pt x="161" y="208"/>
                      <a:pt x="161" y="208"/>
                    </a:cubicBezTo>
                    <a:cubicBezTo>
                      <a:pt x="161" y="208"/>
                      <a:pt x="161" y="208"/>
                      <a:pt x="161" y="209"/>
                    </a:cubicBezTo>
                    <a:cubicBezTo>
                      <a:pt x="161" y="209"/>
                      <a:pt x="161" y="209"/>
                      <a:pt x="161" y="209"/>
                    </a:cubicBezTo>
                    <a:close/>
                    <a:moveTo>
                      <a:pt x="166" y="343"/>
                    </a:moveTo>
                    <a:cubicBezTo>
                      <a:pt x="166" y="343"/>
                      <a:pt x="166" y="343"/>
                      <a:pt x="166" y="343"/>
                    </a:cubicBezTo>
                    <a:cubicBezTo>
                      <a:pt x="166" y="343"/>
                      <a:pt x="166" y="343"/>
                      <a:pt x="166" y="343"/>
                    </a:cubicBezTo>
                    <a:cubicBezTo>
                      <a:pt x="166" y="342"/>
                      <a:pt x="166" y="342"/>
                      <a:pt x="166" y="343"/>
                    </a:cubicBezTo>
                    <a:cubicBezTo>
                      <a:pt x="166" y="343"/>
                      <a:pt x="166" y="343"/>
                      <a:pt x="166" y="343"/>
                    </a:cubicBezTo>
                    <a:close/>
                    <a:moveTo>
                      <a:pt x="167" y="263"/>
                    </a:moveTo>
                    <a:cubicBezTo>
                      <a:pt x="167" y="263"/>
                      <a:pt x="167" y="263"/>
                      <a:pt x="167" y="263"/>
                    </a:cubicBezTo>
                    <a:cubicBezTo>
                      <a:pt x="166" y="263"/>
                      <a:pt x="165" y="263"/>
                      <a:pt x="165" y="262"/>
                    </a:cubicBezTo>
                    <a:cubicBezTo>
                      <a:pt x="165" y="262"/>
                      <a:pt x="165" y="262"/>
                      <a:pt x="165" y="262"/>
                    </a:cubicBezTo>
                    <a:cubicBezTo>
                      <a:pt x="165" y="262"/>
                      <a:pt x="165" y="262"/>
                      <a:pt x="165" y="262"/>
                    </a:cubicBezTo>
                    <a:cubicBezTo>
                      <a:pt x="166" y="262"/>
                      <a:pt x="166" y="263"/>
                      <a:pt x="167" y="263"/>
                    </a:cubicBezTo>
                    <a:cubicBezTo>
                      <a:pt x="167" y="263"/>
                      <a:pt x="167" y="263"/>
                      <a:pt x="167" y="263"/>
                    </a:cubicBezTo>
                    <a:cubicBezTo>
                      <a:pt x="167" y="263"/>
                      <a:pt x="167" y="263"/>
                      <a:pt x="167" y="263"/>
                    </a:cubicBezTo>
                    <a:cubicBezTo>
                      <a:pt x="167" y="263"/>
                      <a:pt x="167" y="263"/>
                      <a:pt x="167" y="263"/>
                    </a:cubicBezTo>
                    <a:close/>
                    <a:moveTo>
                      <a:pt x="171" y="352"/>
                    </a:moveTo>
                    <a:cubicBezTo>
                      <a:pt x="171" y="352"/>
                      <a:pt x="171" y="352"/>
                      <a:pt x="171" y="352"/>
                    </a:cubicBezTo>
                    <a:cubicBezTo>
                      <a:pt x="171" y="352"/>
                      <a:pt x="171" y="352"/>
                      <a:pt x="171" y="352"/>
                    </a:cubicBezTo>
                    <a:cubicBezTo>
                      <a:pt x="171" y="352"/>
                      <a:pt x="171" y="352"/>
                      <a:pt x="171" y="352"/>
                    </a:cubicBezTo>
                    <a:cubicBezTo>
                      <a:pt x="171" y="352"/>
                      <a:pt x="171" y="352"/>
                      <a:pt x="171" y="352"/>
                    </a:cubicBezTo>
                    <a:cubicBezTo>
                      <a:pt x="171" y="352"/>
                      <a:pt x="171" y="352"/>
                      <a:pt x="171" y="352"/>
                    </a:cubicBezTo>
                    <a:cubicBezTo>
                      <a:pt x="171" y="352"/>
                      <a:pt x="171" y="352"/>
                      <a:pt x="171" y="352"/>
                    </a:cubicBezTo>
                    <a:close/>
                    <a:moveTo>
                      <a:pt x="173" y="355"/>
                    </a:moveTo>
                    <a:cubicBezTo>
                      <a:pt x="173" y="355"/>
                      <a:pt x="172" y="355"/>
                      <a:pt x="172" y="355"/>
                    </a:cubicBezTo>
                    <a:cubicBezTo>
                      <a:pt x="172" y="355"/>
                      <a:pt x="172" y="355"/>
                      <a:pt x="172" y="355"/>
                    </a:cubicBezTo>
                    <a:cubicBezTo>
                      <a:pt x="172" y="355"/>
                      <a:pt x="172" y="355"/>
                      <a:pt x="172" y="355"/>
                    </a:cubicBezTo>
                    <a:cubicBezTo>
                      <a:pt x="172" y="355"/>
                      <a:pt x="173" y="355"/>
                      <a:pt x="173" y="355"/>
                    </a:cubicBezTo>
                    <a:cubicBezTo>
                      <a:pt x="173" y="355"/>
                      <a:pt x="173" y="355"/>
                      <a:pt x="173" y="355"/>
                    </a:cubicBezTo>
                    <a:close/>
                    <a:moveTo>
                      <a:pt x="173" y="358"/>
                    </a:moveTo>
                    <a:cubicBezTo>
                      <a:pt x="173" y="358"/>
                      <a:pt x="173" y="358"/>
                      <a:pt x="173" y="358"/>
                    </a:cubicBezTo>
                    <a:cubicBezTo>
                      <a:pt x="173" y="358"/>
                      <a:pt x="173" y="358"/>
                      <a:pt x="173" y="358"/>
                    </a:cubicBezTo>
                    <a:cubicBezTo>
                      <a:pt x="173" y="358"/>
                      <a:pt x="173" y="358"/>
                      <a:pt x="173" y="358"/>
                    </a:cubicBezTo>
                    <a:cubicBezTo>
                      <a:pt x="173" y="358"/>
                      <a:pt x="173" y="358"/>
                      <a:pt x="173" y="358"/>
                    </a:cubicBezTo>
                    <a:close/>
                    <a:moveTo>
                      <a:pt x="174" y="356"/>
                    </a:move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4" y="356"/>
                      <a:pt x="174" y="356"/>
                      <a:pt x="174" y="356"/>
                    </a:cubicBezTo>
                    <a:cubicBezTo>
                      <a:pt x="175" y="356"/>
                      <a:pt x="174" y="356"/>
                      <a:pt x="174" y="356"/>
                    </a:cubicBezTo>
                    <a:close/>
                    <a:moveTo>
                      <a:pt x="178" y="357"/>
                    </a:moveTo>
                    <a:cubicBezTo>
                      <a:pt x="178" y="357"/>
                      <a:pt x="178" y="357"/>
                      <a:pt x="178" y="357"/>
                    </a:cubicBezTo>
                    <a:cubicBezTo>
                      <a:pt x="178" y="357"/>
                      <a:pt x="178" y="357"/>
                      <a:pt x="178" y="357"/>
                    </a:cubicBezTo>
                    <a:cubicBezTo>
                      <a:pt x="178" y="357"/>
                      <a:pt x="178" y="358"/>
                      <a:pt x="178" y="358"/>
                    </a:cubicBezTo>
                    <a:cubicBezTo>
                      <a:pt x="178" y="358"/>
                      <a:pt x="178" y="358"/>
                      <a:pt x="178" y="358"/>
                    </a:cubicBezTo>
                    <a:cubicBezTo>
                      <a:pt x="177" y="357"/>
                      <a:pt x="178" y="357"/>
                      <a:pt x="178" y="357"/>
                    </a:cubicBezTo>
                    <a:close/>
                    <a:moveTo>
                      <a:pt x="176" y="359"/>
                    </a:moveTo>
                    <a:cubicBezTo>
                      <a:pt x="176" y="359"/>
                      <a:pt x="176" y="359"/>
                      <a:pt x="176" y="359"/>
                    </a:cubicBezTo>
                    <a:cubicBezTo>
                      <a:pt x="177" y="359"/>
                      <a:pt x="177" y="359"/>
                      <a:pt x="177" y="359"/>
                    </a:cubicBezTo>
                    <a:cubicBezTo>
                      <a:pt x="177" y="359"/>
                      <a:pt x="177" y="359"/>
                      <a:pt x="177" y="359"/>
                    </a:cubicBezTo>
                    <a:cubicBezTo>
                      <a:pt x="177" y="359"/>
                      <a:pt x="177" y="359"/>
                      <a:pt x="177" y="359"/>
                    </a:cubicBezTo>
                    <a:cubicBezTo>
                      <a:pt x="177" y="359"/>
                      <a:pt x="177" y="359"/>
                      <a:pt x="177" y="359"/>
                    </a:cubicBezTo>
                    <a:cubicBezTo>
                      <a:pt x="177" y="359"/>
                      <a:pt x="178" y="359"/>
                      <a:pt x="178" y="359"/>
                    </a:cubicBezTo>
                    <a:cubicBezTo>
                      <a:pt x="178" y="359"/>
                      <a:pt x="178" y="359"/>
                      <a:pt x="178" y="359"/>
                    </a:cubicBezTo>
                    <a:cubicBezTo>
                      <a:pt x="178" y="359"/>
                      <a:pt x="178" y="359"/>
                      <a:pt x="178" y="359"/>
                    </a:cubicBezTo>
                    <a:cubicBezTo>
                      <a:pt x="178" y="359"/>
                      <a:pt x="177" y="359"/>
                      <a:pt x="177" y="359"/>
                    </a:cubicBezTo>
                    <a:cubicBezTo>
                      <a:pt x="177" y="359"/>
                      <a:pt x="177" y="359"/>
                      <a:pt x="177" y="359"/>
                    </a:cubicBezTo>
                    <a:cubicBezTo>
                      <a:pt x="177" y="359"/>
                      <a:pt x="177" y="359"/>
                      <a:pt x="177" y="359"/>
                    </a:cubicBezTo>
                    <a:cubicBezTo>
                      <a:pt x="177" y="359"/>
                      <a:pt x="177" y="360"/>
                      <a:pt x="177" y="360"/>
                    </a:cubicBezTo>
                    <a:cubicBezTo>
                      <a:pt x="177" y="360"/>
                      <a:pt x="176" y="360"/>
                      <a:pt x="176" y="359"/>
                    </a:cubicBezTo>
                    <a:cubicBezTo>
                      <a:pt x="176" y="359"/>
                      <a:pt x="176" y="359"/>
                      <a:pt x="176" y="359"/>
                    </a:cubicBezTo>
                    <a:cubicBezTo>
                      <a:pt x="176" y="359"/>
                      <a:pt x="176" y="359"/>
                      <a:pt x="176" y="359"/>
                    </a:cubicBezTo>
                    <a:cubicBezTo>
                      <a:pt x="176" y="359"/>
                      <a:pt x="176" y="359"/>
                      <a:pt x="176" y="359"/>
                    </a:cubicBezTo>
                    <a:cubicBezTo>
                      <a:pt x="176" y="359"/>
                      <a:pt x="176" y="359"/>
                      <a:pt x="176" y="359"/>
                    </a:cubicBezTo>
                    <a:cubicBezTo>
                      <a:pt x="176" y="359"/>
                      <a:pt x="176" y="359"/>
                      <a:pt x="176" y="359"/>
                    </a:cubicBezTo>
                    <a:cubicBezTo>
                      <a:pt x="176" y="359"/>
                      <a:pt x="176" y="359"/>
                      <a:pt x="176" y="359"/>
                    </a:cubicBezTo>
                    <a:cubicBezTo>
                      <a:pt x="176" y="359"/>
                      <a:pt x="176" y="359"/>
                      <a:pt x="176" y="359"/>
                    </a:cubicBezTo>
                    <a:close/>
                    <a:moveTo>
                      <a:pt x="178" y="214"/>
                    </a:moveTo>
                    <a:cubicBezTo>
                      <a:pt x="179" y="214"/>
                      <a:pt x="179" y="214"/>
                      <a:pt x="179" y="214"/>
                    </a:cubicBezTo>
                    <a:cubicBezTo>
                      <a:pt x="179" y="214"/>
                      <a:pt x="179" y="214"/>
                      <a:pt x="179" y="214"/>
                    </a:cubicBezTo>
                    <a:lnTo>
                      <a:pt x="178" y="214"/>
                    </a:lnTo>
                    <a:close/>
                    <a:moveTo>
                      <a:pt x="182" y="296"/>
                    </a:moveTo>
                    <a:cubicBezTo>
                      <a:pt x="182" y="296"/>
                      <a:pt x="182" y="296"/>
                      <a:pt x="182" y="296"/>
                    </a:cubicBezTo>
                    <a:cubicBezTo>
                      <a:pt x="182" y="296"/>
                      <a:pt x="182" y="296"/>
                      <a:pt x="182" y="296"/>
                    </a:cubicBezTo>
                    <a:cubicBezTo>
                      <a:pt x="182" y="295"/>
                      <a:pt x="182" y="295"/>
                      <a:pt x="182" y="296"/>
                    </a:cubicBezTo>
                    <a:cubicBezTo>
                      <a:pt x="182" y="296"/>
                      <a:pt x="182" y="296"/>
                      <a:pt x="182" y="296"/>
                    </a:cubicBezTo>
                    <a:cubicBezTo>
                      <a:pt x="182" y="296"/>
                      <a:pt x="182" y="296"/>
                      <a:pt x="182" y="296"/>
                    </a:cubicBezTo>
                    <a:close/>
                    <a:moveTo>
                      <a:pt x="194" y="219"/>
                    </a:moveTo>
                    <a:cubicBezTo>
                      <a:pt x="194" y="219"/>
                      <a:pt x="194" y="219"/>
                      <a:pt x="194" y="219"/>
                    </a:cubicBezTo>
                    <a:cubicBezTo>
                      <a:pt x="194" y="219"/>
                      <a:pt x="194" y="219"/>
                      <a:pt x="194" y="218"/>
                    </a:cubicBezTo>
                    <a:cubicBezTo>
                      <a:pt x="194" y="219"/>
                      <a:pt x="194" y="219"/>
                      <a:pt x="194" y="219"/>
                    </a:cubicBezTo>
                    <a:cubicBezTo>
                      <a:pt x="194" y="219"/>
                      <a:pt x="194" y="219"/>
                      <a:pt x="194" y="219"/>
                    </a:cubicBezTo>
                    <a:close/>
                    <a:moveTo>
                      <a:pt x="203" y="230"/>
                    </a:moveTo>
                    <a:cubicBezTo>
                      <a:pt x="203" y="231"/>
                      <a:pt x="203" y="231"/>
                      <a:pt x="203" y="231"/>
                    </a:cubicBezTo>
                    <a:cubicBezTo>
                      <a:pt x="202" y="230"/>
                      <a:pt x="202" y="230"/>
                      <a:pt x="202" y="230"/>
                    </a:cubicBezTo>
                    <a:cubicBezTo>
                      <a:pt x="202" y="230"/>
                      <a:pt x="203" y="230"/>
                      <a:pt x="203" y="230"/>
                    </a:cubicBezTo>
                    <a:cubicBezTo>
                      <a:pt x="203" y="230"/>
                      <a:pt x="203" y="230"/>
                      <a:pt x="203" y="230"/>
                    </a:cubicBezTo>
                    <a:cubicBezTo>
                      <a:pt x="203" y="230"/>
                      <a:pt x="203" y="230"/>
                      <a:pt x="203" y="230"/>
                    </a:cubicBezTo>
                    <a:cubicBezTo>
                      <a:pt x="203" y="230"/>
                      <a:pt x="204" y="230"/>
                      <a:pt x="204" y="230"/>
                    </a:cubicBezTo>
                    <a:cubicBezTo>
                      <a:pt x="204" y="230"/>
                      <a:pt x="204" y="230"/>
                      <a:pt x="203" y="230"/>
                    </a:cubicBezTo>
                    <a:close/>
                    <a:moveTo>
                      <a:pt x="206" y="233"/>
                    </a:moveTo>
                    <a:cubicBezTo>
                      <a:pt x="206" y="233"/>
                      <a:pt x="206" y="233"/>
                      <a:pt x="206" y="233"/>
                    </a:cubicBezTo>
                    <a:cubicBezTo>
                      <a:pt x="206" y="233"/>
                      <a:pt x="206" y="233"/>
                      <a:pt x="206" y="233"/>
                    </a:cubicBezTo>
                    <a:cubicBezTo>
                      <a:pt x="206" y="233"/>
                      <a:pt x="206" y="233"/>
                      <a:pt x="206" y="233"/>
                    </a:cubicBezTo>
                    <a:cubicBezTo>
                      <a:pt x="206" y="233"/>
                      <a:pt x="206" y="233"/>
                      <a:pt x="206" y="233"/>
                    </a:cubicBezTo>
                    <a:cubicBezTo>
                      <a:pt x="206" y="233"/>
                      <a:pt x="206" y="233"/>
                      <a:pt x="206" y="233"/>
                    </a:cubicBezTo>
                    <a:close/>
                    <a:moveTo>
                      <a:pt x="207" y="239"/>
                    </a:moveTo>
                    <a:cubicBezTo>
                      <a:pt x="207" y="239"/>
                      <a:pt x="206" y="239"/>
                      <a:pt x="206" y="239"/>
                    </a:cubicBezTo>
                    <a:cubicBezTo>
                      <a:pt x="206" y="239"/>
                      <a:pt x="206" y="238"/>
                      <a:pt x="206" y="238"/>
                    </a:cubicBezTo>
                    <a:cubicBezTo>
                      <a:pt x="206" y="238"/>
                      <a:pt x="206" y="238"/>
                      <a:pt x="206" y="238"/>
                    </a:cubicBezTo>
                    <a:cubicBezTo>
                      <a:pt x="206" y="238"/>
                      <a:pt x="206" y="238"/>
                      <a:pt x="206" y="238"/>
                    </a:cubicBezTo>
                    <a:cubicBezTo>
                      <a:pt x="206" y="238"/>
                      <a:pt x="207" y="238"/>
                      <a:pt x="207" y="239"/>
                    </a:cubicBezTo>
                    <a:cubicBezTo>
                      <a:pt x="207" y="239"/>
                      <a:pt x="207" y="239"/>
                      <a:pt x="207" y="239"/>
                    </a:cubicBezTo>
                    <a:close/>
                    <a:moveTo>
                      <a:pt x="208" y="268"/>
                    </a:moveTo>
                    <a:cubicBezTo>
                      <a:pt x="208" y="268"/>
                      <a:pt x="208" y="268"/>
                      <a:pt x="208" y="268"/>
                    </a:cubicBezTo>
                    <a:cubicBezTo>
                      <a:pt x="208" y="268"/>
                      <a:pt x="208" y="268"/>
                      <a:pt x="208" y="2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Oval 450">
                <a:extLst>
                  <a:ext uri="{FF2B5EF4-FFF2-40B4-BE49-F238E27FC236}">
                    <a16:creationId xmlns:a16="http://schemas.microsoft.com/office/drawing/2014/main" id="{55CCD6CF-87E0-4513-BE95-B9A869376E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4493" y="2529570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451">
                <a:extLst>
                  <a:ext uri="{FF2B5EF4-FFF2-40B4-BE49-F238E27FC236}">
                    <a16:creationId xmlns:a16="http://schemas.microsoft.com/office/drawing/2014/main" id="{916380FB-E597-4073-987D-2874496989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7418" y="233748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452">
                <a:extLst>
                  <a:ext uri="{FF2B5EF4-FFF2-40B4-BE49-F238E27FC236}">
                    <a16:creationId xmlns:a16="http://schemas.microsoft.com/office/drawing/2014/main" id="{C8D7C966-3E7C-475E-A858-19E5C7D5D94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853443" y="2053320"/>
                <a:ext cx="311150" cy="400050"/>
              </a:xfrm>
              <a:custGeom>
                <a:avLst/>
                <a:gdLst>
                  <a:gd name="T0" fmla="*/ 61 w 86"/>
                  <a:gd name="T1" fmla="*/ 75 h 111"/>
                  <a:gd name="T2" fmla="*/ 67 w 86"/>
                  <a:gd name="T3" fmla="*/ 73 h 111"/>
                  <a:gd name="T4" fmla="*/ 63 w 86"/>
                  <a:gd name="T5" fmla="*/ 65 h 111"/>
                  <a:gd name="T6" fmla="*/ 65 w 86"/>
                  <a:gd name="T7" fmla="*/ 63 h 111"/>
                  <a:gd name="T8" fmla="*/ 66 w 86"/>
                  <a:gd name="T9" fmla="*/ 63 h 111"/>
                  <a:gd name="T10" fmla="*/ 71 w 86"/>
                  <a:gd name="T11" fmla="*/ 59 h 111"/>
                  <a:gd name="T12" fmla="*/ 72 w 86"/>
                  <a:gd name="T13" fmla="*/ 52 h 111"/>
                  <a:gd name="T14" fmla="*/ 71 w 86"/>
                  <a:gd name="T15" fmla="*/ 48 h 111"/>
                  <a:gd name="T16" fmla="*/ 74 w 86"/>
                  <a:gd name="T17" fmla="*/ 50 h 111"/>
                  <a:gd name="T18" fmla="*/ 74 w 86"/>
                  <a:gd name="T19" fmla="*/ 41 h 111"/>
                  <a:gd name="T20" fmla="*/ 78 w 86"/>
                  <a:gd name="T21" fmla="*/ 28 h 111"/>
                  <a:gd name="T22" fmla="*/ 82 w 86"/>
                  <a:gd name="T23" fmla="*/ 24 h 111"/>
                  <a:gd name="T24" fmla="*/ 81 w 86"/>
                  <a:gd name="T25" fmla="*/ 16 h 111"/>
                  <a:gd name="T26" fmla="*/ 70 w 86"/>
                  <a:gd name="T27" fmla="*/ 22 h 111"/>
                  <a:gd name="T28" fmla="*/ 72 w 86"/>
                  <a:gd name="T29" fmla="*/ 19 h 111"/>
                  <a:gd name="T30" fmla="*/ 68 w 86"/>
                  <a:gd name="T31" fmla="*/ 17 h 111"/>
                  <a:gd name="T32" fmla="*/ 60 w 86"/>
                  <a:gd name="T33" fmla="*/ 15 h 111"/>
                  <a:gd name="T34" fmla="*/ 77 w 86"/>
                  <a:gd name="T35" fmla="*/ 10 h 111"/>
                  <a:gd name="T36" fmla="*/ 67 w 86"/>
                  <a:gd name="T37" fmla="*/ 5 h 111"/>
                  <a:gd name="T38" fmla="*/ 61 w 86"/>
                  <a:gd name="T39" fmla="*/ 5 h 111"/>
                  <a:gd name="T40" fmla="*/ 56 w 86"/>
                  <a:gd name="T41" fmla="*/ 2 h 111"/>
                  <a:gd name="T42" fmla="*/ 56 w 86"/>
                  <a:gd name="T43" fmla="*/ 3 h 111"/>
                  <a:gd name="T44" fmla="*/ 49 w 86"/>
                  <a:gd name="T45" fmla="*/ 3 h 111"/>
                  <a:gd name="T46" fmla="*/ 45 w 86"/>
                  <a:gd name="T47" fmla="*/ 10 h 111"/>
                  <a:gd name="T48" fmla="*/ 41 w 86"/>
                  <a:gd name="T49" fmla="*/ 7 h 111"/>
                  <a:gd name="T50" fmla="*/ 37 w 86"/>
                  <a:gd name="T51" fmla="*/ 11 h 111"/>
                  <a:gd name="T52" fmla="*/ 35 w 86"/>
                  <a:gd name="T53" fmla="*/ 11 h 111"/>
                  <a:gd name="T54" fmla="*/ 35 w 86"/>
                  <a:gd name="T55" fmla="*/ 11 h 111"/>
                  <a:gd name="T56" fmla="*/ 27 w 86"/>
                  <a:gd name="T57" fmla="*/ 9 h 111"/>
                  <a:gd name="T58" fmla="*/ 23 w 86"/>
                  <a:gd name="T59" fmla="*/ 13 h 111"/>
                  <a:gd name="T60" fmla="*/ 16 w 86"/>
                  <a:gd name="T61" fmla="*/ 20 h 111"/>
                  <a:gd name="T62" fmla="*/ 12 w 86"/>
                  <a:gd name="T63" fmla="*/ 24 h 111"/>
                  <a:gd name="T64" fmla="*/ 3 w 86"/>
                  <a:gd name="T65" fmla="*/ 31 h 111"/>
                  <a:gd name="T66" fmla="*/ 7 w 86"/>
                  <a:gd name="T67" fmla="*/ 33 h 111"/>
                  <a:gd name="T68" fmla="*/ 2 w 86"/>
                  <a:gd name="T69" fmla="*/ 38 h 111"/>
                  <a:gd name="T70" fmla="*/ 10 w 86"/>
                  <a:gd name="T71" fmla="*/ 42 h 111"/>
                  <a:gd name="T72" fmla="*/ 15 w 86"/>
                  <a:gd name="T73" fmla="*/ 52 h 111"/>
                  <a:gd name="T74" fmla="*/ 16 w 86"/>
                  <a:gd name="T75" fmla="*/ 59 h 111"/>
                  <a:gd name="T76" fmla="*/ 15 w 86"/>
                  <a:gd name="T77" fmla="*/ 63 h 111"/>
                  <a:gd name="T78" fmla="*/ 14 w 86"/>
                  <a:gd name="T79" fmla="*/ 66 h 111"/>
                  <a:gd name="T80" fmla="*/ 18 w 86"/>
                  <a:gd name="T81" fmla="*/ 67 h 111"/>
                  <a:gd name="T82" fmla="*/ 19 w 86"/>
                  <a:gd name="T83" fmla="*/ 71 h 111"/>
                  <a:gd name="T84" fmla="*/ 14 w 86"/>
                  <a:gd name="T85" fmla="*/ 71 h 111"/>
                  <a:gd name="T86" fmla="*/ 16 w 86"/>
                  <a:gd name="T87" fmla="*/ 73 h 111"/>
                  <a:gd name="T88" fmla="*/ 19 w 86"/>
                  <a:gd name="T89" fmla="*/ 75 h 111"/>
                  <a:gd name="T90" fmla="*/ 15 w 86"/>
                  <a:gd name="T91" fmla="*/ 81 h 111"/>
                  <a:gd name="T92" fmla="*/ 12 w 86"/>
                  <a:gd name="T93" fmla="*/ 85 h 111"/>
                  <a:gd name="T94" fmla="*/ 13 w 86"/>
                  <a:gd name="T95" fmla="*/ 86 h 111"/>
                  <a:gd name="T96" fmla="*/ 15 w 86"/>
                  <a:gd name="T97" fmla="*/ 95 h 111"/>
                  <a:gd name="T98" fmla="*/ 14 w 86"/>
                  <a:gd name="T99" fmla="*/ 100 h 111"/>
                  <a:gd name="T100" fmla="*/ 15 w 86"/>
                  <a:gd name="T101" fmla="*/ 105 h 111"/>
                  <a:gd name="T102" fmla="*/ 22 w 86"/>
                  <a:gd name="T103" fmla="*/ 111 h 111"/>
                  <a:gd name="T104" fmla="*/ 28 w 86"/>
                  <a:gd name="T105" fmla="*/ 102 h 111"/>
                  <a:gd name="T106" fmla="*/ 32 w 86"/>
                  <a:gd name="T107" fmla="*/ 96 h 111"/>
                  <a:gd name="T108" fmla="*/ 39 w 86"/>
                  <a:gd name="T109" fmla="*/ 92 h 111"/>
                  <a:gd name="T110" fmla="*/ 54 w 86"/>
                  <a:gd name="T111" fmla="*/ 83 h 111"/>
                  <a:gd name="T112" fmla="*/ 76 w 86"/>
                  <a:gd name="T113" fmla="*/ 27 h 111"/>
                  <a:gd name="T114" fmla="*/ 37 w 86"/>
                  <a:gd name="T115" fmla="*/ 91 h 111"/>
                  <a:gd name="T116" fmla="*/ 51 w 86"/>
                  <a:gd name="T117" fmla="*/ 7 h 111"/>
                  <a:gd name="T118" fmla="*/ 58 w 86"/>
                  <a:gd name="T119" fmla="*/ 7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6" h="111">
                    <a:moveTo>
                      <a:pt x="65" y="77"/>
                    </a:moveTo>
                    <a:cubicBezTo>
                      <a:pt x="65" y="77"/>
                      <a:pt x="65" y="77"/>
                      <a:pt x="65" y="77"/>
                    </a:cubicBezTo>
                    <a:cubicBezTo>
                      <a:pt x="65" y="77"/>
                      <a:pt x="65" y="77"/>
                      <a:pt x="65" y="77"/>
                    </a:cubicBezTo>
                    <a:cubicBezTo>
                      <a:pt x="64" y="76"/>
                      <a:pt x="63" y="77"/>
                      <a:pt x="62" y="76"/>
                    </a:cubicBezTo>
                    <a:cubicBezTo>
                      <a:pt x="61" y="76"/>
                      <a:pt x="61" y="76"/>
                      <a:pt x="60" y="76"/>
                    </a:cubicBezTo>
                    <a:cubicBezTo>
                      <a:pt x="60" y="76"/>
                      <a:pt x="60" y="76"/>
                      <a:pt x="60" y="76"/>
                    </a:cubicBezTo>
                    <a:cubicBezTo>
                      <a:pt x="59" y="76"/>
                      <a:pt x="59" y="76"/>
                      <a:pt x="59" y="76"/>
                    </a:cubicBezTo>
                    <a:cubicBezTo>
                      <a:pt x="59" y="76"/>
                      <a:pt x="59" y="75"/>
                      <a:pt x="59" y="75"/>
                    </a:cubicBezTo>
                    <a:cubicBezTo>
                      <a:pt x="60" y="75"/>
                      <a:pt x="60" y="75"/>
                      <a:pt x="61" y="75"/>
                    </a:cubicBezTo>
                    <a:cubicBezTo>
                      <a:pt x="61" y="75"/>
                      <a:pt x="61" y="74"/>
                      <a:pt x="61" y="74"/>
                    </a:cubicBezTo>
                    <a:cubicBezTo>
                      <a:pt x="61" y="73"/>
                      <a:pt x="61" y="73"/>
                      <a:pt x="61" y="72"/>
                    </a:cubicBezTo>
                    <a:cubicBezTo>
                      <a:pt x="61" y="72"/>
                      <a:pt x="61" y="72"/>
                      <a:pt x="62" y="72"/>
                    </a:cubicBezTo>
                    <a:cubicBezTo>
                      <a:pt x="62" y="72"/>
                      <a:pt x="62" y="72"/>
                      <a:pt x="62" y="72"/>
                    </a:cubicBezTo>
                    <a:cubicBezTo>
                      <a:pt x="62" y="73"/>
                      <a:pt x="63" y="74"/>
                      <a:pt x="63" y="75"/>
                    </a:cubicBezTo>
                    <a:cubicBezTo>
                      <a:pt x="64" y="75"/>
                      <a:pt x="64" y="76"/>
                      <a:pt x="65" y="76"/>
                    </a:cubicBezTo>
                    <a:cubicBezTo>
                      <a:pt x="65" y="76"/>
                      <a:pt x="65" y="76"/>
                      <a:pt x="66" y="76"/>
                    </a:cubicBezTo>
                    <a:cubicBezTo>
                      <a:pt x="67" y="76"/>
                      <a:pt x="67" y="76"/>
                      <a:pt x="67" y="75"/>
                    </a:cubicBezTo>
                    <a:cubicBezTo>
                      <a:pt x="67" y="74"/>
                      <a:pt x="67" y="73"/>
                      <a:pt x="67" y="73"/>
                    </a:cubicBezTo>
                    <a:cubicBezTo>
                      <a:pt x="67" y="72"/>
                      <a:pt x="66" y="71"/>
                      <a:pt x="67" y="70"/>
                    </a:cubicBezTo>
                    <a:cubicBezTo>
                      <a:pt x="67" y="70"/>
                      <a:pt x="66" y="70"/>
                      <a:pt x="66" y="70"/>
                    </a:cubicBezTo>
                    <a:cubicBezTo>
                      <a:pt x="66" y="69"/>
                      <a:pt x="65" y="68"/>
                      <a:pt x="64" y="68"/>
                    </a:cubicBezTo>
                    <a:cubicBezTo>
                      <a:pt x="64" y="67"/>
                      <a:pt x="64" y="67"/>
                      <a:pt x="63" y="67"/>
                    </a:cubicBezTo>
                    <a:cubicBezTo>
                      <a:pt x="63" y="67"/>
                      <a:pt x="63" y="66"/>
                      <a:pt x="63" y="66"/>
                    </a:cubicBezTo>
                    <a:cubicBezTo>
                      <a:pt x="63" y="66"/>
                      <a:pt x="63" y="65"/>
                      <a:pt x="63" y="64"/>
                    </a:cubicBezTo>
                    <a:cubicBezTo>
                      <a:pt x="63" y="64"/>
                      <a:pt x="63" y="64"/>
                      <a:pt x="63" y="64"/>
                    </a:cubicBezTo>
                    <a:cubicBezTo>
                      <a:pt x="63" y="64"/>
                      <a:pt x="63" y="64"/>
                      <a:pt x="63" y="64"/>
                    </a:cubicBezTo>
                    <a:cubicBezTo>
                      <a:pt x="63" y="64"/>
                      <a:pt x="63" y="65"/>
                      <a:pt x="63" y="65"/>
                    </a:cubicBezTo>
                    <a:cubicBezTo>
                      <a:pt x="63" y="66"/>
                      <a:pt x="64" y="66"/>
                      <a:pt x="65" y="67"/>
                    </a:cubicBezTo>
                    <a:cubicBezTo>
                      <a:pt x="65" y="67"/>
                      <a:pt x="65" y="68"/>
                      <a:pt x="66" y="68"/>
                    </a:cubicBezTo>
                    <a:cubicBezTo>
                      <a:pt x="66" y="68"/>
                      <a:pt x="67" y="68"/>
                      <a:pt x="67" y="68"/>
                    </a:cubicBezTo>
                    <a:cubicBezTo>
                      <a:pt x="67" y="67"/>
                      <a:pt x="67" y="67"/>
                      <a:pt x="67" y="66"/>
                    </a:cubicBezTo>
                    <a:cubicBezTo>
                      <a:pt x="67" y="66"/>
                      <a:pt x="67" y="66"/>
                      <a:pt x="67" y="65"/>
                    </a:cubicBezTo>
                    <a:cubicBezTo>
                      <a:pt x="67" y="65"/>
                      <a:pt x="67" y="65"/>
                      <a:pt x="67" y="64"/>
                    </a:cubicBezTo>
                    <a:cubicBezTo>
                      <a:pt x="67" y="64"/>
                      <a:pt x="66" y="64"/>
                      <a:pt x="65" y="63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65" y="62"/>
                      <a:pt x="64" y="62"/>
                      <a:pt x="64" y="62"/>
                    </a:cubicBezTo>
                    <a:cubicBezTo>
                      <a:pt x="64" y="62"/>
                      <a:pt x="64" y="62"/>
                      <a:pt x="64" y="62"/>
                    </a:cubicBezTo>
                    <a:cubicBezTo>
                      <a:pt x="64" y="62"/>
                      <a:pt x="64" y="62"/>
                      <a:pt x="64" y="62"/>
                    </a:cubicBezTo>
                    <a:cubicBezTo>
                      <a:pt x="64" y="62"/>
                      <a:pt x="64" y="62"/>
                      <a:pt x="64" y="62"/>
                    </a:cubicBezTo>
                    <a:cubicBezTo>
                      <a:pt x="65" y="62"/>
                      <a:pt x="65" y="62"/>
                      <a:pt x="65" y="63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65" y="63"/>
                      <a:pt x="65" y="63"/>
                      <a:pt x="65" y="63"/>
                    </a:cubicBezTo>
                    <a:cubicBezTo>
                      <a:pt x="65" y="63"/>
                      <a:pt x="66" y="63"/>
                      <a:pt x="66" y="63"/>
                    </a:cubicBezTo>
                    <a:cubicBezTo>
                      <a:pt x="66" y="63"/>
                      <a:pt x="67" y="63"/>
                      <a:pt x="68" y="63"/>
                    </a:cubicBezTo>
                    <a:cubicBezTo>
                      <a:pt x="68" y="63"/>
                      <a:pt x="69" y="62"/>
                      <a:pt x="69" y="62"/>
                    </a:cubicBezTo>
                    <a:cubicBezTo>
                      <a:pt x="70" y="62"/>
                      <a:pt x="70" y="62"/>
                      <a:pt x="70" y="62"/>
                    </a:cubicBezTo>
                    <a:cubicBezTo>
                      <a:pt x="70" y="62"/>
                      <a:pt x="70" y="61"/>
                      <a:pt x="70" y="61"/>
                    </a:cubicBezTo>
                    <a:cubicBezTo>
                      <a:pt x="70" y="61"/>
                      <a:pt x="70" y="60"/>
                      <a:pt x="70" y="60"/>
                    </a:cubicBezTo>
                    <a:cubicBezTo>
                      <a:pt x="69" y="60"/>
                      <a:pt x="69" y="60"/>
                      <a:pt x="68" y="59"/>
                    </a:cubicBezTo>
                    <a:cubicBezTo>
                      <a:pt x="68" y="59"/>
                      <a:pt x="68" y="59"/>
                      <a:pt x="68" y="59"/>
                    </a:cubicBezTo>
                    <a:cubicBezTo>
                      <a:pt x="68" y="59"/>
                      <a:pt x="68" y="59"/>
                      <a:pt x="68" y="59"/>
                    </a:cubicBezTo>
                    <a:cubicBezTo>
                      <a:pt x="69" y="59"/>
                      <a:pt x="70" y="60"/>
                      <a:pt x="71" y="59"/>
                    </a:cubicBezTo>
                    <a:cubicBezTo>
                      <a:pt x="71" y="59"/>
                      <a:pt x="71" y="59"/>
                      <a:pt x="71" y="59"/>
                    </a:cubicBezTo>
                    <a:cubicBezTo>
                      <a:pt x="72" y="59"/>
                      <a:pt x="73" y="57"/>
                      <a:pt x="72" y="57"/>
                    </a:cubicBezTo>
                    <a:cubicBezTo>
                      <a:pt x="72" y="57"/>
                      <a:pt x="71" y="56"/>
                      <a:pt x="71" y="56"/>
                    </a:cubicBezTo>
                    <a:cubicBezTo>
                      <a:pt x="71" y="55"/>
                      <a:pt x="71" y="55"/>
                      <a:pt x="71" y="55"/>
                    </a:cubicBezTo>
                    <a:cubicBezTo>
                      <a:pt x="71" y="55"/>
                      <a:pt x="71" y="55"/>
                      <a:pt x="71" y="55"/>
                    </a:cubicBezTo>
                    <a:cubicBezTo>
                      <a:pt x="71" y="54"/>
                      <a:pt x="71" y="54"/>
                      <a:pt x="71" y="54"/>
                    </a:cubicBezTo>
                    <a:cubicBezTo>
                      <a:pt x="71" y="55"/>
                      <a:pt x="72" y="55"/>
                      <a:pt x="72" y="54"/>
                    </a:cubicBezTo>
                    <a:cubicBezTo>
                      <a:pt x="72" y="54"/>
                      <a:pt x="72" y="54"/>
                      <a:pt x="72" y="54"/>
                    </a:cubicBezTo>
                    <a:cubicBezTo>
                      <a:pt x="72" y="53"/>
                      <a:pt x="72" y="53"/>
                      <a:pt x="72" y="52"/>
                    </a:cubicBezTo>
                    <a:cubicBezTo>
                      <a:pt x="72" y="52"/>
                      <a:pt x="72" y="51"/>
                      <a:pt x="72" y="51"/>
                    </a:cubicBezTo>
                    <a:cubicBezTo>
                      <a:pt x="71" y="50"/>
                      <a:pt x="72" y="50"/>
                      <a:pt x="72" y="50"/>
                    </a:cubicBezTo>
                    <a:cubicBezTo>
                      <a:pt x="72" y="50"/>
                      <a:pt x="72" y="49"/>
                      <a:pt x="72" y="49"/>
                    </a:cubicBezTo>
                    <a:cubicBezTo>
                      <a:pt x="72" y="49"/>
                      <a:pt x="71" y="49"/>
                      <a:pt x="71" y="49"/>
                    </a:cubicBezTo>
                    <a:cubicBezTo>
                      <a:pt x="71" y="49"/>
                      <a:pt x="70" y="49"/>
                      <a:pt x="70" y="49"/>
                    </a:cubicBezTo>
                    <a:cubicBezTo>
                      <a:pt x="70" y="48"/>
                      <a:pt x="70" y="48"/>
                      <a:pt x="70" y="48"/>
                    </a:cubicBezTo>
                    <a:cubicBezTo>
                      <a:pt x="70" y="48"/>
                      <a:pt x="70" y="47"/>
                      <a:pt x="70" y="47"/>
                    </a:cubicBezTo>
                    <a:cubicBezTo>
                      <a:pt x="70" y="47"/>
                      <a:pt x="71" y="47"/>
                      <a:pt x="71" y="48"/>
                    </a:cubicBezTo>
                    <a:cubicBezTo>
                      <a:pt x="71" y="48"/>
                      <a:pt x="71" y="48"/>
                      <a:pt x="71" y="48"/>
                    </a:cubicBezTo>
                    <a:cubicBezTo>
                      <a:pt x="71" y="48"/>
                      <a:pt x="71" y="48"/>
                      <a:pt x="71" y="48"/>
                    </a:cubicBezTo>
                    <a:cubicBezTo>
                      <a:pt x="71" y="47"/>
                      <a:pt x="70" y="47"/>
                      <a:pt x="70" y="47"/>
                    </a:cubicBezTo>
                    <a:cubicBezTo>
                      <a:pt x="70" y="47"/>
                      <a:pt x="70" y="47"/>
                      <a:pt x="70" y="47"/>
                    </a:cubicBezTo>
                    <a:cubicBezTo>
                      <a:pt x="71" y="47"/>
                      <a:pt x="71" y="46"/>
                      <a:pt x="71" y="46"/>
                    </a:cubicBezTo>
                    <a:cubicBezTo>
                      <a:pt x="72" y="46"/>
                      <a:pt x="72" y="46"/>
                      <a:pt x="72" y="46"/>
                    </a:cubicBezTo>
                    <a:cubicBezTo>
                      <a:pt x="72" y="46"/>
                      <a:pt x="72" y="46"/>
                      <a:pt x="73" y="46"/>
                    </a:cubicBezTo>
                    <a:cubicBezTo>
                      <a:pt x="73" y="46"/>
                      <a:pt x="74" y="47"/>
                      <a:pt x="74" y="48"/>
                    </a:cubicBezTo>
                    <a:cubicBezTo>
                      <a:pt x="73" y="49"/>
                      <a:pt x="74" y="49"/>
                      <a:pt x="74" y="50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50"/>
                      <a:pt x="74" y="50"/>
                      <a:pt x="74" y="49"/>
                    </a:cubicBezTo>
                    <a:cubicBezTo>
                      <a:pt x="74" y="48"/>
                      <a:pt x="74" y="48"/>
                      <a:pt x="75" y="47"/>
                    </a:cubicBezTo>
                    <a:cubicBezTo>
                      <a:pt x="75" y="46"/>
                      <a:pt x="75" y="45"/>
                      <a:pt x="75" y="45"/>
                    </a:cubicBezTo>
                    <a:cubicBezTo>
                      <a:pt x="75" y="44"/>
                      <a:pt x="75" y="44"/>
                      <a:pt x="75" y="44"/>
                    </a:cubicBezTo>
                    <a:cubicBezTo>
                      <a:pt x="74" y="43"/>
                      <a:pt x="74" y="43"/>
                      <a:pt x="74" y="43"/>
                    </a:cubicBezTo>
                    <a:cubicBezTo>
                      <a:pt x="73" y="43"/>
                      <a:pt x="73" y="43"/>
                      <a:pt x="73" y="43"/>
                    </a:cubicBezTo>
                    <a:cubicBezTo>
                      <a:pt x="73" y="43"/>
                      <a:pt x="73" y="43"/>
                      <a:pt x="73" y="43"/>
                    </a:cubicBezTo>
                    <a:cubicBezTo>
                      <a:pt x="73" y="43"/>
                      <a:pt x="73" y="42"/>
                      <a:pt x="73" y="42"/>
                    </a:cubicBezTo>
                    <a:cubicBezTo>
                      <a:pt x="74" y="42"/>
                      <a:pt x="74" y="42"/>
                      <a:pt x="74" y="41"/>
                    </a:cubicBezTo>
                    <a:cubicBezTo>
                      <a:pt x="74" y="41"/>
                      <a:pt x="73" y="41"/>
                      <a:pt x="73" y="41"/>
                    </a:cubicBezTo>
                    <a:cubicBezTo>
                      <a:pt x="73" y="40"/>
                      <a:pt x="73" y="40"/>
                      <a:pt x="72" y="40"/>
                    </a:cubicBezTo>
                    <a:cubicBezTo>
                      <a:pt x="72" y="40"/>
                      <a:pt x="72" y="40"/>
                      <a:pt x="72" y="40"/>
                    </a:cubicBezTo>
                    <a:cubicBezTo>
                      <a:pt x="72" y="40"/>
                      <a:pt x="73" y="39"/>
                      <a:pt x="73" y="39"/>
                    </a:cubicBezTo>
                    <a:cubicBezTo>
                      <a:pt x="73" y="40"/>
                      <a:pt x="74" y="40"/>
                      <a:pt x="74" y="39"/>
                    </a:cubicBezTo>
                    <a:cubicBezTo>
                      <a:pt x="74" y="38"/>
                      <a:pt x="75" y="37"/>
                      <a:pt x="75" y="36"/>
                    </a:cubicBezTo>
                    <a:cubicBezTo>
                      <a:pt x="75" y="34"/>
                      <a:pt x="76" y="32"/>
                      <a:pt x="77" y="30"/>
                    </a:cubicBezTo>
                    <a:cubicBezTo>
                      <a:pt x="77" y="30"/>
                      <a:pt x="78" y="29"/>
                      <a:pt x="78" y="29"/>
                    </a:cubicBezTo>
                    <a:cubicBezTo>
                      <a:pt x="78" y="29"/>
                      <a:pt x="78" y="28"/>
                      <a:pt x="78" y="28"/>
                    </a:cubicBezTo>
                    <a:cubicBezTo>
                      <a:pt x="78" y="27"/>
                      <a:pt x="78" y="27"/>
                      <a:pt x="79" y="27"/>
                    </a:cubicBezTo>
                    <a:cubicBezTo>
                      <a:pt x="80" y="27"/>
                      <a:pt x="80" y="27"/>
                      <a:pt x="80" y="26"/>
                    </a:cubicBezTo>
                    <a:cubicBezTo>
                      <a:pt x="80" y="26"/>
                      <a:pt x="80" y="25"/>
                      <a:pt x="80" y="25"/>
                    </a:cubicBezTo>
                    <a:cubicBezTo>
                      <a:pt x="80" y="25"/>
                      <a:pt x="80" y="25"/>
                      <a:pt x="79" y="25"/>
                    </a:cubicBezTo>
                    <a:cubicBezTo>
                      <a:pt x="79" y="25"/>
                      <a:pt x="79" y="25"/>
                      <a:pt x="78" y="25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8" y="25"/>
                      <a:pt x="78" y="24"/>
                      <a:pt x="78" y="24"/>
                    </a:cubicBezTo>
                    <a:cubicBezTo>
                      <a:pt x="79" y="24"/>
                      <a:pt x="79" y="24"/>
                      <a:pt x="80" y="24"/>
                    </a:cubicBezTo>
                    <a:cubicBezTo>
                      <a:pt x="80" y="25"/>
                      <a:pt x="81" y="25"/>
                      <a:pt x="82" y="24"/>
                    </a:cubicBezTo>
                    <a:cubicBezTo>
                      <a:pt x="82" y="24"/>
                      <a:pt x="82" y="24"/>
                      <a:pt x="82" y="24"/>
                    </a:cubicBezTo>
                    <a:cubicBezTo>
                      <a:pt x="83" y="24"/>
                      <a:pt x="83" y="24"/>
                      <a:pt x="83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2" y="23"/>
                      <a:pt x="83" y="22"/>
                      <a:pt x="83" y="22"/>
                    </a:cubicBezTo>
                    <a:cubicBezTo>
                      <a:pt x="83" y="22"/>
                      <a:pt x="84" y="22"/>
                      <a:pt x="84" y="22"/>
                    </a:cubicBezTo>
                    <a:cubicBezTo>
                      <a:pt x="85" y="22"/>
                      <a:pt x="85" y="21"/>
                      <a:pt x="85" y="21"/>
                    </a:cubicBezTo>
                    <a:cubicBezTo>
                      <a:pt x="86" y="20"/>
                      <a:pt x="86" y="20"/>
                      <a:pt x="85" y="19"/>
                    </a:cubicBezTo>
                    <a:cubicBezTo>
                      <a:pt x="85" y="18"/>
                      <a:pt x="85" y="18"/>
                      <a:pt x="85" y="18"/>
                    </a:cubicBezTo>
                    <a:cubicBezTo>
                      <a:pt x="84" y="17"/>
                      <a:pt x="83" y="17"/>
                      <a:pt x="81" y="16"/>
                    </a:cubicBezTo>
                    <a:cubicBezTo>
                      <a:pt x="81" y="16"/>
                      <a:pt x="80" y="17"/>
                      <a:pt x="79" y="17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8"/>
                      <a:pt x="78" y="18"/>
                      <a:pt x="78" y="18"/>
                    </a:cubicBezTo>
                    <a:cubicBezTo>
                      <a:pt x="78" y="18"/>
                      <a:pt x="78" y="18"/>
                      <a:pt x="78" y="18"/>
                    </a:cubicBezTo>
                    <a:cubicBezTo>
                      <a:pt x="77" y="18"/>
                      <a:pt x="77" y="18"/>
                      <a:pt x="77" y="18"/>
                    </a:cubicBezTo>
                    <a:cubicBezTo>
                      <a:pt x="76" y="18"/>
                      <a:pt x="76" y="18"/>
                      <a:pt x="76" y="18"/>
                    </a:cubicBezTo>
                    <a:cubicBezTo>
                      <a:pt x="75" y="19"/>
                      <a:pt x="74" y="20"/>
                      <a:pt x="73" y="21"/>
                    </a:cubicBezTo>
                    <a:cubicBezTo>
                      <a:pt x="72" y="21"/>
                      <a:pt x="71" y="21"/>
                      <a:pt x="70" y="22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2"/>
                      <a:pt x="69" y="22"/>
                      <a:pt x="69" y="23"/>
                    </a:cubicBezTo>
                    <a:cubicBezTo>
                      <a:pt x="69" y="23"/>
                      <a:pt x="69" y="23"/>
                      <a:pt x="69" y="23"/>
                    </a:cubicBezTo>
                    <a:cubicBezTo>
                      <a:pt x="69" y="23"/>
                      <a:pt x="69" y="23"/>
                      <a:pt x="69" y="23"/>
                    </a:cubicBezTo>
                    <a:cubicBezTo>
                      <a:pt x="69" y="22"/>
                      <a:pt x="70" y="22"/>
                      <a:pt x="70" y="22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1"/>
                      <a:pt x="70" y="21"/>
                      <a:pt x="70" y="21"/>
                    </a:cubicBezTo>
                    <a:cubicBezTo>
                      <a:pt x="71" y="20"/>
                      <a:pt x="72" y="20"/>
                      <a:pt x="72" y="19"/>
                    </a:cubicBezTo>
                    <a:cubicBezTo>
                      <a:pt x="73" y="19"/>
                      <a:pt x="74" y="18"/>
                      <a:pt x="74" y="18"/>
                    </a:cubicBezTo>
                    <a:cubicBezTo>
                      <a:pt x="74" y="17"/>
                      <a:pt x="74" y="17"/>
                      <a:pt x="75" y="17"/>
                    </a:cubicBezTo>
                    <a:cubicBezTo>
                      <a:pt x="75" y="15"/>
                      <a:pt x="74" y="14"/>
                      <a:pt x="73" y="15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2" y="15"/>
                      <a:pt x="72" y="15"/>
                      <a:pt x="72" y="15"/>
                    </a:cubicBezTo>
                    <a:cubicBezTo>
                      <a:pt x="72" y="15"/>
                      <a:pt x="72" y="16"/>
                      <a:pt x="72" y="16"/>
                    </a:cubicBezTo>
                    <a:cubicBezTo>
                      <a:pt x="72" y="17"/>
                      <a:pt x="71" y="17"/>
                      <a:pt x="71" y="17"/>
                    </a:cubicBezTo>
                    <a:cubicBezTo>
                      <a:pt x="71" y="17"/>
                      <a:pt x="70" y="17"/>
                      <a:pt x="70" y="17"/>
                    </a:cubicBezTo>
                    <a:cubicBezTo>
                      <a:pt x="70" y="17"/>
                      <a:pt x="69" y="17"/>
                      <a:pt x="68" y="17"/>
                    </a:cubicBezTo>
                    <a:cubicBezTo>
                      <a:pt x="68" y="17"/>
                      <a:pt x="68" y="17"/>
                      <a:pt x="68" y="17"/>
                    </a:cubicBezTo>
                    <a:cubicBezTo>
                      <a:pt x="68" y="17"/>
                      <a:pt x="68" y="17"/>
                      <a:pt x="68" y="16"/>
                    </a:cubicBezTo>
                    <a:cubicBezTo>
                      <a:pt x="68" y="16"/>
                      <a:pt x="69" y="16"/>
                      <a:pt x="69" y="16"/>
                    </a:cubicBezTo>
                    <a:cubicBezTo>
                      <a:pt x="69" y="16"/>
                      <a:pt x="70" y="16"/>
                      <a:pt x="70" y="15"/>
                    </a:cubicBezTo>
                    <a:cubicBezTo>
                      <a:pt x="70" y="15"/>
                      <a:pt x="70" y="14"/>
                      <a:pt x="70" y="14"/>
                    </a:cubicBezTo>
                    <a:cubicBezTo>
                      <a:pt x="69" y="14"/>
                      <a:pt x="68" y="14"/>
                      <a:pt x="68" y="14"/>
                    </a:cubicBezTo>
                    <a:cubicBezTo>
                      <a:pt x="65" y="13"/>
                      <a:pt x="64" y="13"/>
                      <a:pt x="62" y="14"/>
                    </a:cubicBezTo>
                    <a:cubicBezTo>
                      <a:pt x="62" y="15"/>
                      <a:pt x="61" y="15"/>
                      <a:pt x="61" y="15"/>
                    </a:cubicBezTo>
                    <a:cubicBezTo>
                      <a:pt x="61" y="15"/>
                      <a:pt x="60" y="15"/>
                      <a:pt x="60" y="15"/>
                    </a:cubicBezTo>
                    <a:cubicBezTo>
                      <a:pt x="60" y="15"/>
                      <a:pt x="59" y="15"/>
                      <a:pt x="59" y="15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60" y="15"/>
                      <a:pt x="60" y="14"/>
                      <a:pt x="60" y="14"/>
                    </a:cubicBezTo>
                    <a:cubicBezTo>
                      <a:pt x="61" y="14"/>
                      <a:pt x="62" y="14"/>
                      <a:pt x="63" y="13"/>
                    </a:cubicBezTo>
                    <a:cubicBezTo>
                      <a:pt x="64" y="13"/>
                      <a:pt x="66" y="13"/>
                      <a:pt x="67" y="13"/>
                    </a:cubicBezTo>
                    <a:cubicBezTo>
                      <a:pt x="69" y="13"/>
                      <a:pt x="70" y="13"/>
                      <a:pt x="71" y="13"/>
                    </a:cubicBezTo>
                    <a:cubicBezTo>
                      <a:pt x="72" y="13"/>
                      <a:pt x="73" y="13"/>
                      <a:pt x="74" y="13"/>
                    </a:cubicBezTo>
                    <a:cubicBezTo>
                      <a:pt x="75" y="13"/>
                      <a:pt x="76" y="12"/>
                      <a:pt x="76" y="11"/>
                    </a:cubicBezTo>
                    <a:cubicBezTo>
                      <a:pt x="77" y="11"/>
                      <a:pt x="77" y="10"/>
                      <a:pt x="77" y="10"/>
                    </a:cubicBezTo>
                    <a:cubicBezTo>
                      <a:pt x="76" y="9"/>
                      <a:pt x="75" y="9"/>
                      <a:pt x="75" y="9"/>
                    </a:cubicBezTo>
                    <a:cubicBezTo>
                      <a:pt x="74" y="8"/>
                      <a:pt x="73" y="7"/>
                      <a:pt x="72" y="8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71" y="8"/>
                      <a:pt x="71" y="8"/>
                      <a:pt x="72" y="7"/>
                    </a:cubicBezTo>
                    <a:cubicBezTo>
                      <a:pt x="72" y="7"/>
                      <a:pt x="72" y="6"/>
                      <a:pt x="72" y="6"/>
                    </a:cubicBezTo>
                    <a:cubicBezTo>
                      <a:pt x="72" y="5"/>
                      <a:pt x="71" y="5"/>
                      <a:pt x="71" y="5"/>
                    </a:cubicBezTo>
                    <a:cubicBezTo>
                      <a:pt x="70" y="6"/>
                      <a:pt x="68" y="6"/>
                      <a:pt x="67" y="5"/>
                    </a:cubicBezTo>
                    <a:cubicBezTo>
                      <a:pt x="66" y="5"/>
                      <a:pt x="66" y="5"/>
                      <a:pt x="65" y="5"/>
                    </a:cubicBezTo>
                    <a:cubicBezTo>
                      <a:pt x="64" y="5"/>
                      <a:pt x="64" y="5"/>
                      <a:pt x="63" y="5"/>
                    </a:cubicBezTo>
                    <a:cubicBezTo>
                      <a:pt x="63" y="6"/>
                      <a:pt x="62" y="6"/>
                      <a:pt x="61" y="6"/>
                    </a:cubicBezTo>
                    <a:cubicBezTo>
                      <a:pt x="60" y="5"/>
                      <a:pt x="60" y="6"/>
                      <a:pt x="59" y="6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8" y="6"/>
                      <a:pt x="58" y="6"/>
                      <a:pt x="58" y="6"/>
                    </a:cubicBezTo>
                    <a:cubicBezTo>
                      <a:pt x="58" y="6"/>
                      <a:pt x="58" y="6"/>
                      <a:pt x="58" y="6"/>
                    </a:cubicBezTo>
                    <a:cubicBezTo>
                      <a:pt x="59" y="6"/>
                      <a:pt x="59" y="5"/>
                      <a:pt x="59" y="5"/>
                    </a:cubicBezTo>
                    <a:cubicBezTo>
                      <a:pt x="60" y="5"/>
                      <a:pt x="61" y="5"/>
                      <a:pt x="61" y="5"/>
                    </a:cubicBezTo>
                    <a:cubicBezTo>
                      <a:pt x="62" y="5"/>
                      <a:pt x="64" y="5"/>
                      <a:pt x="65" y="5"/>
                    </a:cubicBezTo>
                    <a:cubicBezTo>
                      <a:pt x="66" y="5"/>
                      <a:pt x="67" y="5"/>
                      <a:pt x="68" y="5"/>
                    </a:cubicBezTo>
                    <a:cubicBezTo>
                      <a:pt x="69" y="5"/>
                      <a:pt x="70" y="5"/>
                      <a:pt x="70" y="4"/>
                    </a:cubicBezTo>
                    <a:cubicBezTo>
                      <a:pt x="71" y="4"/>
                      <a:pt x="71" y="4"/>
                      <a:pt x="71" y="4"/>
                    </a:cubicBezTo>
                    <a:cubicBezTo>
                      <a:pt x="70" y="3"/>
                      <a:pt x="69" y="2"/>
                      <a:pt x="68" y="2"/>
                    </a:cubicBezTo>
                    <a:cubicBezTo>
                      <a:pt x="66" y="2"/>
                      <a:pt x="65" y="1"/>
                      <a:pt x="63" y="1"/>
                    </a:cubicBezTo>
                    <a:cubicBezTo>
                      <a:pt x="62" y="0"/>
                      <a:pt x="61" y="0"/>
                      <a:pt x="61" y="0"/>
                    </a:cubicBezTo>
                    <a:cubicBezTo>
                      <a:pt x="60" y="0"/>
                      <a:pt x="59" y="0"/>
                      <a:pt x="58" y="0"/>
                    </a:cubicBezTo>
                    <a:cubicBezTo>
                      <a:pt x="57" y="1"/>
                      <a:pt x="57" y="1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6" y="2"/>
                      <a:pt x="56" y="2"/>
                      <a:pt x="56" y="2"/>
                    </a:cubicBezTo>
                    <a:cubicBezTo>
                      <a:pt x="56" y="2"/>
                      <a:pt x="56" y="2"/>
                      <a:pt x="56" y="3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6" y="3"/>
                      <a:pt x="55" y="2"/>
                      <a:pt x="55" y="2"/>
                    </a:cubicBezTo>
                    <a:cubicBezTo>
                      <a:pt x="54" y="2"/>
                      <a:pt x="54" y="2"/>
                      <a:pt x="54" y="2"/>
                    </a:cubicBezTo>
                    <a:cubicBezTo>
                      <a:pt x="54" y="2"/>
                      <a:pt x="54" y="2"/>
                      <a:pt x="54" y="2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4" y="3"/>
                      <a:pt x="54" y="3"/>
                      <a:pt x="54" y="3"/>
                    </a:cubicBezTo>
                    <a:cubicBezTo>
                      <a:pt x="54" y="3"/>
                      <a:pt x="54" y="4"/>
                      <a:pt x="54" y="3"/>
                    </a:cubicBezTo>
                    <a:cubicBezTo>
                      <a:pt x="53" y="3"/>
                      <a:pt x="52" y="3"/>
                      <a:pt x="52" y="2"/>
                    </a:cubicBezTo>
                    <a:cubicBezTo>
                      <a:pt x="51" y="2"/>
                      <a:pt x="51" y="2"/>
                      <a:pt x="50" y="2"/>
                    </a:cubicBezTo>
                    <a:cubicBezTo>
                      <a:pt x="50" y="3"/>
                      <a:pt x="50" y="3"/>
                      <a:pt x="49" y="3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9" y="4"/>
                      <a:pt x="49" y="5"/>
                      <a:pt x="49" y="5"/>
                    </a:cubicBezTo>
                    <a:cubicBezTo>
                      <a:pt x="49" y="6"/>
                      <a:pt x="48" y="6"/>
                      <a:pt x="48" y="6"/>
                    </a:cubicBezTo>
                    <a:cubicBezTo>
                      <a:pt x="48" y="6"/>
                      <a:pt x="48" y="6"/>
                      <a:pt x="47" y="7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46" y="7"/>
                      <a:pt x="46" y="6"/>
                      <a:pt x="45" y="6"/>
                    </a:cubicBezTo>
                    <a:cubicBezTo>
                      <a:pt x="45" y="6"/>
                      <a:pt x="45" y="6"/>
                      <a:pt x="45" y="7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5" y="8"/>
                      <a:pt x="45" y="9"/>
                      <a:pt x="45" y="10"/>
                    </a:cubicBezTo>
                    <a:cubicBezTo>
                      <a:pt x="46" y="11"/>
                      <a:pt x="46" y="12"/>
                      <a:pt x="46" y="13"/>
                    </a:cubicBezTo>
                    <a:cubicBezTo>
                      <a:pt x="46" y="14"/>
                      <a:pt x="46" y="14"/>
                      <a:pt x="46" y="14"/>
                    </a:cubicBezTo>
                    <a:cubicBezTo>
                      <a:pt x="45" y="14"/>
                      <a:pt x="45" y="14"/>
                      <a:pt x="45" y="13"/>
                    </a:cubicBezTo>
                    <a:cubicBezTo>
                      <a:pt x="45" y="13"/>
                      <a:pt x="44" y="13"/>
                      <a:pt x="44" y="13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4" y="12"/>
                      <a:pt x="44" y="12"/>
                      <a:pt x="44" y="11"/>
                    </a:cubicBezTo>
                    <a:cubicBezTo>
                      <a:pt x="44" y="11"/>
                      <a:pt x="43" y="11"/>
                      <a:pt x="43" y="10"/>
                    </a:cubicBezTo>
                    <a:cubicBezTo>
                      <a:pt x="43" y="9"/>
                      <a:pt x="43" y="9"/>
                      <a:pt x="42" y="8"/>
                    </a:cubicBezTo>
                    <a:cubicBezTo>
                      <a:pt x="42" y="7"/>
                      <a:pt x="42" y="7"/>
                      <a:pt x="41" y="7"/>
                    </a:cubicBezTo>
                    <a:cubicBezTo>
                      <a:pt x="41" y="7"/>
                      <a:pt x="40" y="7"/>
                      <a:pt x="40" y="7"/>
                    </a:cubicBezTo>
                    <a:cubicBezTo>
                      <a:pt x="40" y="7"/>
                      <a:pt x="40" y="7"/>
                      <a:pt x="40" y="8"/>
                    </a:cubicBezTo>
                    <a:cubicBezTo>
                      <a:pt x="40" y="9"/>
                      <a:pt x="40" y="10"/>
                      <a:pt x="40" y="11"/>
                    </a:cubicBezTo>
                    <a:cubicBezTo>
                      <a:pt x="40" y="11"/>
                      <a:pt x="40" y="11"/>
                      <a:pt x="39" y="12"/>
                    </a:cubicBezTo>
                    <a:cubicBezTo>
                      <a:pt x="39" y="12"/>
                      <a:pt x="39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7" y="12"/>
                      <a:pt x="37" y="12"/>
                      <a:pt x="37" y="12"/>
                    </a:cubicBezTo>
                    <a:cubicBezTo>
                      <a:pt x="37" y="11"/>
                      <a:pt x="38" y="11"/>
                      <a:pt x="37" y="11"/>
                    </a:cubicBezTo>
                    <a:cubicBezTo>
                      <a:pt x="37" y="10"/>
                      <a:pt x="37" y="9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7"/>
                      <a:pt x="37" y="7"/>
                    </a:cubicBezTo>
                    <a:cubicBezTo>
                      <a:pt x="37" y="7"/>
                      <a:pt x="37" y="7"/>
                      <a:pt x="36" y="8"/>
                    </a:cubicBezTo>
                    <a:cubicBezTo>
                      <a:pt x="36" y="8"/>
                      <a:pt x="36" y="8"/>
                      <a:pt x="36" y="9"/>
                    </a:cubicBezTo>
                    <a:cubicBezTo>
                      <a:pt x="36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2"/>
                    </a:cubicBezTo>
                    <a:cubicBezTo>
                      <a:pt x="35" y="12"/>
                      <a:pt x="34" y="12"/>
                      <a:pt x="34" y="12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2"/>
                      <a:pt x="34" y="12"/>
                      <a:pt x="34" y="13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4" y="12"/>
                      <a:pt x="35" y="12"/>
                      <a:pt x="35" y="12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1"/>
                      <a:pt x="35" y="11"/>
                      <a:pt x="35" y="10"/>
                    </a:cubicBezTo>
                    <a:cubicBezTo>
                      <a:pt x="35" y="10"/>
                      <a:pt x="36" y="9"/>
                      <a:pt x="36" y="9"/>
                    </a:cubicBezTo>
                    <a:cubicBezTo>
                      <a:pt x="36" y="8"/>
                      <a:pt x="36" y="7"/>
                      <a:pt x="36" y="7"/>
                    </a:cubicBezTo>
                    <a:cubicBezTo>
                      <a:pt x="36" y="7"/>
                      <a:pt x="35" y="6"/>
                      <a:pt x="35" y="6"/>
                    </a:cubicBezTo>
                    <a:cubicBezTo>
                      <a:pt x="35" y="6"/>
                      <a:pt x="34" y="6"/>
                      <a:pt x="34" y="7"/>
                    </a:cubicBezTo>
                    <a:cubicBezTo>
                      <a:pt x="33" y="7"/>
                      <a:pt x="32" y="7"/>
                      <a:pt x="31" y="7"/>
                    </a:cubicBezTo>
                    <a:cubicBezTo>
                      <a:pt x="30" y="7"/>
                      <a:pt x="29" y="7"/>
                      <a:pt x="28" y="8"/>
                    </a:cubicBezTo>
                    <a:cubicBezTo>
                      <a:pt x="28" y="8"/>
                      <a:pt x="27" y="8"/>
                      <a:pt x="27" y="8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7" y="9"/>
                      <a:pt x="27" y="9"/>
                    </a:cubicBezTo>
                    <a:cubicBezTo>
                      <a:pt x="27" y="9"/>
                      <a:pt x="27" y="9"/>
                      <a:pt x="26" y="8"/>
                    </a:cubicBezTo>
                    <a:cubicBezTo>
                      <a:pt x="26" y="8"/>
                      <a:pt x="26" y="8"/>
                      <a:pt x="25" y="9"/>
                    </a:cubicBezTo>
                    <a:cubicBezTo>
                      <a:pt x="25" y="9"/>
                      <a:pt x="24" y="9"/>
                      <a:pt x="24" y="10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1"/>
                      <a:pt x="24" y="11"/>
                      <a:pt x="24" y="12"/>
                    </a:cubicBezTo>
                    <a:cubicBezTo>
                      <a:pt x="24" y="12"/>
                      <a:pt x="23" y="12"/>
                      <a:pt x="23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2" y="13"/>
                      <a:pt x="22" y="14"/>
                      <a:pt x="22" y="13"/>
                    </a:cubicBezTo>
                    <a:cubicBezTo>
                      <a:pt x="21" y="13"/>
                      <a:pt x="21" y="13"/>
                      <a:pt x="20" y="13"/>
                    </a:cubicBezTo>
                    <a:cubicBezTo>
                      <a:pt x="19" y="13"/>
                      <a:pt x="18" y="13"/>
                      <a:pt x="18" y="14"/>
                    </a:cubicBezTo>
                    <a:cubicBezTo>
                      <a:pt x="17" y="15"/>
                      <a:pt x="17" y="15"/>
                      <a:pt x="16" y="15"/>
                    </a:cubicBezTo>
                    <a:cubicBezTo>
                      <a:pt x="16" y="15"/>
                      <a:pt x="15" y="15"/>
                      <a:pt x="15" y="16"/>
                    </a:cubicBezTo>
                    <a:cubicBezTo>
                      <a:pt x="14" y="16"/>
                      <a:pt x="14" y="17"/>
                      <a:pt x="13" y="18"/>
                    </a:cubicBezTo>
                    <a:cubicBezTo>
                      <a:pt x="13" y="18"/>
                      <a:pt x="13" y="19"/>
                      <a:pt x="14" y="19"/>
                    </a:cubicBezTo>
                    <a:cubicBezTo>
                      <a:pt x="15" y="19"/>
                      <a:pt x="15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1"/>
                      <a:pt x="16" y="21"/>
                    </a:cubicBezTo>
                    <a:cubicBezTo>
                      <a:pt x="15" y="21"/>
                      <a:pt x="15" y="21"/>
                      <a:pt x="15" y="22"/>
                    </a:cubicBezTo>
                    <a:cubicBezTo>
                      <a:pt x="15" y="22"/>
                      <a:pt x="15" y="22"/>
                      <a:pt x="15" y="23"/>
                    </a:cubicBezTo>
                    <a:cubicBezTo>
                      <a:pt x="14" y="23"/>
                      <a:pt x="14" y="24"/>
                      <a:pt x="13" y="24"/>
                    </a:cubicBezTo>
                    <a:cubicBezTo>
                      <a:pt x="13" y="24"/>
                      <a:pt x="12" y="25"/>
                      <a:pt x="12" y="24"/>
                    </a:cubicBezTo>
                    <a:cubicBezTo>
                      <a:pt x="11" y="24"/>
                      <a:pt x="10" y="24"/>
                      <a:pt x="9" y="24"/>
                    </a:cubicBezTo>
                    <a:cubicBezTo>
                      <a:pt x="9" y="24"/>
                      <a:pt x="8" y="24"/>
                      <a:pt x="8" y="24"/>
                    </a:cubicBezTo>
                    <a:cubicBezTo>
                      <a:pt x="7" y="25"/>
                      <a:pt x="7" y="25"/>
                      <a:pt x="6" y="25"/>
                    </a:cubicBezTo>
                    <a:cubicBezTo>
                      <a:pt x="5" y="25"/>
                      <a:pt x="4" y="26"/>
                      <a:pt x="3" y="26"/>
                    </a:cubicBezTo>
                    <a:cubicBezTo>
                      <a:pt x="2" y="26"/>
                      <a:pt x="1" y="26"/>
                      <a:pt x="1" y="27"/>
                    </a:cubicBezTo>
                    <a:cubicBezTo>
                      <a:pt x="0" y="28"/>
                      <a:pt x="0" y="28"/>
                      <a:pt x="1" y="29"/>
                    </a:cubicBezTo>
                    <a:cubicBezTo>
                      <a:pt x="1" y="30"/>
                      <a:pt x="2" y="30"/>
                      <a:pt x="2" y="3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2" y="31"/>
                      <a:pt x="2" y="31"/>
                      <a:pt x="3" y="31"/>
                    </a:cubicBezTo>
                    <a:cubicBezTo>
                      <a:pt x="3" y="31"/>
                      <a:pt x="2" y="31"/>
                      <a:pt x="2" y="3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2" y="32"/>
                      <a:pt x="3" y="32"/>
                      <a:pt x="3" y="32"/>
                    </a:cubicBezTo>
                    <a:cubicBezTo>
                      <a:pt x="3" y="33"/>
                      <a:pt x="3" y="33"/>
                      <a:pt x="4" y="33"/>
                    </a:cubicBezTo>
                    <a:cubicBezTo>
                      <a:pt x="4" y="33"/>
                      <a:pt x="5" y="33"/>
                      <a:pt x="5" y="33"/>
                    </a:cubicBezTo>
                    <a:cubicBezTo>
                      <a:pt x="6" y="33"/>
                      <a:pt x="6" y="33"/>
                      <a:pt x="7" y="33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7" y="33"/>
                      <a:pt x="7" y="33"/>
                      <a:pt x="7" y="34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7" y="34"/>
                      <a:pt x="7" y="34"/>
                      <a:pt x="6" y="34"/>
                    </a:cubicBezTo>
                    <a:cubicBezTo>
                      <a:pt x="5" y="34"/>
                      <a:pt x="4" y="33"/>
                      <a:pt x="4" y="34"/>
                    </a:cubicBezTo>
                    <a:cubicBezTo>
                      <a:pt x="3" y="34"/>
                      <a:pt x="3" y="34"/>
                      <a:pt x="2" y="34"/>
                    </a:cubicBezTo>
                    <a:cubicBezTo>
                      <a:pt x="2" y="34"/>
                      <a:pt x="1" y="34"/>
                      <a:pt x="1" y="34"/>
                    </a:cubicBezTo>
                    <a:cubicBezTo>
                      <a:pt x="0" y="35"/>
                      <a:pt x="0" y="36"/>
                      <a:pt x="0" y="36"/>
                    </a:cubicBezTo>
                    <a:cubicBezTo>
                      <a:pt x="1" y="37"/>
                      <a:pt x="1" y="37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1" y="38"/>
                      <a:pt x="1" y="39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1" y="40"/>
                      <a:pt x="2" y="41"/>
                      <a:pt x="3" y="42"/>
                    </a:cubicBezTo>
                    <a:cubicBezTo>
                      <a:pt x="3" y="42"/>
                      <a:pt x="4" y="42"/>
                      <a:pt x="4" y="41"/>
                    </a:cubicBezTo>
                    <a:cubicBezTo>
                      <a:pt x="4" y="41"/>
                      <a:pt x="5" y="41"/>
                      <a:pt x="5" y="41"/>
                    </a:cubicBezTo>
                    <a:cubicBezTo>
                      <a:pt x="5" y="41"/>
                      <a:pt x="6" y="41"/>
                      <a:pt x="6" y="42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7" y="41"/>
                      <a:pt x="8" y="42"/>
                      <a:pt x="9" y="42"/>
                    </a:cubicBezTo>
                    <a:cubicBezTo>
                      <a:pt x="9" y="42"/>
                      <a:pt x="9" y="42"/>
                      <a:pt x="10" y="42"/>
                    </a:cubicBezTo>
                    <a:cubicBezTo>
                      <a:pt x="11" y="42"/>
                      <a:pt x="12" y="42"/>
                      <a:pt x="12" y="43"/>
                    </a:cubicBezTo>
                    <a:cubicBezTo>
                      <a:pt x="13" y="44"/>
                      <a:pt x="14" y="44"/>
                      <a:pt x="15" y="45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15" y="46"/>
                      <a:pt x="15" y="46"/>
                      <a:pt x="15" y="46"/>
                    </a:cubicBezTo>
                    <a:cubicBezTo>
                      <a:pt x="15" y="47"/>
                      <a:pt x="15" y="47"/>
                      <a:pt x="15" y="47"/>
                    </a:cubicBezTo>
                    <a:cubicBezTo>
                      <a:pt x="15" y="48"/>
                      <a:pt x="15" y="49"/>
                      <a:pt x="15" y="49"/>
                    </a:cubicBezTo>
                    <a:cubicBezTo>
                      <a:pt x="15" y="49"/>
                      <a:pt x="16" y="50"/>
                      <a:pt x="16" y="50"/>
                    </a:cubicBezTo>
                    <a:cubicBezTo>
                      <a:pt x="16" y="50"/>
                      <a:pt x="16" y="51"/>
                      <a:pt x="15" y="51"/>
                    </a:cubicBezTo>
                    <a:cubicBezTo>
                      <a:pt x="15" y="51"/>
                      <a:pt x="15" y="51"/>
                      <a:pt x="15" y="52"/>
                    </a:cubicBezTo>
                    <a:cubicBezTo>
                      <a:pt x="15" y="52"/>
                      <a:pt x="16" y="52"/>
                      <a:pt x="16" y="52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6" y="52"/>
                      <a:pt x="16" y="53"/>
                      <a:pt x="16" y="53"/>
                    </a:cubicBezTo>
                    <a:cubicBezTo>
                      <a:pt x="16" y="53"/>
                      <a:pt x="16" y="53"/>
                      <a:pt x="16" y="54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54"/>
                      <a:pt x="16" y="55"/>
                      <a:pt x="16" y="55"/>
                    </a:cubicBezTo>
                    <a:cubicBezTo>
                      <a:pt x="16" y="55"/>
                      <a:pt x="16" y="55"/>
                      <a:pt x="16" y="56"/>
                    </a:cubicBezTo>
                    <a:cubicBezTo>
                      <a:pt x="16" y="56"/>
                      <a:pt x="16" y="57"/>
                      <a:pt x="16" y="57"/>
                    </a:cubicBezTo>
                    <a:cubicBezTo>
                      <a:pt x="16" y="58"/>
                      <a:pt x="16" y="58"/>
                      <a:pt x="16" y="59"/>
                    </a:cubicBezTo>
                    <a:cubicBezTo>
                      <a:pt x="16" y="59"/>
                      <a:pt x="16" y="59"/>
                      <a:pt x="16" y="59"/>
                    </a:cubicBezTo>
                    <a:cubicBezTo>
                      <a:pt x="16" y="59"/>
                      <a:pt x="16" y="59"/>
                      <a:pt x="16" y="59"/>
                    </a:cubicBezTo>
                    <a:cubicBezTo>
                      <a:pt x="17" y="60"/>
                      <a:pt x="17" y="60"/>
                      <a:pt x="16" y="60"/>
                    </a:cubicBezTo>
                    <a:cubicBezTo>
                      <a:pt x="16" y="60"/>
                      <a:pt x="15" y="60"/>
                      <a:pt x="15" y="61"/>
                    </a:cubicBezTo>
                    <a:cubicBezTo>
                      <a:pt x="15" y="61"/>
                      <a:pt x="15" y="61"/>
                      <a:pt x="15" y="61"/>
                    </a:cubicBezTo>
                    <a:cubicBezTo>
                      <a:pt x="15" y="61"/>
                      <a:pt x="16" y="61"/>
                      <a:pt x="15" y="62"/>
                    </a:cubicBezTo>
                    <a:cubicBezTo>
                      <a:pt x="15" y="62"/>
                      <a:pt x="15" y="62"/>
                      <a:pt x="15" y="63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3"/>
                      <a:pt x="15" y="63"/>
                      <a:pt x="15" y="63"/>
                    </a:cubicBezTo>
                    <a:cubicBezTo>
                      <a:pt x="15" y="63"/>
                      <a:pt x="15" y="63"/>
                      <a:pt x="15" y="64"/>
                    </a:cubicBezTo>
                    <a:cubicBezTo>
                      <a:pt x="15" y="64"/>
                      <a:pt x="15" y="64"/>
                      <a:pt x="15" y="64"/>
                    </a:cubicBezTo>
                    <a:cubicBezTo>
                      <a:pt x="15" y="64"/>
                      <a:pt x="15" y="64"/>
                      <a:pt x="15" y="64"/>
                    </a:cubicBezTo>
                    <a:cubicBezTo>
                      <a:pt x="15" y="64"/>
                      <a:pt x="15" y="64"/>
                      <a:pt x="15" y="64"/>
                    </a:cubicBezTo>
                    <a:cubicBezTo>
                      <a:pt x="15" y="64"/>
                      <a:pt x="14" y="65"/>
                      <a:pt x="14" y="65"/>
                    </a:cubicBezTo>
                    <a:cubicBezTo>
                      <a:pt x="14" y="66"/>
                      <a:pt x="14" y="66"/>
                      <a:pt x="14" y="66"/>
                    </a:cubicBezTo>
                    <a:cubicBezTo>
                      <a:pt x="15" y="67"/>
                      <a:pt x="16" y="67"/>
                      <a:pt x="17" y="67"/>
                    </a:cubicBezTo>
                    <a:cubicBezTo>
                      <a:pt x="17" y="66"/>
                      <a:pt x="17" y="66"/>
                      <a:pt x="17" y="66"/>
                    </a:cubicBezTo>
                    <a:cubicBezTo>
                      <a:pt x="17" y="66"/>
                      <a:pt x="18" y="66"/>
                      <a:pt x="18" y="66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18" y="66"/>
                      <a:pt x="19" y="66"/>
                      <a:pt x="19" y="66"/>
                    </a:cubicBezTo>
                    <a:cubicBezTo>
                      <a:pt x="19" y="67"/>
                      <a:pt x="18" y="67"/>
                      <a:pt x="18" y="67"/>
                    </a:cubicBezTo>
                    <a:cubicBezTo>
                      <a:pt x="18" y="67"/>
                      <a:pt x="18" y="67"/>
                      <a:pt x="17" y="68"/>
                    </a:cubicBezTo>
                    <a:cubicBezTo>
                      <a:pt x="17" y="68"/>
                      <a:pt x="17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9" y="69"/>
                      <a:pt x="19" y="69"/>
                      <a:pt x="18" y="69"/>
                    </a:cubicBezTo>
                    <a:cubicBezTo>
                      <a:pt x="18" y="70"/>
                      <a:pt x="18" y="70"/>
                      <a:pt x="18" y="70"/>
                    </a:cubicBezTo>
                    <a:cubicBezTo>
                      <a:pt x="18" y="70"/>
                      <a:pt x="18" y="70"/>
                      <a:pt x="18" y="70"/>
                    </a:cubicBezTo>
                    <a:cubicBezTo>
                      <a:pt x="18" y="70"/>
                      <a:pt x="18" y="70"/>
                      <a:pt x="18" y="70"/>
                    </a:cubicBezTo>
                    <a:cubicBezTo>
                      <a:pt x="19" y="70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9" y="71"/>
                      <a:pt x="19" y="71"/>
                    </a:cubicBezTo>
                    <a:cubicBezTo>
                      <a:pt x="19" y="71"/>
                      <a:pt x="18" y="71"/>
                      <a:pt x="18" y="70"/>
                    </a:cubicBezTo>
                    <a:cubicBezTo>
                      <a:pt x="18" y="70"/>
                      <a:pt x="18" y="70"/>
                      <a:pt x="18" y="70"/>
                    </a:cubicBezTo>
                    <a:cubicBezTo>
                      <a:pt x="18" y="70"/>
                      <a:pt x="18" y="70"/>
                      <a:pt x="18" y="70"/>
                    </a:cubicBezTo>
                    <a:cubicBezTo>
                      <a:pt x="18" y="70"/>
                      <a:pt x="17" y="70"/>
                      <a:pt x="16" y="70"/>
                    </a:cubicBezTo>
                    <a:cubicBezTo>
                      <a:pt x="16" y="70"/>
                      <a:pt x="16" y="69"/>
                      <a:pt x="15" y="69"/>
                    </a:cubicBezTo>
                    <a:cubicBezTo>
                      <a:pt x="15" y="69"/>
                      <a:pt x="14" y="70"/>
                      <a:pt x="14" y="70"/>
                    </a:cubicBezTo>
                    <a:cubicBezTo>
                      <a:pt x="14" y="70"/>
                      <a:pt x="14" y="70"/>
                      <a:pt x="14" y="70"/>
                    </a:cubicBezTo>
                    <a:cubicBezTo>
                      <a:pt x="14" y="71"/>
                      <a:pt x="14" y="71"/>
                      <a:pt x="14" y="71"/>
                    </a:cubicBezTo>
                    <a:cubicBezTo>
                      <a:pt x="14" y="71"/>
                      <a:pt x="14" y="71"/>
                      <a:pt x="14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3" y="73"/>
                      <a:pt x="13" y="73"/>
                      <a:pt x="13" y="74"/>
                    </a:cubicBezTo>
                    <a:cubicBezTo>
                      <a:pt x="13" y="75"/>
                      <a:pt x="13" y="75"/>
                      <a:pt x="14" y="76"/>
                    </a:cubicBezTo>
                    <a:cubicBezTo>
                      <a:pt x="14" y="76"/>
                      <a:pt x="14" y="76"/>
                      <a:pt x="14" y="76"/>
                    </a:cubicBezTo>
                    <a:cubicBezTo>
                      <a:pt x="15" y="76"/>
                      <a:pt x="16" y="76"/>
                      <a:pt x="17" y="76"/>
                    </a:cubicBezTo>
                    <a:cubicBezTo>
                      <a:pt x="17" y="76"/>
                      <a:pt x="18" y="75"/>
                      <a:pt x="17" y="74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6" y="74"/>
                      <a:pt x="16" y="73"/>
                      <a:pt x="16" y="73"/>
                    </a:cubicBezTo>
                    <a:cubicBezTo>
                      <a:pt x="16" y="73"/>
                      <a:pt x="16" y="73"/>
                      <a:pt x="16" y="73"/>
                    </a:cubicBezTo>
                    <a:cubicBezTo>
                      <a:pt x="16" y="72"/>
                      <a:pt x="16" y="72"/>
                      <a:pt x="16" y="72"/>
                    </a:cubicBezTo>
                    <a:cubicBezTo>
                      <a:pt x="16" y="73"/>
                      <a:pt x="16" y="73"/>
                      <a:pt x="16" y="73"/>
                    </a:cubicBezTo>
                    <a:cubicBezTo>
                      <a:pt x="16" y="73"/>
                      <a:pt x="16" y="73"/>
                      <a:pt x="16" y="73"/>
                    </a:cubicBezTo>
                    <a:cubicBezTo>
                      <a:pt x="17" y="73"/>
                      <a:pt x="18" y="74"/>
                      <a:pt x="20" y="74"/>
                    </a:cubicBezTo>
                    <a:cubicBezTo>
                      <a:pt x="20" y="74"/>
                      <a:pt x="20" y="74"/>
                      <a:pt x="20" y="74"/>
                    </a:cubicBezTo>
                    <a:cubicBezTo>
                      <a:pt x="20" y="75"/>
                      <a:pt x="19" y="75"/>
                      <a:pt x="19" y="75"/>
                    </a:cubicBezTo>
                    <a:cubicBezTo>
                      <a:pt x="19" y="75"/>
                      <a:pt x="19" y="75"/>
                      <a:pt x="19" y="75"/>
                    </a:cubicBezTo>
                    <a:cubicBezTo>
                      <a:pt x="19" y="75"/>
                      <a:pt x="19" y="75"/>
                      <a:pt x="19" y="75"/>
                    </a:cubicBezTo>
                    <a:cubicBezTo>
                      <a:pt x="19" y="75"/>
                      <a:pt x="19" y="75"/>
                      <a:pt x="19" y="75"/>
                    </a:cubicBezTo>
                    <a:cubicBezTo>
                      <a:pt x="19" y="75"/>
                      <a:pt x="19" y="76"/>
                      <a:pt x="19" y="76"/>
                    </a:cubicBezTo>
                    <a:cubicBezTo>
                      <a:pt x="19" y="76"/>
                      <a:pt x="19" y="76"/>
                      <a:pt x="19" y="77"/>
                    </a:cubicBezTo>
                    <a:cubicBezTo>
                      <a:pt x="19" y="77"/>
                      <a:pt x="19" y="77"/>
                      <a:pt x="18" y="77"/>
                    </a:cubicBezTo>
                    <a:cubicBezTo>
                      <a:pt x="18" y="77"/>
                      <a:pt x="18" y="77"/>
                      <a:pt x="18" y="78"/>
                    </a:cubicBezTo>
                    <a:cubicBezTo>
                      <a:pt x="18" y="79"/>
                      <a:pt x="17" y="79"/>
                      <a:pt x="16" y="79"/>
                    </a:cubicBezTo>
                    <a:cubicBezTo>
                      <a:pt x="16" y="79"/>
                      <a:pt x="15" y="79"/>
                      <a:pt x="15" y="79"/>
                    </a:cubicBezTo>
                    <a:cubicBezTo>
                      <a:pt x="15" y="80"/>
                      <a:pt x="15" y="80"/>
                      <a:pt x="15" y="81"/>
                    </a:cubicBezTo>
                    <a:cubicBezTo>
                      <a:pt x="15" y="81"/>
                      <a:pt x="15" y="81"/>
                      <a:pt x="15" y="81"/>
                    </a:cubicBezTo>
                    <a:cubicBezTo>
                      <a:pt x="15" y="81"/>
                      <a:pt x="15" y="81"/>
                      <a:pt x="15" y="81"/>
                    </a:cubicBezTo>
                    <a:cubicBezTo>
                      <a:pt x="15" y="81"/>
                      <a:pt x="15" y="81"/>
                      <a:pt x="15" y="81"/>
                    </a:cubicBezTo>
                    <a:cubicBezTo>
                      <a:pt x="15" y="81"/>
                      <a:pt x="15" y="81"/>
                      <a:pt x="15" y="81"/>
                    </a:cubicBezTo>
                    <a:cubicBezTo>
                      <a:pt x="15" y="80"/>
                      <a:pt x="15" y="80"/>
                      <a:pt x="15" y="80"/>
                    </a:cubicBezTo>
                    <a:cubicBezTo>
                      <a:pt x="14" y="80"/>
                      <a:pt x="14" y="80"/>
                      <a:pt x="14" y="81"/>
                    </a:cubicBezTo>
                    <a:cubicBezTo>
                      <a:pt x="14" y="81"/>
                      <a:pt x="14" y="81"/>
                      <a:pt x="13" y="81"/>
                    </a:cubicBezTo>
                    <a:cubicBezTo>
                      <a:pt x="13" y="82"/>
                      <a:pt x="13" y="82"/>
                      <a:pt x="13" y="83"/>
                    </a:cubicBezTo>
                    <a:cubicBezTo>
                      <a:pt x="12" y="83"/>
                      <a:pt x="12" y="83"/>
                      <a:pt x="12" y="84"/>
                    </a:cubicBezTo>
                    <a:cubicBezTo>
                      <a:pt x="12" y="84"/>
                      <a:pt x="12" y="84"/>
                      <a:pt x="12" y="85"/>
                    </a:cubicBezTo>
                    <a:cubicBezTo>
                      <a:pt x="12" y="85"/>
                      <a:pt x="12" y="85"/>
                      <a:pt x="12" y="86"/>
                    </a:cubicBezTo>
                    <a:cubicBezTo>
                      <a:pt x="12" y="86"/>
                      <a:pt x="12" y="86"/>
                      <a:pt x="13" y="86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3" y="86"/>
                      <a:pt x="13" y="86"/>
                      <a:pt x="13" y="86"/>
                    </a:cubicBezTo>
                    <a:cubicBezTo>
                      <a:pt x="12" y="86"/>
                      <a:pt x="12" y="87"/>
                      <a:pt x="12" y="87"/>
                    </a:cubicBezTo>
                    <a:cubicBezTo>
                      <a:pt x="11" y="88"/>
                      <a:pt x="11" y="88"/>
                      <a:pt x="12" y="89"/>
                    </a:cubicBezTo>
                    <a:cubicBezTo>
                      <a:pt x="12" y="89"/>
                      <a:pt x="12" y="89"/>
                      <a:pt x="12" y="90"/>
                    </a:cubicBezTo>
                    <a:cubicBezTo>
                      <a:pt x="12" y="90"/>
                      <a:pt x="12" y="90"/>
                      <a:pt x="12" y="91"/>
                    </a:cubicBezTo>
                    <a:cubicBezTo>
                      <a:pt x="12" y="92"/>
                      <a:pt x="13" y="93"/>
                      <a:pt x="13" y="94"/>
                    </a:cubicBezTo>
                    <a:cubicBezTo>
                      <a:pt x="12" y="94"/>
                      <a:pt x="13" y="95"/>
                      <a:pt x="13" y="95"/>
                    </a:cubicBezTo>
                    <a:cubicBezTo>
                      <a:pt x="13" y="95"/>
                      <a:pt x="13" y="95"/>
                      <a:pt x="13" y="95"/>
                    </a:cubicBezTo>
                    <a:cubicBezTo>
                      <a:pt x="14" y="95"/>
                      <a:pt x="14" y="95"/>
                      <a:pt x="15" y="95"/>
                    </a:cubicBezTo>
                    <a:cubicBezTo>
                      <a:pt x="15" y="95"/>
                      <a:pt x="15" y="95"/>
                      <a:pt x="15" y="95"/>
                    </a:cubicBezTo>
                    <a:cubicBezTo>
                      <a:pt x="15" y="94"/>
                      <a:pt x="15" y="94"/>
                      <a:pt x="15" y="94"/>
                    </a:cubicBezTo>
                    <a:cubicBezTo>
                      <a:pt x="15" y="94"/>
                      <a:pt x="15" y="94"/>
                      <a:pt x="15" y="94"/>
                    </a:cubicBezTo>
                    <a:cubicBezTo>
                      <a:pt x="15" y="95"/>
                      <a:pt x="15" y="95"/>
                      <a:pt x="15" y="94"/>
                    </a:cubicBezTo>
                    <a:cubicBezTo>
                      <a:pt x="15" y="95"/>
                      <a:pt x="15" y="95"/>
                      <a:pt x="15" y="95"/>
                    </a:cubicBezTo>
                    <a:cubicBezTo>
                      <a:pt x="15" y="95"/>
                      <a:pt x="15" y="95"/>
                      <a:pt x="15" y="95"/>
                    </a:cubicBezTo>
                    <a:cubicBezTo>
                      <a:pt x="14" y="95"/>
                      <a:pt x="14" y="95"/>
                      <a:pt x="14" y="96"/>
                    </a:cubicBezTo>
                    <a:cubicBezTo>
                      <a:pt x="13" y="96"/>
                      <a:pt x="13" y="97"/>
                      <a:pt x="13" y="97"/>
                    </a:cubicBezTo>
                    <a:cubicBezTo>
                      <a:pt x="13" y="98"/>
                      <a:pt x="13" y="99"/>
                      <a:pt x="14" y="100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15" y="100"/>
                      <a:pt x="15" y="101"/>
                      <a:pt x="14" y="101"/>
                    </a:cubicBezTo>
                    <a:cubicBezTo>
                      <a:pt x="14" y="101"/>
                      <a:pt x="14" y="102"/>
                      <a:pt x="14" y="102"/>
                    </a:cubicBezTo>
                    <a:cubicBezTo>
                      <a:pt x="15" y="102"/>
                      <a:pt x="15" y="103"/>
                      <a:pt x="15" y="104"/>
                    </a:cubicBezTo>
                    <a:cubicBezTo>
                      <a:pt x="15" y="104"/>
                      <a:pt x="15" y="105"/>
                      <a:pt x="15" y="105"/>
                    </a:cubicBezTo>
                    <a:cubicBezTo>
                      <a:pt x="15" y="105"/>
                      <a:pt x="15" y="105"/>
                      <a:pt x="15" y="105"/>
                    </a:cubicBezTo>
                    <a:cubicBezTo>
                      <a:pt x="15" y="106"/>
                      <a:pt x="16" y="106"/>
                      <a:pt x="16" y="107"/>
                    </a:cubicBezTo>
                    <a:cubicBezTo>
                      <a:pt x="17" y="107"/>
                      <a:pt x="17" y="107"/>
                      <a:pt x="17" y="108"/>
                    </a:cubicBezTo>
                    <a:cubicBezTo>
                      <a:pt x="17" y="108"/>
                      <a:pt x="17" y="108"/>
                      <a:pt x="18" y="108"/>
                    </a:cubicBezTo>
                    <a:cubicBezTo>
                      <a:pt x="18" y="108"/>
                      <a:pt x="19" y="108"/>
                      <a:pt x="19" y="108"/>
                    </a:cubicBezTo>
                    <a:cubicBezTo>
                      <a:pt x="19" y="108"/>
                      <a:pt x="20" y="108"/>
                      <a:pt x="20" y="107"/>
                    </a:cubicBezTo>
                    <a:cubicBezTo>
                      <a:pt x="20" y="107"/>
                      <a:pt x="21" y="108"/>
                      <a:pt x="21" y="108"/>
                    </a:cubicBezTo>
                    <a:cubicBezTo>
                      <a:pt x="21" y="109"/>
                      <a:pt x="21" y="109"/>
                      <a:pt x="21" y="110"/>
                    </a:cubicBezTo>
                    <a:cubicBezTo>
                      <a:pt x="22" y="110"/>
                      <a:pt x="22" y="110"/>
                      <a:pt x="22" y="110"/>
                    </a:cubicBezTo>
                    <a:cubicBezTo>
                      <a:pt x="22" y="110"/>
                      <a:pt x="22" y="111"/>
                      <a:pt x="22" y="111"/>
                    </a:cubicBezTo>
                    <a:cubicBezTo>
                      <a:pt x="23" y="111"/>
                      <a:pt x="24" y="111"/>
                      <a:pt x="24" y="111"/>
                    </a:cubicBezTo>
                    <a:cubicBezTo>
                      <a:pt x="24" y="111"/>
                      <a:pt x="25" y="111"/>
                      <a:pt x="25" y="110"/>
                    </a:cubicBezTo>
                    <a:cubicBezTo>
                      <a:pt x="26" y="110"/>
                      <a:pt x="26" y="108"/>
                      <a:pt x="26" y="108"/>
                    </a:cubicBezTo>
                    <a:cubicBezTo>
                      <a:pt x="26" y="107"/>
                      <a:pt x="27" y="106"/>
                      <a:pt x="27" y="106"/>
                    </a:cubicBezTo>
                    <a:cubicBezTo>
                      <a:pt x="28" y="105"/>
                      <a:pt x="28" y="105"/>
                      <a:pt x="28" y="104"/>
                    </a:cubicBezTo>
                    <a:cubicBezTo>
                      <a:pt x="28" y="104"/>
                      <a:pt x="28" y="103"/>
                      <a:pt x="28" y="103"/>
                    </a:cubicBezTo>
                    <a:cubicBezTo>
                      <a:pt x="28" y="103"/>
                      <a:pt x="28" y="103"/>
                      <a:pt x="28" y="103"/>
                    </a:cubicBezTo>
                    <a:cubicBezTo>
                      <a:pt x="28" y="103"/>
                      <a:pt x="28" y="103"/>
                      <a:pt x="28" y="103"/>
                    </a:cubicBezTo>
                    <a:cubicBezTo>
                      <a:pt x="28" y="102"/>
                      <a:pt x="28" y="102"/>
                      <a:pt x="28" y="102"/>
                    </a:cubicBezTo>
                    <a:cubicBezTo>
                      <a:pt x="28" y="102"/>
                      <a:pt x="28" y="102"/>
                      <a:pt x="28" y="102"/>
                    </a:cubicBezTo>
                    <a:cubicBezTo>
                      <a:pt x="28" y="102"/>
                      <a:pt x="28" y="102"/>
                      <a:pt x="28" y="102"/>
                    </a:cubicBezTo>
                    <a:cubicBezTo>
                      <a:pt x="28" y="102"/>
                      <a:pt x="28" y="102"/>
                      <a:pt x="28" y="103"/>
                    </a:cubicBezTo>
                    <a:cubicBezTo>
                      <a:pt x="28" y="103"/>
                      <a:pt x="28" y="103"/>
                      <a:pt x="28" y="103"/>
                    </a:cubicBezTo>
                    <a:cubicBezTo>
                      <a:pt x="28" y="103"/>
                      <a:pt x="28" y="103"/>
                      <a:pt x="28" y="103"/>
                    </a:cubicBezTo>
                    <a:cubicBezTo>
                      <a:pt x="29" y="102"/>
                      <a:pt x="29" y="102"/>
                      <a:pt x="29" y="102"/>
                    </a:cubicBezTo>
                    <a:cubicBezTo>
                      <a:pt x="30" y="101"/>
                      <a:pt x="30" y="100"/>
                      <a:pt x="31" y="99"/>
                    </a:cubicBezTo>
                    <a:cubicBezTo>
                      <a:pt x="32" y="99"/>
                      <a:pt x="32" y="98"/>
                      <a:pt x="32" y="97"/>
                    </a:cubicBezTo>
                    <a:cubicBezTo>
                      <a:pt x="31" y="97"/>
                      <a:pt x="32" y="96"/>
                      <a:pt x="32" y="96"/>
                    </a:cubicBezTo>
                    <a:cubicBezTo>
                      <a:pt x="32" y="96"/>
                      <a:pt x="32" y="96"/>
                      <a:pt x="32" y="96"/>
                    </a:cubicBezTo>
                    <a:cubicBezTo>
                      <a:pt x="32" y="96"/>
                      <a:pt x="33" y="96"/>
                      <a:pt x="32" y="95"/>
                    </a:cubicBezTo>
                    <a:cubicBezTo>
                      <a:pt x="32" y="95"/>
                      <a:pt x="32" y="95"/>
                      <a:pt x="32" y="95"/>
                    </a:cubicBezTo>
                    <a:cubicBezTo>
                      <a:pt x="32" y="94"/>
                      <a:pt x="32" y="94"/>
                      <a:pt x="33" y="94"/>
                    </a:cubicBezTo>
                    <a:cubicBezTo>
                      <a:pt x="33" y="94"/>
                      <a:pt x="34" y="94"/>
                      <a:pt x="34" y="94"/>
                    </a:cubicBezTo>
                    <a:cubicBezTo>
                      <a:pt x="34" y="93"/>
                      <a:pt x="34" y="93"/>
                      <a:pt x="35" y="93"/>
                    </a:cubicBezTo>
                    <a:cubicBezTo>
                      <a:pt x="36" y="93"/>
                      <a:pt x="37" y="92"/>
                      <a:pt x="38" y="92"/>
                    </a:cubicBezTo>
                    <a:cubicBezTo>
                      <a:pt x="38" y="93"/>
                      <a:pt x="38" y="92"/>
                      <a:pt x="38" y="92"/>
                    </a:cubicBezTo>
                    <a:cubicBezTo>
                      <a:pt x="39" y="92"/>
                      <a:pt x="39" y="92"/>
                      <a:pt x="39" y="92"/>
                    </a:cubicBezTo>
                    <a:cubicBezTo>
                      <a:pt x="40" y="92"/>
                      <a:pt x="41" y="91"/>
                      <a:pt x="42" y="90"/>
                    </a:cubicBezTo>
                    <a:cubicBezTo>
                      <a:pt x="42" y="90"/>
                      <a:pt x="43" y="90"/>
                      <a:pt x="43" y="90"/>
                    </a:cubicBezTo>
                    <a:cubicBezTo>
                      <a:pt x="43" y="90"/>
                      <a:pt x="44" y="90"/>
                      <a:pt x="44" y="89"/>
                    </a:cubicBezTo>
                    <a:cubicBezTo>
                      <a:pt x="45" y="88"/>
                      <a:pt x="46" y="87"/>
                      <a:pt x="46" y="86"/>
                    </a:cubicBezTo>
                    <a:cubicBezTo>
                      <a:pt x="47" y="85"/>
                      <a:pt x="48" y="85"/>
                      <a:pt x="49" y="84"/>
                    </a:cubicBezTo>
                    <a:cubicBezTo>
                      <a:pt x="49" y="84"/>
                      <a:pt x="50" y="84"/>
                      <a:pt x="51" y="84"/>
                    </a:cubicBezTo>
                    <a:cubicBezTo>
                      <a:pt x="51" y="84"/>
                      <a:pt x="51" y="84"/>
                      <a:pt x="51" y="84"/>
                    </a:cubicBezTo>
                    <a:cubicBezTo>
                      <a:pt x="52" y="84"/>
                      <a:pt x="52" y="84"/>
                      <a:pt x="52" y="84"/>
                    </a:cubicBezTo>
                    <a:cubicBezTo>
                      <a:pt x="53" y="84"/>
                      <a:pt x="53" y="84"/>
                      <a:pt x="54" y="83"/>
                    </a:cubicBezTo>
                    <a:cubicBezTo>
                      <a:pt x="54" y="83"/>
                      <a:pt x="55" y="83"/>
                      <a:pt x="56" y="83"/>
                    </a:cubicBezTo>
                    <a:cubicBezTo>
                      <a:pt x="58" y="82"/>
                      <a:pt x="59" y="82"/>
                      <a:pt x="60" y="81"/>
                    </a:cubicBezTo>
                    <a:cubicBezTo>
                      <a:pt x="62" y="80"/>
                      <a:pt x="64" y="79"/>
                      <a:pt x="65" y="77"/>
                    </a:cubicBezTo>
                    <a:close/>
                    <a:moveTo>
                      <a:pt x="76" y="27"/>
                    </a:moveTo>
                    <a:cubicBezTo>
                      <a:pt x="76" y="27"/>
                      <a:pt x="77" y="27"/>
                      <a:pt x="77" y="27"/>
                    </a:cubicBezTo>
                    <a:cubicBezTo>
                      <a:pt x="77" y="27"/>
                      <a:pt x="77" y="27"/>
                      <a:pt x="77" y="27"/>
                    </a:cubicBezTo>
                    <a:cubicBezTo>
                      <a:pt x="77" y="27"/>
                      <a:pt x="77" y="27"/>
                      <a:pt x="77" y="27"/>
                    </a:cubicBezTo>
                    <a:cubicBezTo>
                      <a:pt x="77" y="27"/>
                      <a:pt x="76" y="27"/>
                      <a:pt x="76" y="27"/>
                    </a:cubicBezTo>
                    <a:cubicBezTo>
                      <a:pt x="76" y="27"/>
                      <a:pt x="76" y="27"/>
                      <a:pt x="76" y="27"/>
                    </a:cubicBezTo>
                    <a:close/>
                    <a:moveTo>
                      <a:pt x="75" y="28"/>
                    </a:moveTo>
                    <a:cubicBezTo>
                      <a:pt x="75" y="28"/>
                      <a:pt x="75" y="28"/>
                      <a:pt x="75" y="28"/>
                    </a:cubicBezTo>
                    <a:cubicBezTo>
                      <a:pt x="75" y="28"/>
                      <a:pt x="75" y="28"/>
                      <a:pt x="75" y="28"/>
                    </a:cubicBezTo>
                    <a:cubicBezTo>
                      <a:pt x="75" y="28"/>
                      <a:pt x="75" y="28"/>
                      <a:pt x="75" y="28"/>
                    </a:cubicBezTo>
                    <a:cubicBezTo>
                      <a:pt x="75" y="28"/>
                      <a:pt x="75" y="28"/>
                      <a:pt x="75" y="28"/>
                    </a:cubicBezTo>
                    <a:cubicBezTo>
                      <a:pt x="75" y="28"/>
                      <a:pt x="74" y="28"/>
                      <a:pt x="75" y="28"/>
                    </a:cubicBezTo>
                    <a:close/>
                    <a:moveTo>
                      <a:pt x="37" y="91"/>
                    </a:moveTo>
                    <a:cubicBezTo>
                      <a:pt x="37" y="91"/>
                      <a:pt x="37" y="91"/>
                      <a:pt x="37" y="91"/>
                    </a:cubicBezTo>
                    <a:cubicBezTo>
                      <a:pt x="37" y="91"/>
                      <a:pt x="37" y="91"/>
                      <a:pt x="37" y="91"/>
                    </a:cubicBezTo>
                    <a:cubicBezTo>
                      <a:pt x="37" y="91"/>
                      <a:pt x="37" y="91"/>
                      <a:pt x="37" y="91"/>
                    </a:cubicBezTo>
                    <a:cubicBezTo>
                      <a:pt x="37" y="91"/>
                      <a:pt x="37" y="91"/>
                      <a:pt x="37" y="91"/>
                    </a:cubicBezTo>
                    <a:close/>
                    <a:moveTo>
                      <a:pt x="50" y="6"/>
                    </a:moveTo>
                    <a:cubicBezTo>
                      <a:pt x="50" y="6"/>
                      <a:pt x="50" y="6"/>
                      <a:pt x="50" y="6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50" y="6"/>
                      <a:pt x="50" y="6"/>
                      <a:pt x="50" y="6"/>
                    </a:cubicBezTo>
                    <a:close/>
                    <a:moveTo>
                      <a:pt x="51" y="7"/>
                    </a:move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1" y="6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1" y="7"/>
                      <a:pt x="51" y="7"/>
                      <a:pt x="51" y="7"/>
                    </a:cubicBezTo>
                    <a:close/>
                    <a:moveTo>
                      <a:pt x="57" y="74"/>
                    </a:moveTo>
                    <a:cubicBezTo>
                      <a:pt x="57" y="73"/>
                      <a:pt x="57" y="73"/>
                      <a:pt x="57" y="73"/>
                    </a:cubicBezTo>
                    <a:cubicBezTo>
                      <a:pt x="57" y="74"/>
                      <a:pt x="57" y="74"/>
                      <a:pt x="57" y="74"/>
                    </a:cubicBezTo>
                    <a:close/>
                    <a:moveTo>
                      <a:pt x="58" y="70"/>
                    </a:moveTo>
                    <a:cubicBezTo>
                      <a:pt x="58" y="69"/>
                      <a:pt x="58" y="69"/>
                      <a:pt x="58" y="69"/>
                    </a:cubicBezTo>
                    <a:cubicBezTo>
                      <a:pt x="58" y="69"/>
                      <a:pt x="58" y="69"/>
                      <a:pt x="58" y="69"/>
                    </a:cubicBezTo>
                    <a:cubicBezTo>
                      <a:pt x="58" y="70"/>
                      <a:pt x="58" y="70"/>
                      <a:pt x="58" y="7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Oval 453">
                <a:extLst>
                  <a:ext uri="{FF2B5EF4-FFF2-40B4-BE49-F238E27FC236}">
                    <a16:creationId xmlns:a16="http://schemas.microsoft.com/office/drawing/2014/main" id="{AD844ED3-F47B-4945-B265-A74AFA06CE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7418" y="228033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Oval 454">
                <a:extLst>
                  <a:ext uri="{FF2B5EF4-FFF2-40B4-BE49-F238E27FC236}">
                    <a16:creationId xmlns:a16="http://schemas.microsoft.com/office/drawing/2014/main" id="{FB026FE6-B303-42EE-85CF-02B79B3129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0618" y="222953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455">
                <a:extLst>
                  <a:ext uri="{FF2B5EF4-FFF2-40B4-BE49-F238E27FC236}">
                    <a16:creationId xmlns:a16="http://schemas.microsoft.com/office/drawing/2014/main" id="{FD14A3A1-BE6A-440F-8DC0-E1371C5B7C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3593" y="3188383"/>
                <a:ext cx="4763" cy="0"/>
              </a:xfrm>
              <a:custGeom>
                <a:avLst/>
                <a:gdLst>
                  <a:gd name="T0" fmla="*/ 1 w 1"/>
                  <a:gd name="T1" fmla="*/ 1 w 1"/>
                  <a:gd name="T2" fmla="*/ 0 w 1"/>
                  <a:gd name="T3" fmla="*/ 0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456">
                <a:extLst>
                  <a:ext uri="{FF2B5EF4-FFF2-40B4-BE49-F238E27FC236}">
                    <a16:creationId xmlns:a16="http://schemas.microsoft.com/office/drawing/2014/main" id="{C53C0C75-E9A5-49AA-BD5B-F8B8CDBFDF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0418" y="3062970"/>
                <a:ext cx="300038" cy="263525"/>
              </a:xfrm>
              <a:custGeom>
                <a:avLst/>
                <a:gdLst>
                  <a:gd name="T0" fmla="*/ 80 w 83"/>
                  <a:gd name="T1" fmla="*/ 31 h 73"/>
                  <a:gd name="T2" fmla="*/ 77 w 83"/>
                  <a:gd name="T3" fmla="*/ 26 h 73"/>
                  <a:gd name="T4" fmla="*/ 72 w 83"/>
                  <a:gd name="T5" fmla="*/ 19 h 73"/>
                  <a:gd name="T6" fmla="*/ 70 w 83"/>
                  <a:gd name="T7" fmla="*/ 12 h 73"/>
                  <a:gd name="T8" fmla="*/ 67 w 83"/>
                  <a:gd name="T9" fmla="*/ 7 h 73"/>
                  <a:gd name="T10" fmla="*/ 64 w 83"/>
                  <a:gd name="T11" fmla="*/ 0 h 73"/>
                  <a:gd name="T12" fmla="*/ 62 w 83"/>
                  <a:gd name="T13" fmla="*/ 5 h 73"/>
                  <a:gd name="T14" fmla="*/ 60 w 83"/>
                  <a:gd name="T15" fmla="*/ 14 h 73"/>
                  <a:gd name="T16" fmla="*/ 56 w 83"/>
                  <a:gd name="T17" fmla="*/ 13 h 73"/>
                  <a:gd name="T18" fmla="*/ 50 w 83"/>
                  <a:gd name="T19" fmla="*/ 9 h 73"/>
                  <a:gd name="T20" fmla="*/ 52 w 83"/>
                  <a:gd name="T21" fmla="*/ 5 h 73"/>
                  <a:gd name="T22" fmla="*/ 50 w 83"/>
                  <a:gd name="T23" fmla="*/ 2 h 73"/>
                  <a:gd name="T24" fmla="*/ 43 w 83"/>
                  <a:gd name="T25" fmla="*/ 1 h 73"/>
                  <a:gd name="T26" fmla="*/ 43 w 83"/>
                  <a:gd name="T27" fmla="*/ 2 h 73"/>
                  <a:gd name="T28" fmla="*/ 39 w 83"/>
                  <a:gd name="T29" fmla="*/ 4 h 73"/>
                  <a:gd name="T30" fmla="*/ 35 w 83"/>
                  <a:gd name="T31" fmla="*/ 9 h 73"/>
                  <a:gd name="T32" fmla="*/ 30 w 83"/>
                  <a:gd name="T33" fmla="*/ 7 h 73"/>
                  <a:gd name="T34" fmla="*/ 26 w 83"/>
                  <a:gd name="T35" fmla="*/ 11 h 73"/>
                  <a:gd name="T36" fmla="*/ 24 w 83"/>
                  <a:gd name="T37" fmla="*/ 13 h 73"/>
                  <a:gd name="T38" fmla="*/ 23 w 83"/>
                  <a:gd name="T39" fmla="*/ 13 h 73"/>
                  <a:gd name="T40" fmla="*/ 20 w 83"/>
                  <a:gd name="T41" fmla="*/ 17 h 73"/>
                  <a:gd name="T42" fmla="*/ 11 w 83"/>
                  <a:gd name="T43" fmla="*/ 22 h 73"/>
                  <a:gd name="T44" fmla="*/ 4 w 83"/>
                  <a:gd name="T45" fmla="*/ 25 h 73"/>
                  <a:gd name="T46" fmla="*/ 2 w 83"/>
                  <a:gd name="T47" fmla="*/ 27 h 73"/>
                  <a:gd name="T48" fmla="*/ 2 w 83"/>
                  <a:gd name="T49" fmla="*/ 34 h 73"/>
                  <a:gd name="T50" fmla="*/ 1 w 83"/>
                  <a:gd name="T51" fmla="*/ 36 h 73"/>
                  <a:gd name="T52" fmla="*/ 1 w 83"/>
                  <a:gd name="T53" fmla="*/ 38 h 73"/>
                  <a:gd name="T54" fmla="*/ 3 w 83"/>
                  <a:gd name="T55" fmla="*/ 49 h 73"/>
                  <a:gd name="T56" fmla="*/ 2 w 83"/>
                  <a:gd name="T57" fmla="*/ 56 h 73"/>
                  <a:gd name="T58" fmla="*/ 10 w 83"/>
                  <a:gd name="T59" fmla="*/ 55 h 73"/>
                  <a:gd name="T60" fmla="*/ 18 w 83"/>
                  <a:gd name="T61" fmla="*/ 54 h 73"/>
                  <a:gd name="T62" fmla="*/ 29 w 83"/>
                  <a:gd name="T63" fmla="*/ 50 h 73"/>
                  <a:gd name="T64" fmla="*/ 37 w 83"/>
                  <a:gd name="T65" fmla="*/ 51 h 73"/>
                  <a:gd name="T66" fmla="*/ 41 w 83"/>
                  <a:gd name="T67" fmla="*/ 56 h 73"/>
                  <a:gd name="T68" fmla="*/ 42 w 83"/>
                  <a:gd name="T69" fmla="*/ 59 h 73"/>
                  <a:gd name="T70" fmla="*/ 47 w 83"/>
                  <a:gd name="T71" fmla="*/ 54 h 73"/>
                  <a:gd name="T72" fmla="*/ 46 w 83"/>
                  <a:gd name="T73" fmla="*/ 58 h 73"/>
                  <a:gd name="T74" fmla="*/ 45 w 83"/>
                  <a:gd name="T75" fmla="*/ 60 h 73"/>
                  <a:gd name="T76" fmla="*/ 47 w 83"/>
                  <a:gd name="T77" fmla="*/ 59 h 73"/>
                  <a:gd name="T78" fmla="*/ 48 w 83"/>
                  <a:gd name="T79" fmla="*/ 61 h 73"/>
                  <a:gd name="T80" fmla="*/ 48 w 83"/>
                  <a:gd name="T81" fmla="*/ 62 h 73"/>
                  <a:gd name="T82" fmla="*/ 52 w 83"/>
                  <a:gd name="T83" fmla="*/ 70 h 73"/>
                  <a:gd name="T84" fmla="*/ 58 w 83"/>
                  <a:gd name="T85" fmla="*/ 70 h 73"/>
                  <a:gd name="T86" fmla="*/ 60 w 83"/>
                  <a:gd name="T87" fmla="*/ 73 h 73"/>
                  <a:gd name="T88" fmla="*/ 68 w 83"/>
                  <a:gd name="T89" fmla="*/ 70 h 73"/>
                  <a:gd name="T90" fmla="*/ 73 w 83"/>
                  <a:gd name="T91" fmla="*/ 60 h 73"/>
                  <a:gd name="T92" fmla="*/ 80 w 83"/>
                  <a:gd name="T93" fmla="*/ 51 h 73"/>
                  <a:gd name="T94" fmla="*/ 82 w 83"/>
                  <a:gd name="T95" fmla="*/ 41 h 73"/>
                  <a:gd name="T96" fmla="*/ 83 w 83"/>
                  <a:gd name="T97" fmla="*/ 34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3" h="73">
                    <a:moveTo>
                      <a:pt x="83" y="34"/>
                    </a:moveTo>
                    <a:cubicBezTo>
                      <a:pt x="82" y="34"/>
                      <a:pt x="82" y="34"/>
                      <a:pt x="82" y="34"/>
                    </a:cubicBezTo>
                    <a:cubicBezTo>
                      <a:pt x="82" y="33"/>
                      <a:pt x="81" y="33"/>
                      <a:pt x="81" y="33"/>
                    </a:cubicBezTo>
                    <a:cubicBezTo>
                      <a:pt x="81" y="32"/>
                      <a:pt x="81" y="32"/>
                      <a:pt x="80" y="31"/>
                    </a:cubicBezTo>
                    <a:cubicBezTo>
                      <a:pt x="80" y="30"/>
                      <a:pt x="79" y="29"/>
                      <a:pt x="79" y="28"/>
                    </a:cubicBezTo>
                    <a:cubicBezTo>
                      <a:pt x="79" y="28"/>
                      <a:pt x="79" y="27"/>
                      <a:pt x="78" y="27"/>
                    </a:cubicBezTo>
                    <a:cubicBezTo>
                      <a:pt x="78" y="27"/>
                      <a:pt x="77" y="27"/>
                      <a:pt x="77" y="26"/>
                    </a:cubicBezTo>
                    <a:cubicBezTo>
                      <a:pt x="77" y="26"/>
                      <a:pt x="77" y="26"/>
                      <a:pt x="77" y="26"/>
                    </a:cubicBezTo>
                    <a:cubicBezTo>
                      <a:pt x="77" y="25"/>
                      <a:pt x="76" y="25"/>
                      <a:pt x="76" y="24"/>
                    </a:cubicBezTo>
                    <a:cubicBezTo>
                      <a:pt x="76" y="23"/>
                      <a:pt x="75" y="23"/>
                      <a:pt x="75" y="22"/>
                    </a:cubicBezTo>
                    <a:cubicBezTo>
                      <a:pt x="75" y="22"/>
                      <a:pt x="75" y="22"/>
                      <a:pt x="75" y="22"/>
                    </a:cubicBezTo>
                    <a:cubicBezTo>
                      <a:pt x="74" y="21"/>
                      <a:pt x="73" y="20"/>
                      <a:pt x="72" y="19"/>
                    </a:cubicBezTo>
                    <a:cubicBezTo>
                      <a:pt x="71" y="19"/>
                      <a:pt x="71" y="19"/>
                      <a:pt x="71" y="18"/>
                    </a:cubicBezTo>
                    <a:cubicBezTo>
                      <a:pt x="71" y="18"/>
                      <a:pt x="71" y="17"/>
                      <a:pt x="71" y="16"/>
                    </a:cubicBezTo>
                    <a:cubicBezTo>
                      <a:pt x="71" y="15"/>
                      <a:pt x="71" y="15"/>
                      <a:pt x="70" y="14"/>
                    </a:cubicBezTo>
                    <a:cubicBezTo>
                      <a:pt x="70" y="13"/>
                      <a:pt x="70" y="12"/>
                      <a:pt x="70" y="12"/>
                    </a:cubicBezTo>
                    <a:cubicBezTo>
                      <a:pt x="70" y="11"/>
                      <a:pt x="70" y="10"/>
                      <a:pt x="70" y="10"/>
                    </a:cubicBezTo>
                    <a:cubicBezTo>
                      <a:pt x="70" y="9"/>
                      <a:pt x="69" y="8"/>
                      <a:pt x="69" y="8"/>
                    </a:cubicBezTo>
                    <a:cubicBezTo>
                      <a:pt x="68" y="8"/>
                      <a:pt x="68" y="7"/>
                      <a:pt x="67" y="8"/>
                    </a:cubicBezTo>
                    <a:cubicBezTo>
                      <a:pt x="67" y="8"/>
                      <a:pt x="67" y="7"/>
                      <a:pt x="67" y="7"/>
                    </a:cubicBezTo>
                    <a:cubicBezTo>
                      <a:pt x="67" y="7"/>
                      <a:pt x="67" y="7"/>
                      <a:pt x="67" y="6"/>
                    </a:cubicBezTo>
                    <a:cubicBezTo>
                      <a:pt x="67" y="5"/>
                      <a:pt x="66" y="5"/>
                      <a:pt x="66" y="4"/>
                    </a:cubicBezTo>
                    <a:cubicBezTo>
                      <a:pt x="66" y="3"/>
                      <a:pt x="65" y="2"/>
                      <a:pt x="65" y="1"/>
                    </a:cubicBezTo>
                    <a:cubicBezTo>
                      <a:pt x="65" y="0"/>
                      <a:pt x="65" y="0"/>
                      <a:pt x="64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4" y="0"/>
                      <a:pt x="64" y="0"/>
                      <a:pt x="64" y="1"/>
                    </a:cubicBezTo>
                    <a:cubicBezTo>
                      <a:pt x="63" y="1"/>
                      <a:pt x="63" y="2"/>
                      <a:pt x="63" y="3"/>
                    </a:cubicBezTo>
                    <a:cubicBezTo>
                      <a:pt x="63" y="3"/>
                      <a:pt x="63" y="4"/>
                      <a:pt x="62" y="5"/>
                    </a:cubicBezTo>
                    <a:cubicBezTo>
                      <a:pt x="62" y="6"/>
                      <a:pt x="62" y="7"/>
                      <a:pt x="62" y="9"/>
                    </a:cubicBezTo>
                    <a:cubicBezTo>
                      <a:pt x="62" y="9"/>
                      <a:pt x="62" y="9"/>
                      <a:pt x="62" y="10"/>
                    </a:cubicBezTo>
                    <a:cubicBezTo>
                      <a:pt x="62" y="11"/>
                      <a:pt x="61" y="12"/>
                      <a:pt x="61" y="13"/>
                    </a:cubicBezTo>
                    <a:cubicBezTo>
                      <a:pt x="61" y="13"/>
                      <a:pt x="61" y="14"/>
                      <a:pt x="60" y="14"/>
                    </a:cubicBezTo>
                    <a:cubicBezTo>
                      <a:pt x="60" y="15"/>
                      <a:pt x="60" y="15"/>
                      <a:pt x="59" y="15"/>
                    </a:cubicBezTo>
                    <a:cubicBezTo>
                      <a:pt x="58" y="16"/>
                      <a:pt x="58" y="15"/>
                      <a:pt x="57" y="15"/>
                    </a:cubicBezTo>
                    <a:cubicBezTo>
                      <a:pt x="57" y="14"/>
                      <a:pt x="57" y="14"/>
                      <a:pt x="56" y="13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5" y="13"/>
                      <a:pt x="55" y="13"/>
                      <a:pt x="54" y="13"/>
                    </a:cubicBezTo>
                    <a:cubicBezTo>
                      <a:pt x="54" y="12"/>
                      <a:pt x="53" y="12"/>
                      <a:pt x="52" y="11"/>
                    </a:cubicBezTo>
                    <a:cubicBezTo>
                      <a:pt x="52" y="11"/>
                      <a:pt x="51" y="11"/>
                      <a:pt x="51" y="10"/>
                    </a:cubicBezTo>
                    <a:cubicBezTo>
                      <a:pt x="51" y="10"/>
                      <a:pt x="50" y="10"/>
                      <a:pt x="50" y="9"/>
                    </a:cubicBezTo>
                    <a:cubicBezTo>
                      <a:pt x="50" y="9"/>
                      <a:pt x="50" y="9"/>
                      <a:pt x="50" y="8"/>
                    </a:cubicBezTo>
                    <a:cubicBezTo>
                      <a:pt x="50" y="8"/>
                      <a:pt x="51" y="7"/>
                      <a:pt x="51" y="6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5"/>
                      <a:pt x="52" y="5"/>
                      <a:pt x="52" y="5"/>
                    </a:cubicBezTo>
                    <a:cubicBezTo>
                      <a:pt x="52" y="4"/>
                      <a:pt x="52" y="4"/>
                      <a:pt x="53" y="3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2"/>
                      <a:pt x="52" y="2"/>
                      <a:pt x="51" y="2"/>
                    </a:cubicBezTo>
                    <a:cubicBezTo>
                      <a:pt x="51" y="3"/>
                      <a:pt x="51" y="3"/>
                      <a:pt x="50" y="2"/>
                    </a:cubicBezTo>
                    <a:cubicBezTo>
                      <a:pt x="50" y="2"/>
                      <a:pt x="50" y="2"/>
                      <a:pt x="50" y="2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8" y="2"/>
                      <a:pt x="46" y="2"/>
                      <a:pt x="45" y="1"/>
                    </a:cubicBezTo>
                    <a:cubicBezTo>
                      <a:pt x="45" y="1"/>
                      <a:pt x="44" y="1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3" y="1"/>
                      <a:pt x="43" y="1"/>
                      <a:pt x="43" y="2"/>
                    </a:cubicBezTo>
                    <a:cubicBezTo>
                      <a:pt x="44" y="2"/>
                      <a:pt x="44" y="2"/>
                      <a:pt x="43" y="2"/>
                    </a:cubicBezTo>
                    <a:cubicBezTo>
                      <a:pt x="43" y="3"/>
                      <a:pt x="42" y="3"/>
                      <a:pt x="42" y="3"/>
                    </a:cubicBezTo>
                    <a:cubicBezTo>
                      <a:pt x="41" y="3"/>
                      <a:pt x="41" y="3"/>
                      <a:pt x="41" y="3"/>
                    </a:cubicBezTo>
                    <a:cubicBezTo>
                      <a:pt x="40" y="3"/>
                      <a:pt x="39" y="4"/>
                      <a:pt x="39" y="4"/>
                    </a:cubicBezTo>
                    <a:cubicBezTo>
                      <a:pt x="38" y="5"/>
                      <a:pt x="38" y="6"/>
                      <a:pt x="37" y="7"/>
                    </a:cubicBezTo>
                    <a:cubicBezTo>
                      <a:pt x="37" y="7"/>
                      <a:pt x="37" y="8"/>
                      <a:pt x="37" y="8"/>
                    </a:cubicBezTo>
                    <a:cubicBezTo>
                      <a:pt x="37" y="9"/>
                      <a:pt x="36" y="9"/>
                      <a:pt x="36" y="9"/>
                    </a:cubicBezTo>
                    <a:cubicBezTo>
                      <a:pt x="36" y="9"/>
                      <a:pt x="35" y="8"/>
                      <a:pt x="35" y="9"/>
                    </a:cubicBezTo>
                    <a:cubicBezTo>
                      <a:pt x="34" y="9"/>
                      <a:pt x="34" y="9"/>
                      <a:pt x="34" y="8"/>
                    </a:cubicBezTo>
                    <a:cubicBezTo>
                      <a:pt x="33" y="8"/>
                      <a:pt x="33" y="7"/>
                      <a:pt x="33" y="7"/>
                    </a:cubicBezTo>
                    <a:cubicBezTo>
                      <a:pt x="32" y="7"/>
                      <a:pt x="32" y="6"/>
                      <a:pt x="31" y="7"/>
                    </a:cubicBezTo>
                    <a:cubicBezTo>
                      <a:pt x="31" y="7"/>
                      <a:pt x="30" y="7"/>
                      <a:pt x="30" y="7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8" y="8"/>
                      <a:pt x="28" y="9"/>
                      <a:pt x="27" y="9"/>
                    </a:cubicBezTo>
                    <a:cubicBezTo>
                      <a:pt x="27" y="9"/>
                      <a:pt x="27" y="10"/>
                      <a:pt x="27" y="10"/>
                    </a:cubicBezTo>
                    <a:cubicBezTo>
                      <a:pt x="26" y="10"/>
                      <a:pt x="26" y="10"/>
                      <a:pt x="26" y="11"/>
                    </a:cubicBezTo>
                    <a:cubicBezTo>
                      <a:pt x="26" y="11"/>
                      <a:pt x="26" y="11"/>
                      <a:pt x="26" y="12"/>
                    </a:cubicBezTo>
                    <a:cubicBezTo>
                      <a:pt x="26" y="12"/>
                      <a:pt x="26" y="12"/>
                      <a:pt x="25" y="12"/>
                    </a:cubicBezTo>
                    <a:cubicBezTo>
                      <a:pt x="25" y="12"/>
                      <a:pt x="25" y="12"/>
                      <a:pt x="25" y="12"/>
                    </a:cubicBezTo>
                    <a:cubicBezTo>
                      <a:pt x="24" y="12"/>
                      <a:pt x="24" y="12"/>
                      <a:pt x="24" y="13"/>
                    </a:cubicBezTo>
                    <a:cubicBezTo>
                      <a:pt x="24" y="13"/>
                      <a:pt x="24" y="13"/>
                      <a:pt x="24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4"/>
                      <a:pt x="23" y="13"/>
                      <a:pt x="23" y="13"/>
                    </a:cubicBezTo>
                    <a:cubicBezTo>
                      <a:pt x="23" y="13"/>
                      <a:pt x="23" y="13"/>
                      <a:pt x="22" y="13"/>
                    </a:cubicBezTo>
                    <a:cubicBezTo>
                      <a:pt x="22" y="13"/>
                      <a:pt x="22" y="13"/>
                      <a:pt x="21" y="14"/>
                    </a:cubicBezTo>
                    <a:cubicBezTo>
                      <a:pt x="21" y="14"/>
                      <a:pt x="21" y="14"/>
                      <a:pt x="21" y="15"/>
                    </a:cubicBezTo>
                    <a:cubicBezTo>
                      <a:pt x="21" y="16"/>
                      <a:pt x="21" y="17"/>
                      <a:pt x="20" y="17"/>
                    </a:cubicBezTo>
                    <a:cubicBezTo>
                      <a:pt x="20" y="18"/>
                      <a:pt x="19" y="18"/>
                      <a:pt x="19" y="18"/>
                    </a:cubicBezTo>
                    <a:cubicBezTo>
                      <a:pt x="19" y="19"/>
                      <a:pt x="18" y="20"/>
                      <a:pt x="17" y="20"/>
                    </a:cubicBezTo>
                    <a:cubicBezTo>
                      <a:pt x="16" y="20"/>
                      <a:pt x="15" y="20"/>
                      <a:pt x="14" y="20"/>
                    </a:cubicBezTo>
                    <a:cubicBezTo>
                      <a:pt x="13" y="21"/>
                      <a:pt x="12" y="21"/>
                      <a:pt x="11" y="22"/>
                    </a:cubicBezTo>
                    <a:cubicBezTo>
                      <a:pt x="11" y="22"/>
                      <a:pt x="10" y="22"/>
                      <a:pt x="10" y="22"/>
                    </a:cubicBezTo>
                    <a:cubicBezTo>
                      <a:pt x="9" y="21"/>
                      <a:pt x="9" y="22"/>
                      <a:pt x="8" y="22"/>
                    </a:cubicBezTo>
                    <a:cubicBezTo>
                      <a:pt x="7" y="23"/>
                      <a:pt x="6" y="23"/>
                      <a:pt x="5" y="24"/>
                    </a:cubicBezTo>
                    <a:cubicBezTo>
                      <a:pt x="4" y="24"/>
                      <a:pt x="4" y="24"/>
                      <a:pt x="4" y="25"/>
                    </a:cubicBezTo>
                    <a:cubicBezTo>
                      <a:pt x="4" y="25"/>
                      <a:pt x="4" y="25"/>
                      <a:pt x="3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3" y="25"/>
                      <a:pt x="3" y="25"/>
                      <a:pt x="2" y="26"/>
                    </a:cubicBezTo>
                    <a:cubicBezTo>
                      <a:pt x="2" y="26"/>
                      <a:pt x="2" y="26"/>
                      <a:pt x="2" y="27"/>
                    </a:cubicBezTo>
                    <a:cubicBezTo>
                      <a:pt x="2" y="27"/>
                      <a:pt x="2" y="28"/>
                      <a:pt x="2" y="29"/>
                    </a:cubicBezTo>
                    <a:cubicBezTo>
                      <a:pt x="1" y="29"/>
                      <a:pt x="1" y="30"/>
                      <a:pt x="1" y="31"/>
                    </a:cubicBezTo>
                    <a:cubicBezTo>
                      <a:pt x="1" y="31"/>
                      <a:pt x="1" y="32"/>
                      <a:pt x="2" y="33"/>
                    </a:cubicBezTo>
                    <a:cubicBezTo>
                      <a:pt x="2" y="33"/>
                      <a:pt x="2" y="34"/>
                      <a:pt x="2" y="34"/>
                    </a:cubicBezTo>
                    <a:cubicBezTo>
                      <a:pt x="2" y="34"/>
                      <a:pt x="2" y="34"/>
                      <a:pt x="2" y="35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1" y="35"/>
                      <a:pt x="1" y="36"/>
                      <a:pt x="1" y="36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1" y="36"/>
                      <a:pt x="1" y="36"/>
                      <a:pt x="1" y="37"/>
                    </a:cubicBezTo>
                    <a:cubicBezTo>
                      <a:pt x="1" y="37"/>
                      <a:pt x="1" y="38"/>
                      <a:pt x="1" y="38"/>
                    </a:cubicBezTo>
                    <a:cubicBezTo>
                      <a:pt x="1" y="39"/>
                      <a:pt x="2" y="40"/>
                      <a:pt x="2" y="41"/>
                    </a:cubicBezTo>
                    <a:cubicBezTo>
                      <a:pt x="2" y="42"/>
                      <a:pt x="2" y="43"/>
                      <a:pt x="2" y="44"/>
                    </a:cubicBezTo>
                    <a:cubicBezTo>
                      <a:pt x="2" y="46"/>
                      <a:pt x="2" y="47"/>
                      <a:pt x="3" y="48"/>
                    </a:cubicBezTo>
                    <a:cubicBezTo>
                      <a:pt x="3" y="48"/>
                      <a:pt x="3" y="49"/>
                      <a:pt x="3" y="49"/>
                    </a:cubicBezTo>
                    <a:cubicBezTo>
                      <a:pt x="3" y="50"/>
                      <a:pt x="3" y="50"/>
                      <a:pt x="2" y="51"/>
                    </a:cubicBezTo>
                    <a:cubicBezTo>
                      <a:pt x="2" y="52"/>
                      <a:pt x="2" y="53"/>
                      <a:pt x="1" y="53"/>
                    </a:cubicBezTo>
                    <a:cubicBezTo>
                      <a:pt x="0" y="54"/>
                      <a:pt x="0" y="55"/>
                      <a:pt x="1" y="55"/>
                    </a:cubicBezTo>
                    <a:cubicBezTo>
                      <a:pt x="1" y="56"/>
                      <a:pt x="2" y="56"/>
                      <a:pt x="2" y="56"/>
                    </a:cubicBezTo>
                    <a:cubicBezTo>
                      <a:pt x="2" y="57"/>
                      <a:pt x="3" y="57"/>
                      <a:pt x="4" y="57"/>
                    </a:cubicBezTo>
                    <a:cubicBezTo>
                      <a:pt x="4" y="57"/>
                      <a:pt x="5" y="58"/>
                      <a:pt x="6" y="57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8" y="56"/>
                      <a:pt x="9" y="56"/>
                      <a:pt x="10" y="55"/>
                    </a:cubicBezTo>
                    <a:cubicBezTo>
                      <a:pt x="10" y="55"/>
                      <a:pt x="10" y="55"/>
                      <a:pt x="11" y="55"/>
                    </a:cubicBezTo>
                    <a:cubicBezTo>
                      <a:pt x="12" y="55"/>
                      <a:pt x="13" y="55"/>
                      <a:pt x="14" y="55"/>
                    </a:cubicBezTo>
                    <a:cubicBezTo>
                      <a:pt x="15" y="55"/>
                      <a:pt x="16" y="55"/>
                      <a:pt x="17" y="55"/>
                    </a:cubicBezTo>
                    <a:cubicBezTo>
                      <a:pt x="18" y="55"/>
                      <a:pt x="18" y="55"/>
                      <a:pt x="18" y="54"/>
                    </a:cubicBezTo>
                    <a:cubicBezTo>
                      <a:pt x="19" y="53"/>
                      <a:pt x="20" y="53"/>
                      <a:pt x="22" y="52"/>
                    </a:cubicBezTo>
                    <a:cubicBezTo>
                      <a:pt x="22" y="52"/>
                      <a:pt x="22" y="52"/>
                      <a:pt x="23" y="51"/>
                    </a:cubicBezTo>
                    <a:cubicBezTo>
                      <a:pt x="23" y="51"/>
                      <a:pt x="24" y="51"/>
                      <a:pt x="24" y="51"/>
                    </a:cubicBezTo>
                    <a:cubicBezTo>
                      <a:pt x="26" y="51"/>
                      <a:pt x="27" y="51"/>
                      <a:pt x="29" y="50"/>
                    </a:cubicBezTo>
                    <a:cubicBezTo>
                      <a:pt x="30" y="50"/>
                      <a:pt x="31" y="49"/>
                      <a:pt x="32" y="49"/>
                    </a:cubicBezTo>
                    <a:cubicBezTo>
                      <a:pt x="33" y="49"/>
                      <a:pt x="34" y="50"/>
                      <a:pt x="35" y="50"/>
                    </a:cubicBezTo>
                    <a:cubicBezTo>
                      <a:pt x="35" y="50"/>
                      <a:pt x="35" y="50"/>
                      <a:pt x="36" y="50"/>
                    </a:cubicBezTo>
                    <a:cubicBezTo>
                      <a:pt x="36" y="51"/>
                      <a:pt x="37" y="51"/>
                      <a:pt x="37" y="51"/>
                    </a:cubicBezTo>
                    <a:cubicBezTo>
                      <a:pt x="38" y="51"/>
                      <a:pt x="39" y="51"/>
                      <a:pt x="40" y="52"/>
                    </a:cubicBezTo>
                    <a:cubicBezTo>
                      <a:pt x="40" y="52"/>
                      <a:pt x="40" y="52"/>
                      <a:pt x="40" y="53"/>
                    </a:cubicBezTo>
                    <a:cubicBezTo>
                      <a:pt x="40" y="53"/>
                      <a:pt x="40" y="54"/>
                      <a:pt x="41" y="54"/>
                    </a:cubicBezTo>
                    <a:cubicBezTo>
                      <a:pt x="41" y="54"/>
                      <a:pt x="41" y="55"/>
                      <a:pt x="41" y="56"/>
                    </a:cubicBezTo>
                    <a:cubicBezTo>
                      <a:pt x="41" y="56"/>
                      <a:pt x="41" y="57"/>
                      <a:pt x="41" y="57"/>
                    </a:cubicBezTo>
                    <a:cubicBezTo>
                      <a:pt x="42" y="58"/>
                      <a:pt x="41" y="58"/>
                      <a:pt x="41" y="58"/>
                    </a:cubicBezTo>
                    <a:cubicBezTo>
                      <a:pt x="42" y="58"/>
                      <a:pt x="42" y="58"/>
                      <a:pt x="42" y="58"/>
                    </a:cubicBezTo>
                    <a:cubicBezTo>
                      <a:pt x="42" y="58"/>
                      <a:pt x="42" y="59"/>
                      <a:pt x="42" y="59"/>
                    </a:cubicBezTo>
                    <a:cubicBezTo>
                      <a:pt x="42" y="59"/>
                      <a:pt x="42" y="59"/>
                      <a:pt x="43" y="59"/>
                    </a:cubicBezTo>
                    <a:cubicBezTo>
                      <a:pt x="43" y="58"/>
                      <a:pt x="44" y="57"/>
                      <a:pt x="45" y="56"/>
                    </a:cubicBezTo>
                    <a:cubicBezTo>
                      <a:pt x="45" y="56"/>
                      <a:pt x="45" y="56"/>
                      <a:pt x="46" y="56"/>
                    </a:cubicBezTo>
                    <a:cubicBezTo>
                      <a:pt x="46" y="55"/>
                      <a:pt x="47" y="55"/>
                      <a:pt x="47" y="54"/>
                    </a:cubicBezTo>
                    <a:cubicBezTo>
                      <a:pt x="47" y="54"/>
                      <a:pt x="47" y="54"/>
                      <a:pt x="47" y="54"/>
                    </a:cubicBezTo>
                    <a:cubicBezTo>
                      <a:pt x="47" y="54"/>
                      <a:pt x="47" y="54"/>
                      <a:pt x="47" y="54"/>
                    </a:cubicBezTo>
                    <a:cubicBezTo>
                      <a:pt x="47" y="55"/>
                      <a:pt x="47" y="55"/>
                      <a:pt x="47" y="55"/>
                    </a:cubicBezTo>
                    <a:cubicBezTo>
                      <a:pt x="47" y="56"/>
                      <a:pt x="46" y="57"/>
                      <a:pt x="46" y="58"/>
                    </a:cubicBezTo>
                    <a:cubicBezTo>
                      <a:pt x="46" y="58"/>
                      <a:pt x="45" y="59"/>
                      <a:pt x="45" y="59"/>
                    </a:cubicBezTo>
                    <a:cubicBezTo>
                      <a:pt x="44" y="59"/>
                      <a:pt x="44" y="60"/>
                      <a:pt x="44" y="60"/>
                    </a:cubicBezTo>
                    <a:cubicBezTo>
                      <a:pt x="44" y="60"/>
                      <a:pt x="44" y="60"/>
                      <a:pt x="45" y="60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46" y="60"/>
                      <a:pt x="47" y="60"/>
                      <a:pt x="47" y="59"/>
                    </a:cubicBezTo>
                    <a:cubicBezTo>
                      <a:pt x="47" y="59"/>
                      <a:pt x="47" y="59"/>
                      <a:pt x="47" y="59"/>
                    </a:cubicBezTo>
                    <a:cubicBezTo>
                      <a:pt x="47" y="59"/>
                      <a:pt x="47" y="58"/>
                      <a:pt x="47" y="58"/>
                    </a:cubicBezTo>
                    <a:cubicBezTo>
                      <a:pt x="47" y="59"/>
                      <a:pt x="47" y="59"/>
                      <a:pt x="47" y="59"/>
                    </a:cubicBezTo>
                    <a:cubicBezTo>
                      <a:pt x="48" y="60"/>
                      <a:pt x="48" y="60"/>
                      <a:pt x="47" y="61"/>
                    </a:cubicBezTo>
                    <a:cubicBezTo>
                      <a:pt x="47" y="61"/>
                      <a:pt x="47" y="61"/>
                      <a:pt x="47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9" y="61"/>
                      <a:pt x="49" y="61"/>
                      <a:pt x="49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9" y="63"/>
                      <a:pt x="49" y="64"/>
                      <a:pt x="49" y="66"/>
                    </a:cubicBezTo>
                    <a:cubicBezTo>
                      <a:pt x="49" y="66"/>
                      <a:pt x="49" y="66"/>
                      <a:pt x="49" y="67"/>
                    </a:cubicBezTo>
                    <a:cubicBezTo>
                      <a:pt x="49" y="67"/>
                      <a:pt x="49" y="67"/>
                      <a:pt x="49" y="68"/>
                    </a:cubicBezTo>
                    <a:cubicBezTo>
                      <a:pt x="50" y="69"/>
                      <a:pt x="51" y="70"/>
                      <a:pt x="52" y="70"/>
                    </a:cubicBezTo>
                    <a:cubicBezTo>
                      <a:pt x="53" y="70"/>
                      <a:pt x="53" y="70"/>
                      <a:pt x="54" y="71"/>
                    </a:cubicBezTo>
                    <a:cubicBezTo>
                      <a:pt x="54" y="71"/>
                      <a:pt x="54" y="71"/>
                      <a:pt x="55" y="72"/>
                    </a:cubicBezTo>
                    <a:cubicBezTo>
                      <a:pt x="55" y="72"/>
                      <a:pt x="55" y="72"/>
                      <a:pt x="55" y="72"/>
                    </a:cubicBezTo>
                    <a:cubicBezTo>
                      <a:pt x="57" y="71"/>
                      <a:pt x="58" y="71"/>
                      <a:pt x="58" y="70"/>
                    </a:cubicBezTo>
                    <a:cubicBezTo>
                      <a:pt x="58" y="70"/>
                      <a:pt x="58" y="70"/>
                      <a:pt x="59" y="70"/>
                    </a:cubicBezTo>
                    <a:cubicBezTo>
                      <a:pt x="59" y="70"/>
                      <a:pt x="59" y="70"/>
                      <a:pt x="59" y="70"/>
                    </a:cubicBezTo>
                    <a:cubicBezTo>
                      <a:pt x="59" y="70"/>
                      <a:pt x="58" y="71"/>
                      <a:pt x="59" y="71"/>
                    </a:cubicBezTo>
                    <a:cubicBezTo>
                      <a:pt x="59" y="71"/>
                      <a:pt x="59" y="72"/>
                      <a:pt x="60" y="73"/>
                    </a:cubicBezTo>
                    <a:cubicBezTo>
                      <a:pt x="60" y="73"/>
                      <a:pt x="61" y="73"/>
                      <a:pt x="61" y="73"/>
                    </a:cubicBezTo>
                    <a:cubicBezTo>
                      <a:pt x="62" y="72"/>
                      <a:pt x="63" y="72"/>
                      <a:pt x="64" y="71"/>
                    </a:cubicBezTo>
                    <a:cubicBezTo>
                      <a:pt x="64" y="70"/>
                      <a:pt x="65" y="70"/>
                      <a:pt x="67" y="70"/>
                    </a:cubicBezTo>
                    <a:cubicBezTo>
                      <a:pt x="67" y="70"/>
                      <a:pt x="67" y="70"/>
                      <a:pt x="68" y="70"/>
                    </a:cubicBezTo>
                    <a:cubicBezTo>
                      <a:pt x="68" y="70"/>
                      <a:pt x="69" y="69"/>
                      <a:pt x="69" y="68"/>
                    </a:cubicBezTo>
                    <a:cubicBezTo>
                      <a:pt x="70" y="67"/>
                      <a:pt x="70" y="66"/>
                      <a:pt x="70" y="65"/>
                    </a:cubicBezTo>
                    <a:cubicBezTo>
                      <a:pt x="71" y="64"/>
                      <a:pt x="71" y="63"/>
                      <a:pt x="72" y="62"/>
                    </a:cubicBezTo>
                    <a:cubicBezTo>
                      <a:pt x="73" y="62"/>
                      <a:pt x="73" y="61"/>
                      <a:pt x="73" y="60"/>
                    </a:cubicBezTo>
                    <a:cubicBezTo>
                      <a:pt x="74" y="59"/>
                      <a:pt x="74" y="59"/>
                      <a:pt x="75" y="58"/>
                    </a:cubicBezTo>
                    <a:cubicBezTo>
                      <a:pt x="75" y="57"/>
                      <a:pt x="76" y="55"/>
                      <a:pt x="77" y="54"/>
                    </a:cubicBezTo>
                    <a:cubicBezTo>
                      <a:pt x="78" y="54"/>
                      <a:pt x="78" y="54"/>
                      <a:pt x="78" y="54"/>
                    </a:cubicBezTo>
                    <a:cubicBezTo>
                      <a:pt x="78" y="53"/>
                      <a:pt x="79" y="52"/>
                      <a:pt x="80" y="51"/>
                    </a:cubicBezTo>
                    <a:cubicBezTo>
                      <a:pt x="80" y="50"/>
                      <a:pt x="80" y="49"/>
                      <a:pt x="81" y="48"/>
                    </a:cubicBezTo>
                    <a:cubicBezTo>
                      <a:pt x="81" y="47"/>
                      <a:pt x="81" y="45"/>
                      <a:pt x="82" y="44"/>
                    </a:cubicBezTo>
                    <a:cubicBezTo>
                      <a:pt x="82" y="44"/>
                      <a:pt x="82" y="43"/>
                      <a:pt x="82" y="43"/>
                    </a:cubicBezTo>
                    <a:cubicBezTo>
                      <a:pt x="83" y="42"/>
                      <a:pt x="82" y="41"/>
                      <a:pt x="82" y="41"/>
                    </a:cubicBezTo>
                    <a:cubicBezTo>
                      <a:pt x="82" y="40"/>
                      <a:pt x="82" y="39"/>
                      <a:pt x="82" y="39"/>
                    </a:cubicBezTo>
                    <a:cubicBezTo>
                      <a:pt x="82" y="39"/>
                      <a:pt x="82" y="38"/>
                      <a:pt x="82" y="38"/>
                    </a:cubicBezTo>
                    <a:cubicBezTo>
                      <a:pt x="82" y="37"/>
                      <a:pt x="83" y="35"/>
                      <a:pt x="83" y="34"/>
                    </a:cubicBezTo>
                    <a:cubicBezTo>
                      <a:pt x="83" y="34"/>
                      <a:pt x="83" y="34"/>
                      <a:pt x="83" y="34"/>
                    </a:cubicBezTo>
                    <a:cubicBezTo>
                      <a:pt x="83" y="34"/>
                      <a:pt x="83" y="34"/>
                      <a:pt x="83" y="33"/>
                    </a:cubicBezTo>
                    <a:cubicBezTo>
                      <a:pt x="83" y="34"/>
                      <a:pt x="83" y="34"/>
                      <a:pt x="83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Oval 457">
                <a:extLst>
                  <a:ext uri="{FF2B5EF4-FFF2-40B4-BE49-F238E27FC236}">
                    <a16:creationId xmlns:a16="http://schemas.microsoft.com/office/drawing/2014/main" id="{28237BF8-7036-4F10-BB78-0137A56BEA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9468" y="2124758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Oval 458">
                <a:extLst>
                  <a:ext uri="{FF2B5EF4-FFF2-40B4-BE49-F238E27FC236}">
                    <a16:creationId xmlns:a16="http://schemas.microsoft.com/office/drawing/2014/main" id="{8819E313-E112-45EF-B7B6-C031EA1FD7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8993" y="209618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459">
                <a:extLst>
                  <a:ext uri="{FF2B5EF4-FFF2-40B4-BE49-F238E27FC236}">
                    <a16:creationId xmlns:a16="http://schemas.microsoft.com/office/drawing/2014/main" id="{78C9828E-59AB-4930-8392-B55FFCD5AEF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51843" y="2031095"/>
                <a:ext cx="203200" cy="155575"/>
              </a:xfrm>
              <a:custGeom>
                <a:avLst/>
                <a:gdLst>
                  <a:gd name="T0" fmla="*/ 15 w 56"/>
                  <a:gd name="T1" fmla="*/ 24 h 43"/>
                  <a:gd name="T2" fmla="*/ 16 w 56"/>
                  <a:gd name="T3" fmla="*/ 27 h 43"/>
                  <a:gd name="T4" fmla="*/ 17 w 56"/>
                  <a:gd name="T5" fmla="*/ 27 h 43"/>
                  <a:gd name="T6" fmla="*/ 16 w 56"/>
                  <a:gd name="T7" fmla="*/ 26 h 43"/>
                  <a:gd name="T8" fmla="*/ 12 w 56"/>
                  <a:gd name="T9" fmla="*/ 26 h 43"/>
                  <a:gd name="T10" fmla="*/ 9 w 56"/>
                  <a:gd name="T11" fmla="*/ 30 h 43"/>
                  <a:gd name="T12" fmla="*/ 10 w 56"/>
                  <a:gd name="T13" fmla="*/ 34 h 43"/>
                  <a:gd name="T14" fmla="*/ 6 w 56"/>
                  <a:gd name="T15" fmla="*/ 32 h 43"/>
                  <a:gd name="T16" fmla="*/ 6 w 56"/>
                  <a:gd name="T17" fmla="*/ 35 h 43"/>
                  <a:gd name="T18" fmla="*/ 0 w 56"/>
                  <a:gd name="T19" fmla="*/ 36 h 43"/>
                  <a:gd name="T20" fmla="*/ 7 w 56"/>
                  <a:gd name="T21" fmla="*/ 41 h 43"/>
                  <a:gd name="T22" fmla="*/ 7 w 56"/>
                  <a:gd name="T23" fmla="*/ 41 h 43"/>
                  <a:gd name="T24" fmla="*/ 12 w 56"/>
                  <a:gd name="T25" fmla="*/ 43 h 43"/>
                  <a:gd name="T26" fmla="*/ 18 w 56"/>
                  <a:gd name="T27" fmla="*/ 41 h 43"/>
                  <a:gd name="T28" fmla="*/ 19 w 56"/>
                  <a:gd name="T29" fmla="*/ 37 h 43"/>
                  <a:gd name="T30" fmla="*/ 24 w 56"/>
                  <a:gd name="T31" fmla="*/ 34 h 43"/>
                  <a:gd name="T32" fmla="*/ 24 w 56"/>
                  <a:gd name="T33" fmla="*/ 33 h 43"/>
                  <a:gd name="T34" fmla="*/ 27 w 56"/>
                  <a:gd name="T35" fmla="*/ 31 h 43"/>
                  <a:gd name="T36" fmla="*/ 27 w 56"/>
                  <a:gd name="T37" fmla="*/ 28 h 43"/>
                  <a:gd name="T38" fmla="*/ 29 w 56"/>
                  <a:gd name="T39" fmla="*/ 27 h 43"/>
                  <a:gd name="T40" fmla="*/ 31 w 56"/>
                  <a:gd name="T41" fmla="*/ 26 h 43"/>
                  <a:gd name="T42" fmla="*/ 35 w 56"/>
                  <a:gd name="T43" fmla="*/ 25 h 43"/>
                  <a:gd name="T44" fmla="*/ 48 w 56"/>
                  <a:gd name="T45" fmla="*/ 17 h 43"/>
                  <a:gd name="T46" fmla="*/ 47 w 56"/>
                  <a:gd name="T47" fmla="*/ 16 h 43"/>
                  <a:gd name="T48" fmla="*/ 55 w 56"/>
                  <a:gd name="T49" fmla="*/ 13 h 43"/>
                  <a:gd name="T50" fmla="*/ 55 w 56"/>
                  <a:gd name="T51" fmla="*/ 8 h 43"/>
                  <a:gd name="T52" fmla="*/ 51 w 56"/>
                  <a:gd name="T53" fmla="*/ 6 h 43"/>
                  <a:gd name="T54" fmla="*/ 51 w 56"/>
                  <a:gd name="T55" fmla="*/ 6 h 43"/>
                  <a:gd name="T56" fmla="*/ 51 w 56"/>
                  <a:gd name="T57" fmla="*/ 4 h 43"/>
                  <a:gd name="T58" fmla="*/ 46 w 56"/>
                  <a:gd name="T59" fmla="*/ 2 h 43"/>
                  <a:gd name="T60" fmla="*/ 39 w 56"/>
                  <a:gd name="T61" fmla="*/ 0 h 43"/>
                  <a:gd name="T62" fmla="*/ 38 w 56"/>
                  <a:gd name="T63" fmla="*/ 2 h 43"/>
                  <a:gd name="T64" fmla="*/ 34 w 56"/>
                  <a:gd name="T65" fmla="*/ 1 h 43"/>
                  <a:gd name="T66" fmla="*/ 32 w 56"/>
                  <a:gd name="T67" fmla="*/ 1 h 43"/>
                  <a:gd name="T68" fmla="*/ 30 w 56"/>
                  <a:gd name="T69" fmla="*/ 4 h 43"/>
                  <a:gd name="T70" fmla="*/ 25 w 56"/>
                  <a:gd name="T71" fmla="*/ 3 h 43"/>
                  <a:gd name="T72" fmla="*/ 25 w 56"/>
                  <a:gd name="T73" fmla="*/ 6 h 43"/>
                  <a:gd name="T74" fmla="*/ 23 w 56"/>
                  <a:gd name="T75" fmla="*/ 5 h 43"/>
                  <a:gd name="T76" fmla="*/ 19 w 56"/>
                  <a:gd name="T77" fmla="*/ 4 h 43"/>
                  <a:gd name="T78" fmla="*/ 17 w 56"/>
                  <a:gd name="T79" fmla="*/ 7 h 43"/>
                  <a:gd name="T80" fmla="*/ 17 w 56"/>
                  <a:gd name="T81" fmla="*/ 7 h 43"/>
                  <a:gd name="T82" fmla="*/ 16 w 56"/>
                  <a:gd name="T83" fmla="*/ 9 h 43"/>
                  <a:gd name="T84" fmla="*/ 16 w 56"/>
                  <a:gd name="T85" fmla="*/ 12 h 43"/>
                  <a:gd name="T86" fmla="*/ 18 w 56"/>
                  <a:gd name="T87" fmla="*/ 14 h 43"/>
                  <a:gd name="T88" fmla="*/ 23 w 56"/>
                  <a:gd name="T89" fmla="*/ 16 h 43"/>
                  <a:gd name="T90" fmla="*/ 29 w 56"/>
                  <a:gd name="T91" fmla="*/ 16 h 43"/>
                  <a:gd name="T92" fmla="*/ 30 w 56"/>
                  <a:gd name="T93" fmla="*/ 16 h 43"/>
                  <a:gd name="T94" fmla="*/ 31 w 56"/>
                  <a:gd name="T95" fmla="*/ 17 h 43"/>
                  <a:gd name="T96" fmla="*/ 23 w 56"/>
                  <a:gd name="T97" fmla="*/ 18 h 43"/>
                  <a:gd name="T98" fmla="*/ 19 w 56"/>
                  <a:gd name="T99" fmla="*/ 17 h 43"/>
                  <a:gd name="T100" fmla="*/ 11 w 56"/>
                  <a:gd name="T101" fmla="*/ 35 h 43"/>
                  <a:gd name="T102" fmla="*/ 12 w 56"/>
                  <a:gd name="T103" fmla="*/ 31 h 43"/>
                  <a:gd name="T104" fmla="*/ 14 w 56"/>
                  <a:gd name="T105" fmla="*/ 37 h 43"/>
                  <a:gd name="T106" fmla="*/ 14 w 56"/>
                  <a:gd name="T107" fmla="*/ 36 h 43"/>
                  <a:gd name="T108" fmla="*/ 45 w 56"/>
                  <a:gd name="T109" fmla="*/ 16 h 43"/>
                  <a:gd name="T110" fmla="*/ 19 w 56"/>
                  <a:gd name="T111" fmla="*/ 1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6" h="43">
                    <a:moveTo>
                      <a:pt x="16" y="19"/>
                    </a:moveTo>
                    <a:cubicBezTo>
                      <a:pt x="16" y="19"/>
                      <a:pt x="16" y="20"/>
                      <a:pt x="16" y="20"/>
                    </a:cubicBezTo>
                    <a:cubicBezTo>
                      <a:pt x="16" y="21"/>
                      <a:pt x="16" y="22"/>
                      <a:pt x="16" y="22"/>
                    </a:cubicBezTo>
                    <a:cubicBezTo>
                      <a:pt x="16" y="23"/>
                      <a:pt x="16" y="23"/>
                      <a:pt x="16" y="24"/>
                    </a:cubicBezTo>
                    <a:cubicBezTo>
                      <a:pt x="16" y="24"/>
                      <a:pt x="15" y="24"/>
                      <a:pt x="15" y="24"/>
                    </a:cubicBezTo>
                    <a:cubicBezTo>
                      <a:pt x="15" y="25"/>
                      <a:pt x="15" y="25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6" y="26"/>
                    </a:cubicBezTo>
                    <a:cubicBezTo>
                      <a:pt x="16" y="26"/>
                      <a:pt x="16" y="26"/>
                      <a:pt x="16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7"/>
                      <a:pt x="17" y="27"/>
                      <a:pt x="17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7"/>
                      <a:pt x="16" y="27"/>
                      <a:pt x="16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7"/>
                      <a:pt x="16" y="26"/>
                      <a:pt x="16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4" y="26"/>
                      <a:pt x="14" y="26"/>
                      <a:pt x="13" y="26"/>
                    </a:cubicBezTo>
                    <a:cubicBezTo>
                      <a:pt x="13" y="26"/>
                      <a:pt x="13" y="26"/>
                      <a:pt x="12" y="26"/>
                    </a:cubicBezTo>
                    <a:cubicBezTo>
                      <a:pt x="12" y="26"/>
                      <a:pt x="11" y="26"/>
                      <a:pt x="11" y="26"/>
                    </a:cubicBezTo>
                    <a:cubicBezTo>
                      <a:pt x="11" y="27"/>
                      <a:pt x="10" y="28"/>
                      <a:pt x="9" y="28"/>
                    </a:cubicBezTo>
                    <a:cubicBezTo>
                      <a:pt x="9" y="29"/>
                      <a:pt x="9" y="29"/>
                      <a:pt x="8" y="30"/>
                    </a:cubicBezTo>
                    <a:cubicBezTo>
                      <a:pt x="8" y="30"/>
                      <a:pt x="9" y="30"/>
                      <a:pt x="9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0" y="31"/>
                      <a:pt x="10" y="31"/>
                      <a:pt x="10" y="32"/>
                    </a:cubicBezTo>
                    <a:cubicBezTo>
                      <a:pt x="10" y="32"/>
                      <a:pt x="11" y="32"/>
                      <a:pt x="10" y="33"/>
                    </a:cubicBezTo>
                    <a:cubicBezTo>
                      <a:pt x="10" y="33"/>
                      <a:pt x="10" y="33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9" y="33"/>
                      <a:pt x="9" y="32"/>
                      <a:pt x="9" y="32"/>
                    </a:cubicBezTo>
                    <a:cubicBezTo>
                      <a:pt x="9" y="32"/>
                      <a:pt x="9" y="31"/>
                      <a:pt x="9" y="31"/>
                    </a:cubicBezTo>
                    <a:cubicBezTo>
                      <a:pt x="8" y="31"/>
                      <a:pt x="7" y="31"/>
                      <a:pt x="7" y="31"/>
                    </a:cubicBezTo>
                    <a:cubicBezTo>
                      <a:pt x="7" y="31"/>
                      <a:pt x="7" y="31"/>
                      <a:pt x="7" y="32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33"/>
                      <a:pt x="7" y="34"/>
                      <a:pt x="7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5" y="35"/>
                      <a:pt x="3" y="35"/>
                      <a:pt x="2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2" y="36"/>
                      <a:pt x="1" y="36"/>
                      <a:pt x="1" y="37"/>
                    </a:cubicBezTo>
                    <a:cubicBezTo>
                      <a:pt x="1" y="37"/>
                      <a:pt x="1" y="37"/>
                      <a:pt x="1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7"/>
                      <a:pt x="0" y="38"/>
                      <a:pt x="0" y="38"/>
                    </a:cubicBezTo>
                    <a:cubicBezTo>
                      <a:pt x="1" y="39"/>
                      <a:pt x="2" y="39"/>
                      <a:pt x="2" y="40"/>
                    </a:cubicBezTo>
                    <a:cubicBezTo>
                      <a:pt x="3" y="40"/>
                      <a:pt x="4" y="40"/>
                      <a:pt x="5" y="41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6" y="41"/>
                      <a:pt x="7" y="41"/>
                      <a:pt x="7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7" y="41"/>
                      <a:pt x="7" y="41"/>
                      <a:pt x="7" y="41"/>
                    </a:cubicBezTo>
                    <a:cubicBezTo>
                      <a:pt x="8" y="41"/>
                      <a:pt x="8" y="40"/>
                      <a:pt x="8" y="41"/>
                    </a:cubicBezTo>
                    <a:cubicBezTo>
                      <a:pt x="9" y="41"/>
                      <a:pt x="10" y="42"/>
                      <a:pt x="11" y="41"/>
                    </a:cubicBezTo>
                    <a:cubicBezTo>
                      <a:pt x="11" y="41"/>
                      <a:pt x="12" y="42"/>
                      <a:pt x="12" y="42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2" y="42"/>
                      <a:pt x="12" y="43"/>
                      <a:pt x="12" y="43"/>
                    </a:cubicBezTo>
                    <a:cubicBezTo>
                      <a:pt x="12" y="43"/>
                      <a:pt x="13" y="43"/>
                      <a:pt x="13" y="43"/>
                    </a:cubicBezTo>
                    <a:cubicBezTo>
                      <a:pt x="14" y="43"/>
                      <a:pt x="14" y="43"/>
                      <a:pt x="15" y="43"/>
                    </a:cubicBezTo>
                    <a:cubicBezTo>
                      <a:pt x="15" y="43"/>
                      <a:pt x="15" y="42"/>
                      <a:pt x="16" y="42"/>
                    </a:cubicBezTo>
                    <a:cubicBezTo>
                      <a:pt x="17" y="43"/>
                      <a:pt x="17" y="42"/>
                      <a:pt x="18" y="41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18" y="40"/>
                      <a:pt x="18" y="40"/>
                      <a:pt x="17" y="39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7" y="39"/>
                      <a:pt x="17" y="38"/>
                      <a:pt x="17" y="38"/>
                    </a:cubicBezTo>
                    <a:cubicBezTo>
                      <a:pt x="17" y="38"/>
                      <a:pt x="18" y="38"/>
                      <a:pt x="18" y="38"/>
                    </a:cubicBezTo>
                    <a:cubicBezTo>
                      <a:pt x="18" y="37"/>
                      <a:pt x="19" y="37"/>
                      <a:pt x="19" y="37"/>
                    </a:cubicBezTo>
                    <a:cubicBezTo>
                      <a:pt x="20" y="37"/>
                      <a:pt x="20" y="36"/>
                      <a:pt x="21" y="35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4"/>
                      <a:pt x="21" y="34"/>
                      <a:pt x="22" y="34"/>
                    </a:cubicBezTo>
                    <a:cubicBezTo>
                      <a:pt x="22" y="35"/>
                      <a:pt x="23" y="34"/>
                      <a:pt x="24" y="34"/>
                    </a:cubicBezTo>
                    <a:cubicBezTo>
                      <a:pt x="24" y="34"/>
                      <a:pt x="25" y="34"/>
                      <a:pt x="25" y="34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5" y="33"/>
                      <a:pt x="26" y="33"/>
                      <a:pt x="26" y="32"/>
                    </a:cubicBezTo>
                    <a:cubicBezTo>
                      <a:pt x="26" y="32"/>
                      <a:pt x="27" y="32"/>
                      <a:pt x="27" y="31"/>
                    </a:cubicBezTo>
                    <a:cubicBezTo>
                      <a:pt x="27" y="31"/>
                      <a:pt x="27" y="31"/>
                      <a:pt x="28" y="31"/>
                    </a:cubicBezTo>
                    <a:cubicBezTo>
                      <a:pt x="28" y="30"/>
                      <a:pt x="28" y="30"/>
                      <a:pt x="28" y="29"/>
                    </a:cubicBezTo>
                    <a:cubicBezTo>
                      <a:pt x="27" y="29"/>
                      <a:pt x="27" y="29"/>
                      <a:pt x="27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7" y="28"/>
                      <a:pt x="27" y="28"/>
                      <a:pt x="27" y="28"/>
                    </a:cubicBezTo>
                    <a:cubicBezTo>
                      <a:pt x="28" y="28"/>
                      <a:pt x="28" y="28"/>
                      <a:pt x="28" y="29"/>
                    </a:cubicBezTo>
                    <a:cubicBezTo>
                      <a:pt x="29" y="29"/>
                      <a:pt x="29" y="28"/>
                      <a:pt x="29" y="28"/>
                    </a:cubicBezTo>
                    <a:cubicBezTo>
                      <a:pt x="29" y="28"/>
                      <a:pt x="29" y="27"/>
                      <a:pt x="29" y="27"/>
                    </a:cubicBezTo>
                    <a:cubicBezTo>
                      <a:pt x="29" y="27"/>
                      <a:pt x="28" y="27"/>
                      <a:pt x="28" y="27"/>
                    </a:cubicBezTo>
                    <a:cubicBezTo>
                      <a:pt x="28" y="27"/>
                      <a:pt x="28" y="26"/>
                      <a:pt x="28" y="26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8" y="26"/>
                      <a:pt x="29" y="26"/>
                      <a:pt x="29" y="26"/>
                    </a:cubicBezTo>
                    <a:cubicBezTo>
                      <a:pt x="29" y="26"/>
                      <a:pt x="30" y="26"/>
                      <a:pt x="31" y="26"/>
                    </a:cubicBezTo>
                    <a:cubicBezTo>
                      <a:pt x="31" y="26"/>
                      <a:pt x="32" y="26"/>
                      <a:pt x="32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32" y="25"/>
                      <a:pt x="33" y="25"/>
                      <a:pt x="33" y="25"/>
                    </a:cubicBezTo>
                    <a:cubicBezTo>
                      <a:pt x="34" y="26"/>
                      <a:pt x="35" y="26"/>
                      <a:pt x="35" y="25"/>
                    </a:cubicBezTo>
                    <a:cubicBezTo>
                      <a:pt x="36" y="24"/>
                      <a:pt x="37" y="23"/>
                      <a:pt x="38" y="22"/>
                    </a:cubicBezTo>
                    <a:cubicBezTo>
                      <a:pt x="39" y="22"/>
                      <a:pt x="39" y="22"/>
                      <a:pt x="40" y="21"/>
                    </a:cubicBezTo>
                    <a:cubicBezTo>
                      <a:pt x="40" y="21"/>
                      <a:pt x="40" y="21"/>
                      <a:pt x="41" y="20"/>
                    </a:cubicBezTo>
                    <a:cubicBezTo>
                      <a:pt x="42" y="20"/>
                      <a:pt x="43" y="19"/>
                      <a:pt x="45" y="19"/>
                    </a:cubicBezTo>
                    <a:cubicBezTo>
                      <a:pt x="46" y="18"/>
                      <a:pt x="47" y="18"/>
                      <a:pt x="48" y="17"/>
                    </a:cubicBezTo>
                    <a:cubicBezTo>
                      <a:pt x="48" y="17"/>
                      <a:pt x="48" y="17"/>
                      <a:pt x="48" y="16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6"/>
                      <a:pt x="47" y="16"/>
                      <a:pt x="47" y="16"/>
                    </a:cubicBezTo>
                    <a:cubicBezTo>
                      <a:pt x="47" y="15"/>
                      <a:pt x="47" y="15"/>
                      <a:pt x="47" y="15"/>
                    </a:cubicBezTo>
                    <a:cubicBezTo>
                      <a:pt x="49" y="15"/>
                      <a:pt x="50" y="15"/>
                      <a:pt x="51" y="15"/>
                    </a:cubicBezTo>
                    <a:cubicBezTo>
                      <a:pt x="52" y="14"/>
                      <a:pt x="53" y="13"/>
                      <a:pt x="55" y="13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2"/>
                      <a:pt x="56" y="12"/>
                      <a:pt x="56" y="12"/>
                    </a:cubicBezTo>
                    <a:cubicBezTo>
                      <a:pt x="56" y="11"/>
                      <a:pt x="56" y="11"/>
                      <a:pt x="56" y="10"/>
                    </a:cubicBezTo>
                    <a:cubicBezTo>
                      <a:pt x="56" y="10"/>
                      <a:pt x="56" y="9"/>
                      <a:pt x="55" y="9"/>
                    </a:cubicBezTo>
                    <a:cubicBezTo>
                      <a:pt x="55" y="9"/>
                      <a:pt x="55" y="9"/>
                      <a:pt x="55" y="8"/>
                    </a:cubicBezTo>
                    <a:cubicBezTo>
                      <a:pt x="55" y="8"/>
                      <a:pt x="55" y="7"/>
                      <a:pt x="55" y="7"/>
                    </a:cubicBezTo>
                    <a:cubicBezTo>
                      <a:pt x="55" y="7"/>
                      <a:pt x="55" y="6"/>
                      <a:pt x="54" y="6"/>
                    </a:cubicBezTo>
                    <a:cubicBezTo>
                      <a:pt x="54" y="6"/>
                      <a:pt x="53" y="6"/>
                      <a:pt x="53" y="6"/>
                    </a:cubicBezTo>
                    <a:cubicBezTo>
                      <a:pt x="52" y="6"/>
                      <a:pt x="52" y="6"/>
                      <a:pt x="51" y="6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6"/>
                      <a:pt x="51" y="6"/>
                      <a:pt x="50" y="6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50" y="6"/>
                      <a:pt x="51" y="6"/>
                      <a:pt x="51" y="6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6"/>
                      <a:pt x="51" y="6"/>
                      <a:pt x="51" y="6"/>
                    </a:cubicBezTo>
                    <a:cubicBezTo>
                      <a:pt x="51" y="6"/>
                      <a:pt x="51" y="6"/>
                      <a:pt x="52" y="5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51" y="4"/>
                      <a:pt x="51" y="4"/>
                      <a:pt x="51" y="4"/>
                    </a:cubicBezTo>
                    <a:cubicBezTo>
                      <a:pt x="50" y="4"/>
                      <a:pt x="50" y="4"/>
                      <a:pt x="49" y="3"/>
                    </a:cubicBezTo>
                    <a:cubicBezTo>
                      <a:pt x="49" y="3"/>
                      <a:pt x="48" y="3"/>
                      <a:pt x="48" y="3"/>
                    </a:cubicBezTo>
                    <a:cubicBezTo>
                      <a:pt x="48" y="2"/>
                      <a:pt x="48" y="2"/>
                      <a:pt x="48" y="2"/>
                    </a:cubicBezTo>
                    <a:cubicBezTo>
                      <a:pt x="47" y="2"/>
                      <a:pt x="46" y="2"/>
                      <a:pt x="46" y="2"/>
                    </a:cubicBezTo>
                    <a:cubicBezTo>
                      <a:pt x="45" y="1"/>
                      <a:pt x="44" y="1"/>
                      <a:pt x="44" y="2"/>
                    </a:cubicBezTo>
                    <a:cubicBezTo>
                      <a:pt x="43" y="2"/>
                      <a:pt x="43" y="2"/>
                      <a:pt x="43" y="1"/>
                    </a:cubicBezTo>
                    <a:cubicBezTo>
                      <a:pt x="43" y="1"/>
                      <a:pt x="43" y="1"/>
                      <a:pt x="43" y="1"/>
                    </a:cubicBezTo>
                    <a:cubicBezTo>
                      <a:pt x="42" y="1"/>
                      <a:pt x="41" y="0"/>
                      <a:pt x="40" y="0"/>
                    </a:cubicBezTo>
                    <a:cubicBezTo>
                      <a:pt x="40" y="0"/>
                      <a:pt x="40" y="0"/>
                      <a:pt x="39" y="0"/>
                    </a:cubicBezTo>
                    <a:cubicBezTo>
                      <a:pt x="39" y="0"/>
                      <a:pt x="39" y="1"/>
                      <a:pt x="39" y="1"/>
                    </a:cubicBezTo>
                    <a:cubicBezTo>
                      <a:pt x="39" y="1"/>
                      <a:pt x="39" y="2"/>
                      <a:pt x="39" y="3"/>
                    </a:cubicBezTo>
                    <a:cubicBezTo>
                      <a:pt x="39" y="3"/>
                      <a:pt x="38" y="3"/>
                      <a:pt x="38" y="3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37" y="1"/>
                      <a:pt x="37" y="1"/>
                      <a:pt x="36" y="0"/>
                    </a:cubicBezTo>
                    <a:cubicBezTo>
                      <a:pt x="36" y="0"/>
                      <a:pt x="35" y="0"/>
                      <a:pt x="35" y="0"/>
                    </a:cubicBezTo>
                    <a:cubicBezTo>
                      <a:pt x="35" y="0"/>
                      <a:pt x="34" y="1"/>
                      <a:pt x="34" y="1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4" y="2"/>
                      <a:pt x="34" y="1"/>
                      <a:pt x="33" y="1"/>
                    </a:cubicBezTo>
                    <a:cubicBezTo>
                      <a:pt x="33" y="1"/>
                      <a:pt x="33" y="1"/>
                      <a:pt x="32" y="1"/>
                    </a:cubicBezTo>
                    <a:cubicBezTo>
                      <a:pt x="32" y="2"/>
                      <a:pt x="32" y="2"/>
                      <a:pt x="32" y="2"/>
                    </a:cubicBezTo>
                    <a:cubicBezTo>
                      <a:pt x="32" y="2"/>
                      <a:pt x="31" y="1"/>
                      <a:pt x="31" y="1"/>
                    </a:cubicBezTo>
                    <a:cubicBezTo>
                      <a:pt x="31" y="1"/>
                      <a:pt x="30" y="2"/>
                      <a:pt x="31" y="2"/>
                    </a:cubicBezTo>
                    <a:cubicBezTo>
                      <a:pt x="31" y="3"/>
                      <a:pt x="30" y="3"/>
                      <a:pt x="30" y="3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29" y="5"/>
                      <a:pt x="29" y="5"/>
                      <a:pt x="28" y="4"/>
                    </a:cubicBezTo>
                    <a:cubicBezTo>
                      <a:pt x="28" y="4"/>
                      <a:pt x="28" y="3"/>
                      <a:pt x="28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3"/>
                      <a:pt x="26" y="3"/>
                      <a:pt x="25" y="3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5" y="3"/>
                      <a:pt x="24" y="4"/>
                      <a:pt x="24" y="4"/>
                    </a:cubicBezTo>
                    <a:cubicBezTo>
                      <a:pt x="25" y="4"/>
                      <a:pt x="25" y="5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5" y="6"/>
                      <a:pt x="24" y="6"/>
                      <a:pt x="24" y="5"/>
                    </a:cubicBezTo>
                    <a:cubicBezTo>
                      <a:pt x="24" y="5"/>
                      <a:pt x="24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2" y="4"/>
                      <a:pt x="22" y="4"/>
                    </a:cubicBezTo>
                    <a:cubicBezTo>
                      <a:pt x="22" y="4"/>
                      <a:pt x="22" y="4"/>
                      <a:pt x="21" y="4"/>
                    </a:cubicBezTo>
                    <a:cubicBezTo>
                      <a:pt x="21" y="4"/>
                      <a:pt x="21" y="4"/>
                      <a:pt x="21" y="5"/>
                    </a:cubicBezTo>
                    <a:cubicBezTo>
                      <a:pt x="21" y="5"/>
                      <a:pt x="20" y="5"/>
                      <a:pt x="20" y="5"/>
                    </a:cubicBezTo>
                    <a:cubicBezTo>
                      <a:pt x="20" y="4"/>
                      <a:pt x="20" y="4"/>
                      <a:pt x="19" y="4"/>
                    </a:cubicBezTo>
                    <a:cubicBezTo>
                      <a:pt x="18" y="4"/>
                      <a:pt x="17" y="5"/>
                      <a:pt x="17" y="5"/>
                    </a:cubicBezTo>
                    <a:cubicBezTo>
                      <a:pt x="16" y="5"/>
                      <a:pt x="16" y="6"/>
                      <a:pt x="16" y="6"/>
                    </a:cubicBezTo>
                    <a:cubicBezTo>
                      <a:pt x="16" y="6"/>
                      <a:pt x="16" y="7"/>
                      <a:pt x="16" y="7"/>
                    </a:cubicBezTo>
                    <a:cubicBezTo>
                      <a:pt x="16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8" y="7"/>
                      <a:pt x="18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8"/>
                      <a:pt x="17" y="8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7" y="9"/>
                      <a:pt x="17" y="9"/>
                      <a:pt x="16" y="9"/>
                    </a:cubicBezTo>
                    <a:cubicBezTo>
                      <a:pt x="16" y="10"/>
                      <a:pt x="16" y="10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6" y="11"/>
                    </a:cubicBezTo>
                    <a:cubicBezTo>
                      <a:pt x="16" y="11"/>
                      <a:pt x="16" y="12"/>
                      <a:pt x="16" y="12"/>
                    </a:cubicBezTo>
                    <a:cubicBezTo>
                      <a:pt x="16" y="13"/>
                      <a:pt x="16" y="13"/>
                      <a:pt x="17" y="14"/>
                    </a:cubicBezTo>
                    <a:cubicBezTo>
                      <a:pt x="17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5"/>
                      <a:pt x="19" y="15"/>
                    </a:cubicBezTo>
                    <a:cubicBezTo>
                      <a:pt x="19" y="16"/>
                      <a:pt x="20" y="16"/>
                      <a:pt x="21" y="16"/>
                    </a:cubicBezTo>
                    <a:cubicBezTo>
                      <a:pt x="22" y="16"/>
                      <a:pt x="22" y="16"/>
                      <a:pt x="23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3" y="16"/>
                      <a:pt x="23" y="16"/>
                      <a:pt x="23" y="17"/>
                    </a:cubicBezTo>
                    <a:cubicBezTo>
                      <a:pt x="24" y="17"/>
                      <a:pt x="25" y="17"/>
                      <a:pt x="26" y="17"/>
                    </a:cubicBezTo>
                    <a:cubicBezTo>
                      <a:pt x="27" y="17"/>
                      <a:pt x="28" y="17"/>
                      <a:pt x="29" y="16"/>
                    </a:cubicBezTo>
                    <a:cubicBezTo>
                      <a:pt x="29" y="15"/>
                      <a:pt x="29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5"/>
                    </a:cubicBezTo>
                    <a:cubicBezTo>
                      <a:pt x="30" y="15"/>
                      <a:pt x="30" y="15"/>
                      <a:pt x="30" y="16"/>
                    </a:cubicBezTo>
                    <a:cubicBezTo>
                      <a:pt x="29" y="16"/>
                      <a:pt x="29" y="16"/>
                      <a:pt x="29" y="16"/>
                    </a:cubicBezTo>
                    <a:cubicBezTo>
                      <a:pt x="29" y="16"/>
                      <a:pt x="29" y="16"/>
                      <a:pt x="30" y="17"/>
                    </a:cubicBezTo>
                    <a:cubicBezTo>
                      <a:pt x="30" y="17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29" y="17"/>
                      <a:pt x="28" y="17"/>
                      <a:pt x="26" y="18"/>
                    </a:cubicBezTo>
                    <a:cubicBezTo>
                      <a:pt x="25" y="18"/>
                      <a:pt x="25" y="18"/>
                      <a:pt x="24" y="18"/>
                    </a:cubicBezTo>
                    <a:cubicBezTo>
                      <a:pt x="24" y="18"/>
                      <a:pt x="23" y="18"/>
                      <a:pt x="23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9"/>
                      <a:pt x="22" y="19"/>
                      <a:pt x="22" y="20"/>
                    </a:cubicBezTo>
                    <a:cubicBezTo>
                      <a:pt x="22" y="20"/>
                      <a:pt x="22" y="20"/>
                      <a:pt x="21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18"/>
                      <a:pt x="20" y="17"/>
                      <a:pt x="19" y="17"/>
                    </a:cubicBezTo>
                    <a:cubicBezTo>
                      <a:pt x="19" y="17"/>
                      <a:pt x="18" y="16"/>
                      <a:pt x="18" y="16"/>
                    </a:cubicBezTo>
                    <a:cubicBezTo>
                      <a:pt x="18" y="16"/>
                      <a:pt x="18" y="16"/>
                      <a:pt x="17" y="17"/>
                    </a:cubicBezTo>
                    <a:cubicBezTo>
                      <a:pt x="17" y="17"/>
                      <a:pt x="16" y="18"/>
                      <a:pt x="16" y="18"/>
                    </a:cubicBezTo>
                    <a:cubicBezTo>
                      <a:pt x="16" y="18"/>
                      <a:pt x="16" y="19"/>
                      <a:pt x="16" y="19"/>
                    </a:cubicBezTo>
                    <a:close/>
                    <a:moveTo>
                      <a:pt x="11" y="35"/>
                    </a:move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lose/>
                    <a:moveTo>
                      <a:pt x="12" y="31"/>
                    </a:move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lose/>
                    <a:moveTo>
                      <a:pt x="14" y="36"/>
                    </a:moveTo>
                    <a:cubicBezTo>
                      <a:pt x="14" y="36"/>
                      <a:pt x="14" y="36"/>
                      <a:pt x="14" y="36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37"/>
                      <a:pt x="14" y="36"/>
                      <a:pt x="14" y="36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4" y="36"/>
                      <a:pt x="14" y="36"/>
                      <a:pt x="14" y="36"/>
                    </a:cubicBezTo>
                    <a:close/>
                    <a:moveTo>
                      <a:pt x="45" y="16"/>
                    </a:move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16"/>
                      <a:pt x="45" y="16"/>
                      <a:pt x="45" y="16"/>
                    </a:cubicBezTo>
                    <a:close/>
                    <a:moveTo>
                      <a:pt x="19" y="14"/>
                    </a:move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lose/>
                    <a:moveTo>
                      <a:pt x="26" y="26"/>
                    </a:moveTo>
                    <a:cubicBezTo>
                      <a:pt x="26" y="26"/>
                      <a:pt x="26" y="26"/>
                      <a:pt x="26" y="26"/>
                    </a:cubicBezTo>
                    <a:cubicBezTo>
                      <a:pt x="26" y="26"/>
                      <a:pt x="26" y="26"/>
                      <a:pt x="26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460">
                <a:extLst>
                  <a:ext uri="{FF2B5EF4-FFF2-40B4-BE49-F238E27FC236}">
                    <a16:creationId xmlns:a16="http://schemas.microsoft.com/office/drawing/2014/main" id="{A82ECDE4-1DA7-4D2E-8160-C8034895327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704218" y="2218420"/>
                <a:ext cx="144463" cy="198438"/>
              </a:xfrm>
              <a:custGeom>
                <a:avLst/>
                <a:gdLst>
                  <a:gd name="T0" fmla="*/ 13 w 40"/>
                  <a:gd name="T1" fmla="*/ 23 h 55"/>
                  <a:gd name="T2" fmla="*/ 12 w 40"/>
                  <a:gd name="T3" fmla="*/ 21 h 55"/>
                  <a:gd name="T4" fmla="*/ 13 w 40"/>
                  <a:gd name="T5" fmla="*/ 22 h 55"/>
                  <a:gd name="T6" fmla="*/ 16 w 40"/>
                  <a:gd name="T7" fmla="*/ 21 h 55"/>
                  <a:gd name="T8" fmla="*/ 16 w 40"/>
                  <a:gd name="T9" fmla="*/ 19 h 55"/>
                  <a:gd name="T10" fmla="*/ 16 w 40"/>
                  <a:gd name="T11" fmla="*/ 20 h 55"/>
                  <a:gd name="T12" fmla="*/ 17 w 40"/>
                  <a:gd name="T13" fmla="*/ 22 h 55"/>
                  <a:gd name="T14" fmla="*/ 18 w 40"/>
                  <a:gd name="T15" fmla="*/ 27 h 55"/>
                  <a:gd name="T16" fmla="*/ 19 w 40"/>
                  <a:gd name="T17" fmla="*/ 28 h 55"/>
                  <a:gd name="T18" fmla="*/ 22 w 40"/>
                  <a:gd name="T19" fmla="*/ 30 h 55"/>
                  <a:gd name="T20" fmla="*/ 18 w 40"/>
                  <a:gd name="T21" fmla="*/ 37 h 55"/>
                  <a:gd name="T22" fmla="*/ 11 w 40"/>
                  <a:gd name="T23" fmla="*/ 40 h 55"/>
                  <a:gd name="T24" fmla="*/ 12 w 40"/>
                  <a:gd name="T25" fmla="*/ 45 h 55"/>
                  <a:gd name="T26" fmla="*/ 18 w 40"/>
                  <a:gd name="T27" fmla="*/ 48 h 55"/>
                  <a:gd name="T28" fmla="*/ 20 w 40"/>
                  <a:gd name="T29" fmla="*/ 52 h 55"/>
                  <a:gd name="T30" fmla="*/ 27 w 40"/>
                  <a:gd name="T31" fmla="*/ 55 h 55"/>
                  <a:gd name="T32" fmla="*/ 24 w 40"/>
                  <a:gd name="T33" fmla="*/ 49 h 55"/>
                  <a:gd name="T34" fmla="*/ 24 w 40"/>
                  <a:gd name="T35" fmla="*/ 49 h 55"/>
                  <a:gd name="T36" fmla="*/ 30 w 40"/>
                  <a:gd name="T37" fmla="*/ 54 h 55"/>
                  <a:gd name="T38" fmla="*/ 32 w 40"/>
                  <a:gd name="T39" fmla="*/ 50 h 55"/>
                  <a:gd name="T40" fmla="*/ 29 w 40"/>
                  <a:gd name="T41" fmla="*/ 43 h 55"/>
                  <a:gd name="T42" fmla="*/ 28 w 40"/>
                  <a:gd name="T43" fmla="*/ 41 h 55"/>
                  <a:gd name="T44" fmla="*/ 30 w 40"/>
                  <a:gd name="T45" fmla="*/ 39 h 55"/>
                  <a:gd name="T46" fmla="*/ 34 w 40"/>
                  <a:gd name="T47" fmla="*/ 45 h 55"/>
                  <a:gd name="T48" fmla="*/ 39 w 40"/>
                  <a:gd name="T49" fmla="*/ 40 h 55"/>
                  <a:gd name="T50" fmla="*/ 38 w 40"/>
                  <a:gd name="T51" fmla="*/ 37 h 55"/>
                  <a:gd name="T52" fmla="*/ 38 w 40"/>
                  <a:gd name="T53" fmla="*/ 37 h 55"/>
                  <a:gd name="T54" fmla="*/ 36 w 40"/>
                  <a:gd name="T55" fmla="*/ 35 h 55"/>
                  <a:gd name="T56" fmla="*/ 31 w 40"/>
                  <a:gd name="T57" fmla="*/ 30 h 55"/>
                  <a:gd name="T58" fmla="*/ 34 w 40"/>
                  <a:gd name="T59" fmla="*/ 28 h 55"/>
                  <a:gd name="T60" fmla="*/ 33 w 40"/>
                  <a:gd name="T61" fmla="*/ 22 h 55"/>
                  <a:gd name="T62" fmla="*/ 30 w 40"/>
                  <a:gd name="T63" fmla="*/ 19 h 55"/>
                  <a:gd name="T64" fmla="*/ 28 w 40"/>
                  <a:gd name="T65" fmla="*/ 16 h 55"/>
                  <a:gd name="T66" fmla="*/ 26 w 40"/>
                  <a:gd name="T67" fmla="*/ 14 h 55"/>
                  <a:gd name="T68" fmla="*/ 23 w 40"/>
                  <a:gd name="T69" fmla="*/ 9 h 55"/>
                  <a:gd name="T70" fmla="*/ 19 w 40"/>
                  <a:gd name="T71" fmla="*/ 10 h 55"/>
                  <a:gd name="T72" fmla="*/ 17 w 40"/>
                  <a:gd name="T73" fmla="*/ 10 h 55"/>
                  <a:gd name="T74" fmla="*/ 18 w 40"/>
                  <a:gd name="T75" fmla="*/ 3 h 55"/>
                  <a:gd name="T76" fmla="*/ 10 w 40"/>
                  <a:gd name="T77" fmla="*/ 8 h 55"/>
                  <a:gd name="T78" fmla="*/ 9 w 40"/>
                  <a:gd name="T79" fmla="*/ 13 h 55"/>
                  <a:gd name="T80" fmla="*/ 8 w 40"/>
                  <a:gd name="T81" fmla="*/ 9 h 55"/>
                  <a:gd name="T82" fmla="*/ 13 w 40"/>
                  <a:gd name="T83" fmla="*/ 2 h 55"/>
                  <a:gd name="T84" fmla="*/ 3 w 40"/>
                  <a:gd name="T85" fmla="*/ 6 h 55"/>
                  <a:gd name="T86" fmla="*/ 1 w 40"/>
                  <a:gd name="T87" fmla="*/ 13 h 55"/>
                  <a:gd name="T88" fmla="*/ 1 w 40"/>
                  <a:gd name="T89" fmla="*/ 14 h 55"/>
                  <a:gd name="T90" fmla="*/ 3 w 40"/>
                  <a:gd name="T91" fmla="*/ 18 h 55"/>
                  <a:gd name="T92" fmla="*/ 8 w 40"/>
                  <a:gd name="T93" fmla="*/ 20 h 55"/>
                  <a:gd name="T94" fmla="*/ 21 w 40"/>
                  <a:gd name="T95" fmla="*/ 43 h 55"/>
                  <a:gd name="T96" fmla="*/ 33 w 40"/>
                  <a:gd name="T97" fmla="*/ 23 h 55"/>
                  <a:gd name="T98" fmla="*/ 32 w 40"/>
                  <a:gd name="T99" fmla="*/ 24 h 55"/>
                  <a:gd name="T100" fmla="*/ 17 w 40"/>
                  <a:gd name="T101" fmla="*/ 11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" h="55">
                    <a:moveTo>
                      <a:pt x="8" y="20"/>
                    </a:moveTo>
                    <a:cubicBezTo>
                      <a:pt x="9" y="21"/>
                      <a:pt x="10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2"/>
                    </a:cubicBezTo>
                    <a:cubicBezTo>
                      <a:pt x="12" y="22"/>
                      <a:pt x="12" y="22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4" y="22"/>
                      <a:pt x="14" y="22"/>
                    </a:cubicBezTo>
                    <a:cubicBezTo>
                      <a:pt x="14" y="22"/>
                      <a:pt x="13" y="22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22"/>
                      <a:pt x="12" y="22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3" y="21"/>
                      <a:pt x="13" y="21"/>
                      <a:pt x="1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5" y="22"/>
                    </a:cubicBezTo>
                    <a:cubicBezTo>
                      <a:pt x="16" y="22"/>
                      <a:pt x="16" y="21"/>
                      <a:pt x="16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5" y="19"/>
                      <a:pt x="15" y="19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8"/>
                      <a:pt x="16" y="18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9"/>
                      <a:pt x="16" y="19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7" y="20"/>
                      <a:pt x="17" y="20"/>
                    </a:cubicBezTo>
                    <a:cubicBezTo>
                      <a:pt x="17" y="20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2"/>
                      <a:pt x="17" y="22"/>
                    </a:cubicBezTo>
                    <a:cubicBezTo>
                      <a:pt x="17" y="23"/>
                      <a:pt x="18" y="23"/>
                      <a:pt x="18" y="23"/>
                    </a:cubicBezTo>
                    <a:cubicBezTo>
                      <a:pt x="18" y="24"/>
                      <a:pt x="18" y="25"/>
                      <a:pt x="19" y="25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6"/>
                      <a:pt x="18" y="27"/>
                      <a:pt x="18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8" y="27"/>
                      <a:pt x="19" y="27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28"/>
                      <a:pt x="19" y="28"/>
                      <a:pt x="19" y="28"/>
                    </a:cubicBezTo>
                    <a:cubicBezTo>
                      <a:pt x="19" y="28"/>
                      <a:pt x="19" y="29"/>
                      <a:pt x="19" y="29"/>
                    </a:cubicBezTo>
                    <a:cubicBezTo>
                      <a:pt x="19" y="29"/>
                      <a:pt x="19" y="29"/>
                      <a:pt x="20" y="29"/>
                    </a:cubicBezTo>
                    <a:cubicBezTo>
                      <a:pt x="20" y="29"/>
                      <a:pt x="20" y="29"/>
                      <a:pt x="20" y="29"/>
                    </a:cubicBezTo>
                    <a:cubicBezTo>
                      <a:pt x="21" y="29"/>
                      <a:pt x="21" y="29"/>
                      <a:pt x="21" y="30"/>
                    </a:cubicBezTo>
                    <a:cubicBezTo>
                      <a:pt x="21" y="30"/>
                      <a:pt x="21" y="30"/>
                      <a:pt x="22" y="30"/>
                    </a:cubicBezTo>
                    <a:cubicBezTo>
                      <a:pt x="22" y="30"/>
                      <a:pt x="22" y="31"/>
                      <a:pt x="22" y="32"/>
                    </a:cubicBezTo>
                    <a:cubicBezTo>
                      <a:pt x="22" y="32"/>
                      <a:pt x="22" y="33"/>
                      <a:pt x="22" y="34"/>
                    </a:cubicBezTo>
                    <a:cubicBezTo>
                      <a:pt x="22" y="34"/>
                      <a:pt x="22" y="35"/>
                      <a:pt x="22" y="35"/>
                    </a:cubicBezTo>
                    <a:cubicBezTo>
                      <a:pt x="21" y="35"/>
                      <a:pt x="21" y="35"/>
                      <a:pt x="20" y="36"/>
                    </a:cubicBezTo>
                    <a:cubicBezTo>
                      <a:pt x="20" y="36"/>
                      <a:pt x="19" y="37"/>
                      <a:pt x="18" y="37"/>
                    </a:cubicBezTo>
                    <a:cubicBezTo>
                      <a:pt x="17" y="38"/>
                      <a:pt x="17" y="38"/>
                      <a:pt x="18" y="40"/>
                    </a:cubicBezTo>
                    <a:cubicBezTo>
                      <a:pt x="18" y="40"/>
                      <a:pt x="17" y="41"/>
                      <a:pt x="17" y="41"/>
                    </a:cubicBezTo>
                    <a:cubicBezTo>
                      <a:pt x="17" y="41"/>
                      <a:pt x="16" y="41"/>
                      <a:pt x="15" y="41"/>
                    </a:cubicBezTo>
                    <a:cubicBezTo>
                      <a:pt x="14" y="42"/>
                      <a:pt x="13" y="41"/>
                      <a:pt x="13" y="41"/>
                    </a:cubicBezTo>
                    <a:cubicBezTo>
                      <a:pt x="12" y="41"/>
                      <a:pt x="12" y="41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0" y="41"/>
                      <a:pt x="10" y="41"/>
                      <a:pt x="9" y="42"/>
                    </a:cubicBezTo>
                    <a:cubicBezTo>
                      <a:pt x="9" y="42"/>
                      <a:pt x="9" y="42"/>
                      <a:pt x="9" y="43"/>
                    </a:cubicBezTo>
                    <a:cubicBezTo>
                      <a:pt x="9" y="43"/>
                      <a:pt x="9" y="44"/>
                      <a:pt x="9" y="44"/>
                    </a:cubicBezTo>
                    <a:cubicBezTo>
                      <a:pt x="10" y="45"/>
                      <a:pt x="11" y="45"/>
                      <a:pt x="12" y="45"/>
                    </a:cubicBezTo>
                    <a:cubicBezTo>
                      <a:pt x="12" y="45"/>
                      <a:pt x="13" y="45"/>
                      <a:pt x="13" y="45"/>
                    </a:cubicBezTo>
                    <a:cubicBezTo>
                      <a:pt x="13" y="44"/>
                      <a:pt x="13" y="44"/>
                      <a:pt x="13" y="45"/>
                    </a:cubicBezTo>
                    <a:cubicBezTo>
                      <a:pt x="14" y="45"/>
                      <a:pt x="15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6"/>
                      <a:pt x="18" y="47"/>
                      <a:pt x="18" y="48"/>
                    </a:cubicBezTo>
                    <a:cubicBezTo>
                      <a:pt x="18" y="48"/>
                      <a:pt x="19" y="48"/>
                      <a:pt x="18" y="49"/>
                    </a:cubicBezTo>
                    <a:cubicBezTo>
                      <a:pt x="18" y="49"/>
                      <a:pt x="18" y="50"/>
                      <a:pt x="18" y="50"/>
                    </a:cubicBezTo>
                    <a:cubicBezTo>
                      <a:pt x="19" y="51"/>
                      <a:pt x="19" y="51"/>
                      <a:pt x="20" y="52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1" y="52"/>
                      <a:pt x="21" y="52"/>
                      <a:pt x="22" y="53"/>
                    </a:cubicBezTo>
                    <a:cubicBezTo>
                      <a:pt x="22" y="53"/>
                      <a:pt x="23" y="54"/>
                      <a:pt x="24" y="54"/>
                    </a:cubicBezTo>
                    <a:cubicBezTo>
                      <a:pt x="24" y="54"/>
                      <a:pt x="25" y="55"/>
                      <a:pt x="25" y="55"/>
                    </a:cubicBezTo>
                    <a:cubicBezTo>
                      <a:pt x="26" y="55"/>
                      <a:pt x="26" y="55"/>
                      <a:pt x="27" y="55"/>
                    </a:cubicBezTo>
                    <a:cubicBezTo>
                      <a:pt x="27" y="55"/>
                      <a:pt x="27" y="55"/>
                      <a:pt x="27" y="55"/>
                    </a:cubicBezTo>
                    <a:cubicBezTo>
                      <a:pt x="27" y="55"/>
                      <a:pt x="27" y="54"/>
                      <a:pt x="27" y="54"/>
                    </a:cubicBezTo>
                    <a:cubicBezTo>
                      <a:pt x="26" y="53"/>
                      <a:pt x="26" y="51"/>
                      <a:pt x="25" y="50"/>
                    </a:cubicBezTo>
                    <a:cubicBezTo>
                      <a:pt x="24" y="50"/>
                      <a:pt x="24" y="50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5" y="49"/>
                      <a:pt x="26" y="50"/>
                      <a:pt x="26" y="50"/>
                    </a:cubicBezTo>
                    <a:cubicBezTo>
                      <a:pt x="27" y="51"/>
                      <a:pt x="27" y="51"/>
                      <a:pt x="28" y="52"/>
                    </a:cubicBezTo>
                    <a:cubicBezTo>
                      <a:pt x="28" y="52"/>
                      <a:pt x="29" y="52"/>
                      <a:pt x="29" y="53"/>
                    </a:cubicBezTo>
                    <a:cubicBezTo>
                      <a:pt x="29" y="53"/>
                      <a:pt x="29" y="54"/>
                      <a:pt x="30" y="54"/>
                    </a:cubicBezTo>
                    <a:cubicBezTo>
                      <a:pt x="30" y="54"/>
                      <a:pt x="30" y="54"/>
                      <a:pt x="30" y="54"/>
                    </a:cubicBezTo>
                    <a:cubicBezTo>
                      <a:pt x="30" y="54"/>
                      <a:pt x="30" y="54"/>
                      <a:pt x="30" y="54"/>
                    </a:cubicBezTo>
                    <a:cubicBezTo>
                      <a:pt x="30" y="53"/>
                      <a:pt x="30" y="53"/>
                      <a:pt x="30" y="52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2" y="51"/>
                      <a:pt x="32" y="50"/>
                      <a:pt x="32" y="50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1" y="48"/>
                      <a:pt x="31" y="47"/>
                      <a:pt x="31" y="46"/>
                    </a:cubicBezTo>
                    <a:cubicBezTo>
                      <a:pt x="31" y="46"/>
                      <a:pt x="31" y="45"/>
                      <a:pt x="30" y="45"/>
                    </a:cubicBezTo>
                    <a:cubicBezTo>
                      <a:pt x="30" y="45"/>
                      <a:pt x="29" y="44"/>
                      <a:pt x="29" y="44"/>
                    </a:cubicBezTo>
                    <a:cubicBezTo>
                      <a:pt x="29" y="44"/>
                      <a:pt x="29" y="43"/>
                      <a:pt x="29" y="43"/>
                    </a:cubicBezTo>
                    <a:cubicBezTo>
                      <a:pt x="29" y="42"/>
                      <a:pt x="28" y="42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8" y="41"/>
                      <a:pt x="28" y="41"/>
                      <a:pt x="28" y="41"/>
                    </a:cubicBezTo>
                    <a:cubicBezTo>
                      <a:pt x="29" y="41"/>
                      <a:pt x="29" y="41"/>
                      <a:pt x="29" y="40"/>
                    </a:cubicBezTo>
                    <a:cubicBezTo>
                      <a:pt x="29" y="40"/>
                      <a:pt x="29" y="39"/>
                      <a:pt x="30" y="39"/>
                    </a:cubicBezTo>
                    <a:cubicBezTo>
                      <a:pt x="30" y="39"/>
                      <a:pt x="30" y="39"/>
                      <a:pt x="30" y="39"/>
                    </a:cubicBezTo>
                    <a:cubicBezTo>
                      <a:pt x="30" y="40"/>
                      <a:pt x="31" y="40"/>
                      <a:pt x="31" y="41"/>
                    </a:cubicBezTo>
                    <a:cubicBezTo>
                      <a:pt x="32" y="41"/>
                      <a:pt x="32" y="42"/>
                      <a:pt x="32" y="43"/>
                    </a:cubicBezTo>
                    <a:cubicBezTo>
                      <a:pt x="32" y="43"/>
                      <a:pt x="32" y="43"/>
                      <a:pt x="32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3" y="44"/>
                      <a:pt x="33" y="45"/>
                      <a:pt x="34" y="45"/>
                    </a:cubicBezTo>
                    <a:cubicBezTo>
                      <a:pt x="34" y="45"/>
                      <a:pt x="35" y="45"/>
                      <a:pt x="35" y="45"/>
                    </a:cubicBezTo>
                    <a:cubicBezTo>
                      <a:pt x="35" y="44"/>
                      <a:pt x="35" y="44"/>
                      <a:pt x="35" y="43"/>
                    </a:cubicBezTo>
                    <a:cubicBezTo>
                      <a:pt x="35" y="43"/>
                      <a:pt x="35" y="43"/>
                      <a:pt x="36" y="43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37" y="42"/>
                      <a:pt x="38" y="41"/>
                      <a:pt x="39" y="40"/>
                    </a:cubicBezTo>
                    <a:cubicBezTo>
                      <a:pt x="39" y="40"/>
                      <a:pt x="39" y="40"/>
                      <a:pt x="40" y="39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40" y="38"/>
                      <a:pt x="39" y="38"/>
                      <a:pt x="39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7"/>
                      <a:pt x="38" y="37"/>
                      <a:pt x="38" y="37"/>
                    </a:cubicBezTo>
                    <a:cubicBezTo>
                      <a:pt x="38" y="36"/>
                      <a:pt x="37" y="36"/>
                      <a:pt x="37" y="36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7" y="36"/>
                      <a:pt x="37" y="36"/>
                      <a:pt x="36" y="36"/>
                    </a:cubicBezTo>
                    <a:cubicBezTo>
                      <a:pt x="36" y="36"/>
                      <a:pt x="36" y="36"/>
                      <a:pt x="36" y="35"/>
                    </a:cubicBezTo>
                    <a:cubicBezTo>
                      <a:pt x="36" y="35"/>
                      <a:pt x="36" y="35"/>
                      <a:pt x="36" y="34"/>
                    </a:cubicBezTo>
                    <a:cubicBezTo>
                      <a:pt x="35" y="34"/>
                      <a:pt x="35" y="34"/>
                      <a:pt x="35" y="33"/>
                    </a:cubicBezTo>
                    <a:cubicBezTo>
                      <a:pt x="35" y="33"/>
                      <a:pt x="34" y="33"/>
                      <a:pt x="34" y="33"/>
                    </a:cubicBezTo>
                    <a:cubicBezTo>
                      <a:pt x="33" y="33"/>
                      <a:pt x="33" y="32"/>
                      <a:pt x="33" y="32"/>
                    </a:cubicBezTo>
                    <a:cubicBezTo>
                      <a:pt x="33" y="31"/>
                      <a:pt x="32" y="31"/>
                      <a:pt x="31" y="30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2" y="29"/>
                      <a:pt x="32" y="29"/>
                      <a:pt x="32" y="28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33" y="28"/>
                      <a:pt x="33" y="28"/>
                      <a:pt x="34" y="28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34" y="28"/>
                      <a:pt x="34" y="27"/>
                      <a:pt x="34" y="27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4" y="26"/>
                      <a:pt x="33" y="26"/>
                      <a:pt x="34" y="26"/>
                    </a:cubicBezTo>
                    <a:cubicBezTo>
                      <a:pt x="34" y="25"/>
                      <a:pt x="34" y="25"/>
                      <a:pt x="34" y="24"/>
                    </a:cubicBezTo>
                    <a:cubicBezTo>
                      <a:pt x="34" y="23"/>
                      <a:pt x="34" y="23"/>
                      <a:pt x="33" y="22"/>
                    </a:cubicBezTo>
                    <a:cubicBezTo>
                      <a:pt x="33" y="21"/>
                      <a:pt x="32" y="20"/>
                      <a:pt x="31" y="20"/>
                    </a:cubicBezTo>
                    <a:cubicBezTo>
                      <a:pt x="31" y="20"/>
                      <a:pt x="30" y="20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0" y="18"/>
                      <a:pt x="30" y="17"/>
                      <a:pt x="30" y="17"/>
                    </a:cubicBezTo>
                    <a:cubicBezTo>
                      <a:pt x="30" y="17"/>
                      <a:pt x="29" y="16"/>
                      <a:pt x="29" y="16"/>
                    </a:cubicBezTo>
                    <a:cubicBezTo>
                      <a:pt x="29" y="15"/>
                      <a:pt x="28" y="15"/>
                      <a:pt x="28" y="16"/>
                    </a:cubicBezTo>
                    <a:cubicBezTo>
                      <a:pt x="27" y="16"/>
                      <a:pt x="27" y="16"/>
                      <a:pt x="27" y="15"/>
                    </a:cubicBezTo>
                    <a:cubicBezTo>
                      <a:pt x="27" y="15"/>
                      <a:pt x="26" y="15"/>
                      <a:pt x="26" y="15"/>
                    </a:cubicBezTo>
                    <a:cubicBezTo>
                      <a:pt x="26" y="15"/>
                      <a:pt x="25" y="15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3"/>
                      <a:pt x="26" y="13"/>
                    </a:cubicBezTo>
                    <a:cubicBezTo>
                      <a:pt x="26" y="13"/>
                      <a:pt x="26" y="13"/>
                      <a:pt x="25" y="13"/>
                    </a:cubicBezTo>
                    <a:cubicBezTo>
                      <a:pt x="25" y="13"/>
                      <a:pt x="26" y="12"/>
                      <a:pt x="26" y="12"/>
                    </a:cubicBezTo>
                    <a:cubicBezTo>
                      <a:pt x="26" y="11"/>
                      <a:pt x="25" y="11"/>
                      <a:pt x="25" y="11"/>
                    </a:cubicBezTo>
                    <a:cubicBezTo>
                      <a:pt x="24" y="10"/>
                      <a:pt x="24" y="10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22" y="9"/>
                      <a:pt x="21" y="9"/>
                      <a:pt x="21" y="10"/>
                    </a:cubicBezTo>
                    <a:cubicBezTo>
                      <a:pt x="20" y="10"/>
                      <a:pt x="19" y="10"/>
                      <a:pt x="19" y="10"/>
                    </a:cubicBezTo>
                    <a:cubicBezTo>
                      <a:pt x="18" y="9"/>
                      <a:pt x="18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8" y="9"/>
                      <a:pt x="18" y="9"/>
                    </a:cubicBezTo>
                    <a:cubicBezTo>
                      <a:pt x="18" y="8"/>
                      <a:pt x="18" y="7"/>
                      <a:pt x="18" y="5"/>
                    </a:cubicBezTo>
                    <a:cubicBezTo>
                      <a:pt x="18" y="5"/>
                      <a:pt x="19" y="5"/>
                      <a:pt x="19" y="5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3"/>
                      <a:pt x="18" y="3"/>
                      <a:pt x="18" y="3"/>
                    </a:cubicBezTo>
                    <a:cubicBezTo>
                      <a:pt x="17" y="3"/>
                      <a:pt x="17" y="3"/>
                      <a:pt x="16" y="3"/>
                    </a:cubicBezTo>
                    <a:cubicBezTo>
                      <a:pt x="15" y="3"/>
                      <a:pt x="14" y="4"/>
                      <a:pt x="13" y="4"/>
                    </a:cubicBezTo>
                    <a:cubicBezTo>
                      <a:pt x="13" y="4"/>
                      <a:pt x="12" y="4"/>
                      <a:pt x="11" y="5"/>
                    </a:cubicBezTo>
                    <a:cubicBezTo>
                      <a:pt x="11" y="5"/>
                      <a:pt x="11" y="5"/>
                      <a:pt x="10" y="5"/>
                    </a:cubicBezTo>
                    <a:cubicBezTo>
                      <a:pt x="10" y="6"/>
                      <a:pt x="9" y="7"/>
                      <a:pt x="10" y="8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9"/>
                      <a:pt x="9" y="9"/>
                      <a:pt x="8" y="10"/>
                    </a:cubicBezTo>
                    <a:cubicBezTo>
                      <a:pt x="8" y="10"/>
                      <a:pt x="8" y="10"/>
                      <a:pt x="8" y="11"/>
                    </a:cubicBezTo>
                    <a:cubicBezTo>
                      <a:pt x="8" y="11"/>
                      <a:pt x="8" y="12"/>
                      <a:pt x="8" y="12"/>
                    </a:cubicBezTo>
                    <a:cubicBezTo>
                      <a:pt x="8" y="12"/>
                      <a:pt x="9" y="12"/>
                      <a:pt x="9" y="13"/>
                    </a:cubicBezTo>
                    <a:cubicBezTo>
                      <a:pt x="9" y="13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7" y="12"/>
                      <a:pt x="7" y="11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9"/>
                      <a:pt x="8" y="9"/>
                      <a:pt x="8" y="9"/>
                    </a:cubicBezTo>
                    <a:cubicBezTo>
                      <a:pt x="8" y="8"/>
                      <a:pt x="8" y="8"/>
                      <a:pt x="8" y="7"/>
                    </a:cubicBezTo>
                    <a:cubicBezTo>
                      <a:pt x="8" y="6"/>
                      <a:pt x="8" y="6"/>
                      <a:pt x="9" y="6"/>
                    </a:cubicBezTo>
                    <a:cubicBezTo>
                      <a:pt x="9" y="6"/>
                      <a:pt x="9" y="5"/>
                      <a:pt x="9" y="5"/>
                    </a:cubicBezTo>
                    <a:cubicBezTo>
                      <a:pt x="10" y="4"/>
                      <a:pt x="11" y="3"/>
                      <a:pt x="13" y="3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3" y="1"/>
                      <a:pt x="13" y="1"/>
                      <a:pt x="12" y="1"/>
                    </a:cubicBezTo>
                    <a:cubicBezTo>
                      <a:pt x="11" y="0"/>
                      <a:pt x="9" y="1"/>
                      <a:pt x="8" y="2"/>
                    </a:cubicBezTo>
                    <a:cubicBezTo>
                      <a:pt x="7" y="2"/>
                      <a:pt x="6" y="3"/>
                      <a:pt x="6" y="3"/>
                    </a:cubicBezTo>
                    <a:cubicBezTo>
                      <a:pt x="5" y="4"/>
                      <a:pt x="4" y="5"/>
                      <a:pt x="3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2" y="7"/>
                      <a:pt x="2" y="7"/>
                    </a:cubicBezTo>
                    <a:cubicBezTo>
                      <a:pt x="2" y="7"/>
                      <a:pt x="2" y="8"/>
                      <a:pt x="2" y="8"/>
                    </a:cubicBezTo>
                    <a:cubicBezTo>
                      <a:pt x="1" y="9"/>
                      <a:pt x="1" y="10"/>
                      <a:pt x="0" y="11"/>
                    </a:cubicBezTo>
                    <a:cubicBezTo>
                      <a:pt x="0" y="12"/>
                      <a:pt x="0" y="12"/>
                      <a:pt x="1" y="13"/>
                    </a:cubicBezTo>
                    <a:cubicBezTo>
                      <a:pt x="1" y="13"/>
                      <a:pt x="2" y="13"/>
                      <a:pt x="2" y="13"/>
                    </a:cubicBezTo>
                    <a:cubicBezTo>
                      <a:pt x="3" y="13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" y="14"/>
                      <a:pt x="2" y="14"/>
                      <a:pt x="1" y="14"/>
                    </a:cubicBezTo>
                    <a:cubicBezTo>
                      <a:pt x="1" y="13"/>
                      <a:pt x="0" y="14"/>
                      <a:pt x="0" y="15"/>
                    </a:cubicBezTo>
                    <a:cubicBezTo>
                      <a:pt x="0" y="15"/>
                      <a:pt x="0" y="15"/>
                      <a:pt x="0" y="16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1" y="18"/>
                      <a:pt x="1" y="18"/>
                      <a:pt x="2" y="18"/>
                    </a:cubicBezTo>
                    <a:cubicBezTo>
                      <a:pt x="2" y="18"/>
                      <a:pt x="2" y="18"/>
                      <a:pt x="3" y="18"/>
                    </a:cubicBezTo>
                    <a:cubicBezTo>
                      <a:pt x="3" y="18"/>
                      <a:pt x="3" y="18"/>
                      <a:pt x="3" y="19"/>
                    </a:cubicBezTo>
                    <a:cubicBezTo>
                      <a:pt x="4" y="19"/>
                      <a:pt x="4" y="19"/>
                      <a:pt x="5" y="19"/>
                    </a:cubicBezTo>
                    <a:cubicBezTo>
                      <a:pt x="5" y="19"/>
                      <a:pt x="6" y="20"/>
                      <a:pt x="6" y="20"/>
                    </a:cubicBezTo>
                    <a:cubicBezTo>
                      <a:pt x="6" y="20"/>
                      <a:pt x="7" y="20"/>
                      <a:pt x="7" y="21"/>
                    </a:cubicBezTo>
                    <a:cubicBezTo>
                      <a:pt x="7" y="21"/>
                      <a:pt x="8" y="20"/>
                      <a:pt x="8" y="20"/>
                    </a:cubicBezTo>
                    <a:close/>
                    <a:moveTo>
                      <a:pt x="21" y="44"/>
                    </a:moveTo>
                    <a:cubicBezTo>
                      <a:pt x="21" y="44"/>
                      <a:pt x="20" y="44"/>
                      <a:pt x="20" y="44"/>
                    </a:cubicBezTo>
                    <a:cubicBezTo>
                      <a:pt x="20" y="44"/>
                      <a:pt x="20" y="44"/>
                      <a:pt x="20" y="44"/>
                    </a:cubicBezTo>
                    <a:cubicBezTo>
                      <a:pt x="20" y="44"/>
                      <a:pt x="21" y="43"/>
                      <a:pt x="21" y="43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2" y="44"/>
                      <a:pt x="21" y="44"/>
                      <a:pt x="21" y="44"/>
                    </a:cubicBezTo>
                    <a:close/>
                    <a:moveTo>
                      <a:pt x="32" y="23"/>
                    </a:moveTo>
                    <a:cubicBezTo>
                      <a:pt x="32" y="23"/>
                      <a:pt x="33" y="23"/>
                      <a:pt x="33" y="23"/>
                    </a:cubicBezTo>
                    <a:cubicBezTo>
                      <a:pt x="33" y="23"/>
                      <a:pt x="33" y="23"/>
                      <a:pt x="32" y="24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3"/>
                      <a:pt x="32" y="23"/>
                      <a:pt x="32" y="23"/>
                    </a:cubicBezTo>
                    <a:close/>
                    <a:moveTo>
                      <a:pt x="17" y="11"/>
                    </a:move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lose/>
                    <a:moveTo>
                      <a:pt x="8" y="14"/>
                    </a:move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Oval 461">
                <a:extLst>
                  <a:ext uri="{FF2B5EF4-FFF2-40B4-BE49-F238E27FC236}">
                    <a16:creationId xmlns:a16="http://schemas.microsoft.com/office/drawing/2014/main" id="{CCE92C75-5F5B-4797-B950-E997E895E9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8805" y="2193020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62">
                <a:extLst>
                  <a:ext uri="{FF2B5EF4-FFF2-40B4-BE49-F238E27FC236}">
                    <a16:creationId xmlns:a16="http://schemas.microsoft.com/office/drawing/2014/main" id="{F118BD32-28A7-44B6-85A5-D250AD51F1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4355" y="2189845"/>
                <a:ext cx="109538" cy="96838"/>
              </a:xfrm>
              <a:custGeom>
                <a:avLst/>
                <a:gdLst>
                  <a:gd name="T0" fmla="*/ 11 w 30"/>
                  <a:gd name="T1" fmla="*/ 1 h 27"/>
                  <a:gd name="T2" fmla="*/ 9 w 30"/>
                  <a:gd name="T3" fmla="*/ 1 h 27"/>
                  <a:gd name="T4" fmla="*/ 4 w 30"/>
                  <a:gd name="T5" fmla="*/ 4 h 27"/>
                  <a:gd name="T6" fmla="*/ 3 w 30"/>
                  <a:gd name="T7" fmla="*/ 5 h 27"/>
                  <a:gd name="T8" fmla="*/ 2 w 30"/>
                  <a:gd name="T9" fmla="*/ 8 h 27"/>
                  <a:gd name="T10" fmla="*/ 3 w 30"/>
                  <a:gd name="T11" fmla="*/ 9 h 27"/>
                  <a:gd name="T12" fmla="*/ 5 w 30"/>
                  <a:gd name="T13" fmla="*/ 9 h 27"/>
                  <a:gd name="T14" fmla="*/ 3 w 30"/>
                  <a:gd name="T15" fmla="*/ 10 h 27"/>
                  <a:gd name="T16" fmla="*/ 1 w 30"/>
                  <a:gd name="T17" fmla="*/ 11 h 27"/>
                  <a:gd name="T18" fmla="*/ 2 w 30"/>
                  <a:gd name="T19" fmla="*/ 13 h 27"/>
                  <a:gd name="T20" fmla="*/ 7 w 30"/>
                  <a:gd name="T21" fmla="*/ 14 h 27"/>
                  <a:gd name="T22" fmla="*/ 10 w 30"/>
                  <a:gd name="T23" fmla="*/ 17 h 27"/>
                  <a:gd name="T24" fmla="*/ 6 w 30"/>
                  <a:gd name="T25" fmla="*/ 16 h 27"/>
                  <a:gd name="T26" fmla="*/ 1 w 30"/>
                  <a:gd name="T27" fmla="*/ 15 h 27"/>
                  <a:gd name="T28" fmla="*/ 0 w 30"/>
                  <a:gd name="T29" fmla="*/ 18 h 27"/>
                  <a:gd name="T30" fmla="*/ 3 w 30"/>
                  <a:gd name="T31" fmla="*/ 21 h 27"/>
                  <a:gd name="T32" fmla="*/ 3 w 30"/>
                  <a:gd name="T33" fmla="*/ 23 h 27"/>
                  <a:gd name="T34" fmla="*/ 3 w 30"/>
                  <a:gd name="T35" fmla="*/ 25 h 27"/>
                  <a:gd name="T36" fmla="*/ 4 w 30"/>
                  <a:gd name="T37" fmla="*/ 25 h 27"/>
                  <a:gd name="T38" fmla="*/ 10 w 30"/>
                  <a:gd name="T39" fmla="*/ 25 h 27"/>
                  <a:gd name="T40" fmla="*/ 12 w 30"/>
                  <a:gd name="T41" fmla="*/ 24 h 27"/>
                  <a:gd name="T42" fmla="*/ 15 w 30"/>
                  <a:gd name="T43" fmla="*/ 23 h 27"/>
                  <a:gd name="T44" fmla="*/ 16 w 30"/>
                  <a:gd name="T45" fmla="*/ 24 h 27"/>
                  <a:gd name="T46" fmla="*/ 17 w 30"/>
                  <a:gd name="T47" fmla="*/ 26 h 27"/>
                  <a:gd name="T48" fmla="*/ 20 w 30"/>
                  <a:gd name="T49" fmla="*/ 27 h 27"/>
                  <a:gd name="T50" fmla="*/ 23 w 30"/>
                  <a:gd name="T51" fmla="*/ 26 h 27"/>
                  <a:gd name="T52" fmla="*/ 23 w 30"/>
                  <a:gd name="T53" fmla="*/ 24 h 27"/>
                  <a:gd name="T54" fmla="*/ 22 w 30"/>
                  <a:gd name="T55" fmla="*/ 24 h 27"/>
                  <a:gd name="T56" fmla="*/ 23 w 30"/>
                  <a:gd name="T57" fmla="*/ 24 h 27"/>
                  <a:gd name="T58" fmla="*/ 23 w 30"/>
                  <a:gd name="T59" fmla="*/ 24 h 27"/>
                  <a:gd name="T60" fmla="*/ 23 w 30"/>
                  <a:gd name="T61" fmla="*/ 23 h 27"/>
                  <a:gd name="T62" fmla="*/ 25 w 30"/>
                  <a:gd name="T63" fmla="*/ 24 h 27"/>
                  <a:gd name="T64" fmla="*/ 27 w 30"/>
                  <a:gd name="T65" fmla="*/ 21 h 27"/>
                  <a:gd name="T66" fmla="*/ 25 w 30"/>
                  <a:gd name="T67" fmla="*/ 19 h 27"/>
                  <a:gd name="T68" fmla="*/ 24 w 30"/>
                  <a:gd name="T69" fmla="*/ 16 h 27"/>
                  <a:gd name="T70" fmla="*/ 25 w 30"/>
                  <a:gd name="T71" fmla="*/ 12 h 27"/>
                  <a:gd name="T72" fmla="*/ 26 w 30"/>
                  <a:gd name="T73" fmla="*/ 8 h 27"/>
                  <a:gd name="T74" fmla="*/ 30 w 30"/>
                  <a:gd name="T75" fmla="*/ 5 h 27"/>
                  <a:gd name="T76" fmla="*/ 29 w 30"/>
                  <a:gd name="T77" fmla="*/ 2 h 27"/>
                  <a:gd name="T78" fmla="*/ 26 w 30"/>
                  <a:gd name="T79" fmla="*/ 2 h 27"/>
                  <a:gd name="T80" fmla="*/ 26 w 30"/>
                  <a:gd name="T81" fmla="*/ 5 h 27"/>
                  <a:gd name="T82" fmla="*/ 26 w 30"/>
                  <a:gd name="T83" fmla="*/ 5 h 27"/>
                  <a:gd name="T84" fmla="*/ 26 w 30"/>
                  <a:gd name="T85" fmla="*/ 5 h 27"/>
                  <a:gd name="T86" fmla="*/ 25 w 30"/>
                  <a:gd name="T87" fmla="*/ 4 h 27"/>
                  <a:gd name="T88" fmla="*/ 23 w 30"/>
                  <a:gd name="T89" fmla="*/ 4 h 27"/>
                  <a:gd name="T90" fmla="*/ 21 w 30"/>
                  <a:gd name="T91" fmla="*/ 8 h 27"/>
                  <a:gd name="T92" fmla="*/ 20 w 30"/>
                  <a:gd name="T93" fmla="*/ 11 h 27"/>
                  <a:gd name="T94" fmla="*/ 20 w 30"/>
                  <a:gd name="T95" fmla="*/ 12 h 27"/>
                  <a:gd name="T96" fmla="*/ 20 w 30"/>
                  <a:gd name="T97" fmla="*/ 9 h 27"/>
                  <a:gd name="T98" fmla="*/ 20 w 30"/>
                  <a:gd name="T99" fmla="*/ 4 h 27"/>
                  <a:gd name="T100" fmla="*/ 19 w 30"/>
                  <a:gd name="T101" fmla="*/ 6 h 27"/>
                  <a:gd name="T102" fmla="*/ 16 w 30"/>
                  <a:gd name="T103" fmla="*/ 6 h 27"/>
                  <a:gd name="T104" fmla="*/ 16 w 30"/>
                  <a:gd name="T105" fmla="*/ 6 h 27"/>
                  <a:gd name="T106" fmla="*/ 17 w 30"/>
                  <a:gd name="T107" fmla="*/ 5 h 27"/>
                  <a:gd name="T108" fmla="*/ 14 w 30"/>
                  <a:gd name="T109" fmla="*/ 3 h 27"/>
                  <a:gd name="T110" fmla="*/ 13 w 30"/>
                  <a:gd name="T111" fmla="*/ 4 h 27"/>
                  <a:gd name="T112" fmla="*/ 14 w 30"/>
                  <a:gd name="T113" fmla="*/ 2 h 27"/>
                  <a:gd name="T114" fmla="*/ 13 w 30"/>
                  <a:gd name="T115" fmla="*/ 0 h 27"/>
                  <a:gd name="T116" fmla="*/ 13 w 30"/>
                  <a:gd name="T117" fmla="*/ 0 h 27"/>
                  <a:gd name="T118" fmla="*/ 12 w 30"/>
                  <a:gd name="T119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" h="27">
                    <a:moveTo>
                      <a:pt x="12" y="1"/>
                    </a:moveTo>
                    <a:cubicBezTo>
                      <a:pt x="11" y="1"/>
                      <a:pt x="11" y="1"/>
                      <a:pt x="11" y="1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2"/>
                      <a:pt x="7" y="2"/>
                      <a:pt x="6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4" y="4"/>
                      <a:pt x="4" y="5"/>
                      <a:pt x="4" y="5"/>
                    </a:cubicBezTo>
                    <a:cubicBezTo>
                      <a:pt x="4" y="5"/>
                      <a:pt x="3" y="5"/>
                      <a:pt x="3" y="5"/>
                    </a:cubicBezTo>
                    <a:cubicBezTo>
                      <a:pt x="3" y="6"/>
                      <a:pt x="2" y="6"/>
                      <a:pt x="2" y="7"/>
                    </a:cubicBezTo>
                    <a:cubicBezTo>
                      <a:pt x="2" y="7"/>
                      <a:pt x="2" y="7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3" y="8"/>
                      <a:pt x="3" y="9"/>
                      <a:pt x="3" y="9"/>
                    </a:cubicBezTo>
                    <a:cubicBezTo>
                      <a:pt x="4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6" y="9"/>
                      <a:pt x="5" y="9"/>
                      <a:pt x="5" y="9"/>
                    </a:cubicBezTo>
                    <a:cubicBezTo>
                      <a:pt x="4" y="9"/>
                      <a:pt x="4" y="10"/>
                      <a:pt x="3" y="10"/>
                    </a:cubicBezTo>
                    <a:cubicBezTo>
                      <a:pt x="2" y="10"/>
                      <a:pt x="2" y="10"/>
                      <a:pt x="1" y="10"/>
                    </a:cubicBezTo>
                    <a:cubicBezTo>
                      <a:pt x="1" y="10"/>
                      <a:pt x="1" y="10"/>
                      <a:pt x="1" y="11"/>
                    </a:cubicBezTo>
                    <a:cubicBezTo>
                      <a:pt x="1" y="11"/>
                      <a:pt x="1" y="11"/>
                      <a:pt x="1" y="12"/>
                    </a:cubicBezTo>
                    <a:cubicBezTo>
                      <a:pt x="1" y="13"/>
                      <a:pt x="1" y="13"/>
                      <a:pt x="2" y="13"/>
                    </a:cubicBezTo>
                    <a:cubicBezTo>
                      <a:pt x="4" y="13"/>
                      <a:pt x="5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8" y="15"/>
                      <a:pt x="9" y="15"/>
                      <a:pt x="10" y="16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7"/>
                      <a:pt x="10" y="17"/>
                      <a:pt x="9" y="17"/>
                    </a:cubicBezTo>
                    <a:cubicBezTo>
                      <a:pt x="8" y="17"/>
                      <a:pt x="7" y="16"/>
                      <a:pt x="6" y="16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3" y="15"/>
                      <a:pt x="2" y="15"/>
                      <a:pt x="1" y="15"/>
                    </a:cubicBezTo>
                    <a:cubicBezTo>
                      <a:pt x="1" y="15"/>
                      <a:pt x="0" y="16"/>
                      <a:pt x="0" y="16"/>
                    </a:cubicBezTo>
                    <a:cubicBezTo>
                      <a:pt x="0" y="17"/>
                      <a:pt x="0" y="17"/>
                      <a:pt x="0" y="18"/>
                    </a:cubicBezTo>
                    <a:cubicBezTo>
                      <a:pt x="0" y="19"/>
                      <a:pt x="0" y="20"/>
                      <a:pt x="2" y="20"/>
                    </a:cubicBezTo>
                    <a:cubicBezTo>
                      <a:pt x="2" y="21"/>
                      <a:pt x="3" y="21"/>
                      <a:pt x="3" y="21"/>
                    </a:cubicBezTo>
                    <a:cubicBezTo>
                      <a:pt x="3" y="21"/>
                      <a:pt x="4" y="21"/>
                      <a:pt x="3" y="21"/>
                    </a:cubicBezTo>
                    <a:cubicBezTo>
                      <a:pt x="3" y="22"/>
                      <a:pt x="3" y="22"/>
                      <a:pt x="3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4"/>
                      <a:pt x="3" y="24"/>
                      <a:pt x="3" y="25"/>
                    </a:cubicBezTo>
                    <a:cubicBezTo>
                      <a:pt x="3" y="25"/>
                      <a:pt x="3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5" y="25"/>
                      <a:pt x="7" y="25"/>
                      <a:pt x="8" y="25"/>
                    </a:cubicBezTo>
                    <a:cubicBezTo>
                      <a:pt x="8" y="26"/>
                      <a:pt x="9" y="26"/>
                      <a:pt x="10" y="25"/>
                    </a:cubicBezTo>
                    <a:cubicBezTo>
                      <a:pt x="10" y="25"/>
                      <a:pt x="10" y="25"/>
                      <a:pt x="11" y="25"/>
                    </a:cubicBezTo>
                    <a:cubicBezTo>
                      <a:pt x="11" y="24"/>
                      <a:pt x="12" y="24"/>
                      <a:pt x="12" y="24"/>
                    </a:cubicBezTo>
                    <a:cubicBezTo>
                      <a:pt x="13" y="24"/>
                      <a:pt x="14" y="24"/>
                      <a:pt x="14" y="24"/>
                    </a:cubicBezTo>
                    <a:cubicBezTo>
                      <a:pt x="15" y="24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6" y="23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4"/>
                      <a:pt x="16" y="24"/>
                      <a:pt x="17" y="25"/>
                    </a:cubicBezTo>
                    <a:cubicBezTo>
                      <a:pt x="17" y="25"/>
                      <a:pt x="17" y="25"/>
                      <a:pt x="17" y="26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8" y="26"/>
                      <a:pt x="19" y="27"/>
                      <a:pt x="20" y="27"/>
                    </a:cubicBezTo>
                    <a:cubicBezTo>
                      <a:pt x="21" y="27"/>
                      <a:pt x="21" y="27"/>
                      <a:pt x="22" y="27"/>
                    </a:cubicBezTo>
                    <a:cubicBezTo>
                      <a:pt x="23" y="27"/>
                      <a:pt x="23" y="26"/>
                      <a:pt x="23" y="26"/>
                    </a:cubicBezTo>
                    <a:cubicBezTo>
                      <a:pt x="23" y="25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3" y="23"/>
                      <a:pt x="24" y="23"/>
                      <a:pt x="24" y="23"/>
                    </a:cubicBezTo>
                    <a:cubicBezTo>
                      <a:pt x="24" y="23"/>
                      <a:pt x="25" y="23"/>
                      <a:pt x="25" y="24"/>
                    </a:cubicBezTo>
                    <a:cubicBezTo>
                      <a:pt x="26" y="24"/>
                      <a:pt x="26" y="23"/>
                      <a:pt x="27" y="23"/>
                    </a:cubicBezTo>
                    <a:cubicBezTo>
                      <a:pt x="27" y="22"/>
                      <a:pt x="27" y="22"/>
                      <a:pt x="27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0"/>
                      <a:pt x="25" y="20"/>
                      <a:pt x="25" y="19"/>
                    </a:cubicBezTo>
                    <a:cubicBezTo>
                      <a:pt x="25" y="19"/>
                      <a:pt x="25" y="18"/>
                      <a:pt x="24" y="18"/>
                    </a:cubicBezTo>
                    <a:cubicBezTo>
                      <a:pt x="24" y="17"/>
                      <a:pt x="24" y="17"/>
                      <a:pt x="24" y="16"/>
                    </a:cubicBezTo>
                    <a:cubicBezTo>
                      <a:pt x="23" y="16"/>
                      <a:pt x="23" y="15"/>
                      <a:pt x="24" y="15"/>
                    </a:cubicBezTo>
                    <a:cubicBezTo>
                      <a:pt x="25" y="14"/>
                      <a:pt x="25" y="13"/>
                      <a:pt x="25" y="12"/>
                    </a:cubicBezTo>
                    <a:cubicBezTo>
                      <a:pt x="25" y="12"/>
                      <a:pt x="25" y="11"/>
                      <a:pt x="25" y="11"/>
                    </a:cubicBezTo>
                    <a:cubicBezTo>
                      <a:pt x="25" y="10"/>
                      <a:pt x="26" y="9"/>
                      <a:pt x="26" y="8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8" y="6"/>
                      <a:pt x="29" y="5"/>
                      <a:pt x="30" y="5"/>
                    </a:cubicBezTo>
                    <a:cubicBezTo>
                      <a:pt x="30" y="4"/>
                      <a:pt x="30" y="4"/>
                      <a:pt x="30" y="4"/>
                    </a:cubicBezTo>
                    <a:cubicBezTo>
                      <a:pt x="30" y="3"/>
                      <a:pt x="30" y="2"/>
                      <a:pt x="29" y="2"/>
                    </a:cubicBezTo>
                    <a:cubicBezTo>
                      <a:pt x="29" y="2"/>
                      <a:pt x="28" y="2"/>
                      <a:pt x="28" y="2"/>
                    </a:cubicBezTo>
                    <a:cubicBezTo>
                      <a:pt x="27" y="1"/>
                      <a:pt x="27" y="2"/>
                      <a:pt x="26" y="2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6" y="4"/>
                      <a:pt x="26" y="4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4"/>
                      <a:pt x="26" y="4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4" y="3"/>
                      <a:pt x="23" y="3"/>
                      <a:pt x="23" y="4"/>
                    </a:cubicBezTo>
                    <a:cubicBezTo>
                      <a:pt x="23" y="4"/>
                      <a:pt x="23" y="5"/>
                      <a:pt x="22" y="5"/>
                    </a:cubicBezTo>
                    <a:cubicBezTo>
                      <a:pt x="22" y="6"/>
                      <a:pt x="22" y="7"/>
                      <a:pt x="21" y="8"/>
                    </a:cubicBezTo>
                    <a:cubicBezTo>
                      <a:pt x="21" y="9"/>
                      <a:pt x="21" y="10"/>
                      <a:pt x="20" y="11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11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19" y="12"/>
                      <a:pt x="19" y="11"/>
                      <a:pt x="19" y="11"/>
                    </a:cubicBezTo>
                    <a:cubicBezTo>
                      <a:pt x="19" y="10"/>
                      <a:pt x="20" y="10"/>
                      <a:pt x="20" y="9"/>
                    </a:cubicBezTo>
                    <a:cubicBezTo>
                      <a:pt x="20" y="7"/>
                      <a:pt x="20" y="6"/>
                      <a:pt x="20" y="5"/>
                    </a:cubicBezTo>
                    <a:cubicBezTo>
                      <a:pt x="20" y="5"/>
                      <a:pt x="20" y="5"/>
                      <a:pt x="20" y="4"/>
                    </a:cubicBezTo>
                    <a:cubicBezTo>
                      <a:pt x="19" y="4"/>
                      <a:pt x="19" y="4"/>
                      <a:pt x="19" y="5"/>
                    </a:cubicBezTo>
                    <a:cubicBezTo>
                      <a:pt x="19" y="5"/>
                      <a:pt x="19" y="6"/>
                      <a:pt x="19" y="6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7" y="6"/>
                      <a:pt x="17" y="7"/>
                      <a:pt x="16" y="6"/>
                    </a:cubicBezTo>
                    <a:cubicBezTo>
                      <a:pt x="16" y="6"/>
                      <a:pt x="15" y="6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4"/>
                      <a:pt x="16" y="4"/>
                      <a:pt x="16" y="3"/>
                    </a:cubicBezTo>
                    <a:cubicBezTo>
                      <a:pt x="15" y="3"/>
                      <a:pt x="15" y="3"/>
                      <a:pt x="14" y="3"/>
                    </a:cubicBezTo>
                    <a:cubicBezTo>
                      <a:pt x="14" y="3"/>
                      <a:pt x="14" y="4"/>
                      <a:pt x="14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4"/>
                      <a:pt x="13" y="4"/>
                      <a:pt x="13" y="3"/>
                    </a:cubicBezTo>
                    <a:cubicBezTo>
                      <a:pt x="13" y="3"/>
                      <a:pt x="14" y="2"/>
                      <a:pt x="14" y="2"/>
                    </a:cubicBezTo>
                    <a:cubicBezTo>
                      <a:pt x="14" y="1"/>
                      <a:pt x="14" y="1"/>
                      <a:pt x="14" y="0"/>
                    </a:cubicBezTo>
                    <a:cubicBezTo>
                      <a:pt x="14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1"/>
                      <a:pt x="12" y="1"/>
                      <a:pt x="1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463">
                <a:extLst>
                  <a:ext uri="{FF2B5EF4-FFF2-40B4-BE49-F238E27FC236}">
                    <a16:creationId xmlns:a16="http://schemas.microsoft.com/office/drawing/2014/main" id="{22D9DFC3-4C29-4764-A8C9-AC1E72931B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8055" y="2978833"/>
                <a:ext cx="146050" cy="79375"/>
              </a:xfrm>
              <a:custGeom>
                <a:avLst/>
                <a:gdLst>
                  <a:gd name="T0" fmla="*/ 38 w 40"/>
                  <a:gd name="T1" fmla="*/ 19 h 22"/>
                  <a:gd name="T2" fmla="*/ 36 w 40"/>
                  <a:gd name="T3" fmla="*/ 17 h 22"/>
                  <a:gd name="T4" fmla="*/ 34 w 40"/>
                  <a:gd name="T5" fmla="*/ 15 h 22"/>
                  <a:gd name="T6" fmla="*/ 35 w 40"/>
                  <a:gd name="T7" fmla="*/ 14 h 22"/>
                  <a:gd name="T8" fmla="*/ 34 w 40"/>
                  <a:gd name="T9" fmla="*/ 12 h 22"/>
                  <a:gd name="T10" fmla="*/ 31 w 40"/>
                  <a:gd name="T11" fmla="*/ 10 h 22"/>
                  <a:gd name="T12" fmla="*/ 25 w 40"/>
                  <a:gd name="T13" fmla="*/ 6 h 22"/>
                  <a:gd name="T14" fmla="*/ 20 w 40"/>
                  <a:gd name="T15" fmla="*/ 4 h 22"/>
                  <a:gd name="T16" fmla="*/ 13 w 40"/>
                  <a:gd name="T17" fmla="*/ 4 h 22"/>
                  <a:gd name="T18" fmla="*/ 10 w 40"/>
                  <a:gd name="T19" fmla="*/ 6 h 22"/>
                  <a:gd name="T20" fmla="*/ 7 w 40"/>
                  <a:gd name="T21" fmla="*/ 5 h 22"/>
                  <a:gd name="T22" fmla="*/ 7 w 40"/>
                  <a:gd name="T23" fmla="*/ 3 h 22"/>
                  <a:gd name="T24" fmla="*/ 6 w 40"/>
                  <a:gd name="T25" fmla="*/ 1 h 22"/>
                  <a:gd name="T26" fmla="*/ 3 w 40"/>
                  <a:gd name="T27" fmla="*/ 0 h 22"/>
                  <a:gd name="T28" fmla="*/ 0 w 40"/>
                  <a:gd name="T29" fmla="*/ 2 h 22"/>
                  <a:gd name="T30" fmla="*/ 1 w 40"/>
                  <a:gd name="T31" fmla="*/ 3 h 22"/>
                  <a:gd name="T32" fmla="*/ 4 w 40"/>
                  <a:gd name="T33" fmla="*/ 5 h 22"/>
                  <a:gd name="T34" fmla="*/ 6 w 40"/>
                  <a:gd name="T35" fmla="*/ 5 h 22"/>
                  <a:gd name="T36" fmla="*/ 3 w 40"/>
                  <a:gd name="T37" fmla="*/ 5 h 22"/>
                  <a:gd name="T38" fmla="*/ 4 w 40"/>
                  <a:gd name="T39" fmla="*/ 8 h 22"/>
                  <a:gd name="T40" fmla="*/ 5 w 40"/>
                  <a:gd name="T41" fmla="*/ 8 h 22"/>
                  <a:gd name="T42" fmla="*/ 8 w 40"/>
                  <a:gd name="T43" fmla="*/ 8 h 22"/>
                  <a:gd name="T44" fmla="*/ 12 w 40"/>
                  <a:gd name="T45" fmla="*/ 10 h 22"/>
                  <a:gd name="T46" fmla="*/ 15 w 40"/>
                  <a:gd name="T47" fmla="*/ 12 h 22"/>
                  <a:gd name="T48" fmla="*/ 16 w 40"/>
                  <a:gd name="T49" fmla="*/ 14 h 22"/>
                  <a:gd name="T50" fmla="*/ 14 w 40"/>
                  <a:gd name="T51" fmla="*/ 16 h 22"/>
                  <a:gd name="T52" fmla="*/ 17 w 40"/>
                  <a:gd name="T53" fmla="*/ 17 h 22"/>
                  <a:gd name="T54" fmla="*/ 20 w 40"/>
                  <a:gd name="T55" fmla="*/ 18 h 22"/>
                  <a:gd name="T56" fmla="*/ 24 w 40"/>
                  <a:gd name="T57" fmla="*/ 19 h 22"/>
                  <a:gd name="T58" fmla="*/ 25 w 40"/>
                  <a:gd name="T59" fmla="*/ 18 h 22"/>
                  <a:gd name="T60" fmla="*/ 27 w 40"/>
                  <a:gd name="T61" fmla="*/ 16 h 22"/>
                  <a:gd name="T62" fmla="*/ 30 w 40"/>
                  <a:gd name="T63" fmla="*/ 17 h 22"/>
                  <a:gd name="T64" fmla="*/ 34 w 40"/>
                  <a:gd name="T65" fmla="*/ 20 h 22"/>
                  <a:gd name="T66" fmla="*/ 39 w 40"/>
                  <a:gd name="T67" fmla="*/ 22 h 22"/>
                  <a:gd name="T68" fmla="*/ 40 w 40"/>
                  <a:gd name="T69" fmla="*/ 22 h 22"/>
                  <a:gd name="T70" fmla="*/ 40 w 40"/>
                  <a:gd name="T71" fmla="*/ 21 h 22"/>
                  <a:gd name="T72" fmla="*/ 38 w 40"/>
                  <a:gd name="T73" fmla="*/ 1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0" h="22">
                    <a:moveTo>
                      <a:pt x="38" y="19"/>
                    </a:moveTo>
                    <a:cubicBezTo>
                      <a:pt x="38" y="19"/>
                      <a:pt x="38" y="19"/>
                      <a:pt x="38" y="19"/>
                    </a:cubicBezTo>
                    <a:cubicBezTo>
                      <a:pt x="37" y="19"/>
                      <a:pt x="37" y="19"/>
                      <a:pt x="37" y="18"/>
                    </a:cubicBezTo>
                    <a:cubicBezTo>
                      <a:pt x="36" y="18"/>
                      <a:pt x="36" y="17"/>
                      <a:pt x="36" y="17"/>
                    </a:cubicBezTo>
                    <a:cubicBezTo>
                      <a:pt x="35" y="17"/>
                      <a:pt x="35" y="16"/>
                      <a:pt x="35" y="16"/>
                    </a:cubicBezTo>
                    <a:cubicBezTo>
                      <a:pt x="35" y="16"/>
                      <a:pt x="34" y="15"/>
                      <a:pt x="34" y="15"/>
                    </a:cubicBezTo>
                    <a:cubicBezTo>
                      <a:pt x="34" y="15"/>
                      <a:pt x="34" y="14"/>
                      <a:pt x="34" y="14"/>
                    </a:cubicBezTo>
                    <a:cubicBezTo>
                      <a:pt x="34" y="14"/>
                      <a:pt x="35" y="14"/>
                      <a:pt x="35" y="14"/>
                    </a:cubicBezTo>
                    <a:cubicBezTo>
                      <a:pt x="35" y="13"/>
                      <a:pt x="35" y="13"/>
                      <a:pt x="35" y="12"/>
                    </a:cubicBezTo>
                    <a:cubicBezTo>
                      <a:pt x="34" y="12"/>
                      <a:pt x="34" y="12"/>
                      <a:pt x="34" y="12"/>
                    </a:cubicBezTo>
                    <a:cubicBezTo>
                      <a:pt x="33" y="12"/>
                      <a:pt x="33" y="12"/>
                      <a:pt x="32" y="11"/>
                    </a:cubicBezTo>
                    <a:cubicBezTo>
                      <a:pt x="32" y="11"/>
                      <a:pt x="31" y="11"/>
                      <a:pt x="31" y="10"/>
                    </a:cubicBezTo>
                    <a:cubicBezTo>
                      <a:pt x="31" y="10"/>
                      <a:pt x="31" y="9"/>
                      <a:pt x="30" y="9"/>
                    </a:cubicBezTo>
                    <a:cubicBezTo>
                      <a:pt x="29" y="8"/>
                      <a:pt x="27" y="7"/>
                      <a:pt x="25" y="6"/>
                    </a:cubicBezTo>
                    <a:cubicBezTo>
                      <a:pt x="24" y="6"/>
                      <a:pt x="23" y="6"/>
                      <a:pt x="23" y="5"/>
                    </a:cubicBezTo>
                    <a:cubicBezTo>
                      <a:pt x="22" y="5"/>
                      <a:pt x="21" y="5"/>
                      <a:pt x="20" y="4"/>
                    </a:cubicBezTo>
                    <a:cubicBezTo>
                      <a:pt x="18" y="4"/>
                      <a:pt x="17" y="4"/>
                      <a:pt x="16" y="3"/>
                    </a:cubicBezTo>
                    <a:cubicBezTo>
                      <a:pt x="15" y="3"/>
                      <a:pt x="14" y="2"/>
                      <a:pt x="13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1" y="5"/>
                      <a:pt x="10" y="6"/>
                    </a:cubicBezTo>
                    <a:cubicBezTo>
                      <a:pt x="10" y="6"/>
                      <a:pt x="9" y="6"/>
                      <a:pt x="9" y="6"/>
                    </a:cubicBezTo>
                    <a:cubicBezTo>
                      <a:pt x="8" y="6"/>
                      <a:pt x="8" y="5"/>
                      <a:pt x="7" y="5"/>
                    </a:cubicBezTo>
                    <a:cubicBezTo>
                      <a:pt x="7" y="5"/>
                      <a:pt x="7" y="4"/>
                      <a:pt x="7" y="4"/>
                    </a:cubicBezTo>
                    <a:cubicBezTo>
                      <a:pt x="7" y="4"/>
                      <a:pt x="7" y="3"/>
                      <a:pt x="7" y="3"/>
                    </a:cubicBezTo>
                    <a:cubicBezTo>
                      <a:pt x="7" y="2"/>
                      <a:pt x="7" y="2"/>
                      <a:pt x="7" y="1"/>
                    </a:cubicBezTo>
                    <a:cubicBezTo>
                      <a:pt x="7" y="1"/>
                      <a:pt x="6" y="1"/>
                      <a:pt x="6" y="1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2" y="1"/>
                      <a:pt x="1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4"/>
                      <a:pt x="3" y="5"/>
                      <a:pt x="4" y="5"/>
                    </a:cubicBezTo>
                    <a:cubicBezTo>
                      <a:pt x="4" y="4"/>
                      <a:pt x="5" y="4"/>
                      <a:pt x="5" y="4"/>
                    </a:cubicBezTo>
                    <a:cubicBezTo>
                      <a:pt x="6" y="4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4" y="5"/>
                      <a:pt x="3" y="5"/>
                    </a:cubicBezTo>
                    <a:cubicBezTo>
                      <a:pt x="3" y="5"/>
                      <a:pt x="3" y="6"/>
                      <a:pt x="3" y="6"/>
                    </a:cubicBezTo>
                    <a:cubicBezTo>
                      <a:pt x="3" y="6"/>
                      <a:pt x="4" y="7"/>
                      <a:pt x="4" y="8"/>
                    </a:cubicBezTo>
                    <a:cubicBezTo>
                      <a:pt x="4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7" y="8"/>
                      <a:pt x="7" y="8"/>
                      <a:pt x="8" y="8"/>
                    </a:cubicBezTo>
                    <a:cubicBezTo>
                      <a:pt x="8" y="9"/>
                      <a:pt x="9" y="9"/>
                      <a:pt x="9" y="9"/>
                    </a:cubicBezTo>
                    <a:cubicBezTo>
                      <a:pt x="10" y="9"/>
                      <a:pt x="11" y="10"/>
                      <a:pt x="12" y="10"/>
                    </a:cubicBezTo>
                    <a:cubicBezTo>
                      <a:pt x="12" y="10"/>
                      <a:pt x="13" y="10"/>
                      <a:pt x="13" y="10"/>
                    </a:cubicBezTo>
                    <a:cubicBezTo>
                      <a:pt x="14" y="11"/>
                      <a:pt x="15" y="11"/>
                      <a:pt x="15" y="12"/>
                    </a:cubicBezTo>
                    <a:cubicBezTo>
                      <a:pt x="15" y="13"/>
                      <a:pt x="15" y="13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5" y="15"/>
                      <a:pt x="15" y="16"/>
                      <a:pt x="14" y="16"/>
                    </a:cubicBezTo>
                    <a:cubicBezTo>
                      <a:pt x="14" y="17"/>
                      <a:pt x="14" y="17"/>
                      <a:pt x="15" y="17"/>
                    </a:cubicBezTo>
                    <a:cubicBezTo>
                      <a:pt x="15" y="17"/>
                      <a:pt x="16" y="17"/>
                      <a:pt x="17" y="17"/>
                    </a:cubicBezTo>
                    <a:cubicBezTo>
                      <a:pt x="18" y="17"/>
                      <a:pt x="19" y="17"/>
                      <a:pt x="19" y="18"/>
                    </a:cubicBezTo>
                    <a:cubicBezTo>
                      <a:pt x="19" y="18"/>
                      <a:pt x="19" y="18"/>
                      <a:pt x="20" y="18"/>
                    </a:cubicBezTo>
                    <a:cubicBezTo>
                      <a:pt x="20" y="19"/>
                      <a:pt x="20" y="19"/>
                      <a:pt x="21" y="19"/>
                    </a:cubicBezTo>
                    <a:cubicBezTo>
                      <a:pt x="22" y="19"/>
                      <a:pt x="23" y="19"/>
                      <a:pt x="24" y="19"/>
                    </a:cubicBezTo>
                    <a:cubicBezTo>
                      <a:pt x="24" y="20"/>
                      <a:pt x="25" y="19"/>
                      <a:pt x="25" y="19"/>
                    </a:cubicBezTo>
                    <a:cubicBezTo>
                      <a:pt x="26" y="19"/>
                      <a:pt x="26" y="19"/>
                      <a:pt x="25" y="1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6" y="17"/>
                      <a:pt x="27" y="17"/>
                      <a:pt x="27" y="16"/>
                    </a:cubicBezTo>
                    <a:cubicBezTo>
                      <a:pt x="28" y="16"/>
                      <a:pt x="28" y="16"/>
                      <a:pt x="29" y="16"/>
                    </a:cubicBezTo>
                    <a:cubicBezTo>
                      <a:pt x="29" y="16"/>
                      <a:pt x="30" y="17"/>
                      <a:pt x="30" y="17"/>
                    </a:cubicBezTo>
                    <a:cubicBezTo>
                      <a:pt x="31" y="17"/>
                      <a:pt x="31" y="17"/>
                      <a:pt x="32" y="18"/>
                    </a:cubicBezTo>
                    <a:cubicBezTo>
                      <a:pt x="32" y="19"/>
                      <a:pt x="33" y="20"/>
                      <a:pt x="34" y="20"/>
                    </a:cubicBezTo>
                    <a:cubicBezTo>
                      <a:pt x="34" y="21"/>
                      <a:pt x="35" y="21"/>
                      <a:pt x="36" y="21"/>
                    </a:cubicBezTo>
                    <a:cubicBezTo>
                      <a:pt x="37" y="21"/>
                      <a:pt x="38" y="22"/>
                      <a:pt x="39" y="22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40" y="21"/>
                      <a:pt x="40" y="21"/>
                      <a:pt x="40" y="21"/>
                    </a:cubicBezTo>
                    <a:cubicBezTo>
                      <a:pt x="39" y="21"/>
                      <a:pt x="39" y="20"/>
                      <a:pt x="39" y="20"/>
                    </a:cubicBezTo>
                    <a:cubicBezTo>
                      <a:pt x="39" y="20"/>
                      <a:pt x="38" y="20"/>
                      <a:pt x="38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464">
                <a:extLst>
                  <a:ext uri="{FF2B5EF4-FFF2-40B4-BE49-F238E27FC236}">
                    <a16:creationId xmlns:a16="http://schemas.microsoft.com/office/drawing/2014/main" id="{B714EE5B-ECEE-4CDB-BEE5-176E17C29C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6130" y="2924858"/>
                <a:ext cx="76200" cy="84138"/>
              </a:xfrm>
              <a:custGeom>
                <a:avLst/>
                <a:gdLst>
                  <a:gd name="T0" fmla="*/ 0 w 21"/>
                  <a:gd name="T1" fmla="*/ 14 h 23"/>
                  <a:gd name="T2" fmla="*/ 1 w 21"/>
                  <a:gd name="T3" fmla="*/ 16 h 23"/>
                  <a:gd name="T4" fmla="*/ 2 w 21"/>
                  <a:gd name="T5" fmla="*/ 18 h 23"/>
                  <a:gd name="T6" fmla="*/ 2 w 21"/>
                  <a:gd name="T7" fmla="*/ 18 h 23"/>
                  <a:gd name="T8" fmla="*/ 2 w 21"/>
                  <a:gd name="T9" fmla="*/ 20 h 23"/>
                  <a:gd name="T10" fmla="*/ 3 w 21"/>
                  <a:gd name="T11" fmla="*/ 21 h 23"/>
                  <a:gd name="T12" fmla="*/ 5 w 21"/>
                  <a:gd name="T13" fmla="*/ 21 h 23"/>
                  <a:gd name="T14" fmla="*/ 6 w 21"/>
                  <a:gd name="T15" fmla="*/ 22 h 23"/>
                  <a:gd name="T16" fmla="*/ 7 w 21"/>
                  <a:gd name="T17" fmla="*/ 22 h 23"/>
                  <a:gd name="T18" fmla="*/ 8 w 21"/>
                  <a:gd name="T19" fmla="*/ 22 h 23"/>
                  <a:gd name="T20" fmla="*/ 9 w 21"/>
                  <a:gd name="T21" fmla="*/ 22 h 23"/>
                  <a:gd name="T22" fmla="*/ 11 w 21"/>
                  <a:gd name="T23" fmla="*/ 22 h 23"/>
                  <a:gd name="T24" fmla="*/ 11 w 21"/>
                  <a:gd name="T25" fmla="*/ 23 h 23"/>
                  <a:gd name="T26" fmla="*/ 12 w 21"/>
                  <a:gd name="T27" fmla="*/ 23 h 23"/>
                  <a:gd name="T28" fmla="*/ 13 w 21"/>
                  <a:gd name="T29" fmla="*/ 23 h 23"/>
                  <a:gd name="T30" fmla="*/ 14 w 21"/>
                  <a:gd name="T31" fmla="*/ 23 h 23"/>
                  <a:gd name="T32" fmla="*/ 15 w 21"/>
                  <a:gd name="T33" fmla="*/ 23 h 23"/>
                  <a:gd name="T34" fmla="*/ 15 w 21"/>
                  <a:gd name="T35" fmla="*/ 22 h 23"/>
                  <a:gd name="T36" fmla="*/ 15 w 21"/>
                  <a:gd name="T37" fmla="*/ 21 h 23"/>
                  <a:gd name="T38" fmla="*/ 15 w 21"/>
                  <a:gd name="T39" fmla="*/ 19 h 23"/>
                  <a:gd name="T40" fmla="*/ 16 w 21"/>
                  <a:gd name="T41" fmla="*/ 18 h 23"/>
                  <a:gd name="T42" fmla="*/ 17 w 21"/>
                  <a:gd name="T43" fmla="*/ 15 h 23"/>
                  <a:gd name="T44" fmla="*/ 18 w 21"/>
                  <a:gd name="T45" fmla="*/ 14 h 23"/>
                  <a:gd name="T46" fmla="*/ 18 w 21"/>
                  <a:gd name="T47" fmla="*/ 13 h 23"/>
                  <a:gd name="T48" fmla="*/ 19 w 21"/>
                  <a:gd name="T49" fmla="*/ 13 h 23"/>
                  <a:gd name="T50" fmla="*/ 20 w 21"/>
                  <a:gd name="T51" fmla="*/ 13 h 23"/>
                  <a:gd name="T52" fmla="*/ 20 w 21"/>
                  <a:gd name="T53" fmla="*/ 12 h 23"/>
                  <a:gd name="T54" fmla="*/ 18 w 21"/>
                  <a:gd name="T55" fmla="*/ 11 h 23"/>
                  <a:gd name="T56" fmla="*/ 18 w 21"/>
                  <a:gd name="T57" fmla="*/ 10 h 23"/>
                  <a:gd name="T58" fmla="*/ 18 w 21"/>
                  <a:gd name="T59" fmla="*/ 9 h 23"/>
                  <a:gd name="T60" fmla="*/ 18 w 21"/>
                  <a:gd name="T61" fmla="*/ 6 h 23"/>
                  <a:gd name="T62" fmla="*/ 19 w 21"/>
                  <a:gd name="T63" fmla="*/ 6 h 23"/>
                  <a:gd name="T64" fmla="*/ 19 w 21"/>
                  <a:gd name="T65" fmla="*/ 5 h 23"/>
                  <a:gd name="T66" fmla="*/ 20 w 21"/>
                  <a:gd name="T67" fmla="*/ 4 h 23"/>
                  <a:gd name="T68" fmla="*/ 21 w 21"/>
                  <a:gd name="T69" fmla="*/ 4 h 23"/>
                  <a:gd name="T70" fmla="*/ 21 w 21"/>
                  <a:gd name="T71" fmla="*/ 3 h 23"/>
                  <a:gd name="T72" fmla="*/ 21 w 21"/>
                  <a:gd name="T73" fmla="*/ 3 h 23"/>
                  <a:gd name="T74" fmla="*/ 19 w 21"/>
                  <a:gd name="T75" fmla="*/ 2 h 23"/>
                  <a:gd name="T76" fmla="*/ 18 w 21"/>
                  <a:gd name="T77" fmla="*/ 1 h 23"/>
                  <a:gd name="T78" fmla="*/ 17 w 21"/>
                  <a:gd name="T79" fmla="*/ 0 h 23"/>
                  <a:gd name="T80" fmla="*/ 16 w 21"/>
                  <a:gd name="T81" fmla="*/ 0 h 23"/>
                  <a:gd name="T82" fmla="*/ 15 w 21"/>
                  <a:gd name="T83" fmla="*/ 0 h 23"/>
                  <a:gd name="T84" fmla="*/ 14 w 21"/>
                  <a:gd name="T85" fmla="*/ 2 h 23"/>
                  <a:gd name="T86" fmla="*/ 14 w 21"/>
                  <a:gd name="T87" fmla="*/ 3 h 23"/>
                  <a:gd name="T88" fmla="*/ 12 w 21"/>
                  <a:gd name="T89" fmla="*/ 4 h 23"/>
                  <a:gd name="T90" fmla="*/ 10 w 21"/>
                  <a:gd name="T91" fmla="*/ 6 h 23"/>
                  <a:gd name="T92" fmla="*/ 9 w 21"/>
                  <a:gd name="T93" fmla="*/ 7 h 23"/>
                  <a:gd name="T94" fmla="*/ 6 w 21"/>
                  <a:gd name="T95" fmla="*/ 8 h 23"/>
                  <a:gd name="T96" fmla="*/ 5 w 21"/>
                  <a:gd name="T97" fmla="*/ 10 h 23"/>
                  <a:gd name="T98" fmla="*/ 4 w 21"/>
                  <a:gd name="T99" fmla="*/ 11 h 23"/>
                  <a:gd name="T100" fmla="*/ 3 w 21"/>
                  <a:gd name="T101" fmla="*/ 11 h 23"/>
                  <a:gd name="T102" fmla="*/ 2 w 21"/>
                  <a:gd name="T103" fmla="*/ 11 h 23"/>
                  <a:gd name="T104" fmla="*/ 1 w 21"/>
                  <a:gd name="T105" fmla="*/ 11 h 23"/>
                  <a:gd name="T106" fmla="*/ 0 w 21"/>
                  <a:gd name="T107" fmla="*/ 12 h 23"/>
                  <a:gd name="T108" fmla="*/ 0 w 21"/>
                  <a:gd name="T109" fmla="*/ 1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" h="23">
                    <a:moveTo>
                      <a:pt x="0" y="14"/>
                    </a:moveTo>
                    <a:cubicBezTo>
                      <a:pt x="0" y="15"/>
                      <a:pt x="0" y="16"/>
                      <a:pt x="1" y="16"/>
                    </a:cubicBezTo>
                    <a:cubicBezTo>
                      <a:pt x="1" y="17"/>
                      <a:pt x="1" y="18"/>
                      <a:pt x="2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9"/>
                      <a:pt x="2" y="19"/>
                      <a:pt x="2" y="20"/>
                    </a:cubicBezTo>
                    <a:cubicBezTo>
                      <a:pt x="2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5" y="21"/>
                    </a:cubicBezTo>
                    <a:cubicBezTo>
                      <a:pt x="5" y="21"/>
                      <a:pt x="5" y="21"/>
                      <a:pt x="6" y="22"/>
                    </a:cubicBezTo>
                    <a:cubicBezTo>
                      <a:pt x="6" y="22"/>
                      <a:pt x="6" y="22"/>
                      <a:pt x="7" y="22"/>
                    </a:cubicBezTo>
                    <a:cubicBezTo>
                      <a:pt x="7" y="22"/>
                      <a:pt x="8" y="22"/>
                      <a:pt x="8" y="22"/>
                    </a:cubicBezTo>
                    <a:cubicBezTo>
                      <a:pt x="8" y="22"/>
                      <a:pt x="8" y="22"/>
                      <a:pt x="9" y="22"/>
                    </a:cubicBezTo>
                    <a:cubicBezTo>
                      <a:pt x="9" y="22"/>
                      <a:pt x="10" y="22"/>
                      <a:pt x="11" y="22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3"/>
                      <a:pt x="12" y="23"/>
                      <a:pt x="12" y="23"/>
                    </a:cubicBezTo>
                    <a:cubicBezTo>
                      <a:pt x="12" y="23"/>
                      <a:pt x="13" y="23"/>
                      <a:pt x="13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3"/>
                      <a:pt x="15" y="23"/>
                      <a:pt x="15" y="23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2"/>
                      <a:pt x="15" y="21"/>
                      <a:pt x="15" y="21"/>
                    </a:cubicBezTo>
                    <a:cubicBezTo>
                      <a:pt x="15" y="20"/>
                      <a:pt x="15" y="20"/>
                      <a:pt x="15" y="19"/>
                    </a:cubicBezTo>
                    <a:cubicBezTo>
                      <a:pt x="15" y="19"/>
                      <a:pt x="15" y="18"/>
                      <a:pt x="16" y="18"/>
                    </a:cubicBezTo>
                    <a:cubicBezTo>
                      <a:pt x="16" y="17"/>
                      <a:pt x="17" y="16"/>
                      <a:pt x="17" y="15"/>
                    </a:cubicBezTo>
                    <a:cubicBezTo>
                      <a:pt x="17" y="15"/>
                      <a:pt x="18" y="14"/>
                      <a:pt x="18" y="14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9" y="13"/>
                      <a:pt x="20" y="13"/>
                      <a:pt x="20" y="13"/>
                    </a:cubicBezTo>
                    <a:cubicBezTo>
                      <a:pt x="20" y="13"/>
                      <a:pt x="20" y="12"/>
                      <a:pt x="20" y="12"/>
                    </a:cubicBezTo>
                    <a:cubicBezTo>
                      <a:pt x="20" y="12"/>
                      <a:pt x="19" y="11"/>
                      <a:pt x="18" y="11"/>
                    </a:cubicBezTo>
                    <a:cubicBezTo>
                      <a:pt x="18" y="11"/>
                      <a:pt x="18" y="10"/>
                      <a:pt x="18" y="10"/>
                    </a:cubicBezTo>
                    <a:cubicBezTo>
                      <a:pt x="18" y="10"/>
                      <a:pt x="18" y="9"/>
                      <a:pt x="18" y="9"/>
                    </a:cubicBezTo>
                    <a:cubicBezTo>
                      <a:pt x="17" y="8"/>
                      <a:pt x="17" y="7"/>
                      <a:pt x="18" y="6"/>
                    </a:cubicBezTo>
                    <a:cubicBezTo>
                      <a:pt x="18" y="6"/>
                      <a:pt x="18" y="6"/>
                      <a:pt x="19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4"/>
                      <a:pt x="19" y="4"/>
                      <a:pt x="20" y="4"/>
                    </a:cubicBezTo>
                    <a:cubicBezTo>
                      <a:pt x="20" y="4"/>
                      <a:pt x="20" y="4"/>
                      <a:pt x="21" y="4"/>
                    </a:cubicBezTo>
                    <a:cubicBezTo>
                      <a:pt x="21" y="4"/>
                      <a:pt x="21" y="3"/>
                      <a:pt x="21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0" y="3"/>
                      <a:pt x="19" y="3"/>
                      <a:pt x="19" y="2"/>
                    </a:cubicBezTo>
                    <a:cubicBezTo>
                      <a:pt x="18" y="2"/>
                      <a:pt x="18" y="2"/>
                      <a:pt x="18" y="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1"/>
                      <a:pt x="14" y="1"/>
                      <a:pt x="14" y="2"/>
                    </a:cubicBezTo>
                    <a:cubicBezTo>
                      <a:pt x="14" y="2"/>
                      <a:pt x="14" y="2"/>
                      <a:pt x="14" y="3"/>
                    </a:cubicBezTo>
                    <a:cubicBezTo>
                      <a:pt x="13" y="3"/>
                      <a:pt x="12" y="3"/>
                      <a:pt x="12" y="4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9" y="6"/>
                      <a:pt x="9" y="7"/>
                    </a:cubicBezTo>
                    <a:cubicBezTo>
                      <a:pt x="8" y="8"/>
                      <a:pt x="7" y="8"/>
                      <a:pt x="6" y="8"/>
                    </a:cubicBezTo>
                    <a:cubicBezTo>
                      <a:pt x="6" y="9"/>
                      <a:pt x="5" y="9"/>
                      <a:pt x="5" y="10"/>
                    </a:cubicBezTo>
                    <a:cubicBezTo>
                      <a:pt x="5" y="10"/>
                      <a:pt x="4" y="11"/>
                      <a:pt x="4" y="11"/>
                    </a:cubicBezTo>
                    <a:cubicBezTo>
                      <a:pt x="4" y="11"/>
                      <a:pt x="4" y="11"/>
                      <a:pt x="3" y="11"/>
                    </a:cubicBezTo>
                    <a:cubicBezTo>
                      <a:pt x="3" y="11"/>
                      <a:pt x="2" y="11"/>
                      <a:pt x="2" y="11"/>
                    </a:cubicBezTo>
                    <a:cubicBezTo>
                      <a:pt x="1" y="10"/>
                      <a:pt x="1" y="11"/>
                      <a:pt x="1" y="11"/>
                    </a:cubicBezTo>
                    <a:cubicBezTo>
                      <a:pt x="0" y="11"/>
                      <a:pt x="0" y="11"/>
                      <a:pt x="0" y="12"/>
                    </a:cubicBezTo>
                    <a:cubicBezTo>
                      <a:pt x="0" y="12"/>
                      <a:pt x="0" y="13"/>
                      <a:pt x="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465">
                <a:extLst>
                  <a:ext uri="{FF2B5EF4-FFF2-40B4-BE49-F238E27FC236}">
                    <a16:creationId xmlns:a16="http://schemas.microsoft.com/office/drawing/2014/main" id="{4B90FACA-788B-4B0D-BFF1-DAE3E4C49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2893" y="3066145"/>
                <a:ext cx="58738" cy="104775"/>
              </a:xfrm>
              <a:custGeom>
                <a:avLst/>
                <a:gdLst>
                  <a:gd name="T0" fmla="*/ 15 w 16"/>
                  <a:gd name="T1" fmla="*/ 0 h 29"/>
                  <a:gd name="T2" fmla="*/ 14 w 16"/>
                  <a:gd name="T3" fmla="*/ 0 h 29"/>
                  <a:gd name="T4" fmla="*/ 13 w 16"/>
                  <a:gd name="T5" fmla="*/ 2 h 29"/>
                  <a:gd name="T6" fmla="*/ 13 w 16"/>
                  <a:gd name="T7" fmla="*/ 3 h 29"/>
                  <a:gd name="T8" fmla="*/ 12 w 16"/>
                  <a:gd name="T9" fmla="*/ 3 h 29"/>
                  <a:gd name="T10" fmla="*/ 11 w 16"/>
                  <a:gd name="T11" fmla="*/ 5 h 29"/>
                  <a:gd name="T12" fmla="*/ 10 w 16"/>
                  <a:gd name="T13" fmla="*/ 6 h 29"/>
                  <a:gd name="T14" fmla="*/ 8 w 16"/>
                  <a:gd name="T15" fmla="*/ 8 h 29"/>
                  <a:gd name="T16" fmla="*/ 6 w 16"/>
                  <a:gd name="T17" fmla="*/ 8 h 29"/>
                  <a:gd name="T18" fmla="*/ 6 w 16"/>
                  <a:gd name="T19" fmla="*/ 8 h 29"/>
                  <a:gd name="T20" fmla="*/ 4 w 16"/>
                  <a:gd name="T21" fmla="*/ 9 h 29"/>
                  <a:gd name="T22" fmla="*/ 3 w 16"/>
                  <a:gd name="T23" fmla="*/ 11 h 29"/>
                  <a:gd name="T24" fmla="*/ 3 w 16"/>
                  <a:gd name="T25" fmla="*/ 14 h 29"/>
                  <a:gd name="T26" fmla="*/ 3 w 16"/>
                  <a:gd name="T27" fmla="*/ 15 h 29"/>
                  <a:gd name="T28" fmla="*/ 3 w 16"/>
                  <a:gd name="T29" fmla="*/ 17 h 29"/>
                  <a:gd name="T30" fmla="*/ 1 w 16"/>
                  <a:gd name="T31" fmla="*/ 20 h 29"/>
                  <a:gd name="T32" fmla="*/ 1 w 16"/>
                  <a:gd name="T33" fmla="*/ 23 h 29"/>
                  <a:gd name="T34" fmla="*/ 1 w 16"/>
                  <a:gd name="T35" fmla="*/ 25 h 29"/>
                  <a:gd name="T36" fmla="*/ 1 w 16"/>
                  <a:gd name="T37" fmla="*/ 26 h 29"/>
                  <a:gd name="T38" fmla="*/ 1 w 16"/>
                  <a:gd name="T39" fmla="*/ 27 h 29"/>
                  <a:gd name="T40" fmla="*/ 4 w 16"/>
                  <a:gd name="T41" fmla="*/ 29 h 29"/>
                  <a:gd name="T42" fmla="*/ 6 w 16"/>
                  <a:gd name="T43" fmla="*/ 29 h 29"/>
                  <a:gd name="T44" fmla="*/ 7 w 16"/>
                  <a:gd name="T45" fmla="*/ 28 h 29"/>
                  <a:gd name="T46" fmla="*/ 9 w 16"/>
                  <a:gd name="T47" fmla="*/ 27 h 29"/>
                  <a:gd name="T48" fmla="*/ 10 w 16"/>
                  <a:gd name="T49" fmla="*/ 25 h 29"/>
                  <a:gd name="T50" fmla="*/ 11 w 16"/>
                  <a:gd name="T51" fmla="*/ 21 h 29"/>
                  <a:gd name="T52" fmla="*/ 14 w 16"/>
                  <a:gd name="T53" fmla="*/ 14 h 29"/>
                  <a:gd name="T54" fmla="*/ 14 w 16"/>
                  <a:gd name="T55" fmla="*/ 12 h 29"/>
                  <a:gd name="T56" fmla="*/ 15 w 16"/>
                  <a:gd name="T57" fmla="*/ 10 h 29"/>
                  <a:gd name="T58" fmla="*/ 16 w 16"/>
                  <a:gd name="T59" fmla="*/ 8 h 29"/>
                  <a:gd name="T60" fmla="*/ 16 w 16"/>
                  <a:gd name="T61" fmla="*/ 7 h 29"/>
                  <a:gd name="T62" fmla="*/ 16 w 16"/>
                  <a:gd name="T63" fmla="*/ 5 h 29"/>
                  <a:gd name="T64" fmla="*/ 15 w 16"/>
                  <a:gd name="T6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" h="29">
                    <a:moveTo>
                      <a:pt x="15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3" y="1"/>
                      <a:pt x="13" y="2"/>
                    </a:cubicBezTo>
                    <a:cubicBezTo>
                      <a:pt x="13" y="2"/>
                      <a:pt x="13" y="3"/>
                      <a:pt x="13" y="3"/>
                    </a:cubicBezTo>
                    <a:cubicBezTo>
                      <a:pt x="13" y="3"/>
                      <a:pt x="13" y="3"/>
                      <a:pt x="12" y="3"/>
                    </a:cubicBezTo>
                    <a:cubicBezTo>
                      <a:pt x="12" y="4"/>
                      <a:pt x="11" y="4"/>
                      <a:pt x="11" y="5"/>
                    </a:cubicBezTo>
                    <a:cubicBezTo>
                      <a:pt x="11" y="5"/>
                      <a:pt x="11" y="6"/>
                      <a:pt x="10" y="6"/>
                    </a:cubicBezTo>
                    <a:cubicBezTo>
                      <a:pt x="9" y="7"/>
                      <a:pt x="9" y="7"/>
                      <a:pt x="8" y="8"/>
                    </a:cubicBezTo>
                    <a:cubicBezTo>
                      <a:pt x="8" y="8"/>
                      <a:pt x="7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5" y="9"/>
                      <a:pt x="5" y="9"/>
                      <a:pt x="4" y="9"/>
                    </a:cubicBezTo>
                    <a:cubicBezTo>
                      <a:pt x="4" y="10"/>
                      <a:pt x="3" y="10"/>
                      <a:pt x="3" y="11"/>
                    </a:cubicBezTo>
                    <a:cubicBezTo>
                      <a:pt x="2" y="12"/>
                      <a:pt x="3" y="13"/>
                      <a:pt x="3" y="14"/>
                    </a:cubicBezTo>
                    <a:cubicBezTo>
                      <a:pt x="3" y="14"/>
                      <a:pt x="3" y="14"/>
                      <a:pt x="3" y="15"/>
                    </a:cubicBezTo>
                    <a:cubicBezTo>
                      <a:pt x="4" y="16"/>
                      <a:pt x="4" y="17"/>
                      <a:pt x="3" y="17"/>
                    </a:cubicBezTo>
                    <a:cubicBezTo>
                      <a:pt x="2" y="18"/>
                      <a:pt x="2" y="19"/>
                      <a:pt x="1" y="20"/>
                    </a:cubicBezTo>
                    <a:cubicBezTo>
                      <a:pt x="1" y="21"/>
                      <a:pt x="0" y="22"/>
                      <a:pt x="1" y="23"/>
                    </a:cubicBezTo>
                    <a:cubicBezTo>
                      <a:pt x="1" y="24"/>
                      <a:pt x="1" y="24"/>
                      <a:pt x="1" y="25"/>
                    </a:cubicBezTo>
                    <a:cubicBezTo>
                      <a:pt x="1" y="25"/>
                      <a:pt x="1" y="26"/>
                      <a:pt x="1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2" y="28"/>
                      <a:pt x="3" y="29"/>
                      <a:pt x="4" y="29"/>
                    </a:cubicBezTo>
                    <a:cubicBezTo>
                      <a:pt x="5" y="29"/>
                      <a:pt x="5" y="29"/>
                      <a:pt x="6" y="29"/>
                    </a:cubicBezTo>
                    <a:cubicBezTo>
                      <a:pt x="6" y="29"/>
                      <a:pt x="6" y="28"/>
                      <a:pt x="7" y="28"/>
                    </a:cubicBezTo>
                    <a:cubicBezTo>
                      <a:pt x="8" y="28"/>
                      <a:pt x="8" y="28"/>
                      <a:pt x="9" y="27"/>
                    </a:cubicBezTo>
                    <a:cubicBezTo>
                      <a:pt x="9" y="26"/>
                      <a:pt x="9" y="26"/>
                      <a:pt x="10" y="25"/>
                    </a:cubicBezTo>
                    <a:cubicBezTo>
                      <a:pt x="10" y="24"/>
                      <a:pt x="11" y="22"/>
                      <a:pt x="11" y="21"/>
                    </a:cubicBezTo>
                    <a:cubicBezTo>
                      <a:pt x="12" y="19"/>
                      <a:pt x="13" y="16"/>
                      <a:pt x="14" y="14"/>
                    </a:cubicBezTo>
                    <a:cubicBezTo>
                      <a:pt x="14" y="14"/>
                      <a:pt x="14" y="13"/>
                      <a:pt x="14" y="12"/>
                    </a:cubicBezTo>
                    <a:cubicBezTo>
                      <a:pt x="14" y="12"/>
                      <a:pt x="15" y="11"/>
                      <a:pt x="15" y="10"/>
                    </a:cubicBezTo>
                    <a:cubicBezTo>
                      <a:pt x="15" y="9"/>
                      <a:pt x="15" y="8"/>
                      <a:pt x="16" y="8"/>
                    </a:cubicBezTo>
                    <a:cubicBezTo>
                      <a:pt x="16" y="8"/>
                      <a:pt x="16" y="7"/>
                      <a:pt x="16" y="7"/>
                    </a:cubicBezTo>
                    <a:cubicBezTo>
                      <a:pt x="16" y="6"/>
                      <a:pt x="16" y="6"/>
                      <a:pt x="16" y="5"/>
                    </a:cubicBezTo>
                    <a:cubicBezTo>
                      <a:pt x="16" y="3"/>
                      <a:pt x="16" y="2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466">
                <a:extLst>
                  <a:ext uri="{FF2B5EF4-FFF2-40B4-BE49-F238E27FC236}">
                    <a16:creationId xmlns:a16="http://schemas.microsoft.com/office/drawing/2014/main" id="{E78BE103-0E16-45C1-BAFD-195FD8DB8E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7493" y="2186670"/>
                <a:ext cx="65088" cy="122238"/>
              </a:xfrm>
              <a:custGeom>
                <a:avLst/>
                <a:gdLst>
                  <a:gd name="T0" fmla="*/ 1 w 18"/>
                  <a:gd name="T1" fmla="*/ 22 h 34"/>
                  <a:gd name="T2" fmla="*/ 0 w 18"/>
                  <a:gd name="T3" fmla="*/ 24 h 34"/>
                  <a:gd name="T4" fmla="*/ 0 w 18"/>
                  <a:gd name="T5" fmla="*/ 25 h 34"/>
                  <a:gd name="T6" fmla="*/ 1 w 18"/>
                  <a:gd name="T7" fmla="*/ 26 h 34"/>
                  <a:gd name="T8" fmla="*/ 0 w 18"/>
                  <a:gd name="T9" fmla="*/ 27 h 34"/>
                  <a:gd name="T10" fmla="*/ 0 w 18"/>
                  <a:gd name="T11" fmla="*/ 28 h 34"/>
                  <a:gd name="T12" fmla="*/ 0 w 18"/>
                  <a:gd name="T13" fmla="*/ 30 h 34"/>
                  <a:gd name="T14" fmla="*/ 1 w 18"/>
                  <a:gd name="T15" fmla="*/ 31 h 34"/>
                  <a:gd name="T16" fmla="*/ 1 w 18"/>
                  <a:gd name="T17" fmla="*/ 31 h 34"/>
                  <a:gd name="T18" fmla="*/ 2 w 18"/>
                  <a:gd name="T19" fmla="*/ 31 h 34"/>
                  <a:gd name="T20" fmla="*/ 4 w 18"/>
                  <a:gd name="T21" fmla="*/ 31 h 34"/>
                  <a:gd name="T22" fmla="*/ 4 w 18"/>
                  <a:gd name="T23" fmla="*/ 32 h 34"/>
                  <a:gd name="T24" fmla="*/ 5 w 18"/>
                  <a:gd name="T25" fmla="*/ 33 h 34"/>
                  <a:gd name="T26" fmla="*/ 7 w 18"/>
                  <a:gd name="T27" fmla="*/ 34 h 34"/>
                  <a:gd name="T28" fmla="*/ 8 w 18"/>
                  <a:gd name="T29" fmla="*/ 34 h 34"/>
                  <a:gd name="T30" fmla="*/ 9 w 18"/>
                  <a:gd name="T31" fmla="*/ 34 h 34"/>
                  <a:gd name="T32" fmla="*/ 9 w 18"/>
                  <a:gd name="T33" fmla="*/ 34 h 34"/>
                  <a:gd name="T34" fmla="*/ 10 w 18"/>
                  <a:gd name="T35" fmla="*/ 34 h 34"/>
                  <a:gd name="T36" fmla="*/ 11 w 18"/>
                  <a:gd name="T37" fmla="*/ 34 h 34"/>
                  <a:gd name="T38" fmla="*/ 11 w 18"/>
                  <a:gd name="T39" fmla="*/ 33 h 34"/>
                  <a:gd name="T40" fmla="*/ 10 w 18"/>
                  <a:gd name="T41" fmla="*/ 32 h 34"/>
                  <a:gd name="T42" fmla="*/ 9 w 18"/>
                  <a:gd name="T43" fmla="*/ 31 h 34"/>
                  <a:gd name="T44" fmla="*/ 6 w 18"/>
                  <a:gd name="T45" fmla="*/ 28 h 34"/>
                  <a:gd name="T46" fmla="*/ 6 w 18"/>
                  <a:gd name="T47" fmla="*/ 25 h 34"/>
                  <a:gd name="T48" fmla="*/ 6 w 18"/>
                  <a:gd name="T49" fmla="*/ 22 h 34"/>
                  <a:gd name="T50" fmla="*/ 6 w 18"/>
                  <a:gd name="T51" fmla="*/ 21 h 34"/>
                  <a:gd name="T52" fmla="*/ 7 w 18"/>
                  <a:gd name="T53" fmla="*/ 20 h 34"/>
                  <a:gd name="T54" fmla="*/ 7 w 18"/>
                  <a:gd name="T55" fmla="*/ 16 h 34"/>
                  <a:gd name="T56" fmla="*/ 8 w 18"/>
                  <a:gd name="T57" fmla="*/ 14 h 34"/>
                  <a:gd name="T58" fmla="*/ 10 w 18"/>
                  <a:gd name="T59" fmla="*/ 12 h 34"/>
                  <a:gd name="T60" fmla="*/ 11 w 18"/>
                  <a:gd name="T61" fmla="*/ 10 h 34"/>
                  <a:gd name="T62" fmla="*/ 13 w 18"/>
                  <a:gd name="T63" fmla="*/ 7 h 34"/>
                  <a:gd name="T64" fmla="*/ 16 w 18"/>
                  <a:gd name="T65" fmla="*/ 5 h 34"/>
                  <a:gd name="T66" fmla="*/ 17 w 18"/>
                  <a:gd name="T67" fmla="*/ 4 h 34"/>
                  <a:gd name="T68" fmla="*/ 18 w 18"/>
                  <a:gd name="T69" fmla="*/ 2 h 34"/>
                  <a:gd name="T70" fmla="*/ 18 w 18"/>
                  <a:gd name="T71" fmla="*/ 1 h 34"/>
                  <a:gd name="T72" fmla="*/ 17 w 18"/>
                  <a:gd name="T73" fmla="*/ 0 h 34"/>
                  <a:gd name="T74" fmla="*/ 16 w 18"/>
                  <a:gd name="T75" fmla="*/ 0 h 34"/>
                  <a:gd name="T76" fmla="*/ 15 w 18"/>
                  <a:gd name="T77" fmla="*/ 0 h 34"/>
                  <a:gd name="T78" fmla="*/ 13 w 18"/>
                  <a:gd name="T79" fmla="*/ 2 h 34"/>
                  <a:gd name="T80" fmla="*/ 12 w 18"/>
                  <a:gd name="T81" fmla="*/ 4 h 34"/>
                  <a:gd name="T82" fmla="*/ 9 w 18"/>
                  <a:gd name="T83" fmla="*/ 5 h 34"/>
                  <a:gd name="T84" fmla="*/ 6 w 18"/>
                  <a:gd name="T85" fmla="*/ 7 h 34"/>
                  <a:gd name="T86" fmla="*/ 6 w 18"/>
                  <a:gd name="T87" fmla="*/ 7 h 34"/>
                  <a:gd name="T88" fmla="*/ 5 w 18"/>
                  <a:gd name="T89" fmla="*/ 8 h 34"/>
                  <a:gd name="T90" fmla="*/ 4 w 18"/>
                  <a:gd name="T91" fmla="*/ 8 h 34"/>
                  <a:gd name="T92" fmla="*/ 4 w 18"/>
                  <a:gd name="T93" fmla="*/ 9 h 34"/>
                  <a:gd name="T94" fmla="*/ 4 w 18"/>
                  <a:gd name="T95" fmla="*/ 11 h 34"/>
                  <a:gd name="T96" fmla="*/ 3 w 18"/>
                  <a:gd name="T97" fmla="*/ 11 h 34"/>
                  <a:gd name="T98" fmla="*/ 3 w 18"/>
                  <a:gd name="T99" fmla="*/ 11 h 34"/>
                  <a:gd name="T100" fmla="*/ 2 w 18"/>
                  <a:gd name="T101" fmla="*/ 12 h 34"/>
                  <a:gd name="T102" fmla="*/ 1 w 18"/>
                  <a:gd name="T103" fmla="*/ 12 h 34"/>
                  <a:gd name="T104" fmla="*/ 1 w 18"/>
                  <a:gd name="T105" fmla="*/ 13 h 34"/>
                  <a:gd name="T106" fmla="*/ 2 w 18"/>
                  <a:gd name="T107" fmla="*/ 14 h 34"/>
                  <a:gd name="T108" fmla="*/ 2 w 18"/>
                  <a:gd name="T109" fmla="*/ 16 h 34"/>
                  <a:gd name="T110" fmla="*/ 2 w 18"/>
                  <a:gd name="T111" fmla="*/ 18 h 34"/>
                  <a:gd name="T112" fmla="*/ 1 w 18"/>
                  <a:gd name="T113" fmla="*/ 19 h 34"/>
                  <a:gd name="T114" fmla="*/ 1 w 18"/>
                  <a:gd name="T115" fmla="*/ 20 h 34"/>
                  <a:gd name="T116" fmla="*/ 1 w 18"/>
                  <a:gd name="T117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" h="34">
                    <a:moveTo>
                      <a:pt x="1" y="22"/>
                    </a:moveTo>
                    <a:cubicBezTo>
                      <a:pt x="1" y="22"/>
                      <a:pt x="1" y="23"/>
                      <a:pt x="0" y="2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" y="25"/>
                      <a:pt x="1" y="26"/>
                      <a:pt x="1" y="26"/>
                    </a:cubicBezTo>
                    <a:cubicBezTo>
                      <a:pt x="1" y="26"/>
                      <a:pt x="1" y="27"/>
                      <a:pt x="0" y="27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9"/>
                      <a:pt x="0" y="29"/>
                      <a:pt x="0" y="30"/>
                    </a:cubicBezTo>
                    <a:cubicBezTo>
                      <a:pt x="0" y="30"/>
                      <a:pt x="0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3" y="31"/>
                      <a:pt x="3" y="31"/>
                      <a:pt x="4" y="31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4" y="33"/>
                      <a:pt x="5" y="33"/>
                      <a:pt x="5" y="33"/>
                    </a:cubicBezTo>
                    <a:cubicBezTo>
                      <a:pt x="6" y="34"/>
                      <a:pt x="6" y="34"/>
                      <a:pt x="7" y="34"/>
                    </a:cubicBezTo>
                    <a:cubicBezTo>
                      <a:pt x="7" y="34"/>
                      <a:pt x="7" y="34"/>
                      <a:pt x="8" y="34"/>
                    </a:cubicBezTo>
                    <a:cubicBezTo>
                      <a:pt x="8" y="34"/>
                      <a:pt x="8" y="34"/>
                      <a:pt x="9" y="34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9" y="34"/>
                      <a:pt x="10" y="34"/>
                      <a:pt x="10" y="34"/>
                    </a:cubicBezTo>
                    <a:cubicBezTo>
                      <a:pt x="10" y="34"/>
                      <a:pt x="10" y="34"/>
                      <a:pt x="11" y="34"/>
                    </a:cubicBezTo>
                    <a:cubicBezTo>
                      <a:pt x="11" y="34"/>
                      <a:pt x="11" y="33"/>
                      <a:pt x="11" y="33"/>
                    </a:cubicBezTo>
                    <a:cubicBezTo>
                      <a:pt x="11" y="33"/>
                      <a:pt x="11" y="32"/>
                      <a:pt x="10" y="32"/>
                    </a:cubicBezTo>
                    <a:cubicBezTo>
                      <a:pt x="10" y="32"/>
                      <a:pt x="9" y="32"/>
                      <a:pt x="9" y="31"/>
                    </a:cubicBezTo>
                    <a:cubicBezTo>
                      <a:pt x="8" y="30"/>
                      <a:pt x="7" y="29"/>
                      <a:pt x="6" y="28"/>
                    </a:cubicBezTo>
                    <a:cubicBezTo>
                      <a:pt x="6" y="27"/>
                      <a:pt x="6" y="26"/>
                      <a:pt x="6" y="25"/>
                    </a:cubicBezTo>
                    <a:cubicBezTo>
                      <a:pt x="5" y="24"/>
                      <a:pt x="6" y="23"/>
                      <a:pt x="6" y="22"/>
                    </a:cubicBezTo>
                    <a:cubicBezTo>
                      <a:pt x="6" y="22"/>
                      <a:pt x="6" y="21"/>
                      <a:pt x="6" y="21"/>
                    </a:cubicBezTo>
                    <a:cubicBezTo>
                      <a:pt x="6" y="21"/>
                      <a:pt x="7" y="20"/>
                      <a:pt x="7" y="20"/>
                    </a:cubicBezTo>
                    <a:cubicBezTo>
                      <a:pt x="7" y="19"/>
                      <a:pt x="7" y="17"/>
                      <a:pt x="7" y="16"/>
                    </a:cubicBezTo>
                    <a:cubicBezTo>
                      <a:pt x="7" y="15"/>
                      <a:pt x="7" y="15"/>
                      <a:pt x="8" y="14"/>
                    </a:cubicBezTo>
                    <a:cubicBezTo>
                      <a:pt x="9" y="14"/>
                      <a:pt x="9" y="13"/>
                      <a:pt x="10" y="12"/>
                    </a:cubicBezTo>
                    <a:cubicBezTo>
                      <a:pt x="10" y="11"/>
                      <a:pt x="11" y="11"/>
                      <a:pt x="11" y="10"/>
                    </a:cubicBezTo>
                    <a:cubicBezTo>
                      <a:pt x="12" y="9"/>
                      <a:pt x="12" y="8"/>
                      <a:pt x="13" y="7"/>
                    </a:cubicBezTo>
                    <a:cubicBezTo>
                      <a:pt x="14" y="7"/>
                      <a:pt x="15" y="6"/>
                      <a:pt x="16" y="5"/>
                    </a:cubicBezTo>
                    <a:cubicBezTo>
                      <a:pt x="16" y="5"/>
                      <a:pt x="17" y="5"/>
                      <a:pt x="17" y="4"/>
                    </a:cubicBezTo>
                    <a:cubicBezTo>
                      <a:pt x="18" y="4"/>
                      <a:pt x="18" y="3"/>
                      <a:pt x="18" y="2"/>
                    </a:cubicBezTo>
                    <a:cubicBezTo>
                      <a:pt x="18" y="2"/>
                      <a:pt x="18" y="2"/>
                      <a:pt x="18" y="1"/>
                    </a:cubicBezTo>
                    <a:cubicBezTo>
                      <a:pt x="18" y="1"/>
                      <a:pt x="17" y="1"/>
                      <a:pt x="17" y="0"/>
                    </a:cubicBezTo>
                    <a:cubicBezTo>
                      <a:pt x="17" y="0"/>
                      <a:pt x="17" y="0"/>
                      <a:pt x="16" y="0"/>
                    </a:cubicBezTo>
                    <a:cubicBezTo>
                      <a:pt x="16" y="0"/>
                      <a:pt x="15" y="0"/>
                      <a:pt x="15" y="0"/>
                    </a:cubicBezTo>
                    <a:cubicBezTo>
                      <a:pt x="14" y="0"/>
                      <a:pt x="13" y="1"/>
                      <a:pt x="13" y="2"/>
                    </a:cubicBezTo>
                    <a:cubicBezTo>
                      <a:pt x="13" y="3"/>
                      <a:pt x="12" y="3"/>
                      <a:pt x="12" y="4"/>
                    </a:cubicBezTo>
                    <a:cubicBezTo>
                      <a:pt x="11" y="4"/>
                      <a:pt x="10" y="5"/>
                      <a:pt x="9" y="5"/>
                    </a:cubicBezTo>
                    <a:cubicBezTo>
                      <a:pt x="8" y="5"/>
                      <a:pt x="7" y="6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5" y="7"/>
                      <a:pt x="5" y="8"/>
                    </a:cubicBezTo>
                    <a:cubicBezTo>
                      <a:pt x="5" y="8"/>
                      <a:pt x="4" y="8"/>
                      <a:pt x="4" y="8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10"/>
                      <a:pt x="3" y="10"/>
                      <a:pt x="4" y="11"/>
                    </a:cubicBezTo>
                    <a:cubicBezTo>
                      <a:pt x="4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2"/>
                      <a:pt x="2" y="12"/>
                    </a:cubicBezTo>
                    <a:cubicBezTo>
                      <a:pt x="2" y="12"/>
                      <a:pt x="2" y="12"/>
                      <a:pt x="1" y="12"/>
                    </a:cubicBezTo>
                    <a:cubicBezTo>
                      <a:pt x="1" y="12"/>
                      <a:pt x="1" y="13"/>
                      <a:pt x="1" y="13"/>
                    </a:cubicBezTo>
                    <a:cubicBezTo>
                      <a:pt x="1" y="13"/>
                      <a:pt x="2" y="14"/>
                      <a:pt x="2" y="14"/>
                    </a:cubicBezTo>
                    <a:cubicBezTo>
                      <a:pt x="2" y="15"/>
                      <a:pt x="2" y="16"/>
                      <a:pt x="2" y="16"/>
                    </a:cubicBezTo>
                    <a:cubicBezTo>
                      <a:pt x="2" y="17"/>
                      <a:pt x="2" y="17"/>
                      <a:pt x="2" y="18"/>
                    </a:cubicBezTo>
                    <a:cubicBezTo>
                      <a:pt x="1" y="18"/>
                      <a:pt x="1" y="19"/>
                      <a:pt x="1" y="19"/>
                    </a:cubicBezTo>
                    <a:cubicBezTo>
                      <a:pt x="1" y="19"/>
                      <a:pt x="1" y="20"/>
                      <a:pt x="1" y="20"/>
                    </a:cubicBezTo>
                    <a:cubicBezTo>
                      <a:pt x="2" y="21"/>
                      <a:pt x="2" y="21"/>
                      <a:pt x="1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467">
                <a:extLst>
                  <a:ext uri="{FF2B5EF4-FFF2-40B4-BE49-F238E27FC236}">
                    <a16:creationId xmlns:a16="http://schemas.microsoft.com/office/drawing/2014/main" id="{3E72380E-5BFC-4039-B30D-54E76F961A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63130" y="2604183"/>
                <a:ext cx="76200" cy="112713"/>
              </a:xfrm>
              <a:custGeom>
                <a:avLst/>
                <a:gdLst>
                  <a:gd name="T0" fmla="*/ 4 w 21"/>
                  <a:gd name="T1" fmla="*/ 31 h 31"/>
                  <a:gd name="T2" fmla="*/ 5 w 21"/>
                  <a:gd name="T3" fmla="*/ 26 h 31"/>
                  <a:gd name="T4" fmla="*/ 3 w 21"/>
                  <a:gd name="T5" fmla="*/ 24 h 31"/>
                  <a:gd name="T6" fmla="*/ 3 w 21"/>
                  <a:gd name="T7" fmla="*/ 23 h 31"/>
                  <a:gd name="T8" fmla="*/ 5 w 21"/>
                  <a:gd name="T9" fmla="*/ 22 h 31"/>
                  <a:gd name="T10" fmla="*/ 7 w 21"/>
                  <a:gd name="T11" fmla="*/ 22 h 31"/>
                  <a:gd name="T12" fmla="*/ 8 w 21"/>
                  <a:gd name="T13" fmla="*/ 22 h 31"/>
                  <a:gd name="T14" fmla="*/ 6 w 21"/>
                  <a:gd name="T15" fmla="*/ 23 h 31"/>
                  <a:gd name="T16" fmla="*/ 5 w 21"/>
                  <a:gd name="T17" fmla="*/ 24 h 31"/>
                  <a:gd name="T18" fmla="*/ 6 w 21"/>
                  <a:gd name="T19" fmla="*/ 26 h 31"/>
                  <a:gd name="T20" fmla="*/ 7 w 21"/>
                  <a:gd name="T21" fmla="*/ 24 h 31"/>
                  <a:gd name="T22" fmla="*/ 9 w 21"/>
                  <a:gd name="T23" fmla="*/ 24 h 31"/>
                  <a:gd name="T24" fmla="*/ 9 w 21"/>
                  <a:gd name="T25" fmla="*/ 22 h 31"/>
                  <a:gd name="T26" fmla="*/ 9 w 21"/>
                  <a:gd name="T27" fmla="*/ 21 h 31"/>
                  <a:gd name="T28" fmla="*/ 10 w 21"/>
                  <a:gd name="T29" fmla="*/ 21 h 31"/>
                  <a:gd name="T30" fmla="*/ 10 w 21"/>
                  <a:gd name="T31" fmla="*/ 23 h 31"/>
                  <a:gd name="T32" fmla="*/ 12 w 21"/>
                  <a:gd name="T33" fmla="*/ 24 h 31"/>
                  <a:gd name="T34" fmla="*/ 14 w 21"/>
                  <a:gd name="T35" fmla="*/ 21 h 31"/>
                  <a:gd name="T36" fmla="*/ 17 w 21"/>
                  <a:gd name="T37" fmla="*/ 20 h 31"/>
                  <a:gd name="T38" fmla="*/ 18 w 21"/>
                  <a:gd name="T39" fmla="*/ 20 h 31"/>
                  <a:gd name="T40" fmla="*/ 19 w 21"/>
                  <a:gd name="T41" fmla="*/ 18 h 31"/>
                  <a:gd name="T42" fmla="*/ 19 w 21"/>
                  <a:gd name="T43" fmla="*/ 19 h 31"/>
                  <a:gd name="T44" fmla="*/ 21 w 21"/>
                  <a:gd name="T45" fmla="*/ 17 h 31"/>
                  <a:gd name="T46" fmla="*/ 20 w 21"/>
                  <a:gd name="T47" fmla="*/ 11 h 31"/>
                  <a:gd name="T48" fmla="*/ 20 w 21"/>
                  <a:gd name="T49" fmla="*/ 8 h 31"/>
                  <a:gd name="T50" fmla="*/ 19 w 21"/>
                  <a:gd name="T51" fmla="*/ 4 h 31"/>
                  <a:gd name="T52" fmla="*/ 16 w 21"/>
                  <a:gd name="T53" fmla="*/ 0 h 31"/>
                  <a:gd name="T54" fmla="*/ 16 w 21"/>
                  <a:gd name="T55" fmla="*/ 5 h 31"/>
                  <a:gd name="T56" fmla="*/ 15 w 21"/>
                  <a:gd name="T57" fmla="*/ 11 h 31"/>
                  <a:gd name="T58" fmla="*/ 13 w 21"/>
                  <a:gd name="T59" fmla="*/ 14 h 31"/>
                  <a:gd name="T60" fmla="*/ 12 w 21"/>
                  <a:gd name="T61" fmla="*/ 13 h 31"/>
                  <a:gd name="T62" fmla="*/ 11 w 21"/>
                  <a:gd name="T63" fmla="*/ 13 h 31"/>
                  <a:gd name="T64" fmla="*/ 11 w 21"/>
                  <a:gd name="T65" fmla="*/ 15 h 31"/>
                  <a:gd name="T66" fmla="*/ 10 w 21"/>
                  <a:gd name="T67" fmla="*/ 18 h 31"/>
                  <a:gd name="T68" fmla="*/ 6 w 21"/>
                  <a:gd name="T69" fmla="*/ 19 h 31"/>
                  <a:gd name="T70" fmla="*/ 2 w 21"/>
                  <a:gd name="T71" fmla="*/ 22 h 31"/>
                  <a:gd name="T72" fmla="*/ 1 w 21"/>
                  <a:gd name="T73" fmla="*/ 23 h 31"/>
                  <a:gd name="T74" fmla="*/ 0 w 21"/>
                  <a:gd name="T75" fmla="*/ 26 h 31"/>
                  <a:gd name="T76" fmla="*/ 0 w 21"/>
                  <a:gd name="T77" fmla="*/ 27 h 31"/>
                  <a:gd name="T78" fmla="*/ 0 w 21"/>
                  <a:gd name="T79" fmla="*/ 27 h 31"/>
                  <a:gd name="T80" fmla="*/ 1 w 21"/>
                  <a:gd name="T81" fmla="*/ 27 h 31"/>
                  <a:gd name="T82" fmla="*/ 1 w 21"/>
                  <a:gd name="T83" fmla="*/ 28 h 31"/>
                  <a:gd name="T84" fmla="*/ 1 w 21"/>
                  <a:gd name="T85" fmla="*/ 28 h 31"/>
                  <a:gd name="T86" fmla="*/ 3 w 21"/>
                  <a:gd name="T87" fmla="*/ 31 h 31"/>
                  <a:gd name="T88" fmla="*/ 17 w 21"/>
                  <a:gd name="T89" fmla="*/ 1 h 31"/>
                  <a:gd name="T90" fmla="*/ 16 w 21"/>
                  <a:gd name="T91" fmla="*/ 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1" h="31">
                    <a:moveTo>
                      <a:pt x="3" y="31"/>
                    </a:moveTo>
                    <a:cubicBezTo>
                      <a:pt x="4" y="31"/>
                      <a:pt x="4" y="31"/>
                      <a:pt x="4" y="31"/>
                    </a:cubicBezTo>
                    <a:cubicBezTo>
                      <a:pt x="4" y="31"/>
                      <a:pt x="4" y="30"/>
                      <a:pt x="4" y="30"/>
                    </a:cubicBezTo>
                    <a:cubicBezTo>
                      <a:pt x="4" y="29"/>
                      <a:pt x="5" y="27"/>
                      <a:pt x="5" y="26"/>
                    </a:cubicBezTo>
                    <a:cubicBezTo>
                      <a:pt x="4" y="25"/>
                      <a:pt x="4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4" y="23"/>
                      <a:pt x="4" y="23"/>
                      <a:pt x="5" y="23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6" y="22"/>
                      <a:pt x="7" y="22"/>
                      <a:pt x="7" y="22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3"/>
                      <a:pt x="7" y="23"/>
                      <a:pt x="6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5" y="23"/>
                      <a:pt x="5" y="24"/>
                      <a:pt x="5" y="24"/>
                    </a:cubicBezTo>
                    <a:cubicBezTo>
                      <a:pt x="5" y="25"/>
                      <a:pt x="5" y="25"/>
                      <a:pt x="6" y="25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6"/>
                      <a:pt x="7" y="26"/>
                      <a:pt x="7" y="25"/>
                    </a:cubicBezTo>
                    <a:cubicBezTo>
                      <a:pt x="7" y="25"/>
                      <a:pt x="7" y="25"/>
                      <a:pt x="7" y="24"/>
                    </a:cubicBezTo>
                    <a:cubicBezTo>
                      <a:pt x="8" y="24"/>
                      <a:pt x="8" y="24"/>
                      <a:pt x="9" y="24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9" y="24"/>
                      <a:pt x="10" y="23"/>
                      <a:pt x="9" y="23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0" y="22"/>
                      <a:pt x="10" y="22"/>
                    </a:cubicBezTo>
                    <a:cubicBezTo>
                      <a:pt x="10" y="22"/>
                      <a:pt x="10" y="23"/>
                      <a:pt x="10" y="23"/>
                    </a:cubicBezTo>
                    <a:cubicBezTo>
                      <a:pt x="11" y="23"/>
                      <a:pt x="11" y="24"/>
                      <a:pt x="11" y="24"/>
                    </a:cubicBezTo>
                    <a:cubicBezTo>
                      <a:pt x="11" y="24"/>
                      <a:pt x="12" y="24"/>
                      <a:pt x="12" y="24"/>
                    </a:cubicBezTo>
                    <a:cubicBezTo>
                      <a:pt x="13" y="23"/>
                      <a:pt x="13" y="22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6" y="21"/>
                      <a:pt x="16" y="20"/>
                      <a:pt x="17" y="20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0"/>
                      <a:pt x="18" y="20"/>
                      <a:pt x="18" y="20"/>
                    </a:cubicBezTo>
                    <a:cubicBezTo>
                      <a:pt x="18" y="19"/>
                      <a:pt x="18" y="19"/>
                      <a:pt x="18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9" y="19"/>
                      <a:pt x="20" y="19"/>
                    </a:cubicBezTo>
                    <a:cubicBezTo>
                      <a:pt x="21" y="19"/>
                      <a:pt x="21" y="18"/>
                      <a:pt x="21" y="17"/>
                    </a:cubicBezTo>
                    <a:cubicBezTo>
                      <a:pt x="20" y="16"/>
                      <a:pt x="20" y="15"/>
                      <a:pt x="20" y="14"/>
                    </a:cubicBezTo>
                    <a:cubicBezTo>
                      <a:pt x="20" y="13"/>
                      <a:pt x="20" y="12"/>
                      <a:pt x="20" y="11"/>
                    </a:cubicBezTo>
                    <a:cubicBezTo>
                      <a:pt x="19" y="10"/>
                      <a:pt x="20" y="10"/>
                      <a:pt x="20" y="9"/>
                    </a:cubicBezTo>
                    <a:cubicBezTo>
                      <a:pt x="20" y="9"/>
                      <a:pt x="20" y="9"/>
                      <a:pt x="20" y="8"/>
                    </a:cubicBezTo>
                    <a:cubicBezTo>
                      <a:pt x="20" y="8"/>
                      <a:pt x="20" y="8"/>
                      <a:pt x="20" y="7"/>
                    </a:cubicBezTo>
                    <a:cubicBezTo>
                      <a:pt x="20" y="6"/>
                      <a:pt x="20" y="5"/>
                      <a:pt x="19" y="4"/>
                    </a:cubicBezTo>
                    <a:cubicBezTo>
                      <a:pt x="19" y="2"/>
                      <a:pt x="18" y="1"/>
                      <a:pt x="17" y="0"/>
                    </a:cubicBezTo>
                    <a:cubicBezTo>
                      <a:pt x="17" y="0"/>
                      <a:pt x="17" y="0"/>
                      <a:pt x="16" y="0"/>
                    </a:cubicBezTo>
                    <a:cubicBezTo>
                      <a:pt x="15" y="1"/>
                      <a:pt x="15" y="2"/>
                      <a:pt x="15" y="4"/>
                    </a:cubicBezTo>
                    <a:cubicBezTo>
                      <a:pt x="15" y="4"/>
                      <a:pt x="15" y="5"/>
                      <a:pt x="16" y="5"/>
                    </a:cubicBezTo>
                    <a:cubicBezTo>
                      <a:pt x="16" y="5"/>
                      <a:pt x="16" y="6"/>
                      <a:pt x="16" y="6"/>
                    </a:cubicBezTo>
                    <a:cubicBezTo>
                      <a:pt x="16" y="8"/>
                      <a:pt x="16" y="9"/>
                      <a:pt x="15" y="11"/>
                    </a:cubicBezTo>
                    <a:cubicBezTo>
                      <a:pt x="15" y="11"/>
                      <a:pt x="15" y="12"/>
                      <a:pt x="15" y="12"/>
                    </a:cubicBezTo>
                    <a:cubicBezTo>
                      <a:pt x="15" y="13"/>
                      <a:pt x="14" y="14"/>
                      <a:pt x="13" y="14"/>
                    </a:cubicBezTo>
                    <a:cubicBezTo>
                      <a:pt x="13" y="14"/>
                      <a:pt x="12" y="14"/>
                      <a:pt x="12" y="14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2" y="13"/>
                      <a:pt x="11" y="13"/>
                      <a:pt x="11" y="13"/>
                    </a:cubicBezTo>
                    <a:cubicBezTo>
                      <a:pt x="11" y="13"/>
                      <a:pt x="11" y="14"/>
                      <a:pt x="11" y="14"/>
                    </a:cubicBezTo>
                    <a:cubicBezTo>
                      <a:pt x="11" y="14"/>
                      <a:pt x="11" y="15"/>
                      <a:pt x="11" y="15"/>
                    </a:cubicBezTo>
                    <a:cubicBezTo>
                      <a:pt x="11" y="16"/>
                      <a:pt x="11" y="17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9" y="18"/>
                      <a:pt x="9" y="18"/>
                      <a:pt x="8" y="18"/>
                    </a:cubicBezTo>
                    <a:cubicBezTo>
                      <a:pt x="7" y="18"/>
                      <a:pt x="6" y="18"/>
                      <a:pt x="6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4" y="20"/>
                      <a:pt x="3" y="21"/>
                      <a:pt x="2" y="22"/>
                    </a:cubicBezTo>
                    <a:cubicBezTo>
                      <a:pt x="2" y="22"/>
                      <a:pt x="2" y="23"/>
                      <a:pt x="2" y="23"/>
                    </a:cubicBezTo>
                    <a:cubicBezTo>
                      <a:pt x="2" y="23"/>
                      <a:pt x="2" y="23"/>
                      <a:pt x="1" y="23"/>
                    </a:cubicBezTo>
                    <a:cubicBezTo>
                      <a:pt x="1" y="24"/>
                      <a:pt x="1" y="24"/>
                      <a:pt x="0" y="25"/>
                    </a:cubicBezTo>
                    <a:cubicBezTo>
                      <a:pt x="0" y="25"/>
                      <a:pt x="0" y="25"/>
                      <a:pt x="0" y="26"/>
                    </a:cubicBezTo>
                    <a:cubicBezTo>
                      <a:pt x="0" y="26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9"/>
                      <a:pt x="2" y="30"/>
                      <a:pt x="2" y="31"/>
                    </a:cubicBezTo>
                    <a:cubicBezTo>
                      <a:pt x="2" y="31"/>
                      <a:pt x="3" y="31"/>
                      <a:pt x="3" y="31"/>
                    </a:cubicBezTo>
                    <a:close/>
                    <a:moveTo>
                      <a:pt x="16" y="1"/>
                    </a:move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6" y="1"/>
                      <a:pt x="16" y="1"/>
                      <a:pt x="16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468">
                <a:extLst>
                  <a:ext uri="{FF2B5EF4-FFF2-40B4-BE49-F238E27FC236}">
                    <a16:creationId xmlns:a16="http://schemas.microsoft.com/office/drawing/2014/main" id="{17F1ACCB-6460-44AE-98C5-0918ABEEAB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8193" y="2056495"/>
                <a:ext cx="50800" cy="79375"/>
              </a:xfrm>
              <a:custGeom>
                <a:avLst/>
                <a:gdLst>
                  <a:gd name="T0" fmla="*/ 2 w 14"/>
                  <a:gd name="T1" fmla="*/ 22 h 22"/>
                  <a:gd name="T2" fmla="*/ 5 w 14"/>
                  <a:gd name="T3" fmla="*/ 22 h 22"/>
                  <a:gd name="T4" fmla="*/ 6 w 14"/>
                  <a:gd name="T5" fmla="*/ 21 h 22"/>
                  <a:gd name="T6" fmla="*/ 6 w 14"/>
                  <a:gd name="T7" fmla="*/ 21 h 22"/>
                  <a:gd name="T8" fmla="*/ 9 w 14"/>
                  <a:gd name="T9" fmla="*/ 19 h 22"/>
                  <a:gd name="T10" fmla="*/ 10 w 14"/>
                  <a:gd name="T11" fmla="*/ 18 h 22"/>
                  <a:gd name="T12" fmla="*/ 10 w 14"/>
                  <a:gd name="T13" fmla="*/ 18 h 22"/>
                  <a:gd name="T14" fmla="*/ 10 w 14"/>
                  <a:gd name="T15" fmla="*/ 18 h 22"/>
                  <a:gd name="T16" fmla="*/ 11 w 14"/>
                  <a:gd name="T17" fmla="*/ 19 h 22"/>
                  <a:gd name="T18" fmla="*/ 13 w 14"/>
                  <a:gd name="T19" fmla="*/ 16 h 22"/>
                  <a:gd name="T20" fmla="*/ 13 w 14"/>
                  <a:gd name="T21" fmla="*/ 13 h 22"/>
                  <a:gd name="T22" fmla="*/ 14 w 14"/>
                  <a:gd name="T23" fmla="*/ 11 h 22"/>
                  <a:gd name="T24" fmla="*/ 14 w 14"/>
                  <a:gd name="T25" fmla="*/ 8 h 22"/>
                  <a:gd name="T26" fmla="*/ 12 w 14"/>
                  <a:gd name="T27" fmla="*/ 6 h 22"/>
                  <a:gd name="T28" fmla="*/ 11 w 14"/>
                  <a:gd name="T29" fmla="*/ 4 h 22"/>
                  <a:gd name="T30" fmla="*/ 11 w 14"/>
                  <a:gd name="T31" fmla="*/ 0 h 22"/>
                  <a:gd name="T32" fmla="*/ 8 w 14"/>
                  <a:gd name="T33" fmla="*/ 0 h 22"/>
                  <a:gd name="T34" fmla="*/ 10 w 14"/>
                  <a:gd name="T35" fmla="*/ 1 h 22"/>
                  <a:gd name="T36" fmla="*/ 10 w 14"/>
                  <a:gd name="T37" fmla="*/ 2 h 22"/>
                  <a:gd name="T38" fmla="*/ 7 w 14"/>
                  <a:gd name="T39" fmla="*/ 2 h 22"/>
                  <a:gd name="T40" fmla="*/ 7 w 14"/>
                  <a:gd name="T41" fmla="*/ 4 h 22"/>
                  <a:gd name="T42" fmla="*/ 7 w 14"/>
                  <a:gd name="T43" fmla="*/ 5 h 22"/>
                  <a:gd name="T44" fmla="*/ 4 w 14"/>
                  <a:gd name="T45" fmla="*/ 5 h 22"/>
                  <a:gd name="T46" fmla="*/ 4 w 14"/>
                  <a:gd name="T47" fmla="*/ 7 h 22"/>
                  <a:gd name="T48" fmla="*/ 5 w 14"/>
                  <a:gd name="T49" fmla="*/ 8 h 22"/>
                  <a:gd name="T50" fmla="*/ 5 w 14"/>
                  <a:gd name="T51" fmla="*/ 8 h 22"/>
                  <a:gd name="T52" fmla="*/ 5 w 14"/>
                  <a:gd name="T53" fmla="*/ 8 h 22"/>
                  <a:gd name="T54" fmla="*/ 3 w 14"/>
                  <a:gd name="T55" fmla="*/ 8 h 22"/>
                  <a:gd name="T56" fmla="*/ 1 w 14"/>
                  <a:gd name="T57" fmla="*/ 12 h 22"/>
                  <a:gd name="T58" fmla="*/ 3 w 14"/>
                  <a:gd name="T59" fmla="*/ 14 h 22"/>
                  <a:gd name="T60" fmla="*/ 4 w 14"/>
                  <a:gd name="T61" fmla="*/ 14 h 22"/>
                  <a:gd name="T62" fmla="*/ 3 w 14"/>
                  <a:gd name="T63" fmla="*/ 15 h 22"/>
                  <a:gd name="T64" fmla="*/ 0 w 14"/>
                  <a:gd name="T65" fmla="*/ 1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4" h="22">
                    <a:moveTo>
                      <a:pt x="2" y="21"/>
                    </a:moveTo>
                    <a:cubicBezTo>
                      <a:pt x="2" y="21"/>
                      <a:pt x="2" y="22"/>
                      <a:pt x="2" y="22"/>
                    </a:cubicBezTo>
                    <a:cubicBezTo>
                      <a:pt x="3" y="21"/>
                      <a:pt x="4" y="22"/>
                      <a:pt x="4" y="22"/>
                    </a:cubicBezTo>
                    <a:cubicBezTo>
                      <a:pt x="4" y="22"/>
                      <a:pt x="5" y="22"/>
                      <a:pt x="5" y="22"/>
                    </a:cubicBezTo>
                    <a:cubicBezTo>
                      <a:pt x="5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7" y="21"/>
                      <a:pt x="7" y="20"/>
                    </a:cubicBezTo>
                    <a:cubicBezTo>
                      <a:pt x="8" y="20"/>
                      <a:pt x="8" y="19"/>
                      <a:pt x="9" y="19"/>
                    </a:cubicBezTo>
                    <a:cubicBezTo>
                      <a:pt x="9" y="19"/>
                      <a:pt x="9" y="19"/>
                      <a:pt x="9" y="18"/>
                    </a:cubicBezTo>
                    <a:cubicBezTo>
                      <a:pt x="9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7"/>
                      <a:pt x="10" y="17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1" y="19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12" y="18"/>
                      <a:pt x="12" y="17"/>
                      <a:pt x="12" y="17"/>
                    </a:cubicBezTo>
                    <a:cubicBezTo>
                      <a:pt x="13" y="17"/>
                      <a:pt x="13" y="16"/>
                      <a:pt x="13" y="16"/>
                    </a:cubicBezTo>
                    <a:cubicBezTo>
                      <a:pt x="13" y="15"/>
                      <a:pt x="13" y="14"/>
                      <a:pt x="13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2" y="13"/>
                      <a:pt x="12" y="13"/>
                      <a:pt x="13" y="12"/>
                    </a:cubicBezTo>
                    <a:cubicBezTo>
                      <a:pt x="13" y="12"/>
                      <a:pt x="13" y="11"/>
                      <a:pt x="14" y="11"/>
                    </a:cubicBezTo>
                    <a:cubicBezTo>
                      <a:pt x="14" y="11"/>
                      <a:pt x="13" y="10"/>
                      <a:pt x="14" y="9"/>
                    </a:cubicBezTo>
                    <a:cubicBezTo>
                      <a:pt x="14" y="9"/>
                      <a:pt x="14" y="9"/>
                      <a:pt x="14" y="8"/>
                    </a:cubicBezTo>
                    <a:cubicBezTo>
                      <a:pt x="14" y="8"/>
                      <a:pt x="13" y="8"/>
                      <a:pt x="13" y="7"/>
                    </a:cubicBezTo>
                    <a:cubicBezTo>
                      <a:pt x="13" y="7"/>
                      <a:pt x="12" y="7"/>
                      <a:pt x="12" y="6"/>
                    </a:cubicBezTo>
                    <a:cubicBezTo>
                      <a:pt x="12" y="6"/>
                      <a:pt x="11" y="6"/>
                      <a:pt x="11" y="6"/>
                    </a:cubicBezTo>
                    <a:cubicBezTo>
                      <a:pt x="11" y="5"/>
                      <a:pt x="11" y="5"/>
                      <a:pt x="11" y="4"/>
                    </a:cubicBezTo>
                    <a:cubicBezTo>
                      <a:pt x="12" y="3"/>
                      <a:pt x="12" y="3"/>
                      <a:pt x="12" y="2"/>
                    </a:cubicBezTo>
                    <a:cubicBezTo>
                      <a:pt x="12" y="1"/>
                      <a:pt x="11" y="1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8" y="1"/>
                      <a:pt x="9" y="1"/>
                      <a:pt x="9" y="1"/>
                    </a:cubicBezTo>
                    <a:cubicBezTo>
                      <a:pt x="9" y="1"/>
                      <a:pt x="10" y="1"/>
                      <a:pt x="10" y="1"/>
                    </a:cubicBezTo>
                    <a:cubicBezTo>
                      <a:pt x="10" y="1"/>
                      <a:pt x="10" y="1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2"/>
                      <a:pt x="9" y="2"/>
                      <a:pt x="8" y="2"/>
                    </a:cubicBezTo>
                    <a:cubicBezTo>
                      <a:pt x="8" y="2"/>
                      <a:pt x="8" y="2"/>
                      <a:pt x="7" y="2"/>
                    </a:cubicBezTo>
                    <a:cubicBezTo>
                      <a:pt x="7" y="2"/>
                      <a:pt x="6" y="3"/>
                      <a:pt x="7" y="3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6" y="4"/>
                      <a:pt x="6" y="4"/>
                      <a:pt x="5" y="5"/>
                    </a:cubicBezTo>
                    <a:cubicBezTo>
                      <a:pt x="5" y="5"/>
                      <a:pt x="5" y="5"/>
                      <a:pt x="4" y="5"/>
                    </a:cubicBezTo>
                    <a:cubicBezTo>
                      <a:pt x="3" y="5"/>
                      <a:pt x="3" y="5"/>
                      <a:pt x="3" y="6"/>
                    </a:cubicBezTo>
                    <a:cubicBezTo>
                      <a:pt x="4" y="6"/>
                      <a:pt x="4" y="7"/>
                      <a:pt x="4" y="7"/>
                    </a:cubicBezTo>
                    <a:cubicBezTo>
                      <a:pt x="4" y="7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4" y="8"/>
                      <a:pt x="3" y="8"/>
                    </a:cubicBezTo>
                    <a:cubicBezTo>
                      <a:pt x="3" y="7"/>
                      <a:pt x="3" y="8"/>
                      <a:pt x="3" y="8"/>
                    </a:cubicBezTo>
                    <a:cubicBezTo>
                      <a:pt x="2" y="9"/>
                      <a:pt x="2" y="11"/>
                      <a:pt x="1" y="12"/>
                    </a:cubicBezTo>
                    <a:cubicBezTo>
                      <a:pt x="1" y="12"/>
                      <a:pt x="1" y="13"/>
                      <a:pt x="1" y="13"/>
                    </a:cubicBezTo>
                    <a:cubicBezTo>
                      <a:pt x="2" y="13"/>
                      <a:pt x="2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2" y="15"/>
                      <a:pt x="1" y="15"/>
                      <a:pt x="1" y="16"/>
                    </a:cubicBezTo>
                    <a:cubicBezTo>
                      <a:pt x="0" y="17"/>
                      <a:pt x="0" y="18"/>
                      <a:pt x="0" y="18"/>
                    </a:cubicBezTo>
                    <a:cubicBezTo>
                      <a:pt x="0" y="20"/>
                      <a:pt x="1" y="21"/>
                      <a:pt x="2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Oval 469">
                <a:extLst>
                  <a:ext uri="{FF2B5EF4-FFF2-40B4-BE49-F238E27FC236}">
                    <a16:creationId xmlns:a16="http://schemas.microsoft.com/office/drawing/2014/main" id="{FE527BC6-5FFE-4E83-9E88-FF2F1B40EC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1530" y="2124758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470">
                <a:extLst>
                  <a:ext uri="{FF2B5EF4-FFF2-40B4-BE49-F238E27FC236}">
                    <a16:creationId xmlns:a16="http://schemas.microsoft.com/office/drawing/2014/main" id="{A24BE75D-D197-49C0-889B-822BC8F2C4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1355" y="2932795"/>
                <a:ext cx="87313" cy="90488"/>
              </a:xfrm>
              <a:custGeom>
                <a:avLst/>
                <a:gdLst>
                  <a:gd name="T0" fmla="*/ 23 w 24"/>
                  <a:gd name="T1" fmla="*/ 19 h 25"/>
                  <a:gd name="T2" fmla="*/ 23 w 24"/>
                  <a:gd name="T3" fmla="*/ 19 h 25"/>
                  <a:gd name="T4" fmla="*/ 22 w 24"/>
                  <a:gd name="T5" fmla="*/ 18 h 25"/>
                  <a:gd name="T6" fmla="*/ 22 w 24"/>
                  <a:gd name="T7" fmla="*/ 18 h 25"/>
                  <a:gd name="T8" fmla="*/ 22 w 24"/>
                  <a:gd name="T9" fmla="*/ 18 h 25"/>
                  <a:gd name="T10" fmla="*/ 22 w 24"/>
                  <a:gd name="T11" fmla="*/ 18 h 25"/>
                  <a:gd name="T12" fmla="*/ 22 w 24"/>
                  <a:gd name="T13" fmla="*/ 18 h 25"/>
                  <a:gd name="T14" fmla="*/ 22 w 24"/>
                  <a:gd name="T15" fmla="*/ 18 h 25"/>
                  <a:gd name="T16" fmla="*/ 23 w 24"/>
                  <a:gd name="T17" fmla="*/ 19 h 25"/>
                  <a:gd name="T18" fmla="*/ 23 w 24"/>
                  <a:gd name="T19" fmla="*/ 19 h 25"/>
                  <a:gd name="T20" fmla="*/ 24 w 24"/>
                  <a:gd name="T21" fmla="*/ 19 h 25"/>
                  <a:gd name="T22" fmla="*/ 24 w 24"/>
                  <a:gd name="T23" fmla="*/ 19 h 25"/>
                  <a:gd name="T24" fmla="*/ 24 w 24"/>
                  <a:gd name="T25" fmla="*/ 19 h 25"/>
                  <a:gd name="T26" fmla="*/ 23 w 24"/>
                  <a:gd name="T27" fmla="*/ 16 h 25"/>
                  <a:gd name="T28" fmla="*/ 22 w 24"/>
                  <a:gd name="T29" fmla="*/ 16 h 25"/>
                  <a:gd name="T30" fmla="*/ 22 w 24"/>
                  <a:gd name="T31" fmla="*/ 17 h 25"/>
                  <a:gd name="T32" fmla="*/ 21 w 24"/>
                  <a:gd name="T33" fmla="*/ 17 h 25"/>
                  <a:gd name="T34" fmla="*/ 20 w 24"/>
                  <a:gd name="T35" fmla="*/ 17 h 25"/>
                  <a:gd name="T36" fmla="*/ 20 w 24"/>
                  <a:gd name="T37" fmla="*/ 16 h 25"/>
                  <a:gd name="T38" fmla="*/ 19 w 24"/>
                  <a:gd name="T39" fmla="*/ 15 h 25"/>
                  <a:gd name="T40" fmla="*/ 18 w 24"/>
                  <a:gd name="T41" fmla="*/ 15 h 25"/>
                  <a:gd name="T42" fmla="*/ 18 w 24"/>
                  <a:gd name="T43" fmla="*/ 14 h 25"/>
                  <a:gd name="T44" fmla="*/ 18 w 24"/>
                  <a:gd name="T45" fmla="*/ 13 h 25"/>
                  <a:gd name="T46" fmla="*/ 18 w 24"/>
                  <a:gd name="T47" fmla="*/ 12 h 25"/>
                  <a:gd name="T48" fmla="*/ 17 w 24"/>
                  <a:gd name="T49" fmla="*/ 11 h 25"/>
                  <a:gd name="T50" fmla="*/ 16 w 24"/>
                  <a:gd name="T51" fmla="*/ 10 h 25"/>
                  <a:gd name="T52" fmla="*/ 15 w 24"/>
                  <a:gd name="T53" fmla="*/ 9 h 25"/>
                  <a:gd name="T54" fmla="*/ 14 w 24"/>
                  <a:gd name="T55" fmla="*/ 9 h 25"/>
                  <a:gd name="T56" fmla="*/ 13 w 24"/>
                  <a:gd name="T57" fmla="*/ 8 h 25"/>
                  <a:gd name="T58" fmla="*/ 11 w 24"/>
                  <a:gd name="T59" fmla="*/ 7 h 25"/>
                  <a:gd name="T60" fmla="*/ 10 w 24"/>
                  <a:gd name="T61" fmla="*/ 6 h 25"/>
                  <a:gd name="T62" fmla="*/ 9 w 24"/>
                  <a:gd name="T63" fmla="*/ 5 h 25"/>
                  <a:gd name="T64" fmla="*/ 6 w 24"/>
                  <a:gd name="T65" fmla="*/ 2 h 25"/>
                  <a:gd name="T66" fmla="*/ 4 w 24"/>
                  <a:gd name="T67" fmla="*/ 1 h 25"/>
                  <a:gd name="T68" fmla="*/ 1 w 24"/>
                  <a:gd name="T69" fmla="*/ 0 h 25"/>
                  <a:gd name="T70" fmla="*/ 1 w 24"/>
                  <a:gd name="T71" fmla="*/ 1 h 25"/>
                  <a:gd name="T72" fmla="*/ 0 w 24"/>
                  <a:gd name="T73" fmla="*/ 1 h 25"/>
                  <a:gd name="T74" fmla="*/ 1 w 24"/>
                  <a:gd name="T75" fmla="*/ 3 h 25"/>
                  <a:gd name="T76" fmla="*/ 3 w 24"/>
                  <a:gd name="T77" fmla="*/ 4 h 25"/>
                  <a:gd name="T78" fmla="*/ 4 w 24"/>
                  <a:gd name="T79" fmla="*/ 6 h 25"/>
                  <a:gd name="T80" fmla="*/ 5 w 24"/>
                  <a:gd name="T81" fmla="*/ 7 h 25"/>
                  <a:gd name="T82" fmla="*/ 7 w 24"/>
                  <a:gd name="T83" fmla="*/ 9 h 25"/>
                  <a:gd name="T84" fmla="*/ 8 w 24"/>
                  <a:gd name="T85" fmla="*/ 10 h 25"/>
                  <a:gd name="T86" fmla="*/ 8 w 24"/>
                  <a:gd name="T87" fmla="*/ 11 h 25"/>
                  <a:gd name="T88" fmla="*/ 9 w 24"/>
                  <a:gd name="T89" fmla="*/ 12 h 25"/>
                  <a:gd name="T90" fmla="*/ 11 w 24"/>
                  <a:gd name="T91" fmla="*/ 15 h 25"/>
                  <a:gd name="T92" fmla="*/ 12 w 24"/>
                  <a:gd name="T93" fmla="*/ 17 h 25"/>
                  <a:gd name="T94" fmla="*/ 12 w 24"/>
                  <a:gd name="T95" fmla="*/ 18 h 25"/>
                  <a:gd name="T96" fmla="*/ 15 w 24"/>
                  <a:gd name="T97" fmla="*/ 21 h 25"/>
                  <a:gd name="T98" fmla="*/ 17 w 24"/>
                  <a:gd name="T99" fmla="*/ 23 h 25"/>
                  <a:gd name="T100" fmla="*/ 19 w 24"/>
                  <a:gd name="T101" fmla="*/ 25 h 25"/>
                  <a:gd name="T102" fmla="*/ 20 w 24"/>
                  <a:gd name="T103" fmla="*/ 25 h 25"/>
                  <a:gd name="T104" fmla="*/ 22 w 24"/>
                  <a:gd name="T105" fmla="*/ 25 h 25"/>
                  <a:gd name="T106" fmla="*/ 23 w 24"/>
                  <a:gd name="T107" fmla="*/ 22 h 25"/>
                  <a:gd name="T108" fmla="*/ 23 w 24"/>
                  <a:gd name="T109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4" h="25">
                    <a:moveTo>
                      <a:pt x="23" y="19"/>
                    </a:move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2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8"/>
                      <a:pt x="23" y="17"/>
                      <a:pt x="23" y="16"/>
                    </a:cubicBezTo>
                    <a:cubicBezTo>
                      <a:pt x="23" y="16"/>
                      <a:pt x="23" y="16"/>
                      <a:pt x="22" y="16"/>
                    </a:cubicBezTo>
                    <a:cubicBezTo>
                      <a:pt x="22" y="16"/>
                      <a:pt x="22" y="16"/>
                      <a:pt x="22" y="17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7"/>
                      <a:pt x="21" y="17"/>
                      <a:pt x="20" y="17"/>
                    </a:cubicBezTo>
                    <a:cubicBezTo>
                      <a:pt x="20" y="17"/>
                      <a:pt x="20" y="16"/>
                      <a:pt x="20" y="16"/>
                    </a:cubicBezTo>
                    <a:cubicBezTo>
                      <a:pt x="20" y="15"/>
                      <a:pt x="20" y="15"/>
                      <a:pt x="19" y="15"/>
                    </a:cubicBezTo>
                    <a:cubicBezTo>
                      <a:pt x="19" y="15"/>
                      <a:pt x="19" y="15"/>
                      <a:pt x="18" y="15"/>
                    </a:cubicBezTo>
                    <a:cubicBezTo>
                      <a:pt x="18" y="15"/>
                      <a:pt x="18" y="14"/>
                      <a:pt x="18" y="14"/>
                    </a:cubicBezTo>
                    <a:cubicBezTo>
                      <a:pt x="18" y="14"/>
                      <a:pt x="18" y="13"/>
                      <a:pt x="18" y="13"/>
                    </a:cubicBezTo>
                    <a:cubicBezTo>
                      <a:pt x="18" y="13"/>
                      <a:pt x="18" y="12"/>
                      <a:pt x="18" y="12"/>
                    </a:cubicBezTo>
                    <a:cubicBezTo>
                      <a:pt x="18" y="12"/>
                      <a:pt x="17" y="11"/>
                      <a:pt x="17" y="11"/>
                    </a:cubicBezTo>
                    <a:cubicBezTo>
                      <a:pt x="17" y="10"/>
                      <a:pt x="16" y="10"/>
                      <a:pt x="16" y="10"/>
                    </a:cubicBezTo>
                    <a:cubicBezTo>
                      <a:pt x="16" y="10"/>
                      <a:pt x="15" y="10"/>
                      <a:pt x="15" y="9"/>
                    </a:cubicBezTo>
                    <a:cubicBezTo>
                      <a:pt x="15" y="9"/>
                      <a:pt x="14" y="9"/>
                      <a:pt x="14" y="9"/>
                    </a:cubicBezTo>
                    <a:cubicBezTo>
                      <a:pt x="14" y="8"/>
                      <a:pt x="13" y="8"/>
                      <a:pt x="13" y="8"/>
                    </a:cubicBezTo>
                    <a:cubicBezTo>
                      <a:pt x="13" y="8"/>
                      <a:pt x="12" y="7"/>
                      <a:pt x="11" y="7"/>
                    </a:cubicBezTo>
                    <a:cubicBezTo>
                      <a:pt x="11" y="7"/>
                      <a:pt x="11" y="7"/>
                      <a:pt x="10" y="6"/>
                    </a:cubicBezTo>
                    <a:cubicBezTo>
                      <a:pt x="10" y="6"/>
                      <a:pt x="10" y="5"/>
                      <a:pt x="9" y="5"/>
                    </a:cubicBezTo>
                    <a:cubicBezTo>
                      <a:pt x="8" y="4"/>
                      <a:pt x="7" y="3"/>
                      <a:pt x="6" y="2"/>
                    </a:cubicBezTo>
                    <a:cubicBezTo>
                      <a:pt x="5" y="1"/>
                      <a:pt x="5" y="1"/>
                      <a:pt x="4" y="1"/>
                    </a:cubicBezTo>
                    <a:cubicBezTo>
                      <a:pt x="3" y="1"/>
                      <a:pt x="2" y="1"/>
                      <a:pt x="1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3" y="4"/>
                    </a:cubicBezTo>
                    <a:cubicBezTo>
                      <a:pt x="4" y="5"/>
                      <a:pt x="4" y="5"/>
                      <a:pt x="4" y="6"/>
                    </a:cubicBezTo>
                    <a:cubicBezTo>
                      <a:pt x="5" y="6"/>
                      <a:pt x="5" y="6"/>
                      <a:pt x="5" y="7"/>
                    </a:cubicBezTo>
                    <a:cubicBezTo>
                      <a:pt x="6" y="8"/>
                      <a:pt x="7" y="8"/>
                      <a:pt x="7" y="9"/>
                    </a:cubicBezTo>
                    <a:cubicBezTo>
                      <a:pt x="8" y="9"/>
                      <a:pt x="8" y="10"/>
                      <a:pt x="8" y="10"/>
                    </a:cubicBezTo>
                    <a:cubicBezTo>
                      <a:pt x="8" y="10"/>
                      <a:pt x="8" y="11"/>
                      <a:pt x="8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0" y="13"/>
                      <a:pt x="11" y="14"/>
                      <a:pt x="11" y="15"/>
                    </a:cubicBezTo>
                    <a:cubicBezTo>
                      <a:pt x="11" y="16"/>
                      <a:pt x="11" y="16"/>
                      <a:pt x="12" y="17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3" y="19"/>
                      <a:pt x="14" y="20"/>
                      <a:pt x="15" y="21"/>
                    </a:cubicBezTo>
                    <a:cubicBezTo>
                      <a:pt x="15" y="22"/>
                      <a:pt x="16" y="22"/>
                      <a:pt x="17" y="23"/>
                    </a:cubicBezTo>
                    <a:cubicBezTo>
                      <a:pt x="18" y="23"/>
                      <a:pt x="18" y="24"/>
                      <a:pt x="19" y="25"/>
                    </a:cubicBezTo>
                    <a:cubicBezTo>
                      <a:pt x="19" y="25"/>
                      <a:pt x="20" y="25"/>
                      <a:pt x="20" y="25"/>
                    </a:cubicBezTo>
                    <a:cubicBezTo>
                      <a:pt x="21" y="25"/>
                      <a:pt x="22" y="25"/>
                      <a:pt x="22" y="25"/>
                    </a:cubicBezTo>
                    <a:cubicBezTo>
                      <a:pt x="23" y="24"/>
                      <a:pt x="23" y="23"/>
                      <a:pt x="23" y="22"/>
                    </a:cubicBezTo>
                    <a:cubicBezTo>
                      <a:pt x="23" y="21"/>
                      <a:pt x="23" y="20"/>
                      <a:pt x="2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471">
                <a:extLst>
                  <a:ext uri="{FF2B5EF4-FFF2-40B4-BE49-F238E27FC236}">
                    <a16:creationId xmlns:a16="http://schemas.microsoft.com/office/drawing/2014/main" id="{76A3FF82-178F-4A0F-8CF5-4F8C5F5A70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730" y="3023283"/>
                <a:ext cx="3175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1 w 1"/>
                  <a:gd name="T4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472">
                <a:extLst>
                  <a:ext uri="{FF2B5EF4-FFF2-40B4-BE49-F238E27FC236}">
                    <a16:creationId xmlns:a16="http://schemas.microsoft.com/office/drawing/2014/main" id="{FD87CF3B-27BE-493F-B185-5B4B55EBA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8955" y="2158095"/>
                <a:ext cx="73025" cy="57150"/>
              </a:xfrm>
              <a:custGeom>
                <a:avLst/>
                <a:gdLst>
                  <a:gd name="T0" fmla="*/ 1 w 20"/>
                  <a:gd name="T1" fmla="*/ 14 h 16"/>
                  <a:gd name="T2" fmla="*/ 1 w 20"/>
                  <a:gd name="T3" fmla="*/ 16 h 16"/>
                  <a:gd name="T4" fmla="*/ 2 w 20"/>
                  <a:gd name="T5" fmla="*/ 16 h 16"/>
                  <a:gd name="T6" fmla="*/ 4 w 20"/>
                  <a:gd name="T7" fmla="*/ 16 h 16"/>
                  <a:gd name="T8" fmla="*/ 4 w 20"/>
                  <a:gd name="T9" fmla="*/ 16 h 16"/>
                  <a:gd name="T10" fmla="*/ 4 w 20"/>
                  <a:gd name="T11" fmla="*/ 16 h 16"/>
                  <a:gd name="T12" fmla="*/ 4 w 20"/>
                  <a:gd name="T13" fmla="*/ 16 h 16"/>
                  <a:gd name="T14" fmla="*/ 4 w 20"/>
                  <a:gd name="T15" fmla="*/ 16 h 16"/>
                  <a:gd name="T16" fmla="*/ 5 w 20"/>
                  <a:gd name="T17" fmla="*/ 16 h 16"/>
                  <a:gd name="T18" fmla="*/ 6 w 20"/>
                  <a:gd name="T19" fmla="*/ 16 h 16"/>
                  <a:gd name="T20" fmla="*/ 7 w 20"/>
                  <a:gd name="T21" fmla="*/ 15 h 16"/>
                  <a:gd name="T22" fmla="*/ 8 w 20"/>
                  <a:gd name="T23" fmla="*/ 14 h 16"/>
                  <a:gd name="T24" fmla="*/ 10 w 20"/>
                  <a:gd name="T25" fmla="*/ 13 h 16"/>
                  <a:gd name="T26" fmla="*/ 11 w 20"/>
                  <a:gd name="T27" fmla="*/ 12 h 16"/>
                  <a:gd name="T28" fmla="*/ 12 w 20"/>
                  <a:gd name="T29" fmla="*/ 11 h 16"/>
                  <a:gd name="T30" fmla="*/ 13 w 20"/>
                  <a:gd name="T31" fmla="*/ 11 h 16"/>
                  <a:gd name="T32" fmla="*/ 15 w 20"/>
                  <a:gd name="T33" fmla="*/ 10 h 16"/>
                  <a:gd name="T34" fmla="*/ 16 w 20"/>
                  <a:gd name="T35" fmla="*/ 10 h 16"/>
                  <a:gd name="T36" fmla="*/ 16 w 20"/>
                  <a:gd name="T37" fmla="*/ 10 h 16"/>
                  <a:gd name="T38" fmla="*/ 16 w 20"/>
                  <a:gd name="T39" fmla="*/ 10 h 16"/>
                  <a:gd name="T40" fmla="*/ 16 w 20"/>
                  <a:gd name="T41" fmla="*/ 10 h 16"/>
                  <a:gd name="T42" fmla="*/ 18 w 20"/>
                  <a:gd name="T43" fmla="*/ 10 h 16"/>
                  <a:gd name="T44" fmla="*/ 19 w 20"/>
                  <a:gd name="T45" fmla="*/ 10 h 16"/>
                  <a:gd name="T46" fmla="*/ 20 w 20"/>
                  <a:gd name="T47" fmla="*/ 9 h 16"/>
                  <a:gd name="T48" fmla="*/ 20 w 20"/>
                  <a:gd name="T49" fmla="*/ 5 h 16"/>
                  <a:gd name="T50" fmla="*/ 19 w 20"/>
                  <a:gd name="T51" fmla="*/ 3 h 16"/>
                  <a:gd name="T52" fmla="*/ 18 w 20"/>
                  <a:gd name="T53" fmla="*/ 3 h 16"/>
                  <a:gd name="T54" fmla="*/ 16 w 20"/>
                  <a:gd name="T55" fmla="*/ 2 h 16"/>
                  <a:gd name="T56" fmla="*/ 15 w 20"/>
                  <a:gd name="T57" fmla="*/ 2 h 16"/>
                  <a:gd name="T58" fmla="*/ 13 w 20"/>
                  <a:gd name="T59" fmla="*/ 1 h 16"/>
                  <a:gd name="T60" fmla="*/ 11 w 20"/>
                  <a:gd name="T61" fmla="*/ 1 h 16"/>
                  <a:gd name="T62" fmla="*/ 10 w 20"/>
                  <a:gd name="T63" fmla="*/ 1 h 16"/>
                  <a:gd name="T64" fmla="*/ 9 w 20"/>
                  <a:gd name="T65" fmla="*/ 1 h 16"/>
                  <a:gd name="T66" fmla="*/ 9 w 20"/>
                  <a:gd name="T67" fmla="*/ 3 h 16"/>
                  <a:gd name="T68" fmla="*/ 8 w 20"/>
                  <a:gd name="T69" fmla="*/ 4 h 16"/>
                  <a:gd name="T70" fmla="*/ 6 w 20"/>
                  <a:gd name="T71" fmla="*/ 6 h 16"/>
                  <a:gd name="T72" fmla="*/ 5 w 20"/>
                  <a:gd name="T73" fmla="*/ 7 h 16"/>
                  <a:gd name="T74" fmla="*/ 5 w 20"/>
                  <a:gd name="T75" fmla="*/ 8 h 16"/>
                  <a:gd name="T76" fmla="*/ 1 w 20"/>
                  <a:gd name="T77" fmla="*/ 11 h 16"/>
                  <a:gd name="T78" fmla="*/ 0 w 20"/>
                  <a:gd name="T79" fmla="*/ 11 h 16"/>
                  <a:gd name="T80" fmla="*/ 1 w 20"/>
                  <a:gd name="T81" fmla="*/ 12 h 16"/>
                  <a:gd name="T82" fmla="*/ 1 w 20"/>
                  <a:gd name="T83" fmla="*/ 1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" h="16">
                    <a:moveTo>
                      <a:pt x="1" y="14"/>
                    </a:moveTo>
                    <a:cubicBezTo>
                      <a:pt x="1" y="15"/>
                      <a:pt x="1" y="15"/>
                      <a:pt x="1" y="16"/>
                    </a:cubicBezTo>
                    <a:cubicBezTo>
                      <a:pt x="1" y="16"/>
                      <a:pt x="2" y="16"/>
                      <a:pt x="2" y="16"/>
                    </a:cubicBezTo>
                    <a:cubicBezTo>
                      <a:pt x="3" y="16"/>
                      <a:pt x="3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7" y="16"/>
                      <a:pt x="7" y="15"/>
                      <a:pt x="7" y="15"/>
                    </a:cubicBezTo>
                    <a:cubicBezTo>
                      <a:pt x="7" y="15"/>
                      <a:pt x="8" y="14"/>
                      <a:pt x="8" y="14"/>
                    </a:cubicBezTo>
                    <a:cubicBezTo>
                      <a:pt x="8" y="13"/>
                      <a:pt x="9" y="13"/>
                      <a:pt x="10" y="13"/>
                    </a:cubicBezTo>
                    <a:cubicBezTo>
                      <a:pt x="10" y="13"/>
                      <a:pt x="11" y="13"/>
                      <a:pt x="11" y="12"/>
                    </a:cubicBezTo>
                    <a:cubicBezTo>
                      <a:pt x="11" y="12"/>
                      <a:pt x="12" y="12"/>
                      <a:pt x="12" y="11"/>
                    </a:cubicBezTo>
                    <a:cubicBezTo>
                      <a:pt x="12" y="11"/>
                      <a:pt x="12" y="11"/>
                      <a:pt x="13" y="11"/>
                    </a:cubicBezTo>
                    <a:cubicBezTo>
                      <a:pt x="14" y="11"/>
                      <a:pt x="14" y="10"/>
                      <a:pt x="15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10"/>
                      <a:pt x="17" y="10"/>
                      <a:pt x="18" y="10"/>
                    </a:cubicBezTo>
                    <a:cubicBezTo>
                      <a:pt x="18" y="10"/>
                      <a:pt x="18" y="10"/>
                      <a:pt x="19" y="10"/>
                    </a:cubicBezTo>
                    <a:cubicBezTo>
                      <a:pt x="19" y="9"/>
                      <a:pt x="20" y="9"/>
                      <a:pt x="20" y="9"/>
                    </a:cubicBezTo>
                    <a:cubicBezTo>
                      <a:pt x="20" y="8"/>
                      <a:pt x="20" y="6"/>
                      <a:pt x="20" y="5"/>
                    </a:cubicBezTo>
                    <a:cubicBezTo>
                      <a:pt x="20" y="4"/>
                      <a:pt x="20" y="4"/>
                      <a:pt x="19" y="3"/>
                    </a:cubicBezTo>
                    <a:cubicBezTo>
                      <a:pt x="19" y="3"/>
                      <a:pt x="19" y="3"/>
                      <a:pt x="18" y="3"/>
                    </a:cubicBezTo>
                    <a:cubicBezTo>
                      <a:pt x="17" y="3"/>
                      <a:pt x="17" y="3"/>
                      <a:pt x="16" y="2"/>
                    </a:cubicBezTo>
                    <a:cubicBezTo>
                      <a:pt x="16" y="2"/>
                      <a:pt x="16" y="2"/>
                      <a:pt x="15" y="2"/>
                    </a:cubicBezTo>
                    <a:cubicBezTo>
                      <a:pt x="15" y="1"/>
                      <a:pt x="14" y="0"/>
                      <a:pt x="13" y="1"/>
                    </a:cubicBezTo>
                    <a:cubicBezTo>
                      <a:pt x="12" y="1"/>
                      <a:pt x="12" y="1"/>
                      <a:pt x="11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2"/>
                      <a:pt x="9" y="2"/>
                      <a:pt x="9" y="3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6" y="5"/>
                      <a:pt x="6" y="6"/>
                    </a:cubicBezTo>
                    <a:cubicBezTo>
                      <a:pt x="5" y="6"/>
                      <a:pt x="5" y="7"/>
                      <a:pt x="5" y="7"/>
                    </a:cubicBezTo>
                    <a:cubicBezTo>
                      <a:pt x="5" y="7"/>
                      <a:pt x="5" y="8"/>
                      <a:pt x="5" y="8"/>
                    </a:cubicBezTo>
                    <a:cubicBezTo>
                      <a:pt x="3" y="9"/>
                      <a:pt x="2" y="10"/>
                      <a:pt x="1" y="11"/>
                    </a:cubicBezTo>
                    <a:cubicBezTo>
                      <a:pt x="1" y="11"/>
                      <a:pt x="0" y="11"/>
                      <a:pt x="0" y="11"/>
                    </a:cubicBezTo>
                    <a:cubicBezTo>
                      <a:pt x="0" y="12"/>
                      <a:pt x="1" y="12"/>
                      <a:pt x="1" y="12"/>
                    </a:cubicBezTo>
                    <a:cubicBezTo>
                      <a:pt x="1" y="13"/>
                      <a:pt x="1" y="13"/>
                      <a:pt x="1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473">
                <a:extLst>
                  <a:ext uri="{FF2B5EF4-FFF2-40B4-BE49-F238E27FC236}">
                    <a16:creationId xmlns:a16="http://schemas.microsoft.com/office/drawing/2014/main" id="{DFB2F537-74FF-4548-A502-77572035DD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5705" y="2481945"/>
                <a:ext cx="57150" cy="87313"/>
              </a:xfrm>
              <a:custGeom>
                <a:avLst/>
                <a:gdLst>
                  <a:gd name="T0" fmla="*/ 1 w 16"/>
                  <a:gd name="T1" fmla="*/ 5 h 24"/>
                  <a:gd name="T2" fmla="*/ 2 w 16"/>
                  <a:gd name="T3" fmla="*/ 7 h 24"/>
                  <a:gd name="T4" fmla="*/ 2 w 16"/>
                  <a:gd name="T5" fmla="*/ 8 h 24"/>
                  <a:gd name="T6" fmla="*/ 3 w 16"/>
                  <a:gd name="T7" fmla="*/ 8 h 24"/>
                  <a:gd name="T8" fmla="*/ 3 w 16"/>
                  <a:gd name="T9" fmla="*/ 9 h 24"/>
                  <a:gd name="T10" fmla="*/ 4 w 16"/>
                  <a:gd name="T11" fmla="*/ 11 h 24"/>
                  <a:gd name="T12" fmla="*/ 5 w 16"/>
                  <a:gd name="T13" fmla="*/ 11 h 24"/>
                  <a:gd name="T14" fmla="*/ 6 w 16"/>
                  <a:gd name="T15" fmla="*/ 12 h 24"/>
                  <a:gd name="T16" fmla="*/ 4 w 16"/>
                  <a:gd name="T17" fmla="*/ 15 h 24"/>
                  <a:gd name="T18" fmla="*/ 4 w 16"/>
                  <a:gd name="T19" fmla="*/ 15 h 24"/>
                  <a:gd name="T20" fmla="*/ 4 w 16"/>
                  <a:gd name="T21" fmla="*/ 18 h 24"/>
                  <a:gd name="T22" fmla="*/ 3 w 16"/>
                  <a:gd name="T23" fmla="*/ 19 h 24"/>
                  <a:gd name="T24" fmla="*/ 3 w 16"/>
                  <a:gd name="T25" fmla="*/ 20 h 24"/>
                  <a:gd name="T26" fmla="*/ 6 w 16"/>
                  <a:gd name="T27" fmla="*/ 21 h 24"/>
                  <a:gd name="T28" fmla="*/ 4 w 16"/>
                  <a:gd name="T29" fmla="*/ 22 h 24"/>
                  <a:gd name="T30" fmla="*/ 2 w 16"/>
                  <a:gd name="T31" fmla="*/ 24 h 24"/>
                  <a:gd name="T32" fmla="*/ 3 w 16"/>
                  <a:gd name="T33" fmla="*/ 24 h 24"/>
                  <a:gd name="T34" fmla="*/ 6 w 16"/>
                  <a:gd name="T35" fmla="*/ 23 h 24"/>
                  <a:gd name="T36" fmla="*/ 10 w 16"/>
                  <a:gd name="T37" fmla="*/ 23 h 24"/>
                  <a:gd name="T38" fmla="*/ 15 w 16"/>
                  <a:gd name="T39" fmla="*/ 21 h 24"/>
                  <a:gd name="T40" fmla="*/ 14 w 16"/>
                  <a:gd name="T41" fmla="*/ 20 h 24"/>
                  <a:gd name="T42" fmla="*/ 15 w 16"/>
                  <a:gd name="T43" fmla="*/ 18 h 24"/>
                  <a:gd name="T44" fmla="*/ 13 w 16"/>
                  <a:gd name="T45" fmla="*/ 15 h 24"/>
                  <a:gd name="T46" fmla="*/ 13 w 16"/>
                  <a:gd name="T47" fmla="*/ 16 h 24"/>
                  <a:gd name="T48" fmla="*/ 13 w 16"/>
                  <a:gd name="T49" fmla="*/ 15 h 24"/>
                  <a:gd name="T50" fmla="*/ 12 w 16"/>
                  <a:gd name="T51" fmla="*/ 12 h 24"/>
                  <a:gd name="T52" fmla="*/ 9 w 16"/>
                  <a:gd name="T53" fmla="*/ 9 h 24"/>
                  <a:gd name="T54" fmla="*/ 7 w 16"/>
                  <a:gd name="T55" fmla="*/ 7 h 24"/>
                  <a:gd name="T56" fmla="*/ 8 w 16"/>
                  <a:gd name="T57" fmla="*/ 3 h 24"/>
                  <a:gd name="T58" fmla="*/ 7 w 16"/>
                  <a:gd name="T59" fmla="*/ 2 h 24"/>
                  <a:gd name="T60" fmla="*/ 5 w 16"/>
                  <a:gd name="T61" fmla="*/ 2 h 24"/>
                  <a:gd name="T62" fmla="*/ 6 w 16"/>
                  <a:gd name="T63" fmla="*/ 0 h 24"/>
                  <a:gd name="T64" fmla="*/ 5 w 16"/>
                  <a:gd name="T65" fmla="*/ 0 h 24"/>
                  <a:gd name="T66" fmla="*/ 3 w 16"/>
                  <a:gd name="T67" fmla="*/ 0 h 24"/>
                  <a:gd name="T68" fmla="*/ 1 w 16"/>
                  <a:gd name="T69" fmla="*/ 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6" h="24">
                    <a:moveTo>
                      <a:pt x="1" y="3"/>
                    </a:moveTo>
                    <a:cubicBezTo>
                      <a:pt x="1" y="4"/>
                      <a:pt x="1" y="5"/>
                      <a:pt x="1" y="5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2" y="6"/>
                      <a:pt x="2" y="7"/>
                      <a:pt x="2" y="7"/>
                    </a:cubicBezTo>
                    <a:cubicBezTo>
                      <a:pt x="1" y="7"/>
                      <a:pt x="1" y="7"/>
                      <a:pt x="1" y="8"/>
                    </a:cubicBezTo>
                    <a:cubicBezTo>
                      <a:pt x="1" y="8"/>
                      <a:pt x="1" y="8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9"/>
                      <a:pt x="2" y="9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10"/>
                    </a:cubicBezTo>
                    <a:cubicBezTo>
                      <a:pt x="3" y="10"/>
                      <a:pt x="3" y="11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1"/>
                      <a:pt x="5" y="11"/>
                      <a:pt x="5" y="11"/>
                    </a:cubicBezTo>
                    <a:cubicBezTo>
                      <a:pt x="5" y="11"/>
                      <a:pt x="5" y="11"/>
                      <a:pt x="5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5"/>
                      <a:pt x="6" y="15"/>
                      <a:pt x="4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4" y="15"/>
                      <a:pt x="4" y="15"/>
                      <a:pt x="4" y="15"/>
                    </a:cubicBezTo>
                    <a:cubicBezTo>
                      <a:pt x="4" y="16"/>
                      <a:pt x="4" y="16"/>
                      <a:pt x="4" y="17"/>
                    </a:cubicBezTo>
                    <a:cubicBezTo>
                      <a:pt x="5" y="17"/>
                      <a:pt x="4" y="18"/>
                      <a:pt x="4" y="18"/>
                    </a:cubicBezTo>
                    <a:cubicBezTo>
                      <a:pt x="4" y="18"/>
                      <a:pt x="4" y="18"/>
                      <a:pt x="3" y="18"/>
                    </a:cubicBezTo>
                    <a:cubicBezTo>
                      <a:pt x="3" y="18"/>
                      <a:pt x="3" y="19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19"/>
                      <a:pt x="3" y="20"/>
                      <a:pt x="3" y="20"/>
                    </a:cubicBezTo>
                    <a:cubicBezTo>
                      <a:pt x="4" y="20"/>
                      <a:pt x="5" y="20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5" y="21"/>
                      <a:pt x="4" y="21"/>
                      <a:pt x="4" y="22"/>
                    </a:cubicBezTo>
                    <a:cubicBezTo>
                      <a:pt x="3" y="23"/>
                      <a:pt x="3" y="23"/>
                      <a:pt x="2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4"/>
                      <a:pt x="3" y="24"/>
                      <a:pt x="3" y="24"/>
                    </a:cubicBezTo>
                    <a:cubicBezTo>
                      <a:pt x="3" y="24"/>
                      <a:pt x="4" y="24"/>
                      <a:pt x="4" y="24"/>
                    </a:cubicBezTo>
                    <a:cubicBezTo>
                      <a:pt x="5" y="24"/>
                      <a:pt x="6" y="24"/>
                      <a:pt x="6" y="23"/>
                    </a:cubicBezTo>
                    <a:cubicBezTo>
                      <a:pt x="6" y="23"/>
                      <a:pt x="7" y="23"/>
                      <a:pt x="7" y="23"/>
                    </a:cubicBezTo>
                    <a:cubicBezTo>
                      <a:pt x="8" y="23"/>
                      <a:pt x="9" y="23"/>
                      <a:pt x="10" y="23"/>
                    </a:cubicBezTo>
                    <a:cubicBezTo>
                      <a:pt x="11" y="22"/>
                      <a:pt x="12" y="22"/>
                      <a:pt x="13" y="22"/>
                    </a:cubicBezTo>
                    <a:cubicBezTo>
                      <a:pt x="13" y="22"/>
                      <a:pt x="14" y="22"/>
                      <a:pt x="15" y="21"/>
                    </a:cubicBezTo>
                    <a:cubicBezTo>
                      <a:pt x="15" y="21"/>
                      <a:pt x="15" y="20"/>
                      <a:pt x="15" y="20"/>
                    </a:cubicBezTo>
                    <a:cubicBezTo>
                      <a:pt x="15" y="20"/>
                      <a:pt x="15" y="20"/>
                      <a:pt x="14" y="20"/>
                    </a:cubicBezTo>
                    <a:cubicBezTo>
                      <a:pt x="14" y="20"/>
                      <a:pt x="14" y="20"/>
                      <a:pt x="14" y="19"/>
                    </a:cubicBezTo>
                    <a:cubicBezTo>
                      <a:pt x="15" y="19"/>
                      <a:pt x="15" y="18"/>
                      <a:pt x="15" y="18"/>
                    </a:cubicBezTo>
                    <a:cubicBezTo>
                      <a:pt x="16" y="17"/>
                      <a:pt x="15" y="16"/>
                      <a:pt x="14" y="16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12" y="14"/>
                      <a:pt x="12" y="13"/>
                      <a:pt x="12" y="12"/>
                    </a:cubicBezTo>
                    <a:cubicBezTo>
                      <a:pt x="11" y="12"/>
                      <a:pt x="11" y="12"/>
                      <a:pt x="11" y="11"/>
                    </a:cubicBezTo>
                    <a:cubicBezTo>
                      <a:pt x="10" y="11"/>
                      <a:pt x="9" y="10"/>
                      <a:pt x="9" y="9"/>
                    </a:cubicBezTo>
                    <a:cubicBezTo>
                      <a:pt x="9" y="8"/>
                      <a:pt x="8" y="7"/>
                      <a:pt x="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6"/>
                      <a:pt x="7" y="6"/>
                      <a:pt x="7" y="5"/>
                    </a:cubicBezTo>
                    <a:cubicBezTo>
                      <a:pt x="8" y="5"/>
                      <a:pt x="8" y="4"/>
                      <a:pt x="8" y="3"/>
                    </a:cubicBezTo>
                    <a:cubicBezTo>
                      <a:pt x="8" y="3"/>
                      <a:pt x="8" y="2"/>
                      <a:pt x="8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6" y="1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474">
                <a:extLst>
                  <a:ext uri="{FF2B5EF4-FFF2-40B4-BE49-F238E27FC236}">
                    <a16:creationId xmlns:a16="http://schemas.microsoft.com/office/drawing/2014/main" id="{B7C0082A-088A-4EB6-9FF4-B59E62AE4E6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266193" y="2153333"/>
                <a:ext cx="71438" cy="73025"/>
              </a:xfrm>
              <a:custGeom>
                <a:avLst/>
                <a:gdLst>
                  <a:gd name="T0" fmla="*/ 2 w 20"/>
                  <a:gd name="T1" fmla="*/ 8 h 20"/>
                  <a:gd name="T2" fmla="*/ 5 w 20"/>
                  <a:gd name="T3" fmla="*/ 12 h 20"/>
                  <a:gd name="T4" fmla="*/ 5 w 20"/>
                  <a:gd name="T5" fmla="*/ 12 h 20"/>
                  <a:gd name="T6" fmla="*/ 6 w 20"/>
                  <a:gd name="T7" fmla="*/ 9 h 20"/>
                  <a:gd name="T8" fmla="*/ 7 w 20"/>
                  <a:gd name="T9" fmla="*/ 9 h 20"/>
                  <a:gd name="T10" fmla="*/ 8 w 20"/>
                  <a:gd name="T11" fmla="*/ 10 h 20"/>
                  <a:gd name="T12" fmla="*/ 7 w 20"/>
                  <a:gd name="T13" fmla="*/ 11 h 20"/>
                  <a:gd name="T14" fmla="*/ 5 w 20"/>
                  <a:gd name="T15" fmla="*/ 12 h 20"/>
                  <a:gd name="T16" fmla="*/ 5 w 20"/>
                  <a:gd name="T17" fmla="*/ 13 h 20"/>
                  <a:gd name="T18" fmla="*/ 7 w 20"/>
                  <a:gd name="T19" fmla="*/ 14 h 20"/>
                  <a:gd name="T20" fmla="*/ 7 w 20"/>
                  <a:gd name="T21" fmla="*/ 14 h 20"/>
                  <a:gd name="T22" fmla="*/ 7 w 20"/>
                  <a:gd name="T23" fmla="*/ 14 h 20"/>
                  <a:gd name="T24" fmla="*/ 7 w 20"/>
                  <a:gd name="T25" fmla="*/ 14 h 20"/>
                  <a:gd name="T26" fmla="*/ 7 w 20"/>
                  <a:gd name="T27" fmla="*/ 14 h 20"/>
                  <a:gd name="T28" fmla="*/ 6 w 20"/>
                  <a:gd name="T29" fmla="*/ 16 h 20"/>
                  <a:gd name="T30" fmla="*/ 9 w 20"/>
                  <a:gd name="T31" fmla="*/ 18 h 20"/>
                  <a:gd name="T32" fmla="*/ 9 w 20"/>
                  <a:gd name="T33" fmla="*/ 18 h 20"/>
                  <a:gd name="T34" fmla="*/ 9 w 20"/>
                  <a:gd name="T35" fmla="*/ 19 h 20"/>
                  <a:gd name="T36" fmla="*/ 11 w 20"/>
                  <a:gd name="T37" fmla="*/ 20 h 20"/>
                  <a:gd name="T38" fmla="*/ 11 w 20"/>
                  <a:gd name="T39" fmla="*/ 16 h 20"/>
                  <a:gd name="T40" fmla="*/ 12 w 20"/>
                  <a:gd name="T41" fmla="*/ 14 h 20"/>
                  <a:gd name="T42" fmla="*/ 13 w 20"/>
                  <a:gd name="T43" fmla="*/ 10 h 20"/>
                  <a:gd name="T44" fmla="*/ 14 w 20"/>
                  <a:gd name="T45" fmla="*/ 8 h 20"/>
                  <a:gd name="T46" fmla="*/ 15 w 20"/>
                  <a:gd name="T47" fmla="*/ 12 h 20"/>
                  <a:gd name="T48" fmla="*/ 15 w 20"/>
                  <a:gd name="T49" fmla="*/ 15 h 20"/>
                  <a:gd name="T50" fmla="*/ 17 w 20"/>
                  <a:gd name="T51" fmla="*/ 15 h 20"/>
                  <a:gd name="T52" fmla="*/ 18 w 20"/>
                  <a:gd name="T53" fmla="*/ 15 h 20"/>
                  <a:gd name="T54" fmla="*/ 20 w 20"/>
                  <a:gd name="T55" fmla="*/ 13 h 20"/>
                  <a:gd name="T56" fmla="*/ 19 w 20"/>
                  <a:gd name="T57" fmla="*/ 12 h 20"/>
                  <a:gd name="T58" fmla="*/ 17 w 20"/>
                  <a:gd name="T59" fmla="*/ 10 h 20"/>
                  <a:gd name="T60" fmla="*/ 17 w 20"/>
                  <a:gd name="T61" fmla="*/ 9 h 20"/>
                  <a:gd name="T62" fmla="*/ 15 w 20"/>
                  <a:gd name="T63" fmla="*/ 7 h 20"/>
                  <a:gd name="T64" fmla="*/ 14 w 20"/>
                  <a:gd name="T65" fmla="*/ 6 h 20"/>
                  <a:gd name="T66" fmla="*/ 11 w 20"/>
                  <a:gd name="T67" fmla="*/ 4 h 20"/>
                  <a:gd name="T68" fmla="*/ 10 w 20"/>
                  <a:gd name="T69" fmla="*/ 2 h 20"/>
                  <a:gd name="T70" fmla="*/ 8 w 20"/>
                  <a:gd name="T71" fmla="*/ 0 h 20"/>
                  <a:gd name="T72" fmla="*/ 7 w 20"/>
                  <a:gd name="T73" fmla="*/ 3 h 20"/>
                  <a:gd name="T74" fmla="*/ 7 w 20"/>
                  <a:gd name="T75" fmla="*/ 3 h 20"/>
                  <a:gd name="T76" fmla="*/ 7 w 20"/>
                  <a:gd name="T77" fmla="*/ 4 h 20"/>
                  <a:gd name="T78" fmla="*/ 7 w 20"/>
                  <a:gd name="T79" fmla="*/ 3 h 20"/>
                  <a:gd name="T80" fmla="*/ 7 w 20"/>
                  <a:gd name="T81" fmla="*/ 3 h 20"/>
                  <a:gd name="T82" fmla="*/ 5 w 20"/>
                  <a:gd name="T83" fmla="*/ 3 h 20"/>
                  <a:gd name="T84" fmla="*/ 5 w 20"/>
                  <a:gd name="T85" fmla="*/ 3 h 20"/>
                  <a:gd name="T86" fmla="*/ 4 w 20"/>
                  <a:gd name="T87" fmla="*/ 3 h 20"/>
                  <a:gd name="T88" fmla="*/ 4 w 20"/>
                  <a:gd name="T89" fmla="*/ 3 h 20"/>
                  <a:gd name="T90" fmla="*/ 5 w 20"/>
                  <a:gd name="T91" fmla="*/ 3 h 20"/>
                  <a:gd name="T92" fmla="*/ 5 w 20"/>
                  <a:gd name="T93" fmla="*/ 2 h 20"/>
                  <a:gd name="T94" fmla="*/ 2 w 20"/>
                  <a:gd name="T95" fmla="*/ 2 h 20"/>
                  <a:gd name="T96" fmla="*/ 1 w 20"/>
                  <a:gd name="T97" fmla="*/ 4 h 20"/>
                  <a:gd name="T98" fmla="*/ 1 w 20"/>
                  <a:gd name="T99" fmla="*/ 7 h 20"/>
                  <a:gd name="T100" fmla="*/ 7 w 20"/>
                  <a:gd name="T101" fmla="*/ 13 h 20"/>
                  <a:gd name="T102" fmla="*/ 7 w 20"/>
                  <a:gd name="T103" fmla="*/ 6 h 20"/>
                  <a:gd name="T104" fmla="*/ 7 w 20"/>
                  <a:gd name="T105" fmla="*/ 6 h 20"/>
                  <a:gd name="T106" fmla="*/ 7 w 20"/>
                  <a:gd name="T107" fmla="*/ 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0" h="20">
                    <a:moveTo>
                      <a:pt x="1" y="7"/>
                    </a:moveTo>
                    <a:cubicBezTo>
                      <a:pt x="1" y="7"/>
                      <a:pt x="2" y="8"/>
                      <a:pt x="2" y="8"/>
                    </a:cubicBezTo>
                    <a:cubicBezTo>
                      <a:pt x="3" y="9"/>
                      <a:pt x="3" y="9"/>
                      <a:pt x="3" y="10"/>
                    </a:cubicBezTo>
                    <a:cubicBezTo>
                      <a:pt x="4" y="10"/>
                      <a:pt x="4" y="11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1"/>
                      <a:pt x="6" y="11"/>
                      <a:pt x="6" y="10"/>
                    </a:cubicBezTo>
                    <a:cubicBezTo>
                      <a:pt x="6" y="10"/>
                      <a:pt x="6" y="10"/>
                      <a:pt x="6" y="9"/>
                    </a:cubicBezTo>
                    <a:cubicBezTo>
                      <a:pt x="6" y="9"/>
                      <a:pt x="6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8" y="10"/>
                      <a:pt x="8" y="10"/>
                    </a:cubicBezTo>
                    <a:cubicBezTo>
                      <a:pt x="8" y="10"/>
                      <a:pt x="7" y="11"/>
                      <a:pt x="7" y="11"/>
                    </a:cubicBezTo>
                    <a:cubicBezTo>
                      <a:pt x="6" y="12"/>
                      <a:pt x="6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5" y="13"/>
                      <a:pt x="5" y="13"/>
                    </a:cubicBezTo>
                    <a:cubicBezTo>
                      <a:pt x="5" y="13"/>
                      <a:pt x="5" y="14"/>
                      <a:pt x="6" y="14"/>
                    </a:cubicBezTo>
                    <a:cubicBezTo>
                      <a:pt x="6" y="14"/>
                      <a:pt x="6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8" y="14"/>
                      <a:pt x="8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6" y="14"/>
                      <a:pt x="6" y="14"/>
                      <a:pt x="6" y="15"/>
                    </a:cubicBezTo>
                    <a:cubicBezTo>
                      <a:pt x="6" y="15"/>
                      <a:pt x="6" y="15"/>
                      <a:pt x="6" y="16"/>
                    </a:cubicBezTo>
                    <a:cubicBezTo>
                      <a:pt x="6" y="17"/>
                      <a:pt x="7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9"/>
                      <a:pt x="9" y="19"/>
                    </a:cubicBezTo>
                    <a:cubicBezTo>
                      <a:pt x="9" y="19"/>
                      <a:pt x="9" y="20"/>
                      <a:pt x="10" y="20"/>
                    </a:cubicBezTo>
                    <a:cubicBezTo>
                      <a:pt x="10" y="20"/>
                      <a:pt x="10" y="20"/>
                      <a:pt x="11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19"/>
                      <a:pt x="11" y="18"/>
                      <a:pt x="11" y="16"/>
                    </a:cubicBezTo>
                    <a:cubicBezTo>
                      <a:pt x="11" y="16"/>
                      <a:pt x="11" y="15"/>
                      <a:pt x="12" y="15"/>
                    </a:cubicBezTo>
                    <a:cubicBezTo>
                      <a:pt x="12" y="15"/>
                      <a:pt x="12" y="14"/>
                      <a:pt x="12" y="14"/>
                    </a:cubicBezTo>
                    <a:cubicBezTo>
                      <a:pt x="12" y="13"/>
                      <a:pt x="13" y="11"/>
                      <a:pt x="13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3" y="9"/>
                      <a:pt x="13" y="9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5" y="10"/>
                      <a:pt x="15" y="11"/>
                      <a:pt x="15" y="12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4"/>
                      <a:pt x="15" y="14"/>
                      <a:pt x="15" y="15"/>
                    </a:cubicBezTo>
                    <a:cubicBezTo>
                      <a:pt x="15" y="15"/>
                      <a:pt x="16" y="15"/>
                      <a:pt x="16" y="15"/>
                    </a:cubicBezTo>
                    <a:cubicBezTo>
                      <a:pt x="16" y="15"/>
                      <a:pt x="17" y="15"/>
                      <a:pt x="17" y="15"/>
                    </a:cubicBezTo>
                    <a:cubicBezTo>
                      <a:pt x="17" y="15"/>
                      <a:pt x="17" y="15"/>
                      <a:pt x="18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9" y="15"/>
                      <a:pt x="20" y="14"/>
                      <a:pt x="20" y="13"/>
                    </a:cubicBezTo>
                    <a:cubicBezTo>
                      <a:pt x="20" y="13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19" y="12"/>
                    </a:cubicBezTo>
                    <a:cubicBezTo>
                      <a:pt x="19" y="12"/>
                      <a:pt x="18" y="12"/>
                      <a:pt x="18" y="11"/>
                    </a:cubicBezTo>
                    <a:cubicBezTo>
                      <a:pt x="18" y="10"/>
                      <a:pt x="18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9"/>
                      <a:pt x="17" y="9"/>
                    </a:cubicBezTo>
                    <a:cubicBezTo>
                      <a:pt x="17" y="9"/>
                      <a:pt x="17" y="8"/>
                      <a:pt x="16" y="8"/>
                    </a:cubicBezTo>
                    <a:cubicBezTo>
                      <a:pt x="16" y="8"/>
                      <a:pt x="15" y="8"/>
                      <a:pt x="15" y="7"/>
                    </a:cubicBezTo>
                    <a:cubicBezTo>
                      <a:pt x="15" y="7"/>
                      <a:pt x="14" y="7"/>
                      <a:pt x="14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3" y="6"/>
                      <a:pt x="13" y="6"/>
                      <a:pt x="13" y="5"/>
                    </a:cubicBezTo>
                    <a:cubicBezTo>
                      <a:pt x="12" y="5"/>
                      <a:pt x="11" y="5"/>
                      <a:pt x="11" y="4"/>
                    </a:cubicBezTo>
                    <a:cubicBezTo>
                      <a:pt x="11" y="3"/>
                      <a:pt x="11" y="3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8" y="0"/>
                    </a:cubicBezTo>
                    <a:cubicBezTo>
                      <a:pt x="7" y="0"/>
                      <a:pt x="7" y="1"/>
                      <a:pt x="7" y="1"/>
                    </a:cubicBezTo>
                    <a:cubicBezTo>
                      <a:pt x="7" y="1"/>
                      <a:pt x="7" y="2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6" y="3"/>
                      <a:pt x="6" y="3"/>
                    </a:cubicBezTo>
                    <a:cubicBezTo>
                      <a:pt x="6" y="2"/>
                      <a:pt x="5" y="2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2"/>
                      <a:pt x="4" y="1"/>
                      <a:pt x="4" y="2"/>
                    </a:cubicBezTo>
                    <a:cubicBezTo>
                      <a:pt x="3" y="2"/>
                      <a:pt x="2" y="2"/>
                      <a:pt x="2" y="2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0" y="4"/>
                      <a:pt x="0" y="5"/>
                      <a:pt x="1" y="6"/>
                    </a:cubicBezTo>
                    <a:cubicBezTo>
                      <a:pt x="1" y="6"/>
                      <a:pt x="2" y="6"/>
                      <a:pt x="1" y="7"/>
                    </a:cubicBezTo>
                    <a:close/>
                    <a:moveTo>
                      <a:pt x="8" y="13"/>
                    </a:moveTo>
                    <a:cubicBezTo>
                      <a:pt x="7" y="13"/>
                      <a:pt x="7" y="13"/>
                      <a:pt x="7" y="13"/>
                    </a:cubicBezTo>
                    <a:cubicBezTo>
                      <a:pt x="8" y="13"/>
                      <a:pt x="8" y="13"/>
                      <a:pt x="8" y="13"/>
                    </a:cubicBezTo>
                    <a:close/>
                    <a:moveTo>
                      <a:pt x="7" y="6"/>
                    </a:move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5"/>
                      <a:pt x="7" y="5"/>
                      <a:pt x="7" y="5"/>
                    </a:cubicBezTo>
                    <a:lnTo>
                      <a:pt x="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475">
                <a:extLst>
                  <a:ext uri="{FF2B5EF4-FFF2-40B4-BE49-F238E27FC236}">
                    <a16:creationId xmlns:a16="http://schemas.microsoft.com/office/drawing/2014/main" id="{CEAE242E-0B69-4A47-A047-589A0E168B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8505" y="2146983"/>
                <a:ext cx="76200" cy="68263"/>
              </a:xfrm>
              <a:custGeom>
                <a:avLst/>
                <a:gdLst>
                  <a:gd name="T0" fmla="*/ 20 w 21"/>
                  <a:gd name="T1" fmla="*/ 14 h 19"/>
                  <a:gd name="T2" fmla="*/ 19 w 21"/>
                  <a:gd name="T3" fmla="*/ 13 h 19"/>
                  <a:gd name="T4" fmla="*/ 18 w 21"/>
                  <a:gd name="T5" fmla="*/ 12 h 19"/>
                  <a:gd name="T6" fmla="*/ 16 w 21"/>
                  <a:gd name="T7" fmla="*/ 12 h 19"/>
                  <a:gd name="T8" fmla="*/ 15 w 21"/>
                  <a:gd name="T9" fmla="*/ 12 h 19"/>
                  <a:gd name="T10" fmla="*/ 12 w 21"/>
                  <a:gd name="T11" fmla="*/ 12 h 19"/>
                  <a:gd name="T12" fmla="*/ 10 w 21"/>
                  <a:gd name="T13" fmla="*/ 12 h 19"/>
                  <a:gd name="T14" fmla="*/ 10 w 21"/>
                  <a:gd name="T15" fmla="*/ 11 h 19"/>
                  <a:gd name="T16" fmla="*/ 8 w 21"/>
                  <a:gd name="T17" fmla="*/ 9 h 19"/>
                  <a:gd name="T18" fmla="*/ 7 w 21"/>
                  <a:gd name="T19" fmla="*/ 8 h 19"/>
                  <a:gd name="T20" fmla="*/ 7 w 21"/>
                  <a:gd name="T21" fmla="*/ 8 h 19"/>
                  <a:gd name="T22" fmla="*/ 7 w 21"/>
                  <a:gd name="T23" fmla="*/ 8 h 19"/>
                  <a:gd name="T24" fmla="*/ 7 w 21"/>
                  <a:gd name="T25" fmla="*/ 8 h 19"/>
                  <a:gd name="T26" fmla="*/ 7 w 21"/>
                  <a:gd name="T27" fmla="*/ 8 h 19"/>
                  <a:gd name="T28" fmla="*/ 7 w 21"/>
                  <a:gd name="T29" fmla="*/ 8 h 19"/>
                  <a:gd name="T30" fmla="*/ 7 w 21"/>
                  <a:gd name="T31" fmla="*/ 8 h 19"/>
                  <a:gd name="T32" fmla="*/ 9 w 21"/>
                  <a:gd name="T33" fmla="*/ 8 h 19"/>
                  <a:gd name="T34" fmla="*/ 9 w 21"/>
                  <a:gd name="T35" fmla="*/ 7 h 19"/>
                  <a:gd name="T36" fmla="*/ 9 w 21"/>
                  <a:gd name="T37" fmla="*/ 7 h 19"/>
                  <a:gd name="T38" fmla="*/ 8 w 21"/>
                  <a:gd name="T39" fmla="*/ 5 h 19"/>
                  <a:gd name="T40" fmla="*/ 7 w 21"/>
                  <a:gd name="T41" fmla="*/ 4 h 19"/>
                  <a:gd name="T42" fmla="*/ 6 w 21"/>
                  <a:gd name="T43" fmla="*/ 4 h 19"/>
                  <a:gd name="T44" fmla="*/ 5 w 21"/>
                  <a:gd name="T45" fmla="*/ 3 h 19"/>
                  <a:gd name="T46" fmla="*/ 5 w 21"/>
                  <a:gd name="T47" fmla="*/ 3 h 19"/>
                  <a:gd name="T48" fmla="*/ 5 w 21"/>
                  <a:gd name="T49" fmla="*/ 2 h 19"/>
                  <a:gd name="T50" fmla="*/ 3 w 21"/>
                  <a:gd name="T51" fmla="*/ 0 h 19"/>
                  <a:gd name="T52" fmla="*/ 1 w 21"/>
                  <a:gd name="T53" fmla="*/ 1 h 19"/>
                  <a:gd name="T54" fmla="*/ 0 w 21"/>
                  <a:gd name="T55" fmla="*/ 2 h 19"/>
                  <a:gd name="T56" fmla="*/ 1 w 21"/>
                  <a:gd name="T57" fmla="*/ 5 h 19"/>
                  <a:gd name="T58" fmla="*/ 1 w 21"/>
                  <a:gd name="T59" fmla="*/ 5 h 19"/>
                  <a:gd name="T60" fmla="*/ 3 w 21"/>
                  <a:gd name="T61" fmla="*/ 6 h 19"/>
                  <a:gd name="T62" fmla="*/ 4 w 21"/>
                  <a:gd name="T63" fmla="*/ 7 h 19"/>
                  <a:gd name="T64" fmla="*/ 4 w 21"/>
                  <a:gd name="T65" fmla="*/ 8 h 19"/>
                  <a:gd name="T66" fmla="*/ 3 w 21"/>
                  <a:gd name="T67" fmla="*/ 10 h 19"/>
                  <a:gd name="T68" fmla="*/ 2 w 21"/>
                  <a:gd name="T69" fmla="*/ 11 h 19"/>
                  <a:gd name="T70" fmla="*/ 2 w 21"/>
                  <a:gd name="T71" fmla="*/ 14 h 19"/>
                  <a:gd name="T72" fmla="*/ 3 w 21"/>
                  <a:gd name="T73" fmla="*/ 15 h 19"/>
                  <a:gd name="T74" fmla="*/ 3 w 21"/>
                  <a:gd name="T75" fmla="*/ 15 h 19"/>
                  <a:gd name="T76" fmla="*/ 5 w 21"/>
                  <a:gd name="T77" fmla="*/ 16 h 19"/>
                  <a:gd name="T78" fmla="*/ 6 w 21"/>
                  <a:gd name="T79" fmla="*/ 15 h 19"/>
                  <a:gd name="T80" fmla="*/ 6 w 21"/>
                  <a:gd name="T81" fmla="*/ 16 h 19"/>
                  <a:gd name="T82" fmla="*/ 6 w 21"/>
                  <a:gd name="T83" fmla="*/ 16 h 19"/>
                  <a:gd name="T84" fmla="*/ 6 w 21"/>
                  <a:gd name="T85" fmla="*/ 17 h 19"/>
                  <a:gd name="T86" fmla="*/ 9 w 21"/>
                  <a:gd name="T87" fmla="*/ 18 h 19"/>
                  <a:gd name="T88" fmla="*/ 13 w 21"/>
                  <a:gd name="T89" fmla="*/ 18 h 19"/>
                  <a:gd name="T90" fmla="*/ 14 w 21"/>
                  <a:gd name="T91" fmla="*/ 19 h 19"/>
                  <a:gd name="T92" fmla="*/ 16 w 21"/>
                  <a:gd name="T93" fmla="*/ 19 h 19"/>
                  <a:gd name="T94" fmla="*/ 18 w 21"/>
                  <a:gd name="T95" fmla="*/ 19 h 19"/>
                  <a:gd name="T96" fmla="*/ 18 w 21"/>
                  <a:gd name="T97" fmla="*/ 19 h 19"/>
                  <a:gd name="T98" fmla="*/ 20 w 21"/>
                  <a:gd name="T99" fmla="*/ 18 h 19"/>
                  <a:gd name="T100" fmla="*/ 20 w 21"/>
                  <a:gd name="T101" fmla="*/ 17 h 19"/>
                  <a:gd name="T102" fmla="*/ 20 w 21"/>
                  <a:gd name="T103" fmla="*/ 16 h 19"/>
                  <a:gd name="T104" fmla="*/ 20 w 21"/>
                  <a:gd name="T105" fmla="*/ 14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" h="19">
                    <a:moveTo>
                      <a:pt x="20" y="14"/>
                    </a:moveTo>
                    <a:cubicBezTo>
                      <a:pt x="20" y="13"/>
                      <a:pt x="20" y="13"/>
                      <a:pt x="19" y="13"/>
                    </a:cubicBezTo>
                    <a:cubicBezTo>
                      <a:pt x="19" y="12"/>
                      <a:pt x="19" y="12"/>
                      <a:pt x="18" y="12"/>
                    </a:cubicBezTo>
                    <a:cubicBezTo>
                      <a:pt x="17" y="12"/>
                      <a:pt x="17" y="12"/>
                      <a:pt x="16" y="12"/>
                    </a:cubicBezTo>
                    <a:cubicBezTo>
                      <a:pt x="16" y="12"/>
                      <a:pt x="16" y="12"/>
                      <a:pt x="15" y="12"/>
                    </a:cubicBezTo>
                    <a:cubicBezTo>
                      <a:pt x="14" y="12"/>
                      <a:pt x="13" y="12"/>
                      <a:pt x="12" y="12"/>
                    </a:cubicBezTo>
                    <a:cubicBezTo>
                      <a:pt x="11" y="12"/>
                      <a:pt x="11" y="12"/>
                      <a:pt x="10" y="12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1"/>
                      <a:pt x="8" y="10"/>
                      <a:pt x="8" y="9"/>
                    </a:cubicBezTo>
                    <a:cubicBezTo>
                      <a:pt x="7" y="9"/>
                      <a:pt x="7" y="9"/>
                      <a:pt x="7" y="8"/>
                    </a:cubicBezTo>
                    <a:cubicBezTo>
                      <a:pt x="6" y="8"/>
                      <a:pt x="6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8" y="8"/>
                      <a:pt x="8" y="8"/>
                      <a:pt x="9" y="8"/>
                    </a:cubicBezTo>
                    <a:cubicBezTo>
                      <a:pt x="9" y="8"/>
                      <a:pt x="9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8" y="6"/>
                      <a:pt x="8" y="6"/>
                      <a:pt x="8" y="5"/>
                    </a:cubicBezTo>
                    <a:cubicBezTo>
                      <a:pt x="8" y="5"/>
                      <a:pt x="8" y="4"/>
                      <a:pt x="7" y="4"/>
                    </a:cubicBezTo>
                    <a:cubicBezTo>
                      <a:pt x="7" y="4"/>
                      <a:pt x="7" y="4"/>
                      <a:pt x="6" y="4"/>
                    </a:cubicBezTo>
                    <a:cubicBezTo>
                      <a:pt x="6" y="4"/>
                      <a:pt x="5" y="4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1"/>
                      <a:pt x="4" y="1"/>
                      <a:pt x="3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2" y="5"/>
                      <a:pt x="3" y="5"/>
                      <a:pt x="3" y="6"/>
                    </a:cubicBezTo>
                    <a:cubicBezTo>
                      <a:pt x="4" y="6"/>
                      <a:pt x="4" y="6"/>
                      <a:pt x="4" y="7"/>
                    </a:cubicBezTo>
                    <a:cubicBezTo>
                      <a:pt x="4" y="7"/>
                      <a:pt x="4" y="8"/>
                      <a:pt x="4" y="8"/>
                    </a:cubicBezTo>
                    <a:cubicBezTo>
                      <a:pt x="4" y="9"/>
                      <a:pt x="4" y="9"/>
                      <a:pt x="3" y="10"/>
                    </a:cubicBezTo>
                    <a:cubicBezTo>
                      <a:pt x="3" y="10"/>
                      <a:pt x="3" y="10"/>
                      <a:pt x="2" y="11"/>
                    </a:cubicBezTo>
                    <a:cubicBezTo>
                      <a:pt x="2" y="12"/>
                      <a:pt x="2" y="13"/>
                      <a:pt x="2" y="14"/>
                    </a:cubicBezTo>
                    <a:cubicBezTo>
                      <a:pt x="2" y="15"/>
                      <a:pt x="3" y="15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4" y="16"/>
                      <a:pt x="4" y="16"/>
                      <a:pt x="5" y="16"/>
                    </a:cubicBezTo>
                    <a:cubicBezTo>
                      <a:pt x="5" y="16"/>
                      <a:pt x="5" y="15"/>
                      <a:pt x="6" y="15"/>
                    </a:cubicBezTo>
                    <a:cubicBezTo>
                      <a:pt x="6" y="15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7" y="17"/>
                      <a:pt x="8" y="18"/>
                      <a:pt x="9" y="18"/>
                    </a:cubicBezTo>
                    <a:cubicBezTo>
                      <a:pt x="10" y="18"/>
                      <a:pt x="12" y="18"/>
                      <a:pt x="13" y="18"/>
                    </a:cubicBezTo>
                    <a:cubicBezTo>
                      <a:pt x="14" y="18"/>
                      <a:pt x="14" y="19"/>
                      <a:pt x="14" y="19"/>
                    </a:cubicBezTo>
                    <a:cubicBezTo>
                      <a:pt x="15" y="19"/>
                      <a:pt x="16" y="19"/>
                      <a:pt x="16" y="19"/>
                    </a:cubicBezTo>
                    <a:cubicBezTo>
                      <a:pt x="17" y="19"/>
                      <a:pt x="17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9" y="18"/>
                      <a:pt x="19" y="18"/>
                      <a:pt x="20" y="18"/>
                    </a:cubicBezTo>
                    <a:cubicBezTo>
                      <a:pt x="20" y="18"/>
                      <a:pt x="20" y="17"/>
                      <a:pt x="20" y="17"/>
                    </a:cubicBezTo>
                    <a:cubicBezTo>
                      <a:pt x="20" y="17"/>
                      <a:pt x="20" y="16"/>
                      <a:pt x="20" y="16"/>
                    </a:cubicBezTo>
                    <a:cubicBezTo>
                      <a:pt x="21" y="15"/>
                      <a:pt x="21" y="14"/>
                      <a:pt x="20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476">
                <a:extLst>
                  <a:ext uri="{FF2B5EF4-FFF2-40B4-BE49-F238E27FC236}">
                    <a16:creationId xmlns:a16="http://schemas.microsoft.com/office/drawing/2014/main" id="{8B392DFB-7E87-4D4F-A228-3DA8B7243E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3093" y="2127933"/>
                <a:ext cx="71438" cy="47625"/>
              </a:xfrm>
              <a:custGeom>
                <a:avLst/>
                <a:gdLst>
                  <a:gd name="T0" fmla="*/ 13 w 20"/>
                  <a:gd name="T1" fmla="*/ 8 h 13"/>
                  <a:gd name="T2" fmla="*/ 11 w 20"/>
                  <a:gd name="T3" fmla="*/ 7 h 13"/>
                  <a:gd name="T4" fmla="*/ 11 w 20"/>
                  <a:gd name="T5" fmla="*/ 7 h 13"/>
                  <a:gd name="T6" fmla="*/ 11 w 20"/>
                  <a:gd name="T7" fmla="*/ 5 h 13"/>
                  <a:gd name="T8" fmla="*/ 11 w 20"/>
                  <a:gd name="T9" fmla="*/ 3 h 13"/>
                  <a:gd name="T10" fmla="*/ 10 w 20"/>
                  <a:gd name="T11" fmla="*/ 2 h 13"/>
                  <a:gd name="T12" fmla="*/ 9 w 20"/>
                  <a:gd name="T13" fmla="*/ 1 h 13"/>
                  <a:gd name="T14" fmla="*/ 8 w 20"/>
                  <a:gd name="T15" fmla="*/ 0 h 13"/>
                  <a:gd name="T16" fmla="*/ 7 w 20"/>
                  <a:gd name="T17" fmla="*/ 0 h 13"/>
                  <a:gd name="T18" fmla="*/ 5 w 20"/>
                  <a:gd name="T19" fmla="*/ 2 h 13"/>
                  <a:gd name="T20" fmla="*/ 4 w 20"/>
                  <a:gd name="T21" fmla="*/ 2 h 13"/>
                  <a:gd name="T22" fmla="*/ 3 w 20"/>
                  <a:gd name="T23" fmla="*/ 3 h 13"/>
                  <a:gd name="T24" fmla="*/ 2 w 20"/>
                  <a:gd name="T25" fmla="*/ 4 h 13"/>
                  <a:gd name="T26" fmla="*/ 2 w 20"/>
                  <a:gd name="T27" fmla="*/ 5 h 13"/>
                  <a:gd name="T28" fmla="*/ 3 w 20"/>
                  <a:gd name="T29" fmla="*/ 5 h 13"/>
                  <a:gd name="T30" fmla="*/ 3 w 20"/>
                  <a:gd name="T31" fmla="*/ 5 h 13"/>
                  <a:gd name="T32" fmla="*/ 3 w 20"/>
                  <a:gd name="T33" fmla="*/ 5 h 13"/>
                  <a:gd name="T34" fmla="*/ 1 w 20"/>
                  <a:gd name="T35" fmla="*/ 5 h 13"/>
                  <a:gd name="T36" fmla="*/ 0 w 20"/>
                  <a:gd name="T37" fmla="*/ 6 h 13"/>
                  <a:gd name="T38" fmla="*/ 0 w 20"/>
                  <a:gd name="T39" fmla="*/ 7 h 13"/>
                  <a:gd name="T40" fmla="*/ 1 w 20"/>
                  <a:gd name="T41" fmla="*/ 8 h 13"/>
                  <a:gd name="T42" fmla="*/ 4 w 20"/>
                  <a:gd name="T43" fmla="*/ 9 h 13"/>
                  <a:gd name="T44" fmla="*/ 5 w 20"/>
                  <a:gd name="T45" fmla="*/ 9 h 13"/>
                  <a:gd name="T46" fmla="*/ 7 w 20"/>
                  <a:gd name="T47" fmla="*/ 9 h 13"/>
                  <a:gd name="T48" fmla="*/ 7 w 20"/>
                  <a:gd name="T49" fmla="*/ 9 h 13"/>
                  <a:gd name="T50" fmla="*/ 7 w 20"/>
                  <a:gd name="T51" fmla="*/ 10 h 13"/>
                  <a:gd name="T52" fmla="*/ 3 w 20"/>
                  <a:gd name="T53" fmla="*/ 10 h 13"/>
                  <a:gd name="T54" fmla="*/ 3 w 20"/>
                  <a:gd name="T55" fmla="*/ 11 h 13"/>
                  <a:gd name="T56" fmla="*/ 4 w 20"/>
                  <a:gd name="T57" fmla="*/ 12 h 13"/>
                  <a:gd name="T58" fmla="*/ 4 w 20"/>
                  <a:gd name="T59" fmla="*/ 13 h 13"/>
                  <a:gd name="T60" fmla="*/ 6 w 20"/>
                  <a:gd name="T61" fmla="*/ 13 h 13"/>
                  <a:gd name="T62" fmla="*/ 9 w 20"/>
                  <a:gd name="T63" fmla="*/ 12 h 13"/>
                  <a:gd name="T64" fmla="*/ 10 w 20"/>
                  <a:gd name="T65" fmla="*/ 12 h 13"/>
                  <a:gd name="T66" fmla="*/ 12 w 20"/>
                  <a:gd name="T67" fmla="*/ 11 h 13"/>
                  <a:gd name="T68" fmla="*/ 12 w 20"/>
                  <a:gd name="T69" fmla="*/ 12 h 13"/>
                  <a:gd name="T70" fmla="*/ 14 w 20"/>
                  <a:gd name="T71" fmla="*/ 12 h 13"/>
                  <a:gd name="T72" fmla="*/ 15 w 20"/>
                  <a:gd name="T73" fmla="*/ 12 h 13"/>
                  <a:gd name="T74" fmla="*/ 16 w 20"/>
                  <a:gd name="T75" fmla="*/ 12 h 13"/>
                  <a:gd name="T76" fmla="*/ 17 w 20"/>
                  <a:gd name="T77" fmla="*/ 11 h 13"/>
                  <a:gd name="T78" fmla="*/ 20 w 20"/>
                  <a:gd name="T79" fmla="*/ 9 h 13"/>
                  <a:gd name="T80" fmla="*/ 20 w 20"/>
                  <a:gd name="T81" fmla="*/ 8 h 13"/>
                  <a:gd name="T82" fmla="*/ 19 w 20"/>
                  <a:gd name="T83" fmla="*/ 6 h 13"/>
                  <a:gd name="T84" fmla="*/ 19 w 20"/>
                  <a:gd name="T85" fmla="*/ 6 h 13"/>
                  <a:gd name="T86" fmla="*/ 18 w 20"/>
                  <a:gd name="T87" fmla="*/ 7 h 13"/>
                  <a:gd name="T88" fmla="*/ 18 w 20"/>
                  <a:gd name="T89" fmla="*/ 7 h 13"/>
                  <a:gd name="T90" fmla="*/ 17 w 20"/>
                  <a:gd name="T91" fmla="*/ 6 h 13"/>
                  <a:gd name="T92" fmla="*/ 17 w 20"/>
                  <a:gd name="T93" fmla="*/ 5 h 13"/>
                  <a:gd name="T94" fmla="*/ 17 w 20"/>
                  <a:gd name="T95" fmla="*/ 4 h 13"/>
                  <a:gd name="T96" fmla="*/ 18 w 20"/>
                  <a:gd name="T97" fmla="*/ 2 h 13"/>
                  <a:gd name="T98" fmla="*/ 18 w 20"/>
                  <a:gd name="T99" fmla="*/ 1 h 13"/>
                  <a:gd name="T100" fmla="*/ 17 w 20"/>
                  <a:gd name="T101" fmla="*/ 1 h 13"/>
                  <a:gd name="T102" fmla="*/ 15 w 20"/>
                  <a:gd name="T103" fmla="*/ 3 h 13"/>
                  <a:gd name="T104" fmla="*/ 14 w 20"/>
                  <a:gd name="T105" fmla="*/ 4 h 13"/>
                  <a:gd name="T106" fmla="*/ 14 w 20"/>
                  <a:gd name="T107" fmla="*/ 4 h 13"/>
                  <a:gd name="T108" fmla="*/ 14 w 20"/>
                  <a:gd name="T109" fmla="*/ 5 h 13"/>
                  <a:gd name="T110" fmla="*/ 14 w 20"/>
                  <a:gd name="T111" fmla="*/ 5 h 13"/>
                  <a:gd name="T112" fmla="*/ 13 w 20"/>
                  <a:gd name="T113" fmla="*/ 7 h 13"/>
                  <a:gd name="T114" fmla="*/ 14 w 20"/>
                  <a:gd name="T115" fmla="*/ 7 h 13"/>
                  <a:gd name="T116" fmla="*/ 13 w 20"/>
                  <a:gd name="T117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0" h="13">
                    <a:moveTo>
                      <a:pt x="13" y="8"/>
                    </a:moveTo>
                    <a:cubicBezTo>
                      <a:pt x="12" y="8"/>
                      <a:pt x="12" y="7"/>
                      <a:pt x="1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6"/>
                      <a:pt x="11" y="5"/>
                      <a:pt x="11" y="5"/>
                    </a:cubicBezTo>
                    <a:cubicBezTo>
                      <a:pt x="11" y="4"/>
                      <a:pt x="11" y="4"/>
                      <a:pt x="11" y="3"/>
                    </a:cubicBezTo>
                    <a:cubicBezTo>
                      <a:pt x="11" y="2"/>
                      <a:pt x="10" y="2"/>
                      <a:pt x="10" y="2"/>
                    </a:cubicBezTo>
                    <a:cubicBezTo>
                      <a:pt x="9" y="2"/>
                      <a:pt x="9" y="2"/>
                      <a:pt x="9" y="1"/>
                    </a:cubicBezTo>
                    <a:cubicBezTo>
                      <a:pt x="9" y="1"/>
                      <a:pt x="9" y="0"/>
                      <a:pt x="8" y="0"/>
                    </a:cubicBezTo>
                    <a:cubicBezTo>
                      <a:pt x="8" y="0"/>
                      <a:pt x="7" y="0"/>
                      <a:pt x="7" y="0"/>
                    </a:cubicBezTo>
                    <a:cubicBezTo>
                      <a:pt x="6" y="1"/>
                      <a:pt x="5" y="1"/>
                      <a:pt x="5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3"/>
                      <a:pt x="4" y="3"/>
                      <a:pt x="3" y="3"/>
                    </a:cubicBezTo>
                    <a:cubicBezTo>
                      <a:pt x="3" y="3"/>
                      <a:pt x="3" y="4"/>
                      <a:pt x="2" y="4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2" y="5"/>
                      <a:pt x="1" y="5"/>
                    </a:cubicBezTo>
                    <a:cubicBezTo>
                      <a:pt x="1" y="5"/>
                      <a:pt x="0" y="6"/>
                      <a:pt x="0" y="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2" y="9"/>
                      <a:pt x="3" y="9"/>
                      <a:pt x="4" y="9"/>
                    </a:cubicBezTo>
                    <a:cubicBezTo>
                      <a:pt x="4" y="9"/>
                      <a:pt x="5" y="9"/>
                      <a:pt x="5" y="9"/>
                    </a:cubicBezTo>
                    <a:cubicBezTo>
                      <a:pt x="5" y="9"/>
                      <a:pt x="6" y="9"/>
                      <a:pt x="7" y="9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7" y="9"/>
                      <a:pt x="7" y="9"/>
                      <a:pt x="7" y="10"/>
                    </a:cubicBezTo>
                    <a:cubicBezTo>
                      <a:pt x="5" y="10"/>
                      <a:pt x="4" y="10"/>
                      <a:pt x="3" y="10"/>
                    </a:cubicBezTo>
                    <a:cubicBezTo>
                      <a:pt x="3" y="10"/>
                      <a:pt x="3" y="10"/>
                      <a:pt x="3" y="11"/>
                    </a:cubicBezTo>
                    <a:cubicBezTo>
                      <a:pt x="3" y="12"/>
                      <a:pt x="3" y="12"/>
                      <a:pt x="4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5" y="13"/>
                      <a:pt x="5" y="13"/>
                      <a:pt x="6" y="13"/>
                    </a:cubicBezTo>
                    <a:cubicBezTo>
                      <a:pt x="7" y="13"/>
                      <a:pt x="8" y="13"/>
                      <a:pt x="9" y="12"/>
                    </a:cubicBezTo>
                    <a:cubicBezTo>
                      <a:pt x="9" y="12"/>
                      <a:pt x="9" y="12"/>
                      <a:pt x="10" y="12"/>
                    </a:cubicBezTo>
                    <a:cubicBezTo>
                      <a:pt x="10" y="12"/>
                      <a:pt x="11" y="12"/>
                      <a:pt x="12" y="11"/>
                    </a:cubicBezTo>
                    <a:cubicBezTo>
                      <a:pt x="12" y="11"/>
                      <a:pt x="12" y="11"/>
                      <a:pt x="12" y="12"/>
                    </a:cubicBezTo>
                    <a:cubicBezTo>
                      <a:pt x="13" y="12"/>
                      <a:pt x="13" y="12"/>
                      <a:pt x="14" y="12"/>
                    </a:cubicBezTo>
                    <a:cubicBezTo>
                      <a:pt x="14" y="12"/>
                      <a:pt x="15" y="12"/>
                      <a:pt x="15" y="12"/>
                    </a:cubicBezTo>
                    <a:cubicBezTo>
                      <a:pt x="15" y="12"/>
                      <a:pt x="16" y="12"/>
                      <a:pt x="16" y="12"/>
                    </a:cubicBezTo>
                    <a:cubicBezTo>
                      <a:pt x="16" y="12"/>
                      <a:pt x="17" y="12"/>
                      <a:pt x="17" y="11"/>
                    </a:cubicBezTo>
                    <a:cubicBezTo>
                      <a:pt x="18" y="11"/>
                      <a:pt x="19" y="10"/>
                      <a:pt x="20" y="9"/>
                    </a:cubicBezTo>
                    <a:cubicBezTo>
                      <a:pt x="20" y="9"/>
                      <a:pt x="20" y="9"/>
                      <a:pt x="20" y="8"/>
                    </a:cubicBezTo>
                    <a:cubicBezTo>
                      <a:pt x="20" y="8"/>
                      <a:pt x="20" y="7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8" y="7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7"/>
                      <a:pt x="17" y="6"/>
                    </a:cubicBezTo>
                    <a:cubicBezTo>
                      <a:pt x="17" y="6"/>
                      <a:pt x="17" y="5"/>
                      <a:pt x="17" y="5"/>
                    </a:cubicBezTo>
                    <a:cubicBezTo>
                      <a:pt x="17" y="5"/>
                      <a:pt x="17" y="4"/>
                      <a:pt x="17" y="4"/>
                    </a:cubicBezTo>
                    <a:cubicBezTo>
                      <a:pt x="17" y="3"/>
                      <a:pt x="17" y="2"/>
                      <a:pt x="18" y="2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6" y="2"/>
                      <a:pt x="15" y="2"/>
                      <a:pt x="15" y="3"/>
                    </a:cubicBezTo>
                    <a:cubicBezTo>
                      <a:pt x="14" y="3"/>
                      <a:pt x="14" y="3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5"/>
                      <a:pt x="14" y="5"/>
                      <a:pt x="14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6"/>
                      <a:pt x="13" y="6"/>
                      <a:pt x="13" y="7"/>
                    </a:cubicBezTo>
                    <a:cubicBezTo>
                      <a:pt x="13" y="7"/>
                      <a:pt x="14" y="7"/>
                      <a:pt x="14" y="7"/>
                    </a:cubicBezTo>
                    <a:cubicBezTo>
                      <a:pt x="14" y="7"/>
                      <a:pt x="13" y="8"/>
                      <a:pt x="13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477">
                <a:extLst>
                  <a:ext uri="{FF2B5EF4-FFF2-40B4-BE49-F238E27FC236}">
                    <a16:creationId xmlns:a16="http://schemas.microsoft.com/office/drawing/2014/main" id="{67C48CEB-11B9-46C7-8C98-F52C502434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968" y="3361420"/>
                <a:ext cx="76200" cy="76200"/>
              </a:xfrm>
              <a:custGeom>
                <a:avLst/>
                <a:gdLst>
                  <a:gd name="T0" fmla="*/ 21 w 21"/>
                  <a:gd name="T1" fmla="*/ 2 h 21"/>
                  <a:gd name="T2" fmla="*/ 20 w 21"/>
                  <a:gd name="T3" fmla="*/ 2 h 21"/>
                  <a:gd name="T4" fmla="*/ 19 w 21"/>
                  <a:gd name="T5" fmla="*/ 1 h 21"/>
                  <a:gd name="T6" fmla="*/ 19 w 21"/>
                  <a:gd name="T7" fmla="*/ 1 h 21"/>
                  <a:gd name="T8" fmla="*/ 18 w 21"/>
                  <a:gd name="T9" fmla="*/ 1 h 21"/>
                  <a:gd name="T10" fmla="*/ 17 w 21"/>
                  <a:gd name="T11" fmla="*/ 1 h 21"/>
                  <a:gd name="T12" fmla="*/ 15 w 21"/>
                  <a:gd name="T13" fmla="*/ 4 h 21"/>
                  <a:gd name="T14" fmla="*/ 14 w 21"/>
                  <a:gd name="T15" fmla="*/ 5 h 21"/>
                  <a:gd name="T16" fmla="*/ 14 w 21"/>
                  <a:gd name="T17" fmla="*/ 6 h 21"/>
                  <a:gd name="T18" fmla="*/ 12 w 21"/>
                  <a:gd name="T19" fmla="*/ 8 h 21"/>
                  <a:gd name="T20" fmla="*/ 9 w 21"/>
                  <a:gd name="T21" fmla="*/ 10 h 21"/>
                  <a:gd name="T22" fmla="*/ 7 w 21"/>
                  <a:gd name="T23" fmla="*/ 11 h 21"/>
                  <a:gd name="T24" fmla="*/ 6 w 21"/>
                  <a:gd name="T25" fmla="*/ 11 h 21"/>
                  <a:gd name="T26" fmla="*/ 3 w 21"/>
                  <a:gd name="T27" fmla="*/ 14 h 21"/>
                  <a:gd name="T28" fmla="*/ 1 w 21"/>
                  <a:gd name="T29" fmla="*/ 18 h 21"/>
                  <a:gd name="T30" fmla="*/ 1 w 21"/>
                  <a:gd name="T31" fmla="*/ 19 h 21"/>
                  <a:gd name="T32" fmla="*/ 3 w 21"/>
                  <a:gd name="T33" fmla="*/ 20 h 21"/>
                  <a:gd name="T34" fmla="*/ 3 w 21"/>
                  <a:gd name="T35" fmla="*/ 20 h 21"/>
                  <a:gd name="T36" fmla="*/ 5 w 21"/>
                  <a:gd name="T37" fmla="*/ 21 h 21"/>
                  <a:gd name="T38" fmla="*/ 9 w 21"/>
                  <a:gd name="T39" fmla="*/ 18 h 21"/>
                  <a:gd name="T40" fmla="*/ 10 w 21"/>
                  <a:gd name="T41" fmla="*/ 17 h 21"/>
                  <a:gd name="T42" fmla="*/ 10 w 21"/>
                  <a:gd name="T43" fmla="*/ 16 h 21"/>
                  <a:gd name="T44" fmla="*/ 11 w 21"/>
                  <a:gd name="T45" fmla="*/ 14 h 21"/>
                  <a:gd name="T46" fmla="*/ 14 w 21"/>
                  <a:gd name="T47" fmla="*/ 12 h 21"/>
                  <a:gd name="T48" fmla="*/ 15 w 21"/>
                  <a:gd name="T49" fmla="*/ 12 h 21"/>
                  <a:gd name="T50" fmla="*/ 16 w 21"/>
                  <a:gd name="T51" fmla="*/ 11 h 21"/>
                  <a:gd name="T52" fmla="*/ 17 w 21"/>
                  <a:gd name="T53" fmla="*/ 9 h 21"/>
                  <a:gd name="T54" fmla="*/ 18 w 21"/>
                  <a:gd name="T55" fmla="*/ 8 h 21"/>
                  <a:gd name="T56" fmla="*/ 20 w 21"/>
                  <a:gd name="T57" fmla="*/ 5 h 21"/>
                  <a:gd name="T58" fmla="*/ 21 w 21"/>
                  <a:gd name="T59" fmla="*/ 4 h 21"/>
                  <a:gd name="T60" fmla="*/ 21 w 21"/>
                  <a:gd name="T61" fmla="*/ 4 h 21"/>
                  <a:gd name="T62" fmla="*/ 21 w 21"/>
                  <a:gd name="T63" fmla="*/ 3 h 21"/>
                  <a:gd name="T64" fmla="*/ 21 w 21"/>
                  <a:gd name="T65" fmla="*/ 3 h 21"/>
                  <a:gd name="T66" fmla="*/ 21 w 21"/>
                  <a:gd name="T67" fmla="*/ 2 h 21"/>
                  <a:gd name="T68" fmla="*/ 21 w 21"/>
                  <a:gd name="T69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1" h="21">
                    <a:moveTo>
                      <a:pt x="21" y="2"/>
                    </a:moveTo>
                    <a:cubicBezTo>
                      <a:pt x="20" y="2"/>
                      <a:pt x="20" y="2"/>
                      <a:pt x="20" y="2"/>
                    </a:cubicBezTo>
                    <a:cubicBezTo>
                      <a:pt x="19" y="2"/>
                      <a:pt x="19" y="1"/>
                      <a:pt x="19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1"/>
                      <a:pt x="18" y="0"/>
                      <a:pt x="18" y="1"/>
                    </a:cubicBezTo>
                    <a:cubicBezTo>
                      <a:pt x="18" y="1"/>
                      <a:pt x="17" y="1"/>
                      <a:pt x="17" y="1"/>
                    </a:cubicBezTo>
                    <a:cubicBezTo>
                      <a:pt x="17" y="2"/>
                      <a:pt x="16" y="4"/>
                      <a:pt x="15" y="4"/>
                    </a:cubicBezTo>
                    <a:cubicBezTo>
                      <a:pt x="15" y="4"/>
                      <a:pt x="14" y="5"/>
                      <a:pt x="14" y="5"/>
                    </a:cubicBezTo>
                    <a:cubicBezTo>
                      <a:pt x="14" y="5"/>
                      <a:pt x="14" y="6"/>
                      <a:pt x="14" y="6"/>
                    </a:cubicBezTo>
                    <a:cubicBezTo>
                      <a:pt x="13" y="7"/>
                      <a:pt x="13" y="8"/>
                      <a:pt x="12" y="8"/>
                    </a:cubicBezTo>
                    <a:cubicBezTo>
                      <a:pt x="11" y="9"/>
                      <a:pt x="10" y="9"/>
                      <a:pt x="9" y="10"/>
                    </a:cubicBezTo>
                    <a:cubicBezTo>
                      <a:pt x="8" y="10"/>
                      <a:pt x="8" y="11"/>
                      <a:pt x="7" y="11"/>
                    </a:cubicBezTo>
                    <a:cubicBezTo>
                      <a:pt x="7" y="11"/>
                      <a:pt x="6" y="11"/>
                      <a:pt x="6" y="11"/>
                    </a:cubicBezTo>
                    <a:cubicBezTo>
                      <a:pt x="5" y="12"/>
                      <a:pt x="4" y="13"/>
                      <a:pt x="3" y="14"/>
                    </a:cubicBezTo>
                    <a:cubicBezTo>
                      <a:pt x="2" y="15"/>
                      <a:pt x="1" y="16"/>
                      <a:pt x="1" y="18"/>
                    </a:cubicBezTo>
                    <a:cubicBezTo>
                      <a:pt x="0" y="18"/>
                      <a:pt x="1" y="18"/>
                      <a:pt x="1" y="19"/>
                    </a:cubicBezTo>
                    <a:cubicBezTo>
                      <a:pt x="2" y="19"/>
                      <a:pt x="3" y="19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4" y="21"/>
                      <a:pt x="5" y="21"/>
                      <a:pt x="5" y="21"/>
                    </a:cubicBezTo>
                    <a:cubicBezTo>
                      <a:pt x="7" y="20"/>
                      <a:pt x="7" y="19"/>
                      <a:pt x="9" y="18"/>
                    </a:cubicBezTo>
                    <a:cubicBezTo>
                      <a:pt x="9" y="18"/>
                      <a:pt x="9" y="17"/>
                      <a:pt x="10" y="17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1" y="15"/>
                      <a:pt x="11" y="15"/>
                      <a:pt x="11" y="14"/>
                    </a:cubicBezTo>
                    <a:cubicBezTo>
                      <a:pt x="12" y="12"/>
                      <a:pt x="12" y="13"/>
                      <a:pt x="14" y="12"/>
                    </a:cubicBezTo>
                    <a:cubicBezTo>
                      <a:pt x="14" y="12"/>
                      <a:pt x="15" y="12"/>
                      <a:pt x="15" y="12"/>
                    </a:cubicBezTo>
                    <a:cubicBezTo>
                      <a:pt x="16" y="12"/>
                      <a:pt x="16" y="11"/>
                      <a:pt x="16" y="11"/>
                    </a:cubicBezTo>
                    <a:cubicBezTo>
                      <a:pt x="16" y="10"/>
                      <a:pt x="16" y="9"/>
                      <a:pt x="17" y="9"/>
                    </a:cubicBezTo>
                    <a:cubicBezTo>
                      <a:pt x="17" y="9"/>
                      <a:pt x="17" y="9"/>
                      <a:pt x="18" y="8"/>
                    </a:cubicBezTo>
                    <a:cubicBezTo>
                      <a:pt x="19" y="7"/>
                      <a:pt x="20" y="6"/>
                      <a:pt x="20" y="5"/>
                    </a:cubicBezTo>
                    <a:cubicBezTo>
                      <a:pt x="21" y="5"/>
                      <a:pt x="21" y="5"/>
                      <a:pt x="21" y="4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3"/>
                      <a:pt x="21" y="3"/>
                      <a:pt x="21" y="2"/>
                    </a:cubicBezTo>
                    <a:cubicBezTo>
                      <a:pt x="21" y="2"/>
                      <a:pt x="21" y="2"/>
                      <a:pt x="2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478">
                <a:extLst>
                  <a:ext uri="{FF2B5EF4-FFF2-40B4-BE49-F238E27FC236}">
                    <a16:creationId xmlns:a16="http://schemas.microsoft.com/office/drawing/2014/main" id="{9A5EB81A-8517-4517-BA05-4332977AD5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9343" y="2380345"/>
                <a:ext cx="65088" cy="39688"/>
              </a:xfrm>
              <a:custGeom>
                <a:avLst/>
                <a:gdLst>
                  <a:gd name="T0" fmla="*/ 9 w 18"/>
                  <a:gd name="T1" fmla="*/ 11 h 11"/>
                  <a:gd name="T2" fmla="*/ 13 w 18"/>
                  <a:gd name="T3" fmla="*/ 9 h 11"/>
                  <a:gd name="T4" fmla="*/ 14 w 18"/>
                  <a:gd name="T5" fmla="*/ 9 h 11"/>
                  <a:gd name="T6" fmla="*/ 16 w 18"/>
                  <a:gd name="T7" fmla="*/ 8 h 11"/>
                  <a:gd name="T8" fmla="*/ 17 w 18"/>
                  <a:gd name="T9" fmla="*/ 7 h 11"/>
                  <a:gd name="T10" fmla="*/ 17 w 18"/>
                  <a:gd name="T11" fmla="*/ 6 h 11"/>
                  <a:gd name="T12" fmla="*/ 18 w 18"/>
                  <a:gd name="T13" fmla="*/ 6 h 11"/>
                  <a:gd name="T14" fmla="*/ 18 w 18"/>
                  <a:gd name="T15" fmla="*/ 4 h 11"/>
                  <a:gd name="T16" fmla="*/ 18 w 18"/>
                  <a:gd name="T17" fmla="*/ 4 h 11"/>
                  <a:gd name="T18" fmla="*/ 18 w 18"/>
                  <a:gd name="T19" fmla="*/ 4 h 11"/>
                  <a:gd name="T20" fmla="*/ 17 w 18"/>
                  <a:gd name="T21" fmla="*/ 3 h 11"/>
                  <a:gd name="T22" fmla="*/ 17 w 18"/>
                  <a:gd name="T23" fmla="*/ 2 h 11"/>
                  <a:gd name="T24" fmla="*/ 16 w 18"/>
                  <a:gd name="T25" fmla="*/ 1 h 11"/>
                  <a:gd name="T26" fmla="*/ 16 w 18"/>
                  <a:gd name="T27" fmla="*/ 1 h 11"/>
                  <a:gd name="T28" fmla="*/ 15 w 18"/>
                  <a:gd name="T29" fmla="*/ 1 h 11"/>
                  <a:gd name="T30" fmla="*/ 13 w 18"/>
                  <a:gd name="T31" fmla="*/ 1 h 11"/>
                  <a:gd name="T32" fmla="*/ 11 w 18"/>
                  <a:gd name="T33" fmla="*/ 1 h 11"/>
                  <a:gd name="T34" fmla="*/ 10 w 18"/>
                  <a:gd name="T35" fmla="*/ 1 h 11"/>
                  <a:gd name="T36" fmla="*/ 8 w 18"/>
                  <a:gd name="T37" fmla="*/ 2 h 11"/>
                  <a:gd name="T38" fmla="*/ 8 w 18"/>
                  <a:gd name="T39" fmla="*/ 2 h 11"/>
                  <a:gd name="T40" fmla="*/ 8 w 18"/>
                  <a:gd name="T41" fmla="*/ 1 h 11"/>
                  <a:gd name="T42" fmla="*/ 7 w 18"/>
                  <a:gd name="T43" fmla="*/ 1 h 11"/>
                  <a:gd name="T44" fmla="*/ 7 w 18"/>
                  <a:gd name="T45" fmla="*/ 2 h 11"/>
                  <a:gd name="T46" fmla="*/ 6 w 18"/>
                  <a:gd name="T47" fmla="*/ 3 h 11"/>
                  <a:gd name="T48" fmla="*/ 6 w 18"/>
                  <a:gd name="T49" fmla="*/ 4 h 11"/>
                  <a:gd name="T50" fmla="*/ 6 w 18"/>
                  <a:gd name="T51" fmla="*/ 4 h 11"/>
                  <a:gd name="T52" fmla="*/ 6 w 18"/>
                  <a:gd name="T53" fmla="*/ 4 h 11"/>
                  <a:gd name="T54" fmla="*/ 6 w 18"/>
                  <a:gd name="T55" fmla="*/ 4 h 11"/>
                  <a:gd name="T56" fmla="*/ 6 w 18"/>
                  <a:gd name="T57" fmla="*/ 4 h 11"/>
                  <a:gd name="T58" fmla="*/ 5 w 18"/>
                  <a:gd name="T59" fmla="*/ 2 h 11"/>
                  <a:gd name="T60" fmla="*/ 5 w 18"/>
                  <a:gd name="T61" fmla="*/ 1 h 11"/>
                  <a:gd name="T62" fmla="*/ 4 w 18"/>
                  <a:gd name="T63" fmla="*/ 1 h 11"/>
                  <a:gd name="T64" fmla="*/ 3 w 18"/>
                  <a:gd name="T65" fmla="*/ 1 h 11"/>
                  <a:gd name="T66" fmla="*/ 3 w 18"/>
                  <a:gd name="T67" fmla="*/ 1 h 11"/>
                  <a:gd name="T68" fmla="*/ 3 w 18"/>
                  <a:gd name="T69" fmla="*/ 1 h 11"/>
                  <a:gd name="T70" fmla="*/ 3 w 18"/>
                  <a:gd name="T71" fmla="*/ 1 h 11"/>
                  <a:gd name="T72" fmla="*/ 3 w 18"/>
                  <a:gd name="T73" fmla="*/ 1 h 11"/>
                  <a:gd name="T74" fmla="*/ 2 w 18"/>
                  <a:gd name="T75" fmla="*/ 1 h 11"/>
                  <a:gd name="T76" fmla="*/ 0 w 18"/>
                  <a:gd name="T77" fmla="*/ 3 h 11"/>
                  <a:gd name="T78" fmla="*/ 1 w 18"/>
                  <a:gd name="T79" fmla="*/ 4 h 11"/>
                  <a:gd name="T80" fmla="*/ 2 w 18"/>
                  <a:gd name="T81" fmla="*/ 3 h 11"/>
                  <a:gd name="T82" fmla="*/ 3 w 18"/>
                  <a:gd name="T83" fmla="*/ 4 h 11"/>
                  <a:gd name="T84" fmla="*/ 3 w 18"/>
                  <a:gd name="T85" fmla="*/ 4 h 11"/>
                  <a:gd name="T86" fmla="*/ 2 w 18"/>
                  <a:gd name="T87" fmla="*/ 5 h 11"/>
                  <a:gd name="T88" fmla="*/ 1 w 18"/>
                  <a:gd name="T89" fmla="*/ 5 h 11"/>
                  <a:gd name="T90" fmla="*/ 1 w 18"/>
                  <a:gd name="T91" fmla="*/ 6 h 11"/>
                  <a:gd name="T92" fmla="*/ 1 w 18"/>
                  <a:gd name="T93" fmla="*/ 6 h 11"/>
                  <a:gd name="T94" fmla="*/ 2 w 18"/>
                  <a:gd name="T95" fmla="*/ 6 h 11"/>
                  <a:gd name="T96" fmla="*/ 3 w 18"/>
                  <a:gd name="T97" fmla="*/ 7 h 11"/>
                  <a:gd name="T98" fmla="*/ 3 w 18"/>
                  <a:gd name="T99" fmla="*/ 8 h 11"/>
                  <a:gd name="T100" fmla="*/ 3 w 18"/>
                  <a:gd name="T101" fmla="*/ 8 h 11"/>
                  <a:gd name="T102" fmla="*/ 3 w 18"/>
                  <a:gd name="T103" fmla="*/ 8 h 11"/>
                  <a:gd name="T104" fmla="*/ 2 w 18"/>
                  <a:gd name="T105" fmla="*/ 9 h 11"/>
                  <a:gd name="T106" fmla="*/ 3 w 18"/>
                  <a:gd name="T107" fmla="*/ 10 h 11"/>
                  <a:gd name="T108" fmla="*/ 4 w 18"/>
                  <a:gd name="T109" fmla="*/ 10 h 11"/>
                  <a:gd name="T110" fmla="*/ 6 w 18"/>
                  <a:gd name="T111" fmla="*/ 10 h 11"/>
                  <a:gd name="T112" fmla="*/ 8 w 18"/>
                  <a:gd name="T113" fmla="*/ 11 h 11"/>
                  <a:gd name="T114" fmla="*/ 9 w 18"/>
                  <a:gd name="T115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8" h="11">
                    <a:moveTo>
                      <a:pt x="9" y="11"/>
                    </a:moveTo>
                    <a:cubicBezTo>
                      <a:pt x="11" y="11"/>
                      <a:pt x="12" y="10"/>
                      <a:pt x="13" y="9"/>
                    </a:cubicBezTo>
                    <a:cubicBezTo>
                      <a:pt x="13" y="9"/>
                      <a:pt x="13" y="9"/>
                      <a:pt x="14" y="9"/>
                    </a:cubicBezTo>
                    <a:cubicBezTo>
                      <a:pt x="14" y="8"/>
                      <a:pt x="15" y="8"/>
                      <a:pt x="16" y="8"/>
                    </a:cubicBezTo>
                    <a:cubicBezTo>
                      <a:pt x="16" y="8"/>
                      <a:pt x="16" y="8"/>
                      <a:pt x="17" y="7"/>
                    </a:cubicBezTo>
                    <a:cubicBezTo>
                      <a:pt x="17" y="7"/>
                      <a:pt x="17" y="7"/>
                      <a:pt x="17" y="6"/>
                    </a:cubicBezTo>
                    <a:cubicBezTo>
                      <a:pt x="17" y="6"/>
                      <a:pt x="18" y="6"/>
                      <a:pt x="18" y="6"/>
                    </a:cubicBezTo>
                    <a:cubicBezTo>
                      <a:pt x="17" y="5"/>
                      <a:pt x="17" y="5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6" y="3"/>
                      <a:pt x="17" y="2"/>
                      <a:pt x="17" y="2"/>
                    </a:cubicBezTo>
                    <a:cubicBezTo>
                      <a:pt x="16" y="2"/>
                      <a:pt x="16" y="1"/>
                      <a:pt x="16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4" y="0"/>
                      <a:pt x="14" y="0"/>
                      <a:pt x="13" y="1"/>
                    </a:cubicBezTo>
                    <a:cubicBezTo>
                      <a:pt x="13" y="1"/>
                      <a:pt x="12" y="2"/>
                      <a:pt x="11" y="1"/>
                    </a:cubicBezTo>
                    <a:cubicBezTo>
                      <a:pt x="11" y="1"/>
                      <a:pt x="10" y="1"/>
                      <a:pt x="10" y="1"/>
                    </a:cubicBezTo>
                    <a:cubicBezTo>
                      <a:pt x="9" y="1"/>
                      <a:pt x="9" y="1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3"/>
                      <a:pt x="7" y="3"/>
                      <a:pt x="6" y="3"/>
                    </a:cubicBezTo>
                    <a:cubicBezTo>
                      <a:pt x="6" y="3"/>
                      <a:pt x="6" y="3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3"/>
                      <a:pt x="5" y="3"/>
                      <a:pt x="5" y="2"/>
                    </a:cubicBezTo>
                    <a:cubicBezTo>
                      <a:pt x="5" y="2"/>
                      <a:pt x="5" y="1"/>
                      <a:pt x="5" y="1"/>
                    </a:cubicBezTo>
                    <a:cubicBezTo>
                      <a:pt x="5" y="1"/>
                      <a:pt x="4" y="1"/>
                      <a:pt x="4" y="1"/>
                    </a:cubicBezTo>
                    <a:cubicBezTo>
                      <a:pt x="4" y="0"/>
                      <a:pt x="3" y="0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2"/>
                      <a:pt x="1" y="2"/>
                      <a:pt x="0" y="3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4"/>
                      <a:pt x="1" y="4"/>
                      <a:pt x="2" y="3"/>
                    </a:cubicBezTo>
                    <a:cubicBezTo>
                      <a:pt x="2" y="3"/>
                      <a:pt x="3" y="3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5"/>
                      <a:pt x="2" y="5"/>
                    </a:cubicBezTo>
                    <a:cubicBezTo>
                      <a:pt x="2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2" y="6"/>
                      <a:pt x="2" y="6"/>
                    </a:cubicBezTo>
                    <a:cubicBezTo>
                      <a:pt x="2" y="6"/>
                      <a:pt x="3" y="6"/>
                      <a:pt x="3" y="7"/>
                    </a:cubicBezTo>
                    <a:cubicBezTo>
                      <a:pt x="3" y="7"/>
                      <a:pt x="3" y="7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10"/>
                      <a:pt x="3" y="10"/>
                    </a:cubicBezTo>
                    <a:cubicBezTo>
                      <a:pt x="3" y="10"/>
                      <a:pt x="3" y="10"/>
                      <a:pt x="4" y="10"/>
                    </a:cubicBezTo>
                    <a:cubicBezTo>
                      <a:pt x="5" y="10"/>
                      <a:pt x="5" y="10"/>
                      <a:pt x="6" y="10"/>
                    </a:cubicBezTo>
                    <a:cubicBezTo>
                      <a:pt x="7" y="11"/>
                      <a:pt x="8" y="11"/>
                      <a:pt x="8" y="11"/>
                    </a:cubicBezTo>
                    <a:cubicBezTo>
                      <a:pt x="9" y="11"/>
                      <a:pt x="9" y="11"/>
                      <a:pt x="9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479">
                <a:extLst>
                  <a:ext uri="{FF2B5EF4-FFF2-40B4-BE49-F238E27FC236}">
                    <a16:creationId xmlns:a16="http://schemas.microsoft.com/office/drawing/2014/main" id="{A5432DD3-48EA-452B-8B36-CDE2693B6A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7668" y="2056495"/>
                <a:ext cx="61913" cy="53975"/>
              </a:xfrm>
              <a:custGeom>
                <a:avLst/>
                <a:gdLst>
                  <a:gd name="T0" fmla="*/ 0 w 17"/>
                  <a:gd name="T1" fmla="*/ 8 h 15"/>
                  <a:gd name="T2" fmla="*/ 1 w 17"/>
                  <a:gd name="T3" fmla="*/ 9 h 15"/>
                  <a:gd name="T4" fmla="*/ 2 w 17"/>
                  <a:gd name="T5" fmla="*/ 9 h 15"/>
                  <a:gd name="T6" fmla="*/ 3 w 17"/>
                  <a:gd name="T7" fmla="*/ 9 h 15"/>
                  <a:gd name="T8" fmla="*/ 3 w 17"/>
                  <a:gd name="T9" fmla="*/ 9 h 15"/>
                  <a:gd name="T10" fmla="*/ 3 w 17"/>
                  <a:gd name="T11" fmla="*/ 10 h 15"/>
                  <a:gd name="T12" fmla="*/ 2 w 17"/>
                  <a:gd name="T13" fmla="*/ 10 h 15"/>
                  <a:gd name="T14" fmla="*/ 1 w 17"/>
                  <a:gd name="T15" fmla="*/ 10 h 15"/>
                  <a:gd name="T16" fmla="*/ 2 w 17"/>
                  <a:gd name="T17" fmla="*/ 11 h 15"/>
                  <a:gd name="T18" fmla="*/ 3 w 17"/>
                  <a:gd name="T19" fmla="*/ 12 h 15"/>
                  <a:gd name="T20" fmla="*/ 4 w 17"/>
                  <a:gd name="T21" fmla="*/ 12 h 15"/>
                  <a:gd name="T22" fmla="*/ 5 w 17"/>
                  <a:gd name="T23" fmla="*/ 10 h 15"/>
                  <a:gd name="T24" fmla="*/ 5 w 17"/>
                  <a:gd name="T25" fmla="*/ 10 h 15"/>
                  <a:gd name="T26" fmla="*/ 5 w 17"/>
                  <a:gd name="T27" fmla="*/ 9 h 15"/>
                  <a:gd name="T28" fmla="*/ 5 w 17"/>
                  <a:gd name="T29" fmla="*/ 9 h 15"/>
                  <a:gd name="T30" fmla="*/ 6 w 17"/>
                  <a:gd name="T31" fmla="*/ 11 h 15"/>
                  <a:gd name="T32" fmla="*/ 6 w 17"/>
                  <a:gd name="T33" fmla="*/ 12 h 15"/>
                  <a:gd name="T34" fmla="*/ 6 w 17"/>
                  <a:gd name="T35" fmla="*/ 13 h 15"/>
                  <a:gd name="T36" fmla="*/ 8 w 17"/>
                  <a:gd name="T37" fmla="*/ 14 h 15"/>
                  <a:gd name="T38" fmla="*/ 10 w 17"/>
                  <a:gd name="T39" fmla="*/ 15 h 15"/>
                  <a:gd name="T40" fmla="*/ 14 w 17"/>
                  <a:gd name="T41" fmla="*/ 15 h 15"/>
                  <a:gd name="T42" fmla="*/ 15 w 17"/>
                  <a:gd name="T43" fmla="*/ 15 h 15"/>
                  <a:gd name="T44" fmla="*/ 16 w 17"/>
                  <a:gd name="T45" fmla="*/ 14 h 15"/>
                  <a:gd name="T46" fmla="*/ 16 w 17"/>
                  <a:gd name="T47" fmla="*/ 13 h 15"/>
                  <a:gd name="T48" fmla="*/ 16 w 17"/>
                  <a:gd name="T49" fmla="*/ 13 h 15"/>
                  <a:gd name="T50" fmla="*/ 15 w 17"/>
                  <a:gd name="T51" fmla="*/ 12 h 15"/>
                  <a:gd name="T52" fmla="*/ 15 w 17"/>
                  <a:gd name="T53" fmla="*/ 11 h 15"/>
                  <a:gd name="T54" fmla="*/ 14 w 17"/>
                  <a:gd name="T55" fmla="*/ 9 h 15"/>
                  <a:gd name="T56" fmla="*/ 12 w 17"/>
                  <a:gd name="T57" fmla="*/ 7 h 15"/>
                  <a:gd name="T58" fmla="*/ 11 w 17"/>
                  <a:gd name="T59" fmla="*/ 7 h 15"/>
                  <a:gd name="T60" fmla="*/ 10 w 17"/>
                  <a:gd name="T61" fmla="*/ 7 h 15"/>
                  <a:gd name="T62" fmla="*/ 8 w 17"/>
                  <a:gd name="T63" fmla="*/ 7 h 15"/>
                  <a:gd name="T64" fmla="*/ 8 w 17"/>
                  <a:gd name="T65" fmla="*/ 7 h 15"/>
                  <a:gd name="T66" fmla="*/ 8 w 17"/>
                  <a:gd name="T67" fmla="*/ 7 h 15"/>
                  <a:gd name="T68" fmla="*/ 8 w 17"/>
                  <a:gd name="T69" fmla="*/ 7 h 15"/>
                  <a:gd name="T70" fmla="*/ 6 w 17"/>
                  <a:gd name="T71" fmla="*/ 8 h 15"/>
                  <a:gd name="T72" fmla="*/ 6 w 17"/>
                  <a:gd name="T73" fmla="*/ 8 h 15"/>
                  <a:gd name="T74" fmla="*/ 6 w 17"/>
                  <a:gd name="T75" fmla="*/ 8 h 15"/>
                  <a:gd name="T76" fmla="*/ 8 w 17"/>
                  <a:gd name="T77" fmla="*/ 7 h 15"/>
                  <a:gd name="T78" fmla="*/ 8 w 17"/>
                  <a:gd name="T79" fmla="*/ 7 h 15"/>
                  <a:gd name="T80" fmla="*/ 8 w 17"/>
                  <a:gd name="T81" fmla="*/ 7 h 15"/>
                  <a:gd name="T82" fmla="*/ 7 w 17"/>
                  <a:gd name="T83" fmla="*/ 5 h 15"/>
                  <a:gd name="T84" fmla="*/ 6 w 17"/>
                  <a:gd name="T85" fmla="*/ 3 h 15"/>
                  <a:gd name="T86" fmla="*/ 6 w 17"/>
                  <a:gd name="T87" fmla="*/ 3 h 15"/>
                  <a:gd name="T88" fmla="*/ 3 w 17"/>
                  <a:gd name="T89" fmla="*/ 1 h 15"/>
                  <a:gd name="T90" fmla="*/ 2 w 17"/>
                  <a:gd name="T91" fmla="*/ 1 h 15"/>
                  <a:gd name="T92" fmla="*/ 1 w 17"/>
                  <a:gd name="T93" fmla="*/ 1 h 15"/>
                  <a:gd name="T94" fmla="*/ 0 w 17"/>
                  <a:gd name="T95" fmla="*/ 3 h 15"/>
                  <a:gd name="T96" fmla="*/ 0 w 17"/>
                  <a:gd name="T97" fmla="*/ 6 h 15"/>
                  <a:gd name="T98" fmla="*/ 0 w 17"/>
                  <a:gd name="T9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" h="15">
                    <a:moveTo>
                      <a:pt x="0" y="8"/>
                    </a:moveTo>
                    <a:cubicBezTo>
                      <a:pt x="0" y="8"/>
                      <a:pt x="0" y="8"/>
                      <a:pt x="1" y="9"/>
                    </a:cubicBezTo>
                    <a:cubicBezTo>
                      <a:pt x="1" y="9"/>
                      <a:pt x="1" y="8"/>
                      <a:pt x="2" y="9"/>
                    </a:cubicBezTo>
                    <a:cubicBezTo>
                      <a:pt x="2" y="9"/>
                      <a:pt x="3" y="9"/>
                      <a:pt x="3" y="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10"/>
                      <a:pt x="3" y="10"/>
                    </a:cubicBezTo>
                    <a:cubicBezTo>
                      <a:pt x="3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1" y="10"/>
                    </a:cubicBezTo>
                    <a:cubicBezTo>
                      <a:pt x="1" y="10"/>
                      <a:pt x="1" y="11"/>
                      <a:pt x="2" y="11"/>
                    </a:cubicBezTo>
                    <a:cubicBezTo>
                      <a:pt x="2" y="11"/>
                      <a:pt x="3" y="12"/>
                      <a:pt x="3" y="12"/>
                    </a:cubicBezTo>
                    <a:cubicBezTo>
                      <a:pt x="3" y="12"/>
                      <a:pt x="3" y="13"/>
                      <a:pt x="4" y="12"/>
                    </a:cubicBezTo>
                    <a:cubicBezTo>
                      <a:pt x="5" y="12"/>
                      <a:pt x="5" y="11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6" y="10"/>
                      <a:pt x="6" y="10"/>
                      <a:pt x="6" y="11"/>
                    </a:cubicBezTo>
                    <a:cubicBezTo>
                      <a:pt x="6" y="11"/>
                      <a:pt x="6" y="12"/>
                      <a:pt x="6" y="12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3"/>
                      <a:pt x="8" y="13"/>
                      <a:pt x="8" y="14"/>
                    </a:cubicBezTo>
                    <a:cubicBezTo>
                      <a:pt x="8" y="14"/>
                      <a:pt x="9" y="15"/>
                      <a:pt x="10" y="15"/>
                    </a:cubicBezTo>
                    <a:cubicBezTo>
                      <a:pt x="11" y="15"/>
                      <a:pt x="13" y="15"/>
                      <a:pt x="14" y="15"/>
                    </a:cubicBezTo>
                    <a:cubicBezTo>
                      <a:pt x="14" y="15"/>
                      <a:pt x="15" y="15"/>
                      <a:pt x="15" y="15"/>
                    </a:cubicBezTo>
                    <a:cubicBezTo>
                      <a:pt x="15" y="15"/>
                      <a:pt x="16" y="15"/>
                      <a:pt x="16" y="14"/>
                    </a:cubicBezTo>
                    <a:cubicBezTo>
                      <a:pt x="17" y="14"/>
                      <a:pt x="17" y="13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2"/>
                      <a:pt x="15" y="12"/>
                    </a:cubicBezTo>
                    <a:cubicBezTo>
                      <a:pt x="15" y="12"/>
                      <a:pt x="15" y="12"/>
                      <a:pt x="15" y="11"/>
                    </a:cubicBezTo>
                    <a:cubicBezTo>
                      <a:pt x="15" y="11"/>
                      <a:pt x="14" y="10"/>
                      <a:pt x="14" y="9"/>
                    </a:cubicBezTo>
                    <a:cubicBezTo>
                      <a:pt x="14" y="8"/>
                      <a:pt x="13" y="8"/>
                      <a:pt x="12" y="7"/>
                    </a:cubicBezTo>
                    <a:cubicBezTo>
                      <a:pt x="12" y="7"/>
                      <a:pt x="11" y="7"/>
                      <a:pt x="11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9" y="6"/>
                      <a:pt x="9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7" y="8"/>
                      <a:pt x="7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7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6"/>
                      <a:pt x="8" y="6"/>
                      <a:pt x="7" y="5"/>
                    </a:cubicBezTo>
                    <a:cubicBezTo>
                      <a:pt x="6" y="5"/>
                      <a:pt x="6" y="4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4" y="3"/>
                      <a:pt x="4" y="2"/>
                      <a:pt x="3" y="1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1" y="2"/>
                      <a:pt x="1" y="2"/>
                      <a:pt x="0" y="3"/>
                    </a:cubicBezTo>
                    <a:cubicBezTo>
                      <a:pt x="0" y="4"/>
                      <a:pt x="0" y="5"/>
                      <a:pt x="0" y="6"/>
                    </a:cubicBezTo>
                    <a:cubicBezTo>
                      <a:pt x="0" y="6"/>
                      <a:pt x="1" y="7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480">
                <a:extLst>
                  <a:ext uri="{FF2B5EF4-FFF2-40B4-BE49-F238E27FC236}">
                    <a16:creationId xmlns:a16="http://schemas.microsoft.com/office/drawing/2014/main" id="{FFB82FD9-7AC7-47FC-B98F-4B809517FF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6343" y="3289983"/>
                <a:ext cx="39688" cy="85725"/>
              </a:xfrm>
              <a:custGeom>
                <a:avLst/>
                <a:gdLst>
                  <a:gd name="T0" fmla="*/ 11 w 11"/>
                  <a:gd name="T1" fmla="*/ 12 h 24"/>
                  <a:gd name="T2" fmla="*/ 10 w 11"/>
                  <a:gd name="T3" fmla="*/ 12 h 24"/>
                  <a:gd name="T4" fmla="*/ 10 w 11"/>
                  <a:gd name="T5" fmla="*/ 12 h 24"/>
                  <a:gd name="T6" fmla="*/ 8 w 11"/>
                  <a:gd name="T7" fmla="*/ 12 h 24"/>
                  <a:gd name="T8" fmla="*/ 7 w 11"/>
                  <a:gd name="T9" fmla="*/ 10 h 24"/>
                  <a:gd name="T10" fmla="*/ 7 w 11"/>
                  <a:gd name="T11" fmla="*/ 9 h 24"/>
                  <a:gd name="T12" fmla="*/ 6 w 11"/>
                  <a:gd name="T13" fmla="*/ 8 h 24"/>
                  <a:gd name="T14" fmla="*/ 6 w 11"/>
                  <a:gd name="T15" fmla="*/ 8 h 24"/>
                  <a:gd name="T16" fmla="*/ 6 w 11"/>
                  <a:gd name="T17" fmla="*/ 8 h 24"/>
                  <a:gd name="T18" fmla="*/ 6 w 11"/>
                  <a:gd name="T19" fmla="*/ 8 h 24"/>
                  <a:gd name="T20" fmla="*/ 5 w 11"/>
                  <a:gd name="T21" fmla="*/ 9 h 24"/>
                  <a:gd name="T22" fmla="*/ 5 w 11"/>
                  <a:gd name="T23" fmla="*/ 8 h 24"/>
                  <a:gd name="T24" fmla="*/ 5 w 11"/>
                  <a:gd name="T25" fmla="*/ 5 h 24"/>
                  <a:gd name="T26" fmla="*/ 5 w 11"/>
                  <a:gd name="T27" fmla="*/ 3 h 24"/>
                  <a:gd name="T28" fmla="*/ 3 w 11"/>
                  <a:gd name="T29" fmla="*/ 1 h 24"/>
                  <a:gd name="T30" fmla="*/ 3 w 11"/>
                  <a:gd name="T31" fmla="*/ 0 h 24"/>
                  <a:gd name="T32" fmla="*/ 3 w 11"/>
                  <a:gd name="T33" fmla="*/ 0 h 24"/>
                  <a:gd name="T34" fmla="*/ 2 w 11"/>
                  <a:gd name="T35" fmla="*/ 0 h 24"/>
                  <a:gd name="T36" fmla="*/ 2 w 11"/>
                  <a:gd name="T37" fmla="*/ 0 h 24"/>
                  <a:gd name="T38" fmla="*/ 3 w 11"/>
                  <a:gd name="T39" fmla="*/ 2 h 24"/>
                  <a:gd name="T40" fmla="*/ 3 w 11"/>
                  <a:gd name="T41" fmla="*/ 4 h 24"/>
                  <a:gd name="T42" fmla="*/ 3 w 11"/>
                  <a:gd name="T43" fmla="*/ 6 h 24"/>
                  <a:gd name="T44" fmla="*/ 3 w 11"/>
                  <a:gd name="T45" fmla="*/ 8 h 24"/>
                  <a:gd name="T46" fmla="*/ 4 w 11"/>
                  <a:gd name="T47" fmla="*/ 9 h 24"/>
                  <a:gd name="T48" fmla="*/ 4 w 11"/>
                  <a:gd name="T49" fmla="*/ 10 h 24"/>
                  <a:gd name="T50" fmla="*/ 3 w 11"/>
                  <a:gd name="T51" fmla="*/ 12 h 24"/>
                  <a:gd name="T52" fmla="*/ 3 w 11"/>
                  <a:gd name="T53" fmla="*/ 14 h 24"/>
                  <a:gd name="T54" fmla="*/ 2 w 11"/>
                  <a:gd name="T55" fmla="*/ 15 h 24"/>
                  <a:gd name="T56" fmla="*/ 1 w 11"/>
                  <a:gd name="T57" fmla="*/ 15 h 24"/>
                  <a:gd name="T58" fmla="*/ 0 w 11"/>
                  <a:gd name="T59" fmla="*/ 17 h 24"/>
                  <a:gd name="T60" fmla="*/ 1 w 11"/>
                  <a:gd name="T61" fmla="*/ 18 h 24"/>
                  <a:gd name="T62" fmla="*/ 2 w 11"/>
                  <a:gd name="T63" fmla="*/ 20 h 24"/>
                  <a:gd name="T64" fmla="*/ 1 w 11"/>
                  <a:gd name="T65" fmla="*/ 21 h 24"/>
                  <a:gd name="T66" fmla="*/ 0 w 11"/>
                  <a:gd name="T67" fmla="*/ 23 h 24"/>
                  <a:gd name="T68" fmla="*/ 0 w 11"/>
                  <a:gd name="T69" fmla="*/ 23 h 24"/>
                  <a:gd name="T70" fmla="*/ 1 w 11"/>
                  <a:gd name="T71" fmla="*/ 24 h 24"/>
                  <a:gd name="T72" fmla="*/ 1 w 11"/>
                  <a:gd name="T73" fmla="*/ 24 h 24"/>
                  <a:gd name="T74" fmla="*/ 3 w 11"/>
                  <a:gd name="T75" fmla="*/ 23 h 24"/>
                  <a:gd name="T76" fmla="*/ 5 w 11"/>
                  <a:gd name="T77" fmla="*/ 20 h 24"/>
                  <a:gd name="T78" fmla="*/ 7 w 11"/>
                  <a:gd name="T79" fmla="*/ 18 h 24"/>
                  <a:gd name="T80" fmla="*/ 8 w 11"/>
                  <a:gd name="T81" fmla="*/ 16 h 24"/>
                  <a:gd name="T82" fmla="*/ 8 w 11"/>
                  <a:gd name="T83" fmla="*/ 16 h 24"/>
                  <a:gd name="T84" fmla="*/ 9 w 11"/>
                  <a:gd name="T85" fmla="*/ 16 h 24"/>
                  <a:gd name="T86" fmla="*/ 10 w 11"/>
                  <a:gd name="T87" fmla="*/ 15 h 24"/>
                  <a:gd name="T88" fmla="*/ 11 w 11"/>
                  <a:gd name="T89" fmla="*/ 14 h 24"/>
                  <a:gd name="T90" fmla="*/ 11 w 11"/>
                  <a:gd name="T91" fmla="*/ 12 h 24"/>
                  <a:gd name="T92" fmla="*/ 11 w 11"/>
                  <a:gd name="T93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" h="24">
                    <a:moveTo>
                      <a:pt x="11" y="12"/>
                    </a:moveTo>
                    <a:cubicBezTo>
                      <a:pt x="11" y="11"/>
                      <a:pt x="10" y="11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9" y="12"/>
                      <a:pt x="8" y="12"/>
                      <a:pt x="8" y="12"/>
                    </a:cubicBezTo>
                    <a:cubicBezTo>
                      <a:pt x="7" y="11"/>
                      <a:pt x="7" y="11"/>
                      <a:pt x="7" y="10"/>
                    </a:cubicBezTo>
                    <a:cubicBezTo>
                      <a:pt x="7" y="10"/>
                      <a:pt x="7" y="9"/>
                      <a:pt x="7" y="9"/>
                    </a:cubicBezTo>
                    <a:cubicBezTo>
                      <a:pt x="7" y="9"/>
                      <a:pt x="7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9"/>
                      <a:pt x="6" y="9"/>
                      <a:pt x="5" y="9"/>
                    </a:cubicBezTo>
                    <a:cubicBezTo>
                      <a:pt x="5" y="9"/>
                      <a:pt x="5" y="9"/>
                      <a:pt x="5" y="8"/>
                    </a:cubicBezTo>
                    <a:cubicBezTo>
                      <a:pt x="5" y="7"/>
                      <a:pt x="5" y="6"/>
                      <a:pt x="5" y="5"/>
                    </a:cubicBezTo>
                    <a:cubicBezTo>
                      <a:pt x="6" y="4"/>
                      <a:pt x="6" y="4"/>
                      <a:pt x="5" y="3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3" y="2"/>
                      <a:pt x="3" y="2"/>
                    </a:cubicBezTo>
                    <a:cubicBezTo>
                      <a:pt x="2" y="3"/>
                      <a:pt x="2" y="3"/>
                      <a:pt x="3" y="4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3" y="8"/>
                    </a:cubicBezTo>
                    <a:cubicBezTo>
                      <a:pt x="3" y="8"/>
                      <a:pt x="4" y="8"/>
                      <a:pt x="4" y="9"/>
                    </a:cubicBezTo>
                    <a:cubicBezTo>
                      <a:pt x="4" y="9"/>
                      <a:pt x="4" y="9"/>
                      <a:pt x="4" y="10"/>
                    </a:cubicBezTo>
                    <a:cubicBezTo>
                      <a:pt x="4" y="10"/>
                      <a:pt x="4" y="11"/>
                      <a:pt x="3" y="12"/>
                    </a:cubicBezTo>
                    <a:cubicBezTo>
                      <a:pt x="3" y="13"/>
                      <a:pt x="3" y="13"/>
                      <a:pt x="3" y="14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6"/>
                      <a:pt x="0" y="17"/>
                      <a:pt x="0" y="17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2" y="19"/>
                      <a:pt x="2" y="19"/>
                      <a:pt x="2" y="20"/>
                    </a:cubicBezTo>
                    <a:cubicBezTo>
                      <a:pt x="2" y="20"/>
                      <a:pt x="2" y="21"/>
                      <a:pt x="1" y="21"/>
                    </a:cubicBezTo>
                    <a:cubicBezTo>
                      <a:pt x="1" y="22"/>
                      <a:pt x="0" y="22"/>
                      <a:pt x="0" y="2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3"/>
                      <a:pt x="1" y="24"/>
                      <a:pt x="1" y="24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2" y="24"/>
                      <a:pt x="3" y="23"/>
                      <a:pt x="3" y="23"/>
                    </a:cubicBezTo>
                    <a:cubicBezTo>
                      <a:pt x="4" y="22"/>
                      <a:pt x="5" y="21"/>
                      <a:pt x="5" y="20"/>
                    </a:cubicBezTo>
                    <a:cubicBezTo>
                      <a:pt x="6" y="20"/>
                      <a:pt x="7" y="19"/>
                      <a:pt x="7" y="18"/>
                    </a:cubicBezTo>
                    <a:cubicBezTo>
                      <a:pt x="7" y="17"/>
                      <a:pt x="7" y="17"/>
                      <a:pt x="8" y="16"/>
                    </a:cubicBezTo>
                    <a:cubicBezTo>
                      <a:pt x="8" y="16"/>
                      <a:pt x="8" y="17"/>
                      <a:pt x="8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6"/>
                      <a:pt x="10" y="15"/>
                      <a:pt x="10" y="15"/>
                    </a:cubicBezTo>
                    <a:cubicBezTo>
                      <a:pt x="10" y="14"/>
                      <a:pt x="11" y="14"/>
                      <a:pt x="11" y="14"/>
                    </a:cubicBezTo>
                    <a:cubicBezTo>
                      <a:pt x="11" y="13"/>
                      <a:pt x="11" y="13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481">
                <a:extLst>
                  <a:ext uri="{FF2B5EF4-FFF2-40B4-BE49-F238E27FC236}">
                    <a16:creationId xmlns:a16="http://schemas.microsoft.com/office/drawing/2014/main" id="{36256B5A-9A06-4D05-9947-353FA359EE6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28180" y="2088245"/>
                <a:ext cx="53975" cy="36513"/>
              </a:xfrm>
              <a:custGeom>
                <a:avLst/>
                <a:gdLst>
                  <a:gd name="T0" fmla="*/ 1 w 15"/>
                  <a:gd name="T1" fmla="*/ 5 h 10"/>
                  <a:gd name="T2" fmla="*/ 2 w 15"/>
                  <a:gd name="T3" fmla="*/ 7 h 10"/>
                  <a:gd name="T4" fmla="*/ 3 w 15"/>
                  <a:gd name="T5" fmla="*/ 8 h 10"/>
                  <a:gd name="T6" fmla="*/ 4 w 15"/>
                  <a:gd name="T7" fmla="*/ 8 h 10"/>
                  <a:gd name="T8" fmla="*/ 6 w 15"/>
                  <a:gd name="T9" fmla="*/ 9 h 10"/>
                  <a:gd name="T10" fmla="*/ 7 w 15"/>
                  <a:gd name="T11" fmla="*/ 10 h 10"/>
                  <a:gd name="T12" fmla="*/ 8 w 15"/>
                  <a:gd name="T13" fmla="*/ 10 h 10"/>
                  <a:gd name="T14" fmla="*/ 9 w 15"/>
                  <a:gd name="T15" fmla="*/ 9 h 10"/>
                  <a:gd name="T16" fmla="*/ 9 w 15"/>
                  <a:gd name="T17" fmla="*/ 8 h 10"/>
                  <a:gd name="T18" fmla="*/ 10 w 15"/>
                  <a:gd name="T19" fmla="*/ 7 h 10"/>
                  <a:gd name="T20" fmla="*/ 12 w 15"/>
                  <a:gd name="T21" fmla="*/ 6 h 10"/>
                  <a:gd name="T22" fmla="*/ 13 w 15"/>
                  <a:gd name="T23" fmla="*/ 6 h 10"/>
                  <a:gd name="T24" fmla="*/ 13 w 15"/>
                  <a:gd name="T25" fmla="*/ 6 h 10"/>
                  <a:gd name="T26" fmla="*/ 13 w 15"/>
                  <a:gd name="T27" fmla="*/ 5 h 10"/>
                  <a:gd name="T28" fmla="*/ 14 w 15"/>
                  <a:gd name="T29" fmla="*/ 5 h 10"/>
                  <a:gd name="T30" fmla="*/ 14 w 15"/>
                  <a:gd name="T31" fmla="*/ 4 h 10"/>
                  <a:gd name="T32" fmla="*/ 14 w 15"/>
                  <a:gd name="T33" fmla="*/ 4 h 10"/>
                  <a:gd name="T34" fmla="*/ 14 w 15"/>
                  <a:gd name="T35" fmla="*/ 3 h 10"/>
                  <a:gd name="T36" fmla="*/ 14 w 15"/>
                  <a:gd name="T37" fmla="*/ 2 h 10"/>
                  <a:gd name="T38" fmla="*/ 13 w 15"/>
                  <a:gd name="T39" fmla="*/ 0 h 10"/>
                  <a:gd name="T40" fmla="*/ 10 w 15"/>
                  <a:gd name="T41" fmla="*/ 0 h 10"/>
                  <a:gd name="T42" fmla="*/ 10 w 15"/>
                  <a:gd name="T43" fmla="*/ 0 h 10"/>
                  <a:gd name="T44" fmla="*/ 9 w 15"/>
                  <a:gd name="T45" fmla="*/ 0 h 10"/>
                  <a:gd name="T46" fmla="*/ 9 w 15"/>
                  <a:gd name="T47" fmla="*/ 1 h 10"/>
                  <a:gd name="T48" fmla="*/ 10 w 15"/>
                  <a:gd name="T49" fmla="*/ 3 h 10"/>
                  <a:gd name="T50" fmla="*/ 10 w 15"/>
                  <a:gd name="T51" fmla="*/ 4 h 10"/>
                  <a:gd name="T52" fmla="*/ 10 w 15"/>
                  <a:gd name="T53" fmla="*/ 4 h 10"/>
                  <a:gd name="T54" fmla="*/ 10 w 15"/>
                  <a:gd name="T55" fmla="*/ 4 h 10"/>
                  <a:gd name="T56" fmla="*/ 10 w 15"/>
                  <a:gd name="T57" fmla="*/ 4 h 10"/>
                  <a:gd name="T58" fmla="*/ 10 w 15"/>
                  <a:gd name="T59" fmla="*/ 4 h 10"/>
                  <a:gd name="T60" fmla="*/ 10 w 15"/>
                  <a:gd name="T61" fmla="*/ 3 h 10"/>
                  <a:gd name="T62" fmla="*/ 9 w 15"/>
                  <a:gd name="T63" fmla="*/ 1 h 10"/>
                  <a:gd name="T64" fmla="*/ 8 w 15"/>
                  <a:gd name="T65" fmla="*/ 0 h 10"/>
                  <a:gd name="T66" fmla="*/ 6 w 15"/>
                  <a:gd name="T67" fmla="*/ 0 h 10"/>
                  <a:gd name="T68" fmla="*/ 6 w 15"/>
                  <a:gd name="T69" fmla="*/ 0 h 10"/>
                  <a:gd name="T70" fmla="*/ 5 w 15"/>
                  <a:gd name="T71" fmla="*/ 1 h 10"/>
                  <a:gd name="T72" fmla="*/ 5 w 15"/>
                  <a:gd name="T73" fmla="*/ 2 h 10"/>
                  <a:gd name="T74" fmla="*/ 5 w 15"/>
                  <a:gd name="T75" fmla="*/ 2 h 10"/>
                  <a:gd name="T76" fmla="*/ 6 w 15"/>
                  <a:gd name="T77" fmla="*/ 2 h 10"/>
                  <a:gd name="T78" fmla="*/ 5 w 15"/>
                  <a:gd name="T79" fmla="*/ 2 h 10"/>
                  <a:gd name="T80" fmla="*/ 5 w 15"/>
                  <a:gd name="T81" fmla="*/ 2 h 10"/>
                  <a:gd name="T82" fmla="*/ 4 w 15"/>
                  <a:gd name="T83" fmla="*/ 1 h 10"/>
                  <a:gd name="T84" fmla="*/ 2 w 15"/>
                  <a:gd name="T85" fmla="*/ 0 h 10"/>
                  <a:gd name="T86" fmla="*/ 1 w 15"/>
                  <a:gd name="T87" fmla="*/ 1 h 10"/>
                  <a:gd name="T88" fmla="*/ 0 w 15"/>
                  <a:gd name="T89" fmla="*/ 3 h 10"/>
                  <a:gd name="T90" fmla="*/ 0 w 15"/>
                  <a:gd name="T91" fmla="*/ 3 h 10"/>
                  <a:gd name="T92" fmla="*/ 1 w 15"/>
                  <a:gd name="T93" fmla="*/ 5 h 10"/>
                  <a:gd name="T94" fmla="*/ 10 w 15"/>
                  <a:gd name="T95" fmla="*/ 4 h 10"/>
                  <a:gd name="T96" fmla="*/ 11 w 15"/>
                  <a:gd name="T97" fmla="*/ 4 h 10"/>
                  <a:gd name="T98" fmla="*/ 10 w 15"/>
                  <a:gd name="T99" fmla="*/ 4 h 10"/>
                  <a:gd name="T100" fmla="*/ 10 w 15"/>
                  <a:gd name="T101" fmla="*/ 4 h 10"/>
                  <a:gd name="T102" fmla="*/ 10 w 15"/>
                  <a:gd name="T103" fmla="*/ 4 h 10"/>
                  <a:gd name="T104" fmla="*/ 6 w 15"/>
                  <a:gd name="T105" fmla="*/ 3 h 10"/>
                  <a:gd name="T106" fmla="*/ 6 w 15"/>
                  <a:gd name="T107" fmla="*/ 3 h 10"/>
                  <a:gd name="T108" fmla="*/ 6 w 15"/>
                  <a:gd name="T109" fmla="*/ 3 h 10"/>
                  <a:gd name="T110" fmla="*/ 6 w 15"/>
                  <a:gd name="T111" fmla="*/ 2 h 10"/>
                  <a:gd name="T112" fmla="*/ 6 w 15"/>
                  <a:gd name="T113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5" h="10">
                    <a:moveTo>
                      <a:pt x="1" y="5"/>
                    </a:moveTo>
                    <a:cubicBezTo>
                      <a:pt x="2" y="6"/>
                      <a:pt x="2" y="6"/>
                      <a:pt x="2" y="7"/>
                    </a:cubicBezTo>
                    <a:cubicBezTo>
                      <a:pt x="2" y="7"/>
                      <a:pt x="3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5" y="8"/>
                      <a:pt x="5" y="9"/>
                      <a:pt x="6" y="9"/>
                    </a:cubicBezTo>
                    <a:cubicBezTo>
                      <a:pt x="6" y="9"/>
                      <a:pt x="6" y="10"/>
                      <a:pt x="7" y="10"/>
                    </a:cubicBezTo>
                    <a:cubicBezTo>
                      <a:pt x="7" y="9"/>
                      <a:pt x="8" y="10"/>
                      <a:pt x="8" y="10"/>
                    </a:cubicBezTo>
                    <a:cubicBezTo>
                      <a:pt x="8" y="9"/>
                      <a:pt x="9" y="9"/>
                      <a:pt x="9" y="9"/>
                    </a:cubicBezTo>
                    <a:cubicBezTo>
                      <a:pt x="9" y="9"/>
                      <a:pt x="9" y="8"/>
                      <a:pt x="9" y="8"/>
                    </a:cubicBezTo>
                    <a:cubicBezTo>
                      <a:pt x="10" y="8"/>
                      <a:pt x="10" y="7"/>
                      <a:pt x="10" y="7"/>
                    </a:cubicBezTo>
                    <a:cubicBezTo>
                      <a:pt x="11" y="6"/>
                      <a:pt x="11" y="6"/>
                      <a:pt x="12" y="6"/>
                    </a:cubicBezTo>
                    <a:cubicBezTo>
                      <a:pt x="12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5"/>
                      <a:pt x="13" y="5"/>
                    </a:cubicBezTo>
                    <a:cubicBezTo>
                      <a:pt x="13" y="5"/>
                      <a:pt x="14" y="5"/>
                      <a:pt x="14" y="5"/>
                    </a:cubicBezTo>
                    <a:cubicBezTo>
                      <a:pt x="14" y="5"/>
                      <a:pt x="14" y="4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5" y="3"/>
                      <a:pt x="15" y="3"/>
                      <a:pt x="14" y="3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1"/>
                      <a:pt x="14" y="1"/>
                      <a:pt x="13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1"/>
                    </a:cubicBezTo>
                    <a:cubicBezTo>
                      <a:pt x="10" y="1"/>
                      <a:pt x="10" y="2"/>
                      <a:pt x="10" y="3"/>
                    </a:cubicBezTo>
                    <a:cubicBezTo>
                      <a:pt x="10" y="3"/>
                      <a:pt x="10" y="3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3"/>
                      <a:pt x="9" y="2"/>
                      <a:pt x="9" y="1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1"/>
                    </a:cubicBezTo>
                    <a:cubicBezTo>
                      <a:pt x="5" y="1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4" y="2"/>
                      <a:pt x="4" y="1"/>
                    </a:cubicBezTo>
                    <a:cubicBezTo>
                      <a:pt x="3" y="1"/>
                      <a:pt x="2" y="1"/>
                      <a:pt x="2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"/>
                      <a:pt x="1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4"/>
                      <a:pt x="1" y="5"/>
                      <a:pt x="1" y="5"/>
                    </a:cubicBezTo>
                    <a:close/>
                    <a:moveTo>
                      <a:pt x="10" y="4"/>
                    </a:moveTo>
                    <a:cubicBezTo>
                      <a:pt x="11" y="4"/>
                      <a:pt x="11" y="4"/>
                      <a:pt x="11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lose/>
                    <a:moveTo>
                      <a:pt x="6" y="3"/>
                    </a:move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2"/>
                      <a:pt x="6" y="2"/>
                    </a:cubicBezTo>
                    <a:cubicBezTo>
                      <a:pt x="6" y="2"/>
                      <a:pt x="6" y="3"/>
                      <a:pt x="6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482">
                <a:extLst>
                  <a:ext uri="{FF2B5EF4-FFF2-40B4-BE49-F238E27FC236}">
                    <a16:creationId xmlns:a16="http://schemas.microsoft.com/office/drawing/2014/main" id="{ABF5B7DE-9904-4F30-8E61-FD44BD61B4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7068" y="2200958"/>
                <a:ext cx="39688" cy="50800"/>
              </a:xfrm>
              <a:custGeom>
                <a:avLst/>
                <a:gdLst>
                  <a:gd name="T0" fmla="*/ 11 w 11"/>
                  <a:gd name="T1" fmla="*/ 3 h 14"/>
                  <a:gd name="T2" fmla="*/ 11 w 11"/>
                  <a:gd name="T3" fmla="*/ 2 h 14"/>
                  <a:gd name="T4" fmla="*/ 10 w 11"/>
                  <a:gd name="T5" fmla="*/ 2 h 14"/>
                  <a:gd name="T6" fmla="*/ 9 w 11"/>
                  <a:gd name="T7" fmla="*/ 1 h 14"/>
                  <a:gd name="T8" fmla="*/ 8 w 11"/>
                  <a:gd name="T9" fmla="*/ 1 h 14"/>
                  <a:gd name="T10" fmla="*/ 8 w 11"/>
                  <a:gd name="T11" fmla="*/ 1 h 14"/>
                  <a:gd name="T12" fmla="*/ 8 w 11"/>
                  <a:gd name="T13" fmla="*/ 1 h 14"/>
                  <a:gd name="T14" fmla="*/ 8 w 11"/>
                  <a:gd name="T15" fmla="*/ 1 h 14"/>
                  <a:gd name="T16" fmla="*/ 7 w 11"/>
                  <a:gd name="T17" fmla="*/ 1 h 14"/>
                  <a:gd name="T18" fmla="*/ 7 w 11"/>
                  <a:gd name="T19" fmla="*/ 0 h 14"/>
                  <a:gd name="T20" fmla="*/ 5 w 11"/>
                  <a:gd name="T21" fmla="*/ 1 h 14"/>
                  <a:gd name="T22" fmla="*/ 5 w 11"/>
                  <a:gd name="T23" fmla="*/ 1 h 14"/>
                  <a:gd name="T24" fmla="*/ 4 w 11"/>
                  <a:gd name="T25" fmla="*/ 2 h 14"/>
                  <a:gd name="T26" fmla="*/ 4 w 11"/>
                  <a:gd name="T27" fmla="*/ 3 h 14"/>
                  <a:gd name="T28" fmla="*/ 4 w 11"/>
                  <a:gd name="T29" fmla="*/ 4 h 14"/>
                  <a:gd name="T30" fmla="*/ 4 w 11"/>
                  <a:gd name="T31" fmla="*/ 6 h 14"/>
                  <a:gd name="T32" fmla="*/ 3 w 11"/>
                  <a:gd name="T33" fmla="*/ 6 h 14"/>
                  <a:gd name="T34" fmla="*/ 2 w 11"/>
                  <a:gd name="T35" fmla="*/ 5 h 14"/>
                  <a:gd name="T36" fmla="*/ 1 w 11"/>
                  <a:gd name="T37" fmla="*/ 4 h 14"/>
                  <a:gd name="T38" fmla="*/ 0 w 11"/>
                  <a:gd name="T39" fmla="*/ 6 h 14"/>
                  <a:gd name="T40" fmla="*/ 0 w 11"/>
                  <a:gd name="T41" fmla="*/ 8 h 14"/>
                  <a:gd name="T42" fmla="*/ 0 w 11"/>
                  <a:gd name="T43" fmla="*/ 8 h 14"/>
                  <a:gd name="T44" fmla="*/ 1 w 11"/>
                  <a:gd name="T45" fmla="*/ 9 h 14"/>
                  <a:gd name="T46" fmla="*/ 2 w 11"/>
                  <a:gd name="T47" fmla="*/ 13 h 14"/>
                  <a:gd name="T48" fmla="*/ 3 w 11"/>
                  <a:gd name="T49" fmla="*/ 14 h 14"/>
                  <a:gd name="T50" fmla="*/ 3 w 11"/>
                  <a:gd name="T51" fmla="*/ 14 h 14"/>
                  <a:gd name="T52" fmla="*/ 5 w 11"/>
                  <a:gd name="T53" fmla="*/ 13 h 14"/>
                  <a:gd name="T54" fmla="*/ 6 w 11"/>
                  <a:gd name="T55" fmla="*/ 13 h 14"/>
                  <a:gd name="T56" fmla="*/ 7 w 11"/>
                  <a:gd name="T57" fmla="*/ 12 h 14"/>
                  <a:gd name="T58" fmla="*/ 8 w 11"/>
                  <a:gd name="T59" fmla="*/ 12 h 14"/>
                  <a:gd name="T60" fmla="*/ 9 w 11"/>
                  <a:gd name="T61" fmla="*/ 9 h 14"/>
                  <a:gd name="T62" fmla="*/ 9 w 11"/>
                  <a:gd name="T63" fmla="*/ 8 h 14"/>
                  <a:gd name="T64" fmla="*/ 9 w 11"/>
                  <a:gd name="T65" fmla="*/ 7 h 14"/>
                  <a:gd name="T66" fmla="*/ 8 w 11"/>
                  <a:gd name="T67" fmla="*/ 6 h 14"/>
                  <a:gd name="T68" fmla="*/ 8 w 11"/>
                  <a:gd name="T69" fmla="*/ 5 h 14"/>
                  <a:gd name="T70" fmla="*/ 9 w 11"/>
                  <a:gd name="T71" fmla="*/ 5 h 14"/>
                  <a:gd name="T72" fmla="*/ 10 w 11"/>
                  <a:gd name="T73" fmla="*/ 4 h 14"/>
                  <a:gd name="T74" fmla="*/ 11 w 11"/>
                  <a:gd name="T75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" h="14">
                    <a:moveTo>
                      <a:pt x="11" y="3"/>
                    </a:moveTo>
                    <a:cubicBezTo>
                      <a:pt x="11" y="3"/>
                      <a:pt x="11" y="2"/>
                      <a:pt x="11" y="2"/>
                    </a:cubicBezTo>
                    <a:cubicBezTo>
                      <a:pt x="11" y="2"/>
                      <a:pt x="11" y="2"/>
                      <a:pt x="10" y="2"/>
                    </a:cubicBezTo>
                    <a:cubicBezTo>
                      <a:pt x="10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7" y="1"/>
                      <a:pt x="7" y="1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2"/>
                      <a:pt x="4" y="2"/>
                      <a:pt x="4" y="2"/>
                    </a:cubicBezTo>
                    <a:cubicBezTo>
                      <a:pt x="3" y="2"/>
                      <a:pt x="3" y="3"/>
                      <a:pt x="4" y="3"/>
                    </a:cubicBezTo>
                    <a:cubicBezTo>
                      <a:pt x="4" y="3"/>
                      <a:pt x="4" y="3"/>
                      <a:pt x="4" y="4"/>
                    </a:cubicBezTo>
                    <a:cubicBezTo>
                      <a:pt x="4" y="5"/>
                      <a:pt x="4" y="5"/>
                      <a:pt x="4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2" y="5"/>
                      <a:pt x="2" y="5"/>
                    </a:cubicBezTo>
                    <a:cubicBezTo>
                      <a:pt x="2" y="4"/>
                      <a:pt x="2" y="4"/>
                      <a:pt x="1" y="4"/>
                    </a:cubicBezTo>
                    <a:cubicBezTo>
                      <a:pt x="0" y="4"/>
                      <a:pt x="0" y="5"/>
                      <a:pt x="0" y="6"/>
                    </a:cubicBezTo>
                    <a:cubicBezTo>
                      <a:pt x="0" y="6"/>
                      <a:pt x="0" y="7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8"/>
                      <a:pt x="1" y="9"/>
                      <a:pt x="1" y="9"/>
                    </a:cubicBezTo>
                    <a:cubicBezTo>
                      <a:pt x="1" y="10"/>
                      <a:pt x="2" y="11"/>
                      <a:pt x="2" y="13"/>
                    </a:cubicBezTo>
                    <a:cubicBezTo>
                      <a:pt x="2" y="13"/>
                      <a:pt x="2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4" y="14"/>
                      <a:pt x="4" y="13"/>
                      <a:pt x="5" y="13"/>
                    </a:cubicBezTo>
                    <a:cubicBezTo>
                      <a:pt x="5" y="13"/>
                      <a:pt x="5" y="13"/>
                      <a:pt x="6" y="13"/>
                    </a:cubicBezTo>
                    <a:cubicBezTo>
                      <a:pt x="6" y="13"/>
                      <a:pt x="7" y="12"/>
                      <a:pt x="7" y="12"/>
                    </a:cubicBezTo>
                    <a:cubicBezTo>
                      <a:pt x="7" y="12"/>
                      <a:pt x="8" y="12"/>
                      <a:pt x="8" y="12"/>
                    </a:cubicBezTo>
                    <a:cubicBezTo>
                      <a:pt x="8" y="11"/>
                      <a:pt x="8" y="10"/>
                      <a:pt x="9" y="9"/>
                    </a:cubicBezTo>
                    <a:cubicBezTo>
                      <a:pt x="9" y="9"/>
                      <a:pt x="9" y="8"/>
                      <a:pt x="9" y="8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6"/>
                      <a:pt x="8" y="6"/>
                      <a:pt x="8" y="6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5"/>
                      <a:pt x="9" y="5"/>
                      <a:pt x="9" y="5"/>
                    </a:cubicBezTo>
                    <a:cubicBezTo>
                      <a:pt x="10" y="5"/>
                      <a:pt x="10" y="4"/>
                      <a:pt x="10" y="4"/>
                    </a:cubicBezTo>
                    <a:cubicBezTo>
                      <a:pt x="10" y="3"/>
                      <a:pt x="10" y="3"/>
                      <a:pt x="1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483">
                <a:extLst>
                  <a:ext uri="{FF2B5EF4-FFF2-40B4-BE49-F238E27FC236}">
                    <a16:creationId xmlns:a16="http://schemas.microsoft.com/office/drawing/2014/main" id="{3A518AE5-E157-4CBA-A884-B4637251CD5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09155" y="2964545"/>
                <a:ext cx="46038" cy="58738"/>
              </a:xfrm>
              <a:custGeom>
                <a:avLst/>
                <a:gdLst>
                  <a:gd name="T0" fmla="*/ 9 w 13"/>
                  <a:gd name="T1" fmla="*/ 3 h 16"/>
                  <a:gd name="T2" fmla="*/ 13 w 13"/>
                  <a:gd name="T3" fmla="*/ 0 h 16"/>
                  <a:gd name="T4" fmla="*/ 12 w 13"/>
                  <a:gd name="T5" fmla="*/ 1 h 16"/>
                  <a:gd name="T6" fmla="*/ 7 w 13"/>
                  <a:gd name="T7" fmla="*/ 1 h 16"/>
                  <a:gd name="T8" fmla="*/ 3 w 13"/>
                  <a:gd name="T9" fmla="*/ 2 h 16"/>
                  <a:gd name="T10" fmla="*/ 2 w 13"/>
                  <a:gd name="T11" fmla="*/ 3 h 16"/>
                  <a:gd name="T12" fmla="*/ 1 w 13"/>
                  <a:gd name="T13" fmla="*/ 5 h 16"/>
                  <a:gd name="T14" fmla="*/ 0 w 13"/>
                  <a:gd name="T15" fmla="*/ 9 h 16"/>
                  <a:gd name="T16" fmla="*/ 0 w 13"/>
                  <a:gd name="T17" fmla="*/ 11 h 16"/>
                  <a:gd name="T18" fmla="*/ 1 w 13"/>
                  <a:gd name="T19" fmla="*/ 13 h 16"/>
                  <a:gd name="T20" fmla="*/ 1 w 13"/>
                  <a:gd name="T21" fmla="*/ 15 h 16"/>
                  <a:gd name="T22" fmla="*/ 3 w 13"/>
                  <a:gd name="T23" fmla="*/ 15 h 16"/>
                  <a:gd name="T24" fmla="*/ 4 w 13"/>
                  <a:gd name="T25" fmla="*/ 10 h 16"/>
                  <a:gd name="T26" fmla="*/ 5 w 13"/>
                  <a:gd name="T27" fmla="*/ 12 h 16"/>
                  <a:gd name="T28" fmla="*/ 6 w 13"/>
                  <a:gd name="T29" fmla="*/ 14 h 16"/>
                  <a:gd name="T30" fmla="*/ 7 w 13"/>
                  <a:gd name="T31" fmla="*/ 14 h 16"/>
                  <a:gd name="T32" fmla="*/ 7 w 13"/>
                  <a:gd name="T33" fmla="*/ 14 h 16"/>
                  <a:gd name="T34" fmla="*/ 8 w 13"/>
                  <a:gd name="T35" fmla="*/ 15 h 16"/>
                  <a:gd name="T36" fmla="*/ 9 w 13"/>
                  <a:gd name="T37" fmla="*/ 15 h 16"/>
                  <a:gd name="T38" fmla="*/ 8 w 13"/>
                  <a:gd name="T39" fmla="*/ 12 h 16"/>
                  <a:gd name="T40" fmla="*/ 7 w 13"/>
                  <a:gd name="T41" fmla="*/ 11 h 16"/>
                  <a:gd name="T42" fmla="*/ 6 w 13"/>
                  <a:gd name="T43" fmla="*/ 8 h 16"/>
                  <a:gd name="T44" fmla="*/ 8 w 13"/>
                  <a:gd name="T45" fmla="*/ 7 h 16"/>
                  <a:gd name="T46" fmla="*/ 9 w 13"/>
                  <a:gd name="T47" fmla="*/ 7 h 16"/>
                  <a:gd name="T48" fmla="*/ 10 w 13"/>
                  <a:gd name="T49" fmla="*/ 5 h 16"/>
                  <a:gd name="T50" fmla="*/ 9 w 13"/>
                  <a:gd name="T51" fmla="*/ 5 h 16"/>
                  <a:gd name="T52" fmla="*/ 5 w 13"/>
                  <a:gd name="T53" fmla="*/ 6 h 16"/>
                  <a:gd name="T54" fmla="*/ 3 w 13"/>
                  <a:gd name="T55" fmla="*/ 5 h 16"/>
                  <a:gd name="T56" fmla="*/ 7 w 13"/>
                  <a:gd name="T57" fmla="*/ 13 h 16"/>
                  <a:gd name="T58" fmla="*/ 8 w 13"/>
                  <a:gd name="T59" fmla="*/ 13 h 16"/>
                  <a:gd name="T60" fmla="*/ 8 w 13"/>
                  <a:gd name="T61" fmla="*/ 14 h 16"/>
                  <a:gd name="T62" fmla="*/ 8 w 13"/>
                  <a:gd name="T63" fmla="*/ 13 h 16"/>
                  <a:gd name="T64" fmla="*/ 7 w 13"/>
                  <a:gd name="T65" fmla="*/ 1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" h="16">
                    <a:moveTo>
                      <a:pt x="4" y="3"/>
                    </a:moveTo>
                    <a:cubicBezTo>
                      <a:pt x="6" y="3"/>
                      <a:pt x="8" y="3"/>
                      <a:pt x="9" y="3"/>
                    </a:cubicBezTo>
                    <a:cubicBezTo>
                      <a:pt x="11" y="3"/>
                      <a:pt x="12" y="3"/>
                      <a:pt x="13" y="1"/>
                    </a:cubicBezTo>
                    <a:cubicBezTo>
                      <a:pt x="13" y="1"/>
                      <a:pt x="13" y="1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2"/>
                      <a:pt x="11" y="2"/>
                      <a:pt x="10" y="2"/>
                    </a:cubicBezTo>
                    <a:cubicBezTo>
                      <a:pt x="9" y="1"/>
                      <a:pt x="8" y="1"/>
                      <a:pt x="7" y="1"/>
                    </a:cubicBezTo>
                    <a:cubicBezTo>
                      <a:pt x="6" y="1"/>
                      <a:pt x="6" y="1"/>
                      <a:pt x="5" y="1"/>
                    </a:cubicBezTo>
                    <a:cubicBezTo>
                      <a:pt x="4" y="1"/>
                      <a:pt x="4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2"/>
                      <a:pt x="2" y="3"/>
                      <a:pt x="2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5"/>
                      <a:pt x="2" y="5"/>
                      <a:pt x="1" y="5"/>
                    </a:cubicBezTo>
                    <a:cubicBezTo>
                      <a:pt x="1" y="6"/>
                      <a:pt x="1" y="6"/>
                      <a:pt x="1" y="7"/>
                    </a:cubicBezTo>
                    <a:cubicBezTo>
                      <a:pt x="1" y="8"/>
                      <a:pt x="1" y="8"/>
                      <a:pt x="0" y="9"/>
                    </a:cubicBezTo>
                    <a:cubicBezTo>
                      <a:pt x="0" y="9"/>
                      <a:pt x="0" y="9"/>
                      <a:pt x="0" y="10"/>
                    </a:cubicBezTo>
                    <a:cubicBezTo>
                      <a:pt x="0" y="10"/>
                      <a:pt x="0" y="11"/>
                      <a:pt x="0" y="11"/>
                    </a:cubicBezTo>
                    <a:cubicBezTo>
                      <a:pt x="0" y="11"/>
                      <a:pt x="1" y="11"/>
                      <a:pt x="1" y="12"/>
                    </a:cubicBezTo>
                    <a:cubicBezTo>
                      <a:pt x="1" y="12"/>
                      <a:pt x="1" y="12"/>
                      <a:pt x="1" y="13"/>
                    </a:cubicBezTo>
                    <a:cubicBezTo>
                      <a:pt x="1" y="14"/>
                      <a:pt x="1" y="14"/>
                      <a:pt x="1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2" y="16"/>
                      <a:pt x="2" y="16"/>
                      <a:pt x="3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3"/>
                      <a:pt x="3" y="12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4" y="11"/>
                      <a:pt x="4" y="12"/>
                      <a:pt x="5" y="12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14"/>
                      <a:pt x="7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8" y="15"/>
                      <a:pt x="9" y="15"/>
                      <a:pt x="9" y="15"/>
                    </a:cubicBezTo>
                    <a:cubicBezTo>
                      <a:pt x="9" y="14"/>
                      <a:pt x="9" y="14"/>
                      <a:pt x="9" y="13"/>
                    </a:cubicBezTo>
                    <a:cubicBezTo>
                      <a:pt x="9" y="13"/>
                      <a:pt x="9" y="12"/>
                      <a:pt x="8" y="12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8" y="11"/>
                      <a:pt x="7" y="11"/>
                      <a:pt x="7" y="11"/>
                    </a:cubicBezTo>
                    <a:cubicBezTo>
                      <a:pt x="8" y="10"/>
                      <a:pt x="7" y="10"/>
                      <a:pt x="7" y="10"/>
                    </a:cubicBezTo>
                    <a:cubicBezTo>
                      <a:pt x="7" y="9"/>
                      <a:pt x="7" y="9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7" y="8"/>
                      <a:pt x="7" y="7"/>
                      <a:pt x="8" y="7"/>
                    </a:cubicBezTo>
                    <a:cubicBezTo>
                      <a:pt x="8" y="7"/>
                      <a:pt x="8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10" y="7"/>
                      <a:pt x="10" y="7"/>
                    </a:cubicBezTo>
                    <a:cubicBezTo>
                      <a:pt x="10" y="6"/>
                      <a:pt x="10" y="6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8" y="5"/>
                      <a:pt x="7" y="5"/>
                      <a:pt x="7" y="5"/>
                    </a:cubicBezTo>
                    <a:cubicBezTo>
                      <a:pt x="6" y="5"/>
                      <a:pt x="5" y="6"/>
                      <a:pt x="5" y="6"/>
                    </a:cubicBezTo>
                    <a:cubicBezTo>
                      <a:pt x="5" y="6"/>
                      <a:pt x="4" y="6"/>
                      <a:pt x="4" y="6"/>
                    </a:cubicBezTo>
                    <a:cubicBezTo>
                      <a:pt x="3" y="6"/>
                      <a:pt x="3" y="5"/>
                      <a:pt x="3" y="5"/>
                    </a:cubicBezTo>
                    <a:cubicBezTo>
                      <a:pt x="3" y="4"/>
                      <a:pt x="3" y="3"/>
                      <a:pt x="4" y="3"/>
                    </a:cubicBezTo>
                    <a:close/>
                    <a:moveTo>
                      <a:pt x="7" y="13"/>
                    </a:moveTo>
                    <a:cubicBezTo>
                      <a:pt x="7" y="13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8" y="13"/>
                      <a:pt x="8" y="13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7" y="13"/>
                      <a:pt x="7" y="13"/>
                      <a:pt x="7" y="14"/>
                    </a:cubicBezTo>
                    <a:cubicBezTo>
                      <a:pt x="7" y="13"/>
                      <a:pt x="7" y="13"/>
                      <a:pt x="7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484">
                <a:extLst>
                  <a:ext uri="{FF2B5EF4-FFF2-40B4-BE49-F238E27FC236}">
                    <a16:creationId xmlns:a16="http://schemas.microsoft.com/office/drawing/2014/main" id="{36D880EE-8E69-4D18-98BB-40BD0875FC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6618" y="2578783"/>
                <a:ext cx="0" cy="4763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485">
                <a:extLst>
                  <a:ext uri="{FF2B5EF4-FFF2-40B4-BE49-F238E27FC236}">
                    <a16:creationId xmlns:a16="http://schemas.microsoft.com/office/drawing/2014/main" id="{71F7FFF8-44DB-4BEC-8CA7-D9E6866CF1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3755" y="2543858"/>
                <a:ext cx="46038" cy="49213"/>
              </a:xfrm>
              <a:custGeom>
                <a:avLst/>
                <a:gdLst>
                  <a:gd name="T0" fmla="*/ 12 w 13"/>
                  <a:gd name="T1" fmla="*/ 7 h 14"/>
                  <a:gd name="T2" fmla="*/ 11 w 13"/>
                  <a:gd name="T3" fmla="*/ 6 h 14"/>
                  <a:gd name="T4" fmla="*/ 11 w 13"/>
                  <a:gd name="T5" fmla="*/ 6 h 14"/>
                  <a:gd name="T6" fmla="*/ 10 w 13"/>
                  <a:gd name="T7" fmla="*/ 5 h 14"/>
                  <a:gd name="T8" fmla="*/ 10 w 13"/>
                  <a:gd name="T9" fmla="*/ 6 h 14"/>
                  <a:gd name="T10" fmla="*/ 8 w 13"/>
                  <a:gd name="T11" fmla="*/ 6 h 14"/>
                  <a:gd name="T12" fmla="*/ 8 w 13"/>
                  <a:gd name="T13" fmla="*/ 5 h 14"/>
                  <a:gd name="T14" fmla="*/ 8 w 13"/>
                  <a:gd name="T15" fmla="*/ 5 h 14"/>
                  <a:gd name="T16" fmla="*/ 7 w 13"/>
                  <a:gd name="T17" fmla="*/ 4 h 14"/>
                  <a:gd name="T18" fmla="*/ 6 w 13"/>
                  <a:gd name="T19" fmla="*/ 4 h 14"/>
                  <a:gd name="T20" fmla="*/ 6 w 13"/>
                  <a:gd name="T21" fmla="*/ 4 h 14"/>
                  <a:gd name="T22" fmla="*/ 6 w 13"/>
                  <a:gd name="T23" fmla="*/ 4 h 14"/>
                  <a:gd name="T24" fmla="*/ 6 w 13"/>
                  <a:gd name="T25" fmla="*/ 4 h 14"/>
                  <a:gd name="T26" fmla="*/ 6 w 13"/>
                  <a:gd name="T27" fmla="*/ 4 h 14"/>
                  <a:gd name="T28" fmla="*/ 8 w 13"/>
                  <a:gd name="T29" fmla="*/ 2 h 14"/>
                  <a:gd name="T30" fmla="*/ 9 w 13"/>
                  <a:gd name="T31" fmla="*/ 1 h 14"/>
                  <a:gd name="T32" fmla="*/ 9 w 13"/>
                  <a:gd name="T33" fmla="*/ 0 h 14"/>
                  <a:gd name="T34" fmla="*/ 8 w 13"/>
                  <a:gd name="T35" fmla="*/ 0 h 14"/>
                  <a:gd name="T36" fmla="*/ 6 w 13"/>
                  <a:gd name="T37" fmla="*/ 1 h 14"/>
                  <a:gd name="T38" fmla="*/ 3 w 13"/>
                  <a:gd name="T39" fmla="*/ 6 h 14"/>
                  <a:gd name="T40" fmla="*/ 1 w 13"/>
                  <a:gd name="T41" fmla="*/ 8 h 14"/>
                  <a:gd name="T42" fmla="*/ 1 w 13"/>
                  <a:gd name="T43" fmla="*/ 8 h 14"/>
                  <a:gd name="T44" fmla="*/ 1 w 13"/>
                  <a:gd name="T45" fmla="*/ 9 h 14"/>
                  <a:gd name="T46" fmla="*/ 0 w 13"/>
                  <a:gd name="T47" fmla="*/ 10 h 14"/>
                  <a:gd name="T48" fmla="*/ 0 w 13"/>
                  <a:gd name="T49" fmla="*/ 10 h 14"/>
                  <a:gd name="T50" fmla="*/ 1 w 13"/>
                  <a:gd name="T51" fmla="*/ 11 h 14"/>
                  <a:gd name="T52" fmla="*/ 3 w 13"/>
                  <a:gd name="T53" fmla="*/ 11 h 14"/>
                  <a:gd name="T54" fmla="*/ 5 w 13"/>
                  <a:gd name="T55" fmla="*/ 11 h 14"/>
                  <a:gd name="T56" fmla="*/ 7 w 13"/>
                  <a:gd name="T57" fmla="*/ 11 h 14"/>
                  <a:gd name="T58" fmla="*/ 7 w 13"/>
                  <a:gd name="T59" fmla="*/ 12 h 14"/>
                  <a:gd name="T60" fmla="*/ 6 w 13"/>
                  <a:gd name="T61" fmla="*/ 12 h 14"/>
                  <a:gd name="T62" fmla="*/ 6 w 13"/>
                  <a:gd name="T63" fmla="*/ 13 h 14"/>
                  <a:gd name="T64" fmla="*/ 7 w 13"/>
                  <a:gd name="T65" fmla="*/ 13 h 14"/>
                  <a:gd name="T66" fmla="*/ 8 w 13"/>
                  <a:gd name="T67" fmla="*/ 12 h 14"/>
                  <a:gd name="T68" fmla="*/ 9 w 13"/>
                  <a:gd name="T69" fmla="*/ 11 h 14"/>
                  <a:gd name="T70" fmla="*/ 10 w 13"/>
                  <a:gd name="T71" fmla="*/ 11 h 14"/>
                  <a:gd name="T72" fmla="*/ 9 w 13"/>
                  <a:gd name="T73" fmla="*/ 12 h 14"/>
                  <a:gd name="T74" fmla="*/ 10 w 13"/>
                  <a:gd name="T75" fmla="*/ 13 h 14"/>
                  <a:gd name="T76" fmla="*/ 11 w 13"/>
                  <a:gd name="T77" fmla="*/ 14 h 14"/>
                  <a:gd name="T78" fmla="*/ 12 w 13"/>
                  <a:gd name="T79" fmla="*/ 13 h 14"/>
                  <a:gd name="T80" fmla="*/ 13 w 13"/>
                  <a:gd name="T81" fmla="*/ 12 h 14"/>
                  <a:gd name="T82" fmla="*/ 12 w 13"/>
                  <a:gd name="T83" fmla="*/ 11 h 14"/>
                  <a:gd name="T84" fmla="*/ 12 w 13"/>
                  <a:gd name="T85" fmla="*/ 11 h 14"/>
                  <a:gd name="T86" fmla="*/ 12 w 13"/>
                  <a:gd name="T87" fmla="*/ 11 h 14"/>
                  <a:gd name="T88" fmla="*/ 12 w 13"/>
                  <a:gd name="T89" fmla="*/ 11 h 14"/>
                  <a:gd name="T90" fmla="*/ 12 w 13"/>
                  <a:gd name="T91" fmla="*/ 11 h 14"/>
                  <a:gd name="T92" fmla="*/ 12 w 13"/>
                  <a:gd name="T93" fmla="*/ 10 h 14"/>
                  <a:gd name="T94" fmla="*/ 11 w 13"/>
                  <a:gd name="T95" fmla="*/ 10 h 14"/>
                  <a:gd name="T96" fmla="*/ 11 w 13"/>
                  <a:gd name="T97" fmla="*/ 10 h 14"/>
                  <a:gd name="T98" fmla="*/ 11 w 13"/>
                  <a:gd name="T99" fmla="*/ 9 h 14"/>
                  <a:gd name="T100" fmla="*/ 12 w 13"/>
                  <a:gd name="T101" fmla="*/ 9 h 14"/>
                  <a:gd name="T102" fmla="*/ 12 w 13"/>
                  <a:gd name="T103" fmla="*/ 8 h 14"/>
                  <a:gd name="T104" fmla="*/ 12 w 13"/>
                  <a:gd name="T105" fmla="*/ 8 h 14"/>
                  <a:gd name="T106" fmla="*/ 11 w 13"/>
                  <a:gd name="T107" fmla="*/ 8 h 14"/>
                  <a:gd name="T108" fmla="*/ 11 w 13"/>
                  <a:gd name="T109" fmla="*/ 7 h 14"/>
                  <a:gd name="T110" fmla="*/ 12 w 13"/>
                  <a:gd name="T111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3" h="14">
                    <a:moveTo>
                      <a:pt x="12" y="7"/>
                    </a:moveTo>
                    <a:cubicBezTo>
                      <a:pt x="12" y="7"/>
                      <a:pt x="12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5"/>
                      <a:pt x="11" y="5"/>
                      <a:pt x="10" y="5"/>
                    </a:cubicBezTo>
                    <a:cubicBezTo>
                      <a:pt x="10" y="5"/>
                      <a:pt x="10" y="6"/>
                      <a:pt x="10" y="6"/>
                    </a:cubicBezTo>
                    <a:cubicBezTo>
                      <a:pt x="9" y="6"/>
                      <a:pt x="9" y="6"/>
                      <a:pt x="8" y="6"/>
                    </a:cubicBezTo>
                    <a:cubicBezTo>
                      <a:pt x="8" y="6"/>
                      <a:pt x="7" y="6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7" y="3"/>
                      <a:pt x="7" y="3"/>
                      <a:pt x="8" y="2"/>
                    </a:cubicBezTo>
                    <a:cubicBezTo>
                      <a:pt x="8" y="2"/>
                      <a:pt x="8" y="1"/>
                      <a:pt x="9" y="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7" y="0"/>
                      <a:pt x="7" y="1"/>
                      <a:pt x="6" y="1"/>
                    </a:cubicBezTo>
                    <a:cubicBezTo>
                      <a:pt x="5" y="3"/>
                      <a:pt x="4" y="4"/>
                      <a:pt x="3" y="6"/>
                    </a:cubicBezTo>
                    <a:cubicBezTo>
                      <a:pt x="2" y="7"/>
                      <a:pt x="2" y="7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9"/>
                      <a:pt x="1" y="9"/>
                    </a:cubicBezTo>
                    <a:cubicBezTo>
                      <a:pt x="0" y="9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1" y="11"/>
                      <a:pt x="1" y="11"/>
                    </a:cubicBezTo>
                    <a:cubicBezTo>
                      <a:pt x="2" y="11"/>
                      <a:pt x="3" y="11"/>
                      <a:pt x="3" y="11"/>
                    </a:cubicBezTo>
                    <a:cubicBezTo>
                      <a:pt x="4" y="11"/>
                      <a:pt x="5" y="11"/>
                      <a:pt x="5" y="11"/>
                    </a:cubicBezTo>
                    <a:cubicBezTo>
                      <a:pt x="6" y="11"/>
                      <a:pt x="7" y="11"/>
                      <a:pt x="7" y="11"/>
                    </a:cubicBezTo>
                    <a:cubicBezTo>
                      <a:pt x="7" y="11"/>
                      <a:pt x="7" y="11"/>
                      <a:pt x="7" y="12"/>
                    </a:cubicBezTo>
                    <a:cubicBezTo>
                      <a:pt x="7" y="12"/>
                      <a:pt x="7" y="12"/>
                      <a:pt x="6" y="12"/>
                    </a:cubicBezTo>
                    <a:cubicBezTo>
                      <a:pt x="6" y="12"/>
                      <a:pt x="6" y="13"/>
                      <a:pt x="6" y="13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13"/>
                      <a:pt x="8" y="13"/>
                      <a:pt x="8" y="12"/>
                    </a:cubicBezTo>
                    <a:cubicBezTo>
                      <a:pt x="8" y="12"/>
                      <a:pt x="9" y="12"/>
                      <a:pt x="9" y="11"/>
                    </a:cubicBezTo>
                    <a:cubicBezTo>
                      <a:pt x="9" y="11"/>
                      <a:pt x="10" y="11"/>
                      <a:pt x="10" y="11"/>
                    </a:cubicBezTo>
                    <a:cubicBezTo>
                      <a:pt x="10" y="12"/>
                      <a:pt x="9" y="12"/>
                      <a:pt x="9" y="12"/>
                    </a:cubicBezTo>
                    <a:cubicBezTo>
                      <a:pt x="9" y="13"/>
                      <a:pt x="9" y="13"/>
                      <a:pt x="10" y="13"/>
                    </a:cubicBezTo>
                    <a:cubicBezTo>
                      <a:pt x="10" y="13"/>
                      <a:pt x="10" y="14"/>
                      <a:pt x="11" y="14"/>
                    </a:cubicBezTo>
                    <a:cubicBezTo>
                      <a:pt x="11" y="14"/>
                      <a:pt x="12" y="13"/>
                      <a:pt x="12" y="13"/>
                    </a:cubicBezTo>
                    <a:cubicBezTo>
                      <a:pt x="12" y="13"/>
                      <a:pt x="12" y="12"/>
                      <a:pt x="13" y="12"/>
                    </a:cubicBezTo>
                    <a:cubicBezTo>
                      <a:pt x="13" y="11"/>
                      <a:pt x="13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2" y="11"/>
                      <a:pt x="12" y="11"/>
                      <a:pt x="12" y="10"/>
                    </a:cubicBezTo>
                    <a:cubicBezTo>
                      <a:pt x="12" y="10"/>
                      <a:pt x="12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9"/>
                      <a:pt x="11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1" y="8"/>
                      <a:pt x="11" y="7"/>
                    </a:cubicBezTo>
                    <a:cubicBezTo>
                      <a:pt x="11" y="7"/>
                      <a:pt x="11" y="7"/>
                      <a:pt x="1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486">
                <a:extLst>
                  <a:ext uri="{FF2B5EF4-FFF2-40B4-BE49-F238E27FC236}">
                    <a16:creationId xmlns:a16="http://schemas.microsoft.com/office/drawing/2014/main" id="{C1303C7E-07F2-48C5-81EE-3FEEC3117C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8805" y="2104120"/>
                <a:ext cx="53975" cy="28575"/>
              </a:xfrm>
              <a:custGeom>
                <a:avLst/>
                <a:gdLst>
                  <a:gd name="T0" fmla="*/ 0 w 15"/>
                  <a:gd name="T1" fmla="*/ 6 h 8"/>
                  <a:gd name="T2" fmla="*/ 2 w 15"/>
                  <a:gd name="T3" fmla="*/ 7 h 8"/>
                  <a:gd name="T4" fmla="*/ 2 w 15"/>
                  <a:gd name="T5" fmla="*/ 8 h 8"/>
                  <a:gd name="T6" fmla="*/ 4 w 15"/>
                  <a:gd name="T7" fmla="*/ 8 h 8"/>
                  <a:gd name="T8" fmla="*/ 5 w 15"/>
                  <a:gd name="T9" fmla="*/ 7 h 8"/>
                  <a:gd name="T10" fmla="*/ 5 w 15"/>
                  <a:gd name="T11" fmla="*/ 7 h 8"/>
                  <a:gd name="T12" fmla="*/ 6 w 15"/>
                  <a:gd name="T13" fmla="*/ 7 h 8"/>
                  <a:gd name="T14" fmla="*/ 7 w 15"/>
                  <a:gd name="T15" fmla="*/ 5 h 8"/>
                  <a:gd name="T16" fmla="*/ 8 w 15"/>
                  <a:gd name="T17" fmla="*/ 4 h 8"/>
                  <a:gd name="T18" fmla="*/ 9 w 15"/>
                  <a:gd name="T19" fmla="*/ 4 h 8"/>
                  <a:gd name="T20" fmla="*/ 9 w 15"/>
                  <a:gd name="T21" fmla="*/ 5 h 8"/>
                  <a:gd name="T22" fmla="*/ 8 w 15"/>
                  <a:gd name="T23" fmla="*/ 6 h 8"/>
                  <a:gd name="T24" fmla="*/ 8 w 15"/>
                  <a:gd name="T25" fmla="*/ 7 h 8"/>
                  <a:gd name="T26" fmla="*/ 9 w 15"/>
                  <a:gd name="T27" fmla="*/ 7 h 8"/>
                  <a:gd name="T28" fmla="*/ 9 w 15"/>
                  <a:gd name="T29" fmla="*/ 7 h 8"/>
                  <a:gd name="T30" fmla="*/ 11 w 15"/>
                  <a:gd name="T31" fmla="*/ 6 h 8"/>
                  <a:gd name="T32" fmla="*/ 11 w 15"/>
                  <a:gd name="T33" fmla="*/ 6 h 8"/>
                  <a:gd name="T34" fmla="*/ 12 w 15"/>
                  <a:gd name="T35" fmla="*/ 5 h 8"/>
                  <a:gd name="T36" fmla="*/ 13 w 15"/>
                  <a:gd name="T37" fmla="*/ 3 h 8"/>
                  <a:gd name="T38" fmla="*/ 14 w 15"/>
                  <a:gd name="T39" fmla="*/ 2 h 8"/>
                  <a:gd name="T40" fmla="*/ 15 w 15"/>
                  <a:gd name="T41" fmla="*/ 2 h 8"/>
                  <a:gd name="T42" fmla="*/ 15 w 15"/>
                  <a:gd name="T43" fmla="*/ 2 h 8"/>
                  <a:gd name="T44" fmla="*/ 15 w 15"/>
                  <a:gd name="T45" fmla="*/ 1 h 8"/>
                  <a:gd name="T46" fmla="*/ 14 w 15"/>
                  <a:gd name="T47" fmla="*/ 0 h 8"/>
                  <a:gd name="T48" fmla="*/ 14 w 15"/>
                  <a:gd name="T49" fmla="*/ 0 h 8"/>
                  <a:gd name="T50" fmla="*/ 13 w 15"/>
                  <a:gd name="T51" fmla="*/ 0 h 8"/>
                  <a:gd name="T52" fmla="*/ 11 w 15"/>
                  <a:gd name="T53" fmla="*/ 0 h 8"/>
                  <a:gd name="T54" fmla="*/ 9 w 15"/>
                  <a:gd name="T55" fmla="*/ 0 h 8"/>
                  <a:gd name="T56" fmla="*/ 4 w 15"/>
                  <a:gd name="T57" fmla="*/ 3 h 8"/>
                  <a:gd name="T58" fmla="*/ 3 w 15"/>
                  <a:gd name="T59" fmla="*/ 3 h 8"/>
                  <a:gd name="T60" fmla="*/ 0 w 15"/>
                  <a:gd name="T61" fmla="*/ 4 h 8"/>
                  <a:gd name="T62" fmla="*/ 0 w 15"/>
                  <a:gd name="T63" fmla="*/ 6 h 8"/>
                  <a:gd name="T64" fmla="*/ 0 w 15"/>
                  <a:gd name="T65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" h="8">
                    <a:moveTo>
                      <a:pt x="0" y="6"/>
                    </a:moveTo>
                    <a:cubicBezTo>
                      <a:pt x="1" y="7"/>
                      <a:pt x="1" y="7"/>
                      <a:pt x="2" y="7"/>
                    </a:cubicBezTo>
                    <a:cubicBezTo>
                      <a:pt x="2" y="7"/>
                      <a:pt x="2" y="8"/>
                      <a:pt x="2" y="8"/>
                    </a:cubicBezTo>
                    <a:cubicBezTo>
                      <a:pt x="3" y="8"/>
                      <a:pt x="3" y="8"/>
                      <a:pt x="4" y="8"/>
                    </a:cubicBezTo>
                    <a:cubicBezTo>
                      <a:pt x="4" y="8"/>
                      <a:pt x="4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6" y="7"/>
                      <a:pt x="6" y="7"/>
                    </a:cubicBezTo>
                    <a:cubicBezTo>
                      <a:pt x="6" y="7"/>
                      <a:pt x="7" y="6"/>
                      <a:pt x="7" y="5"/>
                    </a:cubicBezTo>
                    <a:cubicBezTo>
                      <a:pt x="7" y="5"/>
                      <a:pt x="8" y="4"/>
                      <a:pt x="8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9" y="5"/>
                    </a:cubicBezTo>
                    <a:cubicBezTo>
                      <a:pt x="8" y="5"/>
                      <a:pt x="8" y="6"/>
                      <a:pt x="8" y="6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7"/>
                      <a:pt x="8" y="8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6"/>
                      <a:pt x="10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2" y="6"/>
                      <a:pt x="12" y="5"/>
                    </a:cubicBezTo>
                    <a:cubicBezTo>
                      <a:pt x="12" y="5"/>
                      <a:pt x="13" y="4"/>
                      <a:pt x="13" y="3"/>
                    </a:cubicBezTo>
                    <a:cubicBezTo>
                      <a:pt x="13" y="3"/>
                      <a:pt x="14" y="3"/>
                      <a:pt x="14" y="2"/>
                    </a:cubicBezTo>
                    <a:cubicBezTo>
                      <a:pt x="14" y="2"/>
                      <a:pt x="14" y="2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0"/>
                      <a:pt x="15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3" y="1"/>
                      <a:pt x="13" y="0"/>
                    </a:cubicBezTo>
                    <a:cubicBezTo>
                      <a:pt x="12" y="0"/>
                      <a:pt x="12" y="0"/>
                      <a:pt x="11" y="0"/>
                    </a:cubicBezTo>
                    <a:cubicBezTo>
                      <a:pt x="10" y="0"/>
                      <a:pt x="10" y="0"/>
                      <a:pt x="9" y="0"/>
                    </a:cubicBezTo>
                    <a:cubicBezTo>
                      <a:pt x="8" y="1"/>
                      <a:pt x="6" y="2"/>
                      <a:pt x="4" y="3"/>
                    </a:cubicBezTo>
                    <a:cubicBezTo>
                      <a:pt x="4" y="3"/>
                      <a:pt x="3" y="3"/>
                      <a:pt x="3" y="3"/>
                    </a:cubicBezTo>
                    <a:cubicBezTo>
                      <a:pt x="2" y="4"/>
                      <a:pt x="1" y="4"/>
                      <a:pt x="0" y="4"/>
                    </a:cubicBezTo>
                    <a:cubicBezTo>
                      <a:pt x="0" y="5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487">
                <a:extLst>
                  <a:ext uri="{FF2B5EF4-FFF2-40B4-BE49-F238E27FC236}">
                    <a16:creationId xmlns:a16="http://schemas.microsoft.com/office/drawing/2014/main" id="{8964F987-2DEA-4004-A545-657630A59B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1118" y="2143808"/>
                <a:ext cx="44450" cy="28575"/>
              </a:xfrm>
              <a:custGeom>
                <a:avLst/>
                <a:gdLst>
                  <a:gd name="T0" fmla="*/ 0 w 12"/>
                  <a:gd name="T1" fmla="*/ 4 h 8"/>
                  <a:gd name="T2" fmla="*/ 2 w 12"/>
                  <a:gd name="T3" fmla="*/ 5 h 8"/>
                  <a:gd name="T4" fmla="*/ 3 w 12"/>
                  <a:gd name="T5" fmla="*/ 5 h 8"/>
                  <a:gd name="T6" fmla="*/ 3 w 12"/>
                  <a:gd name="T7" fmla="*/ 5 h 8"/>
                  <a:gd name="T8" fmla="*/ 3 w 12"/>
                  <a:gd name="T9" fmla="*/ 5 h 8"/>
                  <a:gd name="T10" fmla="*/ 4 w 12"/>
                  <a:gd name="T11" fmla="*/ 5 h 8"/>
                  <a:gd name="T12" fmla="*/ 4 w 12"/>
                  <a:gd name="T13" fmla="*/ 5 h 8"/>
                  <a:gd name="T14" fmla="*/ 4 w 12"/>
                  <a:gd name="T15" fmla="*/ 5 h 8"/>
                  <a:gd name="T16" fmla="*/ 3 w 12"/>
                  <a:gd name="T17" fmla="*/ 5 h 8"/>
                  <a:gd name="T18" fmla="*/ 3 w 12"/>
                  <a:gd name="T19" fmla="*/ 5 h 8"/>
                  <a:gd name="T20" fmla="*/ 3 w 12"/>
                  <a:gd name="T21" fmla="*/ 5 h 8"/>
                  <a:gd name="T22" fmla="*/ 3 w 12"/>
                  <a:gd name="T23" fmla="*/ 6 h 8"/>
                  <a:gd name="T24" fmla="*/ 3 w 12"/>
                  <a:gd name="T25" fmla="*/ 6 h 8"/>
                  <a:gd name="T26" fmla="*/ 4 w 12"/>
                  <a:gd name="T27" fmla="*/ 7 h 8"/>
                  <a:gd name="T28" fmla="*/ 5 w 12"/>
                  <a:gd name="T29" fmla="*/ 7 h 8"/>
                  <a:gd name="T30" fmla="*/ 7 w 12"/>
                  <a:gd name="T31" fmla="*/ 8 h 8"/>
                  <a:gd name="T32" fmla="*/ 8 w 12"/>
                  <a:gd name="T33" fmla="*/ 8 h 8"/>
                  <a:gd name="T34" fmla="*/ 9 w 12"/>
                  <a:gd name="T35" fmla="*/ 7 h 8"/>
                  <a:gd name="T36" fmla="*/ 11 w 12"/>
                  <a:gd name="T37" fmla="*/ 6 h 8"/>
                  <a:gd name="T38" fmla="*/ 11 w 12"/>
                  <a:gd name="T39" fmla="*/ 5 h 8"/>
                  <a:gd name="T40" fmla="*/ 12 w 12"/>
                  <a:gd name="T41" fmla="*/ 2 h 8"/>
                  <a:gd name="T42" fmla="*/ 11 w 12"/>
                  <a:gd name="T43" fmla="*/ 2 h 8"/>
                  <a:gd name="T44" fmla="*/ 8 w 12"/>
                  <a:gd name="T45" fmla="*/ 1 h 8"/>
                  <a:gd name="T46" fmla="*/ 7 w 12"/>
                  <a:gd name="T47" fmla="*/ 1 h 8"/>
                  <a:gd name="T48" fmla="*/ 6 w 12"/>
                  <a:gd name="T49" fmla="*/ 1 h 8"/>
                  <a:gd name="T50" fmla="*/ 6 w 12"/>
                  <a:gd name="T51" fmla="*/ 0 h 8"/>
                  <a:gd name="T52" fmla="*/ 6 w 12"/>
                  <a:gd name="T53" fmla="*/ 0 h 8"/>
                  <a:gd name="T54" fmla="*/ 5 w 12"/>
                  <a:gd name="T55" fmla="*/ 1 h 8"/>
                  <a:gd name="T56" fmla="*/ 5 w 12"/>
                  <a:gd name="T57" fmla="*/ 1 h 8"/>
                  <a:gd name="T58" fmla="*/ 5 w 12"/>
                  <a:gd name="T59" fmla="*/ 2 h 8"/>
                  <a:gd name="T60" fmla="*/ 4 w 12"/>
                  <a:gd name="T61" fmla="*/ 2 h 8"/>
                  <a:gd name="T62" fmla="*/ 4 w 12"/>
                  <a:gd name="T63" fmla="*/ 2 h 8"/>
                  <a:gd name="T64" fmla="*/ 2 w 12"/>
                  <a:gd name="T65" fmla="*/ 1 h 8"/>
                  <a:gd name="T66" fmla="*/ 2 w 12"/>
                  <a:gd name="T67" fmla="*/ 0 h 8"/>
                  <a:gd name="T68" fmla="*/ 1 w 12"/>
                  <a:gd name="T69" fmla="*/ 1 h 8"/>
                  <a:gd name="T70" fmla="*/ 1 w 12"/>
                  <a:gd name="T71" fmla="*/ 1 h 8"/>
                  <a:gd name="T72" fmla="*/ 1 w 12"/>
                  <a:gd name="T73" fmla="*/ 2 h 8"/>
                  <a:gd name="T74" fmla="*/ 1 w 12"/>
                  <a:gd name="T75" fmla="*/ 2 h 8"/>
                  <a:gd name="T76" fmla="*/ 0 w 12"/>
                  <a:gd name="T77" fmla="*/ 2 h 8"/>
                  <a:gd name="T78" fmla="*/ 0 w 12"/>
                  <a:gd name="T79" fmla="*/ 3 h 8"/>
                  <a:gd name="T80" fmla="*/ 0 w 12"/>
                  <a:gd name="T8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2" h="8">
                    <a:moveTo>
                      <a:pt x="0" y="4"/>
                    </a:moveTo>
                    <a:cubicBezTo>
                      <a:pt x="0" y="5"/>
                      <a:pt x="1" y="5"/>
                      <a:pt x="2" y="5"/>
                    </a:cubicBezTo>
                    <a:cubicBezTo>
                      <a:pt x="2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6"/>
                    </a:cubicBezTo>
                    <a:cubicBezTo>
                      <a:pt x="2" y="6"/>
                      <a:pt x="2" y="6"/>
                      <a:pt x="3" y="6"/>
                    </a:cubicBezTo>
                    <a:cubicBezTo>
                      <a:pt x="3" y="7"/>
                      <a:pt x="3" y="7"/>
                      <a:pt x="4" y="7"/>
                    </a:cubicBezTo>
                    <a:cubicBezTo>
                      <a:pt x="4" y="7"/>
                      <a:pt x="5" y="7"/>
                      <a:pt x="5" y="7"/>
                    </a:cubicBezTo>
                    <a:cubicBezTo>
                      <a:pt x="6" y="7"/>
                      <a:pt x="6" y="7"/>
                      <a:pt x="7" y="8"/>
                    </a:cubicBezTo>
                    <a:cubicBezTo>
                      <a:pt x="7" y="8"/>
                      <a:pt x="8" y="8"/>
                      <a:pt x="8" y="8"/>
                    </a:cubicBezTo>
                    <a:cubicBezTo>
                      <a:pt x="9" y="8"/>
                      <a:pt x="9" y="7"/>
                      <a:pt x="9" y="7"/>
                    </a:cubicBezTo>
                    <a:cubicBezTo>
                      <a:pt x="10" y="7"/>
                      <a:pt x="11" y="7"/>
                      <a:pt x="11" y="6"/>
                    </a:cubicBezTo>
                    <a:cubicBezTo>
                      <a:pt x="11" y="6"/>
                      <a:pt x="11" y="5"/>
                      <a:pt x="11" y="5"/>
                    </a:cubicBezTo>
                    <a:cubicBezTo>
                      <a:pt x="12" y="4"/>
                      <a:pt x="12" y="3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ubicBezTo>
                      <a:pt x="10" y="2"/>
                      <a:pt x="9" y="1"/>
                      <a:pt x="8" y="1"/>
                    </a:cubicBezTo>
                    <a:cubicBezTo>
                      <a:pt x="8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6" y="1"/>
                    </a:cubicBezTo>
                    <a:cubicBezTo>
                      <a:pt x="6" y="1"/>
                      <a:pt x="6" y="1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2"/>
                      <a:pt x="3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488">
                <a:extLst>
                  <a:ext uri="{FF2B5EF4-FFF2-40B4-BE49-F238E27FC236}">
                    <a16:creationId xmlns:a16="http://schemas.microsoft.com/office/drawing/2014/main" id="{D3E231F3-203F-46ED-AABF-2AA694BEBC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643" y="2143808"/>
                <a:ext cx="36513" cy="38100"/>
              </a:xfrm>
              <a:custGeom>
                <a:avLst/>
                <a:gdLst>
                  <a:gd name="T0" fmla="*/ 1 w 10"/>
                  <a:gd name="T1" fmla="*/ 0 h 11"/>
                  <a:gd name="T2" fmla="*/ 0 w 10"/>
                  <a:gd name="T3" fmla="*/ 1 h 11"/>
                  <a:gd name="T4" fmla="*/ 0 w 10"/>
                  <a:gd name="T5" fmla="*/ 3 h 11"/>
                  <a:gd name="T6" fmla="*/ 0 w 10"/>
                  <a:gd name="T7" fmla="*/ 3 h 11"/>
                  <a:gd name="T8" fmla="*/ 0 w 10"/>
                  <a:gd name="T9" fmla="*/ 5 h 11"/>
                  <a:gd name="T10" fmla="*/ 0 w 10"/>
                  <a:gd name="T11" fmla="*/ 6 h 11"/>
                  <a:gd name="T12" fmla="*/ 0 w 10"/>
                  <a:gd name="T13" fmla="*/ 6 h 11"/>
                  <a:gd name="T14" fmla="*/ 1 w 10"/>
                  <a:gd name="T15" fmla="*/ 7 h 11"/>
                  <a:gd name="T16" fmla="*/ 4 w 10"/>
                  <a:gd name="T17" fmla="*/ 7 h 11"/>
                  <a:gd name="T18" fmla="*/ 4 w 10"/>
                  <a:gd name="T19" fmla="*/ 7 h 11"/>
                  <a:gd name="T20" fmla="*/ 4 w 10"/>
                  <a:gd name="T21" fmla="*/ 8 h 11"/>
                  <a:gd name="T22" fmla="*/ 3 w 10"/>
                  <a:gd name="T23" fmla="*/ 8 h 11"/>
                  <a:gd name="T24" fmla="*/ 2 w 10"/>
                  <a:gd name="T25" fmla="*/ 9 h 11"/>
                  <a:gd name="T26" fmla="*/ 2 w 10"/>
                  <a:gd name="T27" fmla="*/ 10 h 11"/>
                  <a:gd name="T28" fmla="*/ 2 w 10"/>
                  <a:gd name="T29" fmla="*/ 11 h 11"/>
                  <a:gd name="T30" fmla="*/ 4 w 10"/>
                  <a:gd name="T31" fmla="*/ 11 h 11"/>
                  <a:gd name="T32" fmla="*/ 6 w 10"/>
                  <a:gd name="T33" fmla="*/ 10 h 11"/>
                  <a:gd name="T34" fmla="*/ 6 w 10"/>
                  <a:gd name="T35" fmla="*/ 10 h 11"/>
                  <a:gd name="T36" fmla="*/ 7 w 10"/>
                  <a:gd name="T37" fmla="*/ 9 h 11"/>
                  <a:gd name="T38" fmla="*/ 8 w 10"/>
                  <a:gd name="T39" fmla="*/ 8 h 11"/>
                  <a:gd name="T40" fmla="*/ 9 w 10"/>
                  <a:gd name="T41" fmla="*/ 6 h 11"/>
                  <a:gd name="T42" fmla="*/ 9 w 10"/>
                  <a:gd name="T43" fmla="*/ 6 h 11"/>
                  <a:gd name="T44" fmla="*/ 10 w 10"/>
                  <a:gd name="T45" fmla="*/ 4 h 11"/>
                  <a:gd name="T46" fmla="*/ 10 w 10"/>
                  <a:gd name="T47" fmla="*/ 3 h 11"/>
                  <a:gd name="T48" fmla="*/ 10 w 10"/>
                  <a:gd name="T49" fmla="*/ 3 h 11"/>
                  <a:gd name="T50" fmla="*/ 9 w 10"/>
                  <a:gd name="T51" fmla="*/ 2 h 11"/>
                  <a:gd name="T52" fmla="*/ 8 w 10"/>
                  <a:gd name="T53" fmla="*/ 2 h 11"/>
                  <a:gd name="T54" fmla="*/ 6 w 10"/>
                  <a:gd name="T55" fmla="*/ 2 h 11"/>
                  <a:gd name="T56" fmla="*/ 5 w 10"/>
                  <a:gd name="T57" fmla="*/ 3 h 11"/>
                  <a:gd name="T58" fmla="*/ 5 w 10"/>
                  <a:gd name="T59" fmla="*/ 5 h 11"/>
                  <a:gd name="T60" fmla="*/ 5 w 10"/>
                  <a:gd name="T61" fmla="*/ 5 h 11"/>
                  <a:gd name="T62" fmla="*/ 5 w 10"/>
                  <a:gd name="T63" fmla="*/ 5 h 11"/>
                  <a:gd name="T64" fmla="*/ 4 w 10"/>
                  <a:gd name="T65" fmla="*/ 3 h 11"/>
                  <a:gd name="T66" fmla="*/ 4 w 10"/>
                  <a:gd name="T67" fmla="*/ 3 h 11"/>
                  <a:gd name="T68" fmla="*/ 3 w 10"/>
                  <a:gd name="T69" fmla="*/ 3 h 11"/>
                  <a:gd name="T70" fmla="*/ 2 w 10"/>
                  <a:gd name="T71" fmla="*/ 5 h 11"/>
                  <a:gd name="T72" fmla="*/ 2 w 10"/>
                  <a:gd name="T73" fmla="*/ 5 h 11"/>
                  <a:gd name="T74" fmla="*/ 2 w 10"/>
                  <a:gd name="T75" fmla="*/ 5 h 11"/>
                  <a:gd name="T76" fmla="*/ 2 w 10"/>
                  <a:gd name="T77" fmla="*/ 5 h 11"/>
                  <a:gd name="T78" fmla="*/ 2 w 10"/>
                  <a:gd name="T79" fmla="*/ 5 h 11"/>
                  <a:gd name="T80" fmla="*/ 2 w 10"/>
                  <a:gd name="T81" fmla="*/ 4 h 11"/>
                  <a:gd name="T82" fmla="*/ 2 w 10"/>
                  <a:gd name="T83" fmla="*/ 3 h 11"/>
                  <a:gd name="T84" fmla="*/ 2 w 10"/>
                  <a:gd name="T85" fmla="*/ 1 h 11"/>
                  <a:gd name="T86" fmla="*/ 2 w 10"/>
                  <a:gd name="T87" fmla="*/ 1 h 11"/>
                  <a:gd name="T88" fmla="*/ 2 w 10"/>
                  <a:gd name="T89" fmla="*/ 0 h 11"/>
                  <a:gd name="T90" fmla="*/ 1 w 10"/>
                  <a:gd name="T9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0" h="11">
                    <a:moveTo>
                      <a:pt x="1" y="0"/>
                    </a:move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5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2" y="7"/>
                      <a:pt x="3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2" y="8"/>
                      <a:pt x="2" y="9"/>
                      <a:pt x="2" y="9"/>
                    </a:cubicBezTo>
                    <a:cubicBezTo>
                      <a:pt x="2" y="9"/>
                      <a:pt x="2" y="10"/>
                      <a:pt x="2" y="10"/>
                    </a:cubicBezTo>
                    <a:cubicBezTo>
                      <a:pt x="2" y="10"/>
                      <a:pt x="2" y="11"/>
                      <a:pt x="2" y="11"/>
                    </a:cubicBezTo>
                    <a:cubicBezTo>
                      <a:pt x="3" y="11"/>
                      <a:pt x="3" y="11"/>
                      <a:pt x="4" y="11"/>
                    </a:cubicBezTo>
                    <a:cubicBezTo>
                      <a:pt x="5" y="11"/>
                      <a:pt x="6" y="11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9"/>
                      <a:pt x="7" y="9"/>
                      <a:pt x="7" y="9"/>
                    </a:cubicBezTo>
                    <a:cubicBezTo>
                      <a:pt x="7" y="9"/>
                      <a:pt x="8" y="8"/>
                      <a:pt x="8" y="8"/>
                    </a:cubicBezTo>
                    <a:cubicBezTo>
                      <a:pt x="8" y="7"/>
                      <a:pt x="8" y="7"/>
                      <a:pt x="9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9" y="5"/>
                      <a:pt x="10" y="5"/>
                      <a:pt x="10" y="4"/>
                    </a:cubicBezTo>
                    <a:cubicBezTo>
                      <a:pt x="10" y="4"/>
                      <a:pt x="10" y="4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2"/>
                      <a:pt x="9" y="2"/>
                      <a:pt x="9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1"/>
                      <a:pt x="6" y="1"/>
                      <a:pt x="6" y="2"/>
                    </a:cubicBezTo>
                    <a:cubicBezTo>
                      <a:pt x="5" y="2"/>
                      <a:pt x="5" y="2"/>
                      <a:pt x="5" y="3"/>
                    </a:cubicBezTo>
                    <a:cubicBezTo>
                      <a:pt x="5" y="4"/>
                      <a:pt x="5" y="4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4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3" y="3"/>
                      <a:pt x="3" y="3"/>
                    </a:cubicBezTo>
                    <a:cubicBezTo>
                      <a:pt x="3" y="4"/>
                      <a:pt x="3" y="4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4"/>
                      <a:pt x="2" y="4"/>
                    </a:cubicBezTo>
                    <a:cubicBezTo>
                      <a:pt x="2" y="4"/>
                      <a:pt x="2" y="3"/>
                      <a:pt x="2" y="3"/>
                    </a:cubicBezTo>
                    <a:cubicBezTo>
                      <a:pt x="2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489">
                <a:extLst>
                  <a:ext uri="{FF2B5EF4-FFF2-40B4-BE49-F238E27FC236}">
                    <a16:creationId xmlns:a16="http://schemas.microsoft.com/office/drawing/2014/main" id="{C72D5336-07E1-4E6A-9105-A0C635AD2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0305" y="2513695"/>
                <a:ext cx="31750" cy="39688"/>
              </a:xfrm>
              <a:custGeom>
                <a:avLst/>
                <a:gdLst>
                  <a:gd name="T0" fmla="*/ 4 w 9"/>
                  <a:gd name="T1" fmla="*/ 1 h 11"/>
                  <a:gd name="T2" fmla="*/ 3 w 9"/>
                  <a:gd name="T3" fmla="*/ 2 h 11"/>
                  <a:gd name="T4" fmla="*/ 3 w 9"/>
                  <a:gd name="T5" fmla="*/ 2 h 11"/>
                  <a:gd name="T6" fmla="*/ 2 w 9"/>
                  <a:gd name="T7" fmla="*/ 3 h 11"/>
                  <a:gd name="T8" fmla="*/ 1 w 9"/>
                  <a:gd name="T9" fmla="*/ 3 h 11"/>
                  <a:gd name="T10" fmla="*/ 1 w 9"/>
                  <a:gd name="T11" fmla="*/ 4 h 11"/>
                  <a:gd name="T12" fmla="*/ 1 w 9"/>
                  <a:gd name="T13" fmla="*/ 6 h 11"/>
                  <a:gd name="T14" fmla="*/ 1 w 9"/>
                  <a:gd name="T15" fmla="*/ 7 h 11"/>
                  <a:gd name="T16" fmla="*/ 1 w 9"/>
                  <a:gd name="T17" fmla="*/ 8 h 11"/>
                  <a:gd name="T18" fmla="*/ 0 w 9"/>
                  <a:gd name="T19" fmla="*/ 9 h 11"/>
                  <a:gd name="T20" fmla="*/ 1 w 9"/>
                  <a:gd name="T21" fmla="*/ 10 h 11"/>
                  <a:gd name="T22" fmla="*/ 3 w 9"/>
                  <a:gd name="T23" fmla="*/ 11 h 11"/>
                  <a:gd name="T24" fmla="*/ 4 w 9"/>
                  <a:gd name="T25" fmla="*/ 10 h 11"/>
                  <a:gd name="T26" fmla="*/ 7 w 9"/>
                  <a:gd name="T27" fmla="*/ 9 h 11"/>
                  <a:gd name="T28" fmla="*/ 7 w 9"/>
                  <a:gd name="T29" fmla="*/ 8 h 11"/>
                  <a:gd name="T30" fmla="*/ 8 w 9"/>
                  <a:gd name="T31" fmla="*/ 5 h 11"/>
                  <a:gd name="T32" fmla="*/ 8 w 9"/>
                  <a:gd name="T33" fmla="*/ 5 h 11"/>
                  <a:gd name="T34" fmla="*/ 8 w 9"/>
                  <a:gd name="T35" fmla="*/ 4 h 11"/>
                  <a:gd name="T36" fmla="*/ 9 w 9"/>
                  <a:gd name="T37" fmla="*/ 3 h 11"/>
                  <a:gd name="T38" fmla="*/ 9 w 9"/>
                  <a:gd name="T39" fmla="*/ 2 h 11"/>
                  <a:gd name="T40" fmla="*/ 8 w 9"/>
                  <a:gd name="T41" fmla="*/ 1 h 11"/>
                  <a:gd name="T42" fmla="*/ 8 w 9"/>
                  <a:gd name="T43" fmla="*/ 0 h 11"/>
                  <a:gd name="T44" fmla="*/ 6 w 9"/>
                  <a:gd name="T45" fmla="*/ 0 h 11"/>
                  <a:gd name="T46" fmla="*/ 5 w 9"/>
                  <a:gd name="T47" fmla="*/ 0 h 11"/>
                  <a:gd name="T48" fmla="*/ 4 w 9"/>
                  <a:gd name="T4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" h="11">
                    <a:moveTo>
                      <a:pt x="4" y="1"/>
                    </a:moveTo>
                    <a:cubicBezTo>
                      <a:pt x="4" y="1"/>
                      <a:pt x="4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3"/>
                      <a:pt x="2" y="3"/>
                      <a:pt x="2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2" y="6"/>
                      <a:pt x="2" y="6"/>
                      <a:pt x="1" y="7"/>
                    </a:cubicBezTo>
                    <a:cubicBezTo>
                      <a:pt x="1" y="7"/>
                      <a:pt x="1" y="8"/>
                      <a:pt x="1" y="8"/>
                    </a:cubicBezTo>
                    <a:cubicBezTo>
                      <a:pt x="1" y="8"/>
                      <a:pt x="0" y="8"/>
                      <a:pt x="0" y="9"/>
                    </a:cubicBezTo>
                    <a:cubicBezTo>
                      <a:pt x="0" y="9"/>
                      <a:pt x="0" y="10"/>
                      <a:pt x="1" y="10"/>
                    </a:cubicBezTo>
                    <a:cubicBezTo>
                      <a:pt x="1" y="11"/>
                      <a:pt x="2" y="11"/>
                      <a:pt x="3" y="11"/>
                    </a:cubicBezTo>
                    <a:cubicBezTo>
                      <a:pt x="3" y="10"/>
                      <a:pt x="4" y="10"/>
                      <a:pt x="4" y="10"/>
                    </a:cubicBezTo>
                    <a:cubicBezTo>
                      <a:pt x="5" y="9"/>
                      <a:pt x="6" y="9"/>
                      <a:pt x="7" y="9"/>
                    </a:cubicBezTo>
                    <a:cubicBezTo>
                      <a:pt x="7" y="9"/>
                      <a:pt x="7" y="9"/>
                      <a:pt x="7" y="8"/>
                    </a:cubicBezTo>
                    <a:cubicBezTo>
                      <a:pt x="8" y="8"/>
                      <a:pt x="8" y="7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9" y="3"/>
                    </a:cubicBezTo>
                    <a:cubicBezTo>
                      <a:pt x="9" y="3"/>
                      <a:pt x="9" y="2"/>
                      <a:pt x="9" y="2"/>
                    </a:cubicBezTo>
                    <a:cubicBezTo>
                      <a:pt x="9" y="1"/>
                      <a:pt x="8" y="1"/>
                      <a:pt x="8" y="1"/>
                    </a:cubicBezTo>
                    <a:cubicBezTo>
                      <a:pt x="8" y="1"/>
                      <a:pt x="8" y="0"/>
                      <a:pt x="8" y="0"/>
                    </a:cubicBezTo>
                    <a:cubicBezTo>
                      <a:pt x="7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5" y="0"/>
                      <a:pt x="4" y="0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490">
                <a:extLst>
                  <a:ext uri="{FF2B5EF4-FFF2-40B4-BE49-F238E27FC236}">
                    <a16:creationId xmlns:a16="http://schemas.microsoft.com/office/drawing/2014/main" id="{4DF6C4B4-E12D-4A14-8242-15B71D9CB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9168" y="2558145"/>
                <a:ext cx="39688" cy="46038"/>
              </a:xfrm>
              <a:custGeom>
                <a:avLst/>
                <a:gdLst>
                  <a:gd name="T0" fmla="*/ 0 w 11"/>
                  <a:gd name="T1" fmla="*/ 10 h 13"/>
                  <a:gd name="T2" fmla="*/ 1 w 11"/>
                  <a:gd name="T3" fmla="*/ 11 h 13"/>
                  <a:gd name="T4" fmla="*/ 1 w 11"/>
                  <a:gd name="T5" fmla="*/ 13 h 13"/>
                  <a:gd name="T6" fmla="*/ 2 w 11"/>
                  <a:gd name="T7" fmla="*/ 13 h 13"/>
                  <a:gd name="T8" fmla="*/ 3 w 11"/>
                  <a:gd name="T9" fmla="*/ 12 h 13"/>
                  <a:gd name="T10" fmla="*/ 3 w 11"/>
                  <a:gd name="T11" fmla="*/ 11 h 13"/>
                  <a:gd name="T12" fmla="*/ 2 w 11"/>
                  <a:gd name="T13" fmla="*/ 10 h 13"/>
                  <a:gd name="T14" fmla="*/ 2 w 11"/>
                  <a:gd name="T15" fmla="*/ 10 h 13"/>
                  <a:gd name="T16" fmla="*/ 3 w 11"/>
                  <a:gd name="T17" fmla="*/ 10 h 13"/>
                  <a:gd name="T18" fmla="*/ 5 w 11"/>
                  <a:gd name="T19" fmla="*/ 10 h 13"/>
                  <a:gd name="T20" fmla="*/ 7 w 11"/>
                  <a:gd name="T21" fmla="*/ 10 h 13"/>
                  <a:gd name="T22" fmla="*/ 7 w 11"/>
                  <a:gd name="T23" fmla="*/ 10 h 13"/>
                  <a:gd name="T24" fmla="*/ 8 w 11"/>
                  <a:gd name="T25" fmla="*/ 9 h 13"/>
                  <a:gd name="T26" fmla="*/ 9 w 11"/>
                  <a:gd name="T27" fmla="*/ 8 h 13"/>
                  <a:gd name="T28" fmla="*/ 10 w 11"/>
                  <a:gd name="T29" fmla="*/ 7 h 13"/>
                  <a:gd name="T30" fmla="*/ 11 w 11"/>
                  <a:gd name="T31" fmla="*/ 6 h 13"/>
                  <a:gd name="T32" fmla="*/ 10 w 11"/>
                  <a:gd name="T33" fmla="*/ 5 h 13"/>
                  <a:gd name="T34" fmla="*/ 9 w 11"/>
                  <a:gd name="T35" fmla="*/ 4 h 13"/>
                  <a:gd name="T36" fmla="*/ 9 w 11"/>
                  <a:gd name="T37" fmla="*/ 4 h 13"/>
                  <a:gd name="T38" fmla="*/ 7 w 11"/>
                  <a:gd name="T39" fmla="*/ 4 h 13"/>
                  <a:gd name="T40" fmla="*/ 4 w 11"/>
                  <a:gd name="T41" fmla="*/ 2 h 13"/>
                  <a:gd name="T42" fmla="*/ 2 w 11"/>
                  <a:gd name="T43" fmla="*/ 0 h 13"/>
                  <a:gd name="T44" fmla="*/ 1 w 11"/>
                  <a:gd name="T45" fmla="*/ 0 h 13"/>
                  <a:gd name="T46" fmla="*/ 1 w 11"/>
                  <a:gd name="T47" fmla="*/ 1 h 13"/>
                  <a:gd name="T48" fmla="*/ 1 w 11"/>
                  <a:gd name="T49" fmla="*/ 2 h 13"/>
                  <a:gd name="T50" fmla="*/ 2 w 11"/>
                  <a:gd name="T51" fmla="*/ 3 h 13"/>
                  <a:gd name="T52" fmla="*/ 2 w 11"/>
                  <a:gd name="T53" fmla="*/ 7 h 13"/>
                  <a:gd name="T54" fmla="*/ 2 w 11"/>
                  <a:gd name="T55" fmla="*/ 7 h 13"/>
                  <a:gd name="T56" fmla="*/ 1 w 11"/>
                  <a:gd name="T57" fmla="*/ 7 h 13"/>
                  <a:gd name="T58" fmla="*/ 1 w 11"/>
                  <a:gd name="T59" fmla="*/ 8 h 13"/>
                  <a:gd name="T60" fmla="*/ 1 w 11"/>
                  <a:gd name="T61" fmla="*/ 8 h 13"/>
                  <a:gd name="T62" fmla="*/ 0 w 11"/>
                  <a:gd name="T63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" h="13">
                    <a:moveTo>
                      <a:pt x="0" y="10"/>
                    </a:moveTo>
                    <a:cubicBezTo>
                      <a:pt x="0" y="10"/>
                      <a:pt x="1" y="11"/>
                      <a:pt x="1" y="11"/>
                    </a:cubicBezTo>
                    <a:cubicBezTo>
                      <a:pt x="1" y="12"/>
                      <a:pt x="1" y="12"/>
                      <a:pt x="1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3"/>
                      <a:pt x="3" y="12"/>
                      <a:pt x="3" y="12"/>
                    </a:cubicBezTo>
                    <a:cubicBezTo>
                      <a:pt x="4" y="12"/>
                      <a:pt x="4" y="11"/>
                      <a:pt x="3" y="11"/>
                    </a:cubicBezTo>
                    <a:cubicBezTo>
                      <a:pt x="3" y="11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3" y="10"/>
                    </a:cubicBezTo>
                    <a:cubicBezTo>
                      <a:pt x="4" y="9"/>
                      <a:pt x="5" y="9"/>
                      <a:pt x="5" y="10"/>
                    </a:cubicBezTo>
                    <a:cubicBezTo>
                      <a:pt x="6" y="10"/>
                      <a:pt x="6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8" y="9"/>
                      <a:pt x="8" y="9"/>
                    </a:cubicBezTo>
                    <a:cubicBezTo>
                      <a:pt x="8" y="8"/>
                      <a:pt x="8" y="8"/>
                      <a:pt x="9" y="8"/>
                    </a:cubicBezTo>
                    <a:cubicBezTo>
                      <a:pt x="9" y="7"/>
                      <a:pt x="10" y="7"/>
                      <a:pt x="10" y="7"/>
                    </a:cubicBezTo>
                    <a:cubicBezTo>
                      <a:pt x="11" y="7"/>
                      <a:pt x="11" y="6"/>
                      <a:pt x="11" y="6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4"/>
                      <a:pt x="10" y="4"/>
                      <a:pt x="9" y="4"/>
                    </a:cubicBezTo>
                    <a:cubicBezTo>
                      <a:pt x="9" y="3"/>
                      <a:pt x="9" y="3"/>
                      <a:pt x="9" y="4"/>
                    </a:cubicBezTo>
                    <a:cubicBezTo>
                      <a:pt x="8" y="4"/>
                      <a:pt x="7" y="4"/>
                      <a:pt x="7" y="4"/>
                    </a:cubicBezTo>
                    <a:cubicBezTo>
                      <a:pt x="6" y="3"/>
                      <a:pt x="5" y="2"/>
                      <a:pt x="4" y="2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2"/>
                      <a:pt x="2" y="3"/>
                      <a:pt x="2" y="3"/>
                    </a:cubicBezTo>
                    <a:cubicBezTo>
                      <a:pt x="2" y="4"/>
                      <a:pt x="2" y="6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9"/>
                      <a:pt x="0" y="9"/>
                      <a:pt x="0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491">
                <a:extLst>
                  <a:ext uri="{FF2B5EF4-FFF2-40B4-BE49-F238E27FC236}">
                    <a16:creationId xmlns:a16="http://schemas.microsoft.com/office/drawing/2014/main" id="{76259C58-FF38-4D4E-8701-E533F8C191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1043" y="2085070"/>
                <a:ext cx="33338" cy="42863"/>
              </a:xfrm>
              <a:custGeom>
                <a:avLst/>
                <a:gdLst>
                  <a:gd name="T0" fmla="*/ 1 w 9"/>
                  <a:gd name="T1" fmla="*/ 7 h 12"/>
                  <a:gd name="T2" fmla="*/ 2 w 9"/>
                  <a:gd name="T3" fmla="*/ 7 h 12"/>
                  <a:gd name="T4" fmla="*/ 2 w 9"/>
                  <a:gd name="T5" fmla="*/ 7 h 12"/>
                  <a:gd name="T6" fmla="*/ 2 w 9"/>
                  <a:gd name="T7" fmla="*/ 7 h 12"/>
                  <a:gd name="T8" fmla="*/ 3 w 9"/>
                  <a:gd name="T9" fmla="*/ 8 h 12"/>
                  <a:gd name="T10" fmla="*/ 4 w 9"/>
                  <a:gd name="T11" fmla="*/ 11 h 12"/>
                  <a:gd name="T12" fmla="*/ 4 w 9"/>
                  <a:gd name="T13" fmla="*/ 12 h 12"/>
                  <a:gd name="T14" fmla="*/ 6 w 9"/>
                  <a:gd name="T15" fmla="*/ 12 h 12"/>
                  <a:gd name="T16" fmla="*/ 7 w 9"/>
                  <a:gd name="T17" fmla="*/ 10 h 12"/>
                  <a:gd name="T18" fmla="*/ 8 w 9"/>
                  <a:gd name="T19" fmla="*/ 8 h 12"/>
                  <a:gd name="T20" fmla="*/ 9 w 9"/>
                  <a:gd name="T21" fmla="*/ 7 h 12"/>
                  <a:gd name="T22" fmla="*/ 8 w 9"/>
                  <a:gd name="T23" fmla="*/ 5 h 12"/>
                  <a:gd name="T24" fmla="*/ 8 w 9"/>
                  <a:gd name="T25" fmla="*/ 4 h 12"/>
                  <a:gd name="T26" fmla="*/ 8 w 9"/>
                  <a:gd name="T27" fmla="*/ 4 h 12"/>
                  <a:gd name="T28" fmla="*/ 7 w 9"/>
                  <a:gd name="T29" fmla="*/ 2 h 12"/>
                  <a:gd name="T30" fmla="*/ 6 w 9"/>
                  <a:gd name="T31" fmla="*/ 3 h 12"/>
                  <a:gd name="T32" fmla="*/ 6 w 9"/>
                  <a:gd name="T33" fmla="*/ 3 h 12"/>
                  <a:gd name="T34" fmla="*/ 6 w 9"/>
                  <a:gd name="T35" fmla="*/ 3 h 12"/>
                  <a:gd name="T36" fmla="*/ 6 w 9"/>
                  <a:gd name="T37" fmla="*/ 3 h 12"/>
                  <a:gd name="T38" fmla="*/ 6 w 9"/>
                  <a:gd name="T39" fmla="*/ 1 h 12"/>
                  <a:gd name="T40" fmla="*/ 5 w 9"/>
                  <a:gd name="T41" fmla="*/ 0 h 12"/>
                  <a:gd name="T42" fmla="*/ 3 w 9"/>
                  <a:gd name="T43" fmla="*/ 0 h 12"/>
                  <a:gd name="T44" fmla="*/ 3 w 9"/>
                  <a:gd name="T45" fmla="*/ 0 h 12"/>
                  <a:gd name="T46" fmla="*/ 2 w 9"/>
                  <a:gd name="T47" fmla="*/ 2 h 12"/>
                  <a:gd name="T48" fmla="*/ 2 w 9"/>
                  <a:gd name="T49" fmla="*/ 2 h 12"/>
                  <a:gd name="T50" fmla="*/ 3 w 9"/>
                  <a:gd name="T51" fmla="*/ 3 h 12"/>
                  <a:gd name="T52" fmla="*/ 3 w 9"/>
                  <a:gd name="T53" fmla="*/ 3 h 12"/>
                  <a:gd name="T54" fmla="*/ 3 w 9"/>
                  <a:gd name="T55" fmla="*/ 3 h 12"/>
                  <a:gd name="T56" fmla="*/ 3 w 9"/>
                  <a:gd name="T57" fmla="*/ 3 h 12"/>
                  <a:gd name="T58" fmla="*/ 3 w 9"/>
                  <a:gd name="T59" fmla="*/ 3 h 12"/>
                  <a:gd name="T60" fmla="*/ 3 w 9"/>
                  <a:gd name="T61" fmla="*/ 3 h 12"/>
                  <a:gd name="T62" fmla="*/ 3 w 9"/>
                  <a:gd name="T63" fmla="*/ 3 h 12"/>
                  <a:gd name="T64" fmla="*/ 3 w 9"/>
                  <a:gd name="T65" fmla="*/ 4 h 12"/>
                  <a:gd name="T66" fmla="*/ 3 w 9"/>
                  <a:gd name="T67" fmla="*/ 5 h 12"/>
                  <a:gd name="T68" fmla="*/ 2 w 9"/>
                  <a:gd name="T69" fmla="*/ 5 h 12"/>
                  <a:gd name="T70" fmla="*/ 1 w 9"/>
                  <a:gd name="T71" fmla="*/ 5 h 12"/>
                  <a:gd name="T72" fmla="*/ 1 w 9"/>
                  <a:gd name="T73" fmla="*/ 5 h 12"/>
                  <a:gd name="T74" fmla="*/ 0 w 9"/>
                  <a:gd name="T75" fmla="*/ 5 h 12"/>
                  <a:gd name="T76" fmla="*/ 1 w 9"/>
                  <a:gd name="T77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" h="12">
                    <a:moveTo>
                      <a:pt x="1" y="7"/>
                    </a:moveTo>
                    <a:cubicBezTo>
                      <a:pt x="1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7"/>
                      <a:pt x="3" y="8"/>
                      <a:pt x="3" y="8"/>
                    </a:cubicBezTo>
                    <a:cubicBezTo>
                      <a:pt x="4" y="8"/>
                      <a:pt x="5" y="9"/>
                      <a:pt x="4" y="11"/>
                    </a:cubicBezTo>
                    <a:cubicBezTo>
                      <a:pt x="4" y="11"/>
                      <a:pt x="4" y="11"/>
                      <a:pt x="4" y="12"/>
                    </a:cubicBezTo>
                    <a:cubicBezTo>
                      <a:pt x="5" y="12"/>
                      <a:pt x="5" y="12"/>
                      <a:pt x="6" y="12"/>
                    </a:cubicBezTo>
                    <a:cubicBezTo>
                      <a:pt x="6" y="11"/>
                      <a:pt x="7" y="11"/>
                      <a:pt x="7" y="10"/>
                    </a:cubicBezTo>
                    <a:cubicBezTo>
                      <a:pt x="7" y="9"/>
                      <a:pt x="7" y="8"/>
                      <a:pt x="8" y="8"/>
                    </a:cubicBezTo>
                    <a:cubicBezTo>
                      <a:pt x="8" y="7"/>
                      <a:pt x="9" y="7"/>
                      <a:pt x="9" y="7"/>
                    </a:cubicBezTo>
                    <a:cubicBezTo>
                      <a:pt x="9" y="6"/>
                      <a:pt x="9" y="5"/>
                      <a:pt x="8" y="5"/>
                    </a:cubicBezTo>
                    <a:cubicBezTo>
                      <a:pt x="8" y="5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2"/>
                      <a:pt x="8" y="2"/>
                      <a:pt x="7" y="2"/>
                    </a:cubicBezTo>
                    <a:cubicBezTo>
                      <a:pt x="7" y="2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"/>
                      <a:pt x="6" y="2"/>
                      <a:pt x="6" y="1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1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4"/>
                      <a:pt x="3" y="4"/>
                    </a:cubicBezTo>
                    <a:cubicBezTo>
                      <a:pt x="3" y="4"/>
                      <a:pt x="3" y="5"/>
                      <a:pt x="3" y="5"/>
                    </a:cubicBezTo>
                    <a:cubicBezTo>
                      <a:pt x="3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7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492">
                <a:extLst>
                  <a:ext uri="{FF2B5EF4-FFF2-40B4-BE49-F238E27FC236}">
                    <a16:creationId xmlns:a16="http://schemas.microsoft.com/office/drawing/2014/main" id="{202D8941-441E-4D50-A199-444833A490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0730" y="3023283"/>
                <a:ext cx="73025" cy="20638"/>
              </a:xfrm>
              <a:custGeom>
                <a:avLst/>
                <a:gdLst>
                  <a:gd name="T0" fmla="*/ 14 w 20"/>
                  <a:gd name="T1" fmla="*/ 6 h 6"/>
                  <a:gd name="T2" fmla="*/ 17 w 20"/>
                  <a:gd name="T3" fmla="*/ 6 h 6"/>
                  <a:gd name="T4" fmla="*/ 18 w 20"/>
                  <a:gd name="T5" fmla="*/ 6 h 6"/>
                  <a:gd name="T6" fmla="*/ 18 w 20"/>
                  <a:gd name="T7" fmla="*/ 6 h 6"/>
                  <a:gd name="T8" fmla="*/ 19 w 20"/>
                  <a:gd name="T9" fmla="*/ 6 h 6"/>
                  <a:gd name="T10" fmla="*/ 20 w 20"/>
                  <a:gd name="T11" fmla="*/ 5 h 6"/>
                  <a:gd name="T12" fmla="*/ 19 w 20"/>
                  <a:gd name="T13" fmla="*/ 5 h 6"/>
                  <a:gd name="T14" fmla="*/ 17 w 20"/>
                  <a:gd name="T15" fmla="*/ 4 h 6"/>
                  <a:gd name="T16" fmla="*/ 17 w 20"/>
                  <a:gd name="T17" fmla="*/ 4 h 6"/>
                  <a:gd name="T18" fmla="*/ 16 w 20"/>
                  <a:gd name="T19" fmla="*/ 4 h 6"/>
                  <a:gd name="T20" fmla="*/ 15 w 20"/>
                  <a:gd name="T21" fmla="*/ 4 h 6"/>
                  <a:gd name="T22" fmla="*/ 15 w 20"/>
                  <a:gd name="T23" fmla="*/ 3 h 6"/>
                  <a:gd name="T24" fmla="*/ 16 w 20"/>
                  <a:gd name="T25" fmla="*/ 3 h 6"/>
                  <a:gd name="T26" fmla="*/ 16 w 20"/>
                  <a:gd name="T27" fmla="*/ 3 h 6"/>
                  <a:gd name="T28" fmla="*/ 16 w 20"/>
                  <a:gd name="T29" fmla="*/ 2 h 6"/>
                  <a:gd name="T30" fmla="*/ 13 w 20"/>
                  <a:gd name="T31" fmla="*/ 2 h 6"/>
                  <a:gd name="T32" fmla="*/ 11 w 20"/>
                  <a:gd name="T33" fmla="*/ 1 h 6"/>
                  <a:gd name="T34" fmla="*/ 10 w 20"/>
                  <a:gd name="T35" fmla="*/ 2 h 6"/>
                  <a:gd name="T36" fmla="*/ 9 w 20"/>
                  <a:gd name="T37" fmla="*/ 2 h 6"/>
                  <a:gd name="T38" fmla="*/ 8 w 20"/>
                  <a:gd name="T39" fmla="*/ 2 h 6"/>
                  <a:gd name="T40" fmla="*/ 6 w 20"/>
                  <a:gd name="T41" fmla="*/ 1 h 6"/>
                  <a:gd name="T42" fmla="*/ 3 w 20"/>
                  <a:gd name="T43" fmla="*/ 0 h 6"/>
                  <a:gd name="T44" fmla="*/ 1 w 20"/>
                  <a:gd name="T45" fmla="*/ 0 h 6"/>
                  <a:gd name="T46" fmla="*/ 0 w 20"/>
                  <a:gd name="T47" fmla="*/ 2 h 6"/>
                  <a:gd name="T48" fmla="*/ 0 w 20"/>
                  <a:gd name="T49" fmla="*/ 2 h 6"/>
                  <a:gd name="T50" fmla="*/ 1 w 20"/>
                  <a:gd name="T51" fmla="*/ 3 h 6"/>
                  <a:gd name="T52" fmla="*/ 2 w 20"/>
                  <a:gd name="T53" fmla="*/ 4 h 6"/>
                  <a:gd name="T54" fmla="*/ 4 w 20"/>
                  <a:gd name="T55" fmla="*/ 4 h 6"/>
                  <a:gd name="T56" fmla="*/ 6 w 20"/>
                  <a:gd name="T57" fmla="*/ 4 h 6"/>
                  <a:gd name="T58" fmla="*/ 9 w 20"/>
                  <a:gd name="T59" fmla="*/ 5 h 6"/>
                  <a:gd name="T60" fmla="*/ 12 w 20"/>
                  <a:gd name="T61" fmla="*/ 5 h 6"/>
                  <a:gd name="T62" fmla="*/ 14 w 20"/>
                  <a:gd name="T6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" h="6">
                    <a:moveTo>
                      <a:pt x="14" y="6"/>
                    </a:moveTo>
                    <a:cubicBezTo>
                      <a:pt x="15" y="5"/>
                      <a:pt x="16" y="6"/>
                      <a:pt x="17" y="6"/>
                    </a:cubicBezTo>
                    <a:cubicBezTo>
                      <a:pt x="17" y="6"/>
                      <a:pt x="17" y="6"/>
                      <a:pt x="18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20" y="6"/>
                      <a:pt x="20" y="6"/>
                      <a:pt x="20" y="5"/>
                    </a:cubicBezTo>
                    <a:cubicBezTo>
                      <a:pt x="20" y="5"/>
                      <a:pt x="20" y="5"/>
                      <a:pt x="19" y="5"/>
                    </a:cubicBezTo>
                    <a:cubicBezTo>
                      <a:pt x="19" y="5"/>
                      <a:pt x="18" y="5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6" y="3"/>
                      <a:pt x="16" y="2"/>
                      <a:pt x="16" y="2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2" y="2"/>
                      <a:pt x="12" y="2"/>
                      <a:pt x="11" y="1"/>
                    </a:cubicBezTo>
                    <a:cubicBezTo>
                      <a:pt x="11" y="1"/>
                      <a:pt x="10" y="1"/>
                      <a:pt x="10" y="2"/>
                    </a:cubicBezTo>
                    <a:cubicBezTo>
                      <a:pt x="10" y="2"/>
                      <a:pt x="9" y="2"/>
                      <a:pt x="9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7" y="2"/>
                      <a:pt x="6" y="2"/>
                      <a:pt x="6" y="1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3" y="4"/>
                      <a:pt x="4" y="4"/>
                      <a:pt x="4" y="4"/>
                    </a:cubicBezTo>
                    <a:cubicBezTo>
                      <a:pt x="5" y="4"/>
                      <a:pt x="5" y="4"/>
                      <a:pt x="6" y="4"/>
                    </a:cubicBezTo>
                    <a:cubicBezTo>
                      <a:pt x="7" y="4"/>
                      <a:pt x="8" y="4"/>
                      <a:pt x="9" y="5"/>
                    </a:cubicBezTo>
                    <a:cubicBezTo>
                      <a:pt x="10" y="5"/>
                      <a:pt x="11" y="5"/>
                      <a:pt x="12" y="5"/>
                    </a:cubicBezTo>
                    <a:cubicBezTo>
                      <a:pt x="12" y="5"/>
                      <a:pt x="13" y="6"/>
                      <a:pt x="1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493">
                <a:extLst>
                  <a:ext uri="{FF2B5EF4-FFF2-40B4-BE49-F238E27FC236}">
                    <a16:creationId xmlns:a16="http://schemas.microsoft.com/office/drawing/2014/main" id="{133FCBFF-96F0-4047-A906-6F1431F80F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2330" y="2828020"/>
                <a:ext cx="31750" cy="57150"/>
              </a:xfrm>
              <a:custGeom>
                <a:avLst/>
                <a:gdLst>
                  <a:gd name="T0" fmla="*/ 4 w 9"/>
                  <a:gd name="T1" fmla="*/ 1 h 16"/>
                  <a:gd name="T2" fmla="*/ 2 w 9"/>
                  <a:gd name="T3" fmla="*/ 1 h 16"/>
                  <a:gd name="T4" fmla="*/ 1 w 9"/>
                  <a:gd name="T5" fmla="*/ 1 h 16"/>
                  <a:gd name="T6" fmla="*/ 0 w 9"/>
                  <a:gd name="T7" fmla="*/ 2 h 16"/>
                  <a:gd name="T8" fmla="*/ 0 w 9"/>
                  <a:gd name="T9" fmla="*/ 5 h 16"/>
                  <a:gd name="T10" fmla="*/ 0 w 9"/>
                  <a:gd name="T11" fmla="*/ 6 h 16"/>
                  <a:gd name="T12" fmla="*/ 0 w 9"/>
                  <a:gd name="T13" fmla="*/ 6 h 16"/>
                  <a:gd name="T14" fmla="*/ 0 w 9"/>
                  <a:gd name="T15" fmla="*/ 9 h 16"/>
                  <a:gd name="T16" fmla="*/ 1 w 9"/>
                  <a:gd name="T17" fmla="*/ 10 h 16"/>
                  <a:gd name="T18" fmla="*/ 1 w 9"/>
                  <a:gd name="T19" fmla="*/ 10 h 16"/>
                  <a:gd name="T20" fmla="*/ 2 w 9"/>
                  <a:gd name="T21" fmla="*/ 10 h 16"/>
                  <a:gd name="T22" fmla="*/ 1 w 9"/>
                  <a:gd name="T23" fmla="*/ 10 h 16"/>
                  <a:gd name="T24" fmla="*/ 1 w 9"/>
                  <a:gd name="T25" fmla="*/ 10 h 16"/>
                  <a:gd name="T26" fmla="*/ 2 w 9"/>
                  <a:gd name="T27" fmla="*/ 12 h 16"/>
                  <a:gd name="T28" fmla="*/ 3 w 9"/>
                  <a:gd name="T29" fmla="*/ 12 h 16"/>
                  <a:gd name="T30" fmla="*/ 3 w 9"/>
                  <a:gd name="T31" fmla="*/ 12 h 16"/>
                  <a:gd name="T32" fmla="*/ 3 w 9"/>
                  <a:gd name="T33" fmla="*/ 12 h 16"/>
                  <a:gd name="T34" fmla="*/ 3 w 9"/>
                  <a:gd name="T35" fmla="*/ 12 h 16"/>
                  <a:gd name="T36" fmla="*/ 4 w 9"/>
                  <a:gd name="T37" fmla="*/ 11 h 16"/>
                  <a:gd name="T38" fmla="*/ 5 w 9"/>
                  <a:gd name="T39" fmla="*/ 11 h 16"/>
                  <a:gd name="T40" fmla="*/ 5 w 9"/>
                  <a:gd name="T41" fmla="*/ 12 h 16"/>
                  <a:gd name="T42" fmla="*/ 7 w 9"/>
                  <a:gd name="T43" fmla="*/ 12 h 16"/>
                  <a:gd name="T44" fmla="*/ 6 w 9"/>
                  <a:gd name="T45" fmla="*/ 12 h 16"/>
                  <a:gd name="T46" fmla="*/ 7 w 9"/>
                  <a:gd name="T47" fmla="*/ 12 h 16"/>
                  <a:gd name="T48" fmla="*/ 7 w 9"/>
                  <a:gd name="T49" fmla="*/ 12 h 16"/>
                  <a:gd name="T50" fmla="*/ 7 w 9"/>
                  <a:gd name="T51" fmla="*/ 12 h 16"/>
                  <a:gd name="T52" fmla="*/ 7 w 9"/>
                  <a:gd name="T53" fmla="*/ 12 h 16"/>
                  <a:gd name="T54" fmla="*/ 8 w 9"/>
                  <a:gd name="T55" fmla="*/ 14 h 16"/>
                  <a:gd name="T56" fmla="*/ 8 w 9"/>
                  <a:gd name="T57" fmla="*/ 14 h 16"/>
                  <a:gd name="T58" fmla="*/ 8 w 9"/>
                  <a:gd name="T59" fmla="*/ 15 h 16"/>
                  <a:gd name="T60" fmla="*/ 9 w 9"/>
                  <a:gd name="T61" fmla="*/ 16 h 16"/>
                  <a:gd name="T62" fmla="*/ 9 w 9"/>
                  <a:gd name="T63" fmla="*/ 15 h 16"/>
                  <a:gd name="T64" fmla="*/ 9 w 9"/>
                  <a:gd name="T65" fmla="*/ 14 h 16"/>
                  <a:gd name="T66" fmla="*/ 9 w 9"/>
                  <a:gd name="T67" fmla="*/ 13 h 16"/>
                  <a:gd name="T68" fmla="*/ 8 w 9"/>
                  <a:gd name="T69" fmla="*/ 12 h 16"/>
                  <a:gd name="T70" fmla="*/ 7 w 9"/>
                  <a:gd name="T71" fmla="*/ 11 h 16"/>
                  <a:gd name="T72" fmla="*/ 6 w 9"/>
                  <a:gd name="T73" fmla="*/ 10 h 16"/>
                  <a:gd name="T74" fmla="*/ 5 w 9"/>
                  <a:gd name="T75" fmla="*/ 10 h 16"/>
                  <a:gd name="T76" fmla="*/ 5 w 9"/>
                  <a:gd name="T77" fmla="*/ 10 h 16"/>
                  <a:gd name="T78" fmla="*/ 5 w 9"/>
                  <a:gd name="T79" fmla="*/ 10 h 16"/>
                  <a:gd name="T80" fmla="*/ 4 w 9"/>
                  <a:gd name="T81" fmla="*/ 10 h 16"/>
                  <a:gd name="T82" fmla="*/ 4 w 9"/>
                  <a:gd name="T83" fmla="*/ 9 h 16"/>
                  <a:gd name="T84" fmla="*/ 4 w 9"/>
                  <a:gd name="T85" fmla="*/ 9 h 16"/>
                  <a:gd name="T86" fmla="*/ 4 w 9"/>
                  <a:gd name="T87" fmla="*/ 8 h 16"/>
                  <a:gd name="T88" fmla="*/ 4 w 9"/>
                  <a:gd name="T89" fmla="*/ 7 h 16"/>
                  <a:gd name="T90" fmla="*/ 4 w 9"/>
                  <a:gd name="T91" fmla="*/ 6 h 16"/>
                  <a:gd name="T92" fmla="*/ 5 w 9"/>
                  <a:gd name="T93" fmla="*/ 3 h 16"/>
                  <a:gd name="T94" fmla="*/ 4 w 9"/>
                  <a:gd name="T95" fmla="*/ 1 h 16"/>
                  <a:gd name="T96" fmla="*/ 4 w 9"/>
                  <a:gd name="T97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" h="16">
                    <a:moveTo>
                      <a:pt x="4" y="1"/>
                    </a:moveTo>
                    <a:cubicBezTo>
                      <a:pt x="3" y="1"/>
                      <a:pt x="3" y="1"/>
                      <a:pt x="2" y="1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0" y="8"/>
                      <a:pt x="0" y="9"/>
                    </a:cubicBezTo>
                    <a:cubicBezTo>
                      <a:pt x="0" y="9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2" y="10"/>
                    </a:cubicBezTo>
                    <a:cubicBezTo>
                      <a:pt x="2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1"/>
                      <a:pt x="2" y="11"/>
                      <a:pt x="2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4" y="12"/>
                      <a:pt x="4" y="11"/>
                    </a:cubicBezTo>
                    <a:cubicBezTo>
                      <a:pt x="4" y="11"/>
                      <a:pt x="4" y="11"/>
                      <a:pt x="5" y="11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2"/>
                      <a:pt x="6" y="12"/>
                      <a:pt x="7" y="1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7" y="13"/>
                      <a:pt x="7" y="13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7" y="15"/>
                      <a:pt x="7" y="15"/>
                      <a:pt x="8" y="15"/>
                    </a:cubicBezTo>
                    <a:cubicBezTo>
                      <a:pt x="8" y="15"/>
                      <a:pt x="9" y="16"/>
                      <a:pt x="9" y="16"/>
                    </a:cubicBezTo>
                    <a:cubicBezTo>
                      <a:pt x="9" y="16"/>
                      <a:pt x="9" y="15"/>
                      <a:pt x="9" y="15"/>
                    </a:cubicBezTo>
                    <a:cubicBezTo>
                      <a:pt x="9" y="15"/>
                      <a:pt x="9" y="14"/>
                      <a:pt x="9" y="14"/>
                    </a:cubicBezTo>
                    <a:cubicBezTo>
                      <a:pt x="9" y="14"/>
                      <a:pt x="9" y="13"/>
                      <a:pt x="9" y="13"/>
                    </a:cubicBezTo>
                    <a:cubicBezTo>
                      <a:pt x="9" y="13"/>
                      <a:pt x="8" y="13"/>
                      <a:pt x="8" y="12"/>
                    </a:cubicBezTo>
                    <a:cubicBezTo>
                      <a:pt x="8" y="11"/>
                      <a:pt x="8" y="11"/>
                      <a:pt x="7" y="11"/>
                    </a:cubicBezTo>
                    <a:cubicBezTo>
                      <a:pt x="7" y="11"/>
                      <a:pt x="7" y="10"/>
                      <a:pt x="6" y="10"/>
                    </a:cubicBezTo>
                    <a:cubicBezTo>
                      <a:pt x="6" y="10"/>
                      <a:pt x="6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9"/>
                    </a:cubicBezTo>
                    <a:cubicBezTo>
                      <a:pt x="5" y="9"/>
                      <a:pt x="5" y="9"/>
                      <a:pt x="4" y="9"/>
                    </a:cubicBezTo>
                    <a:cubicBezTo>
                      <a:pt x="4" y="9"/>
                      <a:pt x="4" y="8"/>
                      <a:pt x="4" y="8"/>
                    </a:cubicBezTo>
                    <a:cubicBezTo>
                      <a:pt x="4" y="8"/>
                      <a:pt x="4" y="7"/>
                      <a:pt x="4" y="7"/>
                    </a:cubicBezTo>
                    <a:cubicBezTo>
                      <a:pt x="4" y="7"/>
                      <a:pt x="4" y="6"/>
                      <a:pt x="4" y="6"/>
                    </a:cubicBezTo>
                    <a:cubicBezTo>
                      <a:pt x="5" y="5"/>
                      <a:pt x="5" y="4"/>
                      <a:pt x="5" y="3"/>
                    </a:cubicBezTo>
                    <a:cubicBezTo>
                      <a:pt x="4" y="3"/>
                      <a:pt x="4" y="2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494">
                <a:extLst>
                  <a:ext uri="{FF2B5EF4-FFF2-40B4-BE49-F238E27FC236}">
                    <a16:creationId xmlns:a16="http://schemas.microsoft.com/office/drawing/2014/main" id="{EA3527F5-7031-443A-BD06-417B53636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8855" y="3343958"/>
                <a:ext cx="30163" cy="36513"/>
              </a:xfrm>
              <a:custGeom>
                <a:avLst/>
                <a:gdLst>
                  <a:gd name="T0" fmla="*/ 7 w 8"/>
                  <a:gd name="T1" fmla="*/ 1 h 10"/>
                  <a:gd name="T2" fmla="*/ 5 w 8"/>
                  <a:gd name="T3" fmla="*/ 2 h 10"/>
                  <a:gd name="T4" fmla="*/ 3 w 8"/>
                  <a:gd name="T5" fmla="*/ 1 h 10"/>
                  <a:gd name="T6" fmla="*/ 2 w 8"/>
                  <a:gd name="T7" fmla="*/ 0 h 10"/>
                  <a:gd name="T8" fmla="*/ 1 w 8"/>
                  <a:gd name="T9" fmla="*/ 0 h 10"/>
                  <a:gd name="T10" fmla="*/ 0 w 8"/>
                  <a:gd name="T11" fmla="*/ 1 h 10"/>
                  <a:gd name="T12" fmla="*/ 0 w 8"/>
                  <a:gd name="T13" fmla="*/ 1 h 10"/>
                  <a:gd name="T14" fmla="*/ 0 w 8"/>
                  <a:gd name="T15" fmla="*/ 6 h 10"/>
                  <a:gd name="T16" fmla="*/ 0 w 8"/>
                  <a:gd name="T17" fmla="*/ 6 h 10"/>
                  <a:gd name="T18" fmla="*/ 0 w 8"/>
                  <a:gd name="T19" fmla="*/ 8 h 10"/>
                  <a:gd name="T20" fmla="*/ 2 w 8"/>
                  <a:gd name="T21" fmla="*/ 10 h 10"/>
                  <a:gd name="T22" fmla="*/ 2 w 8"/>
                  <a:gd name="T23" fmla="*/ 10 h 10"/>
                  <a:gd name="T24" fmla="*/ 3 w 8"/>
                  <a:gd name="T25" fmla="*/ 9 h 10"/>
                  <a:gd name="T26" fmla="*/ 5 w 8"/>
                  <a:gd name="T27" fmla="*/ 9 h 10"/>
                  <a:gd name="T28" fmla="*/ 5 w 8"/>
                  <a:gd name="T29" fmla="*/ 8 h 10"/>
                  <a:gd name="T30" fmla="*/ 7 w 8"/>
                  <a:gd name="T31" fmla="*/ 5 h 10"/>
                  <a:gd name="T32" fmla="*/ 7 w 8"/>
                  <a:gd name="T33" fmla="*/ 5 h 10"/>
                  <a:gd name="T34" fmla="*/ 8 w 8"/>
                  <a:gd name="T35" fmla="*/ 2 h 10"/>
                  <a:gd name="T36" fmla="*/ 8 w 8"/>
                  <a:gd name="T37" fmla="*/ 2 h 10"/>
                  <a:gd name="T38" fmla="*/ 7 w 8"/>
                  <a:gd name="T3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" h="10">
                    <a:moveTo>
                      <a:pt x="7" y="1"/>
                    </a:moveTo>
                    <a:cubicBezTo>
                      <a:pt x="6" y="1"/>
                      <a:pt x="5" y="1"/>
                      <a:pt x="5" y="2"/>
                    </a:cubicBezTo>
                    <a:cubicBezTo>
                      <a:pt x="4" y="2"/>
                      <a:pt x="3" y="2"/>
                      <a:pt x="3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3"/>
                      <a:pt x="0" y="4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7"/>
                      <a:pt x="0" y="8"/>
                      <a:pt x="0" y="8"/>
                    </a:cubicBezTo>
                    <a:cubicBezTo>
                      <a:pt x="0" y="9"/>
                      <a:pt x="1" y="10"/>
                      <a:pt x="2" y="10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3" y="10"/>
                      <a:pt x="3" y="9"/>
                      <a:pt x="3" y="9"/>
                    </a:cubicBezTo>
                    <a:cubicBezTo>
                      <a:pt x="4" y="9"/>
                      <a:pt x="4" y="8"/>
                      <a:pt x="5" y="9"/>
                    </a:cubicBezTo>
                    <a:cubicBezTo>
                      <a:pt x="5" y="9"/>
                      <a:pt x="5" y="8"/>
                      <a:pt x="5" y="8"/>
                    </a:cubicBezTo>
                    <a:cubicBezTo>
                      <a:pt x="6" y="7"/>
                      <a:pt x="6" y="6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4"/>
                      <a:pt x="7" y="3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1"/>
                      <a:pt x="7" y="1"/>
                      <a:pt x="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495">
                <a:extLst>
                  <a:ext uri="{FF2B5EF4-FFF2-40B4-BE49-F238E27FC236}">
                    <a16:creationId xmlns:a16="http://schemas.microsoft.com/office/drawing/2014/main" id="{283BA822-85B5-4ECC-9038-7600F57F5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443" y="2796270"/>
                <a:ext cx="76200" cy="28575"/>
              </a:xfrm>
              <a:custGeom>
                <a:avLst/>
                <a:gdLst>
                  <a:gd name="T0" fmla="*/ 21 w 21"/>
                  <a:gd name="T1" fmla="*/ 7 h 8"/>
                  <a:gd name="T2" fmla="*/ 21 w 21"/>
                  <a:gd name="T3" fmla="*/ 7 h 8"/>
                  <a:gd name="T4" fmla="*/ 20 w 21"/>
                  <a:gd name="T5" fmla="*/ 6 h 8"/>
                  <a:gd name="T6" fmla="*/ 15 w 21"/>
                  <a:gd name="T7" fmla="*/ 4 h 8"/>
                  <a:gd name="T8" fmla="*/ 14 w 21"/>
                  <a:gd name="T9" fmla="*/ 3 h 8"/>
                  <a:gd name="T10" fmla="*/ 12 w 21"/>
                  <a:gd name="T11" fmla="*/ 2 h 8"/>
                  <a:gd name="T12" fmla="*/ 11 w 21"/>
                  <a:gd name="T13" fmla="*/ 2 h 8"/>
                  <a:gd name="T14" fmla="*/ 9 w 21"/>
                  <a:gd name="T15" fmla="*/ 1 h 8"/>
                  <a:gd name="T16" fmla="*/ 7 w 21"/>
                  <a:gd name="T17" fmla="*/ 0 h 8"/>
                  <a:gd name="T18" fmla="*/ 5 w 21"/>
                  <a:gd name="T19" fmla="*/ 0 h 8"/>
                  <a:gd name="T20" fmla="*/ 2 w 21"/>
                  <a:gd name="T21" fmla="*/ 1 h 8"/>
                  <a:gd name="T22" fmla="*/ 0 w 21"/>
                  <a:gd name="T23" fmla="*/ 3 h 8"/>
                  <a:gd name="T24" fmla="*/ 0 w 21"/>
                  <a:gd name="T25" fmla="*/ 3 h 8"/>
                  <a:gd name="T26" fmla="*/ 1 w 21"/>
                  <a:gd name="T27" fmla="*/ 3 h 8"/>
                  <a:gd name="T28" fmla="*/ 5 w 21"/>
                  <a:gd name="T29" fmla="*/ 2 h 8"/>
                  <a:gd name="T30" fmla="*/ 5 w 21"/>
                  <a:gd name="T31" fmla="*/ 2 h 8"/>
                  <a:gd name="T32" fmla="*/ 6 w 21"/>
                  <a:gd name="T33" fmla="*/ 3 h 8"/>
                  <a:gd name="T34" fmla="*/ 8 w 21"/>
                  <a:gd name="T35" fmla="*/ 3 h 8"/>
                  <a:gd name="T36" fmla="*/ 9 w 21"/>
                  <a:gd name="T37" fmla="*/ 3 h 8"/>
                  <a:gd name="T38" fmla="*/ 12 w 21"/>
                  <a:gd name="T39" fmla="*/ 4 h 8"/>
                  <a:gd name="T40" fmla="*/ 13 w 21"/>
                  <a:gd name="T41" fmla="*/ 5 h 8"/>
                  <a:gd name="T42" fmla="*/ 15 w 21"/>
                  <a:gd name="T43" fmla="*/ 6 h 8"/>
                  <a:gd name="T44" fmla="*/ 15 w 21"/>
                  <a:gd name="T45" fmla="*/ 6 h 8"/>
                  <a:gd name="T46" fmla="*/ 15 w 21"/>
                  <a:gd name="T47" fmla="*/ 7 h 8"/>
                  <a:gd name="T48" fmla="*/ 15 w 21"/>
                  <a:gd name="T49" fmla="*/ 7 h 8"/>
                  <a:gd name="T50" fmla="*/ 15 w 21"/>
                  <a:gd name="T51" fmla="*/ 8 h 8"/>
                  <a:gd name="T52" fmla="*/ 17 w 21"/>
                  <a:gd name="T53" fmla="*/ 8 h 8"/>
                  <a:gd name="T54" fmla="*/ 21 w 21"/>
                  <a:gd name="T55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1" h="8">
                    <a:moveTo>
                      <a:pt x="21" y="7"/>
                    </a:moveTo>
                    <a:cubicBezTo>
                      <a:pt x="21" y="7"/>
                      <a:pt x="21" y="7"/>
                      <a:pt x="21" y="7"/>
                    </a:cubicBezTo>
                    <a:cubicBezTo>
                      <a:pt x="21" y="6"/>
                      <a:pt x="21" y="6"/>
                      <a:pt x="20" y="6"/>
                    </a:cubicBezTo>
                    <a:cubicBezTo>
                      <a:pt x="19" y="5"/>
                      <a:pt x="17" y="4"/>
                      <a:pt x="15" y="4"/>
                    </a:cubicBezTo>
                    <a:cubicBezTo>
                      <a:pt x="15" y="4"/>
                      <a:pt x="14" y="3"/>
                      <a:pt x="14" y="3"/>
                    </a:cubicBezTo>
                    <a:cubicBezTo>
                      <a:pt x="13" y="3"/>
                      <a:pt x="13" y="2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ubicBezTo>
                      <a:pt x="10" y="1"/>
                      <a:pt x="9" y="1"/>
                      <a:pt x="9" y="1"/>
                    </a:cubicBezTo>
                    <a:cubicBezTo>
                      <a:pt x="8" y="1"/>
                      <a:pt x="7" y="1"/>
                      <a:pt x="7" y="0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4" y="0"/>
                      <a:pt x="3" y="0"/>
                      <a:pt x="2" y="1"/>
                    </a:cubicBezTo>
                    <a:cubicBezTo>
                      <a:pt x="1" y="1"/>
                      <a:pt x="1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2" y="3"/>
                      <a:pt x="4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6" y="2"/>
                      <a:pt x="6" y="3"/>
                      <a:pt x="6" y="3"/>
                    </a:cubicBezTo>
                    <a:cubicBezTo>
                      <a:pt x="7" y="3"/>
                      <a:pt x="8" y="3"/>
                      <a:pt x="8" y="3"/>
                    </a:cubicBezTo>
                    <a:cubicBezTo>
                      <a:pt x="8" y="3"/>
                      <a:pt x="9" y="3"/>
                      <a:pt x="9" y="3"/>
                    </a:cubicBezTo>
                    <a:cubicBezTo>
                      <a:pt x="10" y="4"/>
                      <a:pt x="11" y="4"/>
                      <a:pt x="12" y="4"/>
                    </a:cubicBezTo>
                    <a:cubicBezTo>
                      <a:pt x="12" y="4"/>
                      <a:pt x="12" y="4"/>
                      <a:pt x="13" y="5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6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4" y="8"/>
                      <a:pt x="15" y="8"/>
                      <a:pt x="15" y="8"/>
                    </a:cubicBezTo>
                    <a:cubicBezTo>
                      <a:pt x="16" y="8"/>
                      <a:pt x="16" y="8"/>
                      <a:pt x="17" y="8"/>
                    </a:cubicBezTo>
                    <a:cubicBezTo>
                      <a:pt x="18" y="8"/>
                      <a:pt x="19" y="8"/>
                      <a:pt x="2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496">
                <a:extLst>
                  <a:ext uri="{FF2B5EF4-FFF2-40B4-BE49-F238E27FC236}">
                    <a16:creationId xmlns:a16="http://schemas.microsoft.com/office/drawing/2014/main" id="{C5D728C6-1094-45EA-B258-0741060F4F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9580" y="2088245"/>
                <a:ext cx="31750" cy="36513"/>
              </a:xfrm>
              <a:custGeom>
                <a:avLst/>
                <a:gdLst>
                  <a:gd name="T0" fmla="*/ 2 w 9"/>
                  <a:gd name="T1" fmla="*/ 4 h 10"/>
                  <a:gd name="T2" fmla="*/ 2 w 9"/>
                  <a:gd name="T3" fmla="*/ 5 h 10"/>
                  <a:gd name="T4" fmla="*/ 2 w 9"/>
                  <a:gd name="T5" fmla="*/ 6 h 10"/>
                  <a:gd name="T6" fmla="*/ 2 w 9"/>
                  <a:gd name="T7" fmla="*/ 9 h 10"/>
                  <a:gd name="T8" fmla="*/ 3 w 9"/>
                  <a:gd name="T9" fmla="*/ 10 h 10"/>
                  <a:gd name="T10" fmla="*/ 4 w 9"/>
                  <a:gd name="T11" fmla="*/ 10 h 10"/>
                  <a:gd name="T12" fmla="*/ 4 w 9"/>
                  <a:gd name="T13" fmla="*/ 10 h 10"/>
                  <a:gd name="T14" fmla="*/ 7 w 9"/>
                  <a:gd name="T15" fmla="*/ 8 h 10"/>
                  <a:gd name="T16" fmla="*/ 8 w 9"/>
                  <a:gd name="T17" fmla="*/ 7 h 10"/>
                  <a:gd name="T18" fmla="*/ 9 w 9"/>
                  <a:gd name="T19" fmla="*/ 6 h 10"/>
                  <a:gd name="T20" fmla="*/ 9 w 9"/>
                  <a:gd name="T21" fmla="*/ 5 h 10"/>
                  <a:gd name="T22" fmla="*/ 8 w 9"/>
                  <a:gd name="T23" fmla="*/ 4 h 10"/>
                  <a:gd name="T24" fmla="*/ 7 w 9"/>
                  <a:gd name="T25" fmla="*/ 3 h 10"/>
                  <a:gd name="T26" fmla="*/ 5 w 9"/>
                  <a:gd name="T27" fmla="*/ 2 h 10"/>
                  <a:gd name="T28" fmla="*/ 2 w 9"/>
                  <a:gd name="T29" fmla="*/ 1 h 10"/>
                  <a:gd name="T30" fmla="*/ 2 w 9"/>
                  <a:gd name="T31" fmla="*/ 0 h 10"/>
                  <a:gd name="T32" fmla="*/ 1 w 9"/>
                  <a:gd name="T33" fmla="*/ 1 h 10"/>
                  <a:gd name="T34" fmla="*/ 1 w 9"/>
                  <a:gd name="T35" fmla="*/ 3 h 10"/>
                  <a:gd name="T36" fmla="*/ 2 w 9"/>
                  <a:gd name="T37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" h="10">
                    <a:moveTo>
                      <a:pt x="2" y="4"/>
                    </a:move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2" y="7"/>
                      <a:pt x="2" y="8"/>
                      <a:pt x="2" y="9"/>
                    </a:cubicBezTo>
                    <a:cubicBezTo>
                      <a:pt x="2" y="9"/>
                      <a:pt x="3" y="10"/>
                      <a:pt x="3" y="10"/>
                    </a:cubicBezTo>
                    <a:cubicBezTo>
                      <a:pt x="3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5" y="9"/>
                      <a:pt x="5" y="9"/>
                      <a:pt x="7" y="8"/>
                    </a:cubicBezTo>
                    <a:cubicBezTo>
                      <a:pt x="7" y="7"/>
                      <a:pt x="8" y="7"/>
                      <a:pt x="8" y="7"/>
                    </a:cubicBezTo>
                    <a:cubicBezTo>
                      <a:pt x="8" y="6"/>
                      <a:pt x="9" y="6"/>
                      <a:pt x="9" y="6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4"/>
                      <a:pt x="8" y="4"/>
                      <a:pt x="8" y="4"/>
                    </a:cubicBezTo>
                    <a:cubicBezTo>
                      <a:pt x="8" y="3"/>
                      <a:pt x="8" y="3"/>
                      <a:pt x="7" y="3"/>
                    </a:cubicBezTo>
                    <a:cubicBezTo>
                      <a:pt x="6" y="2"/>
                      <a:pt x="5" y="2"/>
                      <a:pt x="5" y="2"/>
                    </a:cubicBezTo>
                    <a:cubicBezTo>
                      <a:pt x="4" y="1"/>
                      <a:pt x="3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1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497">
                <a:extLst>
                  <a:ext uri="{FF2B5EF4-FFF2-40B4-BE49-F238E27FC236}">
                    <a16:creationId xmlns:a16="http://schemas.microsoft.com/office/drawing/2014/main" id="{364517C7-94C7-4BE1-A27D-B915DA169E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793" y="2901045"/>
                <a:ext cx="36513" cy="31750"/>
              </a:xfrm>
              <a:custGeom>
                <a:avLst/>
                <a:gdLst>
                  <a:gd name="T0" fmla="*/ 8 w 10"/>
                  <a:gd name="T1" fmla="*/ 0 h 9"/>
                  <a:gd name="T2" fmla="*/ 8 w 10"/>
                  <a:gd name="T3" fmla="*/ 0 h 9"/>
                  <a:gd name="T4" fmla="*/ 7 w 10"/>
                  <a:gd name="T5" fmla="*/ 1 h 9"/>
                  <a:gd name="T6" fmla="*/ 6 w 10"/>
                  <a:gd name="T7" fmla="*/ 2 h 9"/>
                  <a:gd name="T8" fmla="*/ 6 w 10"/>
                  <a:gd name="T9" fmla="*/ 3 h 9"/>
                  <a:gd name="T10" fmla="*/ 5 w 10"/>
                  <a:gd name="T11" fmla="*/ 3 h 9"/>
                  <a:gd name="T12" fmla="*/ 4 w 10"/>
                  <a:gd name="T13" fmla="*/ 3 h 9"/>
                  <a:gd name="T14" fmla="*/ 3 w 10"/>
                  <a:gd name="T15" fmla="*/ 3 h 9"/>
                  <a:gd name="T16" fmla="*/ 1 w 10"/>
                  <a:gd name="T17" fmla="*/ 4 h 9"/>
                  <a:gd name="T18" fmla="*/ 0 w 10"/>
                  <a:gd name="T19" fmla="*/ 6 h 9"/>
                  <a:gd name="T20" fmla="*/ 0 w 10"/>
                  <a:gd name="T21" fmla="*/ 6 h 9"/>
                  <a:gd name="T22" fmla="*/ 1 w 10"/>
                  <a:gd name="T23" fmla="*/ 6 h 9"/>
                  <a:gd name="T24" fmla="*/ 1 w 10"/>
                  <a:gd name="T25" fmla="*/ 6 h 9"/>
                  <a:gd name="T26" fmla="*/ 2 w 10"/>
                  <a:gd name="T27" fmla="*/ 5 h 9"/>
                  <a:gd name="T28" fmla="*/ 4 w 10"/>
                  <a:gd name="T29" fmla="*/ 5 h 9"/>
                  <a:gd name="T30" fmla="*/ 5 w 10"/>
                  <a:gd name="T31" fmla="*/ 6 h 9"/>
                  <a:gd name="T32" fmla="*/ 5 w 10"/>
                  <a:gd name="T33" fmla="*/ 7 h 9"/>
                  <a:gd name="T34" fmla="*/ 6 w 10"/>
                  <a:gd name="T35" fmla="*/ 9 h 9"/>
                  <a:gd name="T36" fmla="*/ 8 w 10"/>
                  <a:gd name="T37" fmla="*/ 9 h 9"/>
                  <a:gd name="T38" fmla="*/ 8 w 10"/>
                  <a:gd name="T39" fmla="*/ 9 h 9"/>
                  <a:gd name="T40" fmla="*/ 8 w 10"/>
                  <a:gd name="T41" fmla="*/ 8 h 9"/>
                  <a:gd name="T42" fmla="*/ 8 w 10"/>
                  <a:gd name="T43" fmla="*/ 7 h 9"/>
                  <a:gd name="T44" fmla="*/ 9 w 10"/>
                  <a:gd name="T45" fmla="*/ 6 h 9"/>
                  <a:gd name="T46" fmla="*/ 9 w 10"/>
                  <a:gd name="T47" fmla="*/ 7 h 9"/>
                  <a:gd name="T48" fmla="*/ 10 w 10"/>
                  <a:gd name="T49" fmla="*/ 7 h 9"/>
                  <a:gd name="T50" fmla="*/ 10 w 10"/>
                  <a:gd name="T51" fmla="*/ 5 h 9"/>
                  <a:gd name="T52" fmla="*/ 9 w 10"/>
                  <a:gd name="T53" fmla="*/ 3 h 9"/>
                  <a:gd name="T54" fmla="*/ 9 w 10"/>
                  <a:gd name="T55" fmla="*/ 1 h 9"/>
                  <a:gd name="T56" fmla="*/ 8 w 10"/>
                  <a:gd name="T57" fmla="*/ 0 h 9"/>
                  <a:gd name="T58" fmla="*/ 8 w 10"/>
                  <a:gd name="T5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" h="9">
                    <a:moveTo>
                      <a:pt x="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1"/>
                      <a:pt x="7" y="1"/>
                    </a:cubicBezTo>
                    <a:cubicBezTo>
                      <a:pt x="7" y="2"/>
                      <a:pt x="6" y="2"/>
                      <a:pt x="6" y="2"/>
                    </a:cubicBezTo>
                    <a:cubicBezTo>
                      <a:pt x="6" y="2"/>
                      <a:pt x="6" y="3"/>
                      <a:pt x="6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4"/>
                      <a:pt x="5" y="3"/>
                      <a:pt x="4" y="3"/>
                    </a:cubicBezTo>
                    <a:cubicBezTo>
                      <a:pt x="4" y="3"/>
                      <a:pt x="3" y="2"/>
                      <a:pt x="3" y="3"/>
                    </a:cubicBezTo>
                    <a:cubicBezTo>
                      <a:pt x="2" y="4"/>
                      <a:pt x="2" y="4"/>
                      <a:pt x="1" y="4"/>
                    </a:cubicBezTo>
                    <a:cubicBezTo>
                      <a:pt x="1" y="4"/>
                      <a:pt x="0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2" y="6"/>
                      <a:pt x="2" y="5"/>
                    </a:cubicBezTo>
                    <a:cubicBezTo>
                      <a:pt x="3" y="5"/>
                      <a:pt x="3" y="5"/>
                      <a:pt x="4" y="5"/>
                    </a:cubicBezTo>
                    <a:cubicBezTo>
                      <a:pt x="4" y="5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7"/>
                    </a:cubicBezTo>
                    <a:cubicBezTo>
                      <a:pt x="5" y="8"/>
                      <a:pt x="5" y="9"/>
                      <a:pt x="6" y="9"/>
                    </a:cubicBezTo>
                    <a:cubicBezTo>
                      <a:pt x="7" y="9"/>
                      <a:pt x="7" y="9"/>
                      <a:pt x="8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8" y="9"/>
                      <a:pt x="9" y="8"/>
                      <a:pt x="8" y="8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8" y="6"/>
                      <a:pt x="8" y="6"/>
                      <a:pt x="9" y="6"/>
                    </a:cubicBezTo>
                    <a:cubicBezTo>
                      <a:pt x="9" y="6"/>
                      <a:pt x="9" y="7"/>
                      <a:pt x="9" y="7"/>
                    </a:cubicBezTo>
                    <a:cubicBezTo>
                      <a:pt x="9" y="7"/>
                      <a:pt x="9" y="7"/>
                      <a:pt x="10" y="7"/>
                    </a:cubicBezTo>
                    <a:cubicBezTo>
                      <a:pt x="10" y="6"/>
                      <a:pt x="10" y="6"/>
                      <a:pt x="10" y="5"/>
                    </a:cubicBezTo>
                    <a:cubicBezTo>
                      <a:pt x="10" y="4"/>
                      <a:pt x="10" y="3"/>
                      <a:pt x="9" y="3"/>
                    </a:cubicBezTo>
                    <a:cubicBezTo>
                      <a:pt x="9" y="2"/>
                      <a:pt x="9" y="2"/>
                      <a:pt x="9" y="1"/>
                    </a:cubicBezTo>
                    <a:cubicBezTo>
                      <a:pt x="8" y="1"/>
                      <a:pt x="8" y="1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498">
                <a:extLst>
                  <a:ext uri="{FF2B5EF4-FFF2-40B4-BE49-F238E27FC236}">
                    <a16:creationId xmlns:a16="http://schemas.microsoft.com/office/drawing/2014/main" id="{67AB79A4-4805-40FB-9D3F-355C3308EB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643" y="2821670"/>
                <a:ext cx="42863" cy="20638"/>
              </a:xfrm>
              <a:custGeom>
                <a:avLst/>
                <a:gdLst>
                  <a:gd name="T0" fmla="*/ 1 w 12"/>
                  <a:gd name="T1" fmla="*/ 5 h 6"/>
                  <a:gd name="T2" fmla="*/ 2 w 12"/>
                  <a:gd name="T3" fmla="*/ 5 h 6"/>
                  <a:gd name="T4" fmla="*/ 4 w 12"/>
                  <a:gd name="T5" fmla="*/ 5 h 6"/>
                  <a:gd name="T6" fmla="*/ 5 w 12"/>
                  <a:gd name="T7" fmla="*/ 6 h 6"/>
                  <a:gd name="T8" fmla="*/ 6 w 12"/>
                  <a:gd name="T9" fmla="*/ 6 h 6"/>
                  <a:gd name="T10" fmla="*/ 6 w 12"/>
                  <a:gd name="T11" fmla="*/ 5 h 6"/>
                  <a:gd name="T12" fmla="*/ 8 w 12"/>
                  <a:gd name="T13" fmla="*/ 5 h 6"/>
                  <a:gd name="T14" fmla="*/ 8 w 12"/>
                  <a:gd name="T15" fmla="*/ 5 h 6"/>
                  <a:gd name="T16" fmla="*/ 11 w 12"/>
                  <a:gd name="T17" fmla="*/ 4 h 6"/>
                  <a:gd name="T18" fmla="*/ 12 w 12"/>
                  <a:gd name="T19" fmla="*/ 4 h 6"/>
                  <a:gd name="T20" fmla="*/ 12 w 12"/>
                  <a:gd name="T21" fmla="*/ 4 h 6"/>
                  <a:gd name="T22" fmla="*/ 12 w 12"/>
                  <a:gd name="T23" fmla="*/ 3 h 6"/>
                  <a:gd name="T24" fmla="*/ 9 w 12"/>
                  <a:gd name="T25" fmla="*/ 1 h 6"/>
                  <a:gd name="T26" fmla="*/ 9 w 12"/>
                  <a:gd name="T27" fmla="*/ 1 h 6"/>
                  <a:gd name="T28" fmla="*/ 5 w 12"/>
                  <a:gd name="T29" fmla="*/ 1 h 6"/>
                  <a:gd name="T30" fmla="*/ 4 w 12"/>
                  <a:gd name="T31" fmla="*/ 1 h 6"/>
                  <a:gd name="T32" fmla="*/ 4 w 12"/>
                  <a:gd name="T33" fmla="*/ 0 h 6"/>
                  <a:gd name="T34" fmla="*/ 3 w 12"/>
                  <a:gd name="T35" fmla="*/ 1 h 6"/>
                  <a:gd name="T36" fmla="*/ 3 w 12"/>
                  <a:gd name="T37" fmla="*/ 1 h 6"/>
                  <a:gd name="T38" fmla="*/ 3 w 12"/>
                  <a:gd name="T39" fmla="*/ 3 h 6"/>
                  <a:gd name="T40" fmla="*/ 3 w 12"/>
                  <a:gd name="T41" fmla="*/ 3 h 6"/>
                  <a:gd name="T42" fmla="*/ 2 w 12"/>
                  <a:gd name="T43" fmla="*/ 3 h 6"/>
                  <a:gd name="T44" fmla="*/ 0 w 12"/>
                  <a:gd name="T45" fmla="*/ 4 h 6"/>
                  <a:gd name="T46" fmla="*/ 0 w 12"/>
                  <a:gd name="T47" fmla="*/ 4 h 6"/>
                  <a:gd name="T48" fmla="*/ 1 w 12"/>
                  <a:gd name="T4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2" h="6">
                    <a:moveTo>
                      <a:pt x="1" y="5"/>
                    </a:moveTo>
                    <a:cubicBezTo>
                      <a:pt x="1" y="5"/>
                      <a:pt x="2" y="5"/>
                      <a:pt x="2" y="5"/>
                    </a:cubicBezTo>
                    <a:cubicBezTo>
                      <a:pt x="3" y="5"/>
                      <a:pt x="3" y="5"/>
                      <a:pt x="4" y="5"/>
                    </a:cubicBezTo>
                    <a:cubicBezTo>
                      <a:pt x="5" y="5"/>
                      <a:pt x="5" y="5"/>
                      <a:pt x="5" y="6"/>
                    </a:cubicBezTo>
                    <a:cubicBezTo>
                      <a:pt x="5" y="6"/>
                      <a:pt x="5" y="6"/>
                      <a:pt x="6" y="6"/>
                    </a:cubicBezTo>
                    <a:cubicBezTo>
                      <a:pt x="6" y="6"/>
                      <a:pt x="6" y="6"/>
                      <a:pt x="6" y="5"/>
                    </a:cubicBezTo>
                    <a:cubicBezTo>
                      <a:pt x="6" y="5"/>
                      <a:pt x="7" y="4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9" y="4"/>
                      <a:pt x="10" y="4"/>
                      <a:pt x="11" y="4"/>
                    </a:cubicBezTo>
                    <a:cubicBezTo>
                      <a:pt x="11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3"/>
                      <a:pt x="12" y="3"/>
                    </a:cubicBezTo>
                    <a:cubicBezTo>
                      <a:pt x="11" y="3"/>
                      <a:pt x="10" y="2"/>
                      <a:pt x="9" y="1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7" y="1"/>
                      <a:pt x="6" y="0"/>
                      <a:pt x="5" y="1"/>
                    </a:cubicBezTo>
                    <a:cubicBezTo>
                      <a:pt x="5" y="1"/>
                      <a:pt x="4" y="1"/>
                      <a:pt x="4" y="1"/>
                    </a:cubicBezTo>
                    <a:cubicBezTo>
                      <a:pt x="4" y="1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1"/>
                    </a:cubicBezTo>
                    <a:cubicBezTo>
                      <a:pt x="2" y="1"/>
                      <a:pt x="2" y="1"/>
                      <a:pt x="3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1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5"/>
                      <a:pt x="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499">
                <a:extLst>
                  <a:ext uri="{FF2B5EF4-FFF2-40B4-BE49-F238E27FC236}">
                    <a16:creationId xmlns:a16="http://schemas.microsoft.com/office/drawing/2014/main" id="{54A4874E-0586-4B13-ADA3-C89C6144C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9305" y="2229533"/>
                <a:ext cx="25400" cy="22225"/>
              </a:xfrm>
              <a:custGeom>
                <a:avLst/>
                <a:gdLst>
                  <a:gd name="T0" fmla="*/ 1 w 7"/>
                  <a:gd name="T1" fmla="*/ 3 h 6"/>
                  <a:gd name="T2" fmla="*/ 1 w 7"/>
                  <a:gd name="T3" fmla="*/ 4 h 6"/>
                  <a:gd name="T4" fmla="*/ 2 w 7"/>
                  <a:gd name="T5" fmla="*/ 6 h 6"/>
                  <a:gd name="T6" fmla="*/ 4 w 7"/>
                  <a:gd name="T7" fmla="*/ 6 h 6"/>
                  <a:gd name="T8" fmla="*/ 5 w 7"/>
                  <a:gd name="T9" fmla="*/ 6 h 6"/>
                  <a:gd name="T10" fmla="*/ 6 w 7"/>
                  <a:gd name="T11" fmla="*/ 6 h 6"/>
                  <a:gd name="T12" fmla="*/ 7 w 7"/>
                  <a:gd name="T13" fmla="*/ 6 h 6"/>
                  <a:gd name="T14" fmla="*/ 7 w 7"/>
                  <a:gd name="T15" fmla="*/ 3 h 6"/>
                  <a:gd name="T16" fmla="*/ 5 w 7"/>
                  <a:gd name="T17" fmla="*/ 1 h 6"/>
                  <a:gd name="T18" fmla="*/ 2 w 7"/>
                  <a:gd name="T19" fmla="*/ 0 h 6"/>
                  <a:gd name="T20" fmla="*/ 1 w 7"/>
                  <a:gd name="T21" fmla="*/ 1 h 6"/>
                  <a:gd name="T22" fmla="*/ 1 w 7"/>
                  <a:gd name="T23" fmla="*/ 2 h 6"/>
                  <a:gd name="T24" fmla="*/ 1 w 7"/>
                  <a:gd name="T2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6">
                    <a:moveTo>
                      <a:pt x="1" y="3"/>
                    </a:moveTo>
                    <a:cubicBezTo>
                      <a:pt x="1" y="3"/>
                      <a:pt x="1" y="4"/>
                      <a:pt x="1" y="4"/>
                    </a:cubicBezTo>
                    <a:cubicBezTo>
                      <a:pt x="0" y="5"/>
                      <a:pt x="2" y="6"/>
                      <a:pt x="2" y="6"/>
                    </a:cubicBezTo>
                    <a:cubicBezTo>
                      <a:pt x="3" y="6"/>
                      <a:pt x="3" y="6"/>
                      <a:pt x="4" y="6"/>
                    </a:cubicBezTo>
                    <a:cubicBezTo>
                      <a:pt x="4" y="6"/>
                      <a:pt x="5" y="6"/>
                      <a:pt x="5" y="6"/>
                    </a:cubicBezTo>
                    <a:cubicBezTo>
                      <a:pt x="5" y="6"/>
                      <a:pt x="6" y="6"/>
                      <a:pt x="6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5"/>
                      <a:pt x="7" y="4"/>
                      <a:pt x="7" y="3"/>
                    </a:cubicBezTo>
                    <a:cubicBezTo>
                      <a:pt x="6" y="2"/>
                      <a:pt x="6" y="1"/>
                      <a:pt x="5" y="1"/>
                    </a:cubicBezTo>
                    <a:cubicBezTo>
                      <a:pt x="4" y="1"/>
                      <a:pt x="3" y="1"/>
                      <a:pt x="2" y="0"/>
                    </a:cubicBezTo>
                    <a:cubicBezTo>
                      <a:pt x="2" y="0"/>
                      <a:pt x="2" y="0"/>
                      <a:pt x="1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Oval 500">
                <a:extLst>
                  <a:ext uri="{FF2B5EF4-FFF2-40B4-BE49-F238E27FC236}">
                    <a16:creationId xmlns:a16="http://schemas.microsoft.com/office/drawing/2014/main" id="{6E710640-7C61-49AF-9866-C3BD30A91F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4068" y="2237470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501">
                <a:extLst>
                  <a:ext uri="{FF2B5EF4-FFF2-40B4-BE49-F238E27FC236}">
                    <a16:creationId xmlns:a16="http://schemas.microsoft.com/office/drawing/2014/main" id="{2B596DB2-EC5E-4512-9025-B8ABDCD38F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5468" y="2901045"/>
                <a:ext cx="17463" cy="31750"/>
              </a:xfrm>
              <a:custGeom>
                <a:avLst/>
                <a:gdLst>
                  <a:gd name="T0" fmla="*/ 1 w 5"/>
                  <a:gd name="T1" fmla="*/ 1 h 9"/>
                  <a:gd name="T2" fmla="*/ 1 w 5"/>
                  <a:gd name="T3" fmla="*/ 1 h 9"/>
                  <a:gd name="T4" fmla="*/ 1 w 5"/>
                  <a:gd name="T5" fmla="*/ 1 h 9"/>
                  <a:gd name="T6" fmla="*/ 1 w 5"/>
                  <a:gd name="T7" fmla="*/ 1 h 9"/>
                  <a:gd name="T8" fmla="*/ 0 w 5"/>
                  <a:gd name="T9" fmla="*/ 4 h 9"/>
                  <a:gd name="T10" fmla="*/ 1 w 5"/>
                  <a:gd name="T11" fmla="*/ 8 h 9"/>
                  <a:gd name="T12" fmla="*/ 2 w 5"/>
                  <a:gd name="T13" fmla="*/ 9 h 9"/>
                  <a:gd name="T14" fmla="*/ 4 w 5"/>
                  <a:gd name="T15" fmla="*/ 5 h 9"/>
                  <a:gd name="T16" fmla="*/ 1 w 5"/>
                  <a:gd name="T17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9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2"/>
                      <a:pt x="0" y="4"/>
                      <a:pt x="0" y="4"/>
                    </a:cubicBezTo>
                    <a:cubicBezTo>
                      <a:pt x="0" y="6"/>
                      <a:pt x="0" y="7"/>
                      <a:pt x="1" y="8"/>
                    </a:cubicBezTo>
                    <a:cubicBezTo>
                      <a:pt x="1" y="9"/>
                      <a:pt x="2" y="9"/>
                      <a:pt x="2" y="9"/>
                    </a:cubicBezTo>
                    <a:cubicBezTo>
                      <a:pt x="4" y="9"/>
                      <a:pt x="5" y="7"/>
                      <a:pt x="4" y="5"/>
                    </a:cubicBezTo>
                    <a:cubicBezTo>
                      <a:pt x="4" y="4"/>
                      <a:pt x="3" y="2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502">
                <a:extLst>
                  <a:ext uri="{FF2B5EF4-FFF2-40B4-BE49-F238E27FC236}">
                    <a16:creationId xmlns:a16="http://schemas.microsoft.com/office/drawing/2014/main" id="{1863DC00-C562-4E05-B14F-5C04F4B5D5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4380" y="2107295"/>
                <a:ext cx="17463" cy="25400"/>
              </a:xfrm>
              <a:custGeom>
                <a:avLst/>
                <a:gdLst>
                  <a:gd name="T0" fmla="*/ 0 w 5"/>
                  <a:gd name="T1" fmla="*/ 6 h 7"/>
                  <a:gd name="T2" fmla="*/ 0 w 5"/>
                  <a:gd name="T3" fmla="*/ 7 h 7"/>
                  <a:gd name="T4" fmla="*/ 3 w 5"/>
                  <a:gd name="T5" fmla="*/ 7 h 7"/>
                  <a:gd name="T6" fmla="*/ 4 w 5"/>
                  <a:gd name="T7" fmla="*/ 6 h 7"/>
                  <a:gd name="T8" fmla="*/ 4 w 5"/>
                  <a:gd name="T9" fmla="*/ 5 h 7"/>
                  <a:gd name="T10" fmla="*/ 4 w 5"/>
                  <a:gd name="T11" fmla="*/ 5 h 7"/>
                  <a:gd name="T12" fmla="*/ 4 w 5"/>
                  <a:gd name="T13" fmla="*/ 5 h 7"/>
                  <a:gd name="T14" fmla="*/ 4 w 5"/>
                  <a:gd name="T15" fmla="*/ 5 h 7"/>
                  <a:gd name="T16" fmla="*/ 4 w 5"/>
                  <a:gd name="T17" fmla="*/ 3 h 7"/>
                  <a:gd name="T18" fmla="*/ 3 w 5"/>
                  <a:gd name="T19" fmla="*/ 1 h 7"/>
                  <a:gd name="T20" fmla="*/ 3 w 5"/>
                  <a:gd name="T21" fmla="*/ 0 h 7"/>
                  <a:gd name="T22" fmla="*/ 2 w 5"/>
                  <a:gd name="T23" fmla="*/ 0 h 7"/>
                  <a:gd name="T24" fmla="*/ 0 w 5"/>
                  <a:gd name="T25" fmla="*/ 4 h 7"/>
                  <a:gd name="T26" fmla="*/ 0 w 5"/>
                  <a:gd name="T27" fmla="*/ 5 h 7"/>
                  <a:gd name="T28" fmla="*/ 0 w 5"/>
                  <a:gd name="T2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7">
                    <a:moveTo>
                      <a:pt x="0" y="6"/>
                    </a:moveTo>
                    <a:cubicBezTo>
                      <a:pt x="0" y="6"/>
                      <a:pt x="0" y="7"/>
                      <a:pt x="0" y="7"/>
                    </a:cubicBezTo>
                    <a:cubicBezTo>
                      <a:pt x="1" y="7"/>
                      <a:pt x="2" y="7"/>
                      <a:pt x="3" y="7"/>
                    </a:cubicBezTo>
                    <a:cubicBezTo>
                      <a:pt x="3" y="7"/>
                      <a:pt x="4" y="7"/>
                      <a:pt x="4" y="6"/>
                    </a:cubicBezTo>
                    <a:cubicBezTo>
                      <a:pt x="4" y="6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5" y="5"/>
                      <a:pt x="5" y="4"/>
                      <a:pt x="4" y="3"/>
                    </a:cubicBezTo>
                    <a:cubicBezTo>
                      <a:pt x="4" y="3"/>
                      <a:pt x="3" y="2"/>
                      <a:pt x="3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4"/>
                      <a:pt x="0" y="4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503">
                <a:extLst>
                  <a:ext uri="{FF2B5EF4-FFF2-40B4-BE49-F238E27FC236}">
                    <a16:creationId xmlns:a16="http://schemas.microsoft.com/office/drawing/2014/main" id="{6166D74C-9246-4B50-89A0-570F20366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1293" y="2118408"/>
                <a:ext cx="22225" cy="20638"/>
              </a:xfrm>
              <a:custGeom>
                <a:avLst/>
                <a:gdLst>
                  <a:gd name="T0" fmla="*/ 1 w 6"/>
                  <a:gd name="T1" fmla="*/ 3 h 6"/>
                  <a:gd name="T2" fmla="*/ 0 w 6"/>
                  <a:gd name="T3" fmla="*/ 4 h 6"/>
                  <a:gd name="T4" fmla="*/ 1 w 6"/>
                  <a:gd name="T5" fmla="*/ 4 h 6"/>
                  <a:gd name="T6" fmla="*/ 1 w 6"/>
                  <a:gd name="T7" fmla="*/ 5 h 6"/>
                  <a:gd name="T8" fmla="*/ 2 w 6"/>
                  <a:gd name="T9" fmla="*/ 6 h 6"/>
                  <a:gd name="T10" fmla="*/ 2 w 6"/>
                  <a:gd name="T11" fmla="*/ 6 h 6"/>
                  <a:gd name="T12" fmla="*/ 3 w 6"/>
                  <a:gd name="T13" fmla="*/ 6 h 6"/>
                  <a:gd name="T14" fmla="*/ 4 w 6"/>
                  <a:gd name="T15" fmla="*/ 5 h 6"/>
                  <a:gd name="T16" fmla="*/ 4 w 6"/>
                  <a:gd name="T17" fmla="*/ 4 h 6"/>
                  <a:gd name="T18" fmla="*/ 5 w 6"/>
                  <a:gd name="T19" fmla="*/ 2 h 6"/>
                  <a:gd name="T20" fmla="*/ 5 w 6"/>
                  <a:gd name="T21" fmla="*/ 1 h 6"/>
                  <a:gd name="T22" fmla="*/ 4 w 6"/>
                  <a:gd name="T23" fmla="*/ 0 h 6"/>
                  <a:gd name="T24" fmla="*/ 4 w 6"/>
                  <a:gd name="T25" fmla="*/ 0 h 6"/>
                  <a:gd name="T26" fmla="*/ 3 w 6"/>
                  <a:gd name="T27" fmla="*/ 1 h 6"/>
                  <a:gd name="T28" fmla="*/ 2 w 6"/>
                  <a:gd name="T29" fmla="*/ 2 h 6"/>
                  <a:gd name="T30" fmla="*/ 2 w 6"/>
                  <a:gd name="T31" fmla="*/ 2 h 6"/>
                  <a:gd name="T32" fmla="*/ 2 w 6"/>
                  <a:gd name="T33" fmla="*/ 2 h 6"/>
                  <a:gd name="T34" fmla="*/ 2 w 6"/>
                  <a:gd name="T35" fmla="*/ 2 h 6"/>
                  <a:gd name="T36" fmla="*/ 1 w 6"/>
                  <a:gd name="T3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" h="6">
                    <a:moveTo>
                      <a:pt x="1" y="3"/>
                    </a:moveTo>
                    <a:cubicBezTo>
                      <a:pt x="0" y="3"/>
                      <a:pt x="0" y="3"/>
                      <a:pt x="0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6"/>
                      <a:pt x="1" y="6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5" y="3"/>
                      <a:pt x="5" y="3"/>
                      <a:pt x="5" y="2"/>
                    </a:cubicBezTo>
                    <a:cubicBezTo>
                      <a:pt x="6" y="2"/>
                      <a:pt x="6" y="1"/>
                      <a:pt x="5" y="1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1"/>
                    </a:cubicBezTo>
                    <a:cubicBezTo>
                      <a:pt x="3" y="1"/>
                      <a:pt x="3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1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504">
                <a:extLst>
                  <a:ext uri="{FF2B5EF4-FFF2-40B4-BE49-F238E27FC236}">
                    <a16:creationId xmlns:a16="http://schemas.microsoft.com/office/drawing/2014/main" id="{BE24E71E-1AB6-4BB9-9815-CCF2953208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4393" y="2770870"/>
                <a:ext cx="14288" cy="31750"/>
              </a:xfrm>
              <a:custGeom>
                <a:avLst/>
                <a:gdLst>
                  <a:gd name="T0" fmla="*/ 3 w 4"/>
                  <a:gd name="T1" fmla="*/ 0 h 9"/>
                  <a:gd name="T2" fmla="*/ 2 w 4"/>
                  <a:gd name="T3" fmla="*/ 0 h 9"/>
                  <a:gd name="T4" fmla="*/ 1 w 4"/>
                  <a:gd name="T5" fmla="*/ 2 h 9"/>
                  <a:gd name="T6" fmla="*/ 1 w 4"/>
                  <a:gd name="T7" fmla="*/ 3 h 9"/>
                  <a:gd name="T8" fmla="*/ 0 w 4"/>
                  <a:gd name="T9" fmla="*/ 5 h 9"/>
                  <a:gd name="T10" fmla="*/ 1 w 4"/>
                  <a:gd name="T11" fmla="*/ 8 h 9"/>
                  <a:gd name="T12" fmla="*/ 2 w 4"/>
                  <a:gd name="T13" fmla="*/ 9 h 9"/>
                  <a:gd name="T14" fmla="*/ 2 w 4"/>
                  <a:gd name="T15" fmla="*/ 8 h 9"/>
                  <a:gd name="T16" fmla="*/ 3 w 4"/>
                  <a:gd name="T17" fmla="*/ 7 h 9"/>
                  <a:gd name="T18" fmla="*/ 4 w 4"/>
                  <a:gd name="T19" fmla="*/ 4 h 9"/>
                  <a:gd name="T20" fmla="*/ 4 w 4"/>
                  <a:gd name="T21" fmla="*/ 2 h 9"/>
                  <a:gd name="T22" fmla="*/ 3 w 4"/>
                  <a:gd name="T2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9">
                    <a:moveTo>
                      <a:pt x="3" y="0"/>
                    </a:moveTo>
                    <a:cubicBezTo>
                      <a:pt x="3" y="0"/>
                      <a:pt x="3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0" y="4"/>
                      <a:pt x="0" y="4"/>
                      <a:pt x="0" y="5"/>
                    </a:cubicBezTo>
                    <a:cubicBezTo>
                      <a:pt x="0" y="6"/>
                      <a:pt x="0" y="7"/>
                      <a:pt x="1" y="8"/>
                    </a:cubicBezTo>
                    <a:cubicBezTo>
                      <a:pt x="2" y="8"/>
                      <a:pt x="2" y="8"/>
                      <a:pt x="2" y="9"/>
                    </a:cubicBezTo>
                    <a:cubicBezTo>
                      <a:pt x="2" y="9"/>
                      <a:pt x="2" y="9"/>
                      <a:pt x="2" y="8"/>
                    </a:cubicBezTo>
                    <a:cubicBezTo>
                      <a:pt x="3" y="8"/>
                      <a:pt x="3" y="8"/>
                      <a:pt x="3" y="7"/>
                    </a:cubicBezTo>
                    <a:cubicBezTo>
                      <a:pt x="3" y="6"/>
                      <a:pt x="3" y="5"/>
                      <a:pt x="4" y="4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505">
                <a:extLst>
                  <a:ext uri="{FF2B5EF4-FFF2-40B4-BE49-F238E27FC236}">
                    <a16:creationId xmlns:a16="http://schemas.microsoft.com/office/drawing/2014/main" id="{E933EB29-AC80-4B05-8B9F-740D9AB210A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64630" y="2093008"/>
                <a:ext cx="17463" cy="28575"/>
              </a:xfrm>
              <a:custGeom>
                <a:avLst/>
                <a:gdLst>
                  <a:gd name="T0" fmla="*/ 1 w 5"/>
                  <a:gd name="T1" fmla="*/ 6 h 8"/>
                  <a:gd name="T2" fmla="*/ 1 w 5"/>
                  <a:gd name="T3" fmla="*/ 6 h 8"/>
                  <a:gd name="T4" fmla="*/ 1 w 5"/>
                  <a:gd name="T5" fmla="*/ 6 h 8"/>
                  <a:gd name="T6" fmla="*/ 1 w 5"/>
                  <a:gd name="T7" fmla="*/ 6 h 8"/>
                  <a:gd name="T8" fmla="*/ 1 w 5"/>
                  <a:gd name="T9" fmla="*/ 6 h 8"/>
                  <a:gd name="T10" fmla="*/ 1 w 5"/>
                  <a:gd name="T11" fmla="*/ 6 h 8"/>
                  <a:gd name="T12" fmla="*/ 0 w 5"/>
                  <a:gd name="T13" fmla="*/ 6 h 8"/>
                  <a:gd name="T14" fmla="*/ 0 w 5"/>
                  <a:gd name="T15" fmla="*/ 7 h 8"/>
                  <a:gd name="T16" fmla="*/ 0 w 5"/>
                  <a:gd name="T17" fmla="*/ 7 h 8"/>
                  <a:gd name="T18" fmla="*/ 2 w 5"/>
                  <a:gd name="T19" fmla="*/ 8 h 8"/>
                  <a:gd name="T20" fmla="*/ 3 w 5"/>
                  <a:gd name="T21" fmla="*/ 8 h 8"/>
                  <a:gd name="T22" fmla="*/ 3 w 5"/>
                  <a:gd name="T23" fmla="*/ 8 h 8"/>
                  <a:gd name="T24" fmla="*/ 5 w 5"/>
                  <a:gd name="T25" fmla="*/ 6 h 8"/>
                  <a:gd name="T26" fmla="*/ 5 w 5"/>
                  <a:gd name="T27" fmla="*/ 5 h 8"/>
                  <a:gd name="T28" fmla="*/ 5 w 5"/>
                  <a:gd name="T29" fmla="*/ 5 h 8"/>
                  <a:gd name="T30" fmla="*/ 5 w 5"/>
                  <a:gd name="T31" fmla="*/ 5 h 8"/>
                  <a:gd name="T32" fmla="*/ 5 w 5"/>
                  <a:gd name="T33" fmla="*/ 5 h 8"/>
                  <a:gd name="T34" fmla="*/ 5 w 5"/>
                  <a:gd name="T35" fmla="*/ 5 h 8"/>
                  <a:gd name="T36" fmla="*/ 4 w 5"/>
                  <a:gd name="T37" fmla="*/ 5 h 8"/>
                  <a:gd name="T38" fmla="*/ 4 w 5"/>
                  <a:gd name="T39" fmla="*/ 5 h 8"/>
                  <a:gd name="T40" fmla="*/ 4 w 5"/>
                  <a:gd name="T41" fmla="*/ 5 h 8"/>
                  <a:gd name="T42" fmla="*/ 4 w 5"/>
                  <a:gd name="T43" fmla="*/ 5 h 8"/>
                  <a:gd name="T44" fmla="*/ 3 w 5"/>
                  <a:gd name="T45" fmla="*/ 4 h 8"/>
                  <a:gd name="T46" fmla="*/ 3 w 5"/>
                  <a:gd name="T47" fmla="*/ 4 h 8"/>
                  <a:gd name="T48" fmla="*/ 3 w 5"/>
                  <a:gd name="T49" fmla="*/ 1 h 8"/>
                  <a:gd name="T50" fmla="*/ 3 w 5"/>
                  <a:gd name="T51" fmla="*/ 1 h 8"/>
                  <a:gd name="T52" fmla="*/ 1 w 5"/>
                  <a:gd name="T53" fmla="*/ 1 h 8"/>
                  <a:gd name="T54" fmla="*/ 1 w 5"/>
                  <a:gd name="T55" fmla="*/ 4 h 8"/>
                  <a:gd name="T56" fmla="*/ 1 w 5"/>
                  <a:gd name="T57" fmla="*/ 4 h 8"/>
                  <a:gd name="T58" fmla="*/ 1 w 5"/>
                  <a:gd name="T59" fmla="*/ 4 h 8"/>
                  <a:gd name="T60" fmla="*/ 1 w 5"/>
                  <a:gd name="T61" fmla="*/ 5 h 8"/>
                  <a:gd name="T62" fmla="*/ 0 w 5"/>
                  <a:gd name="T63" fmla="*/ 5 h 8"/>
                  <a:gd name="T64" fmla="*/ 1 w 5"/>
                  <a:gd name="T65" fmla="*/ 6 h 8"/>
                  <a:gd name="T66" fmla="*/ 3 w 5"/>
                  <a:gd name="T67" fmla="*/ 5 h 8"/>
                  <a:gd name="T68" fmla="*/ 3 w 5"/>
                  <a:gd name="T69" fmla="*/ 5 h 8"/>
                  <a:gd name="T70" fmla="*/ 2 w 5"/>
                  <a:gd name="T71" fmla="*/ 5 h 8"/>
                  <a:gd name="T72" fmla="*/ 2 w 5"/>
                  <a:gd name="T73" fmla="*/ 5 h 8"/>
                  <a:gd name="T74" fmla="*/ 3 w 5"/>
                  <a:gd name="T75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" h="8">
                    <a:moveTo>
                      <a:pt x="1" y="6"/>
                    </a:move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0" y="6"/>
                      <a:pt x="0" y="6"/>
                    </a:cubicBezTo>
                    <a:cubicBezTo>
                      <a:pt x="0" y="6"/>
                      <a:pt x="0" y="7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8"/>
                      <a:pt x="2" y="7"/>
                      <a:pt x="2" y="8"/>
                    </a:cubicBezTo>
                    <a:cubicBezTo>
                      <a:pt x="2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4" y="7"/>
                      <a:pt x="4" y="6"/>
                      <a:pt x="5" y="6"/>
                    </a:cubicBezTo>
                    <a:cubicBezTo>
                      <a:pt x="5" y="6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3"/>
                      <a:pt x="2" y="2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6"/>
                      <a:pt x="0" y="6"/>
                      <a:pt x="1" y="6"/>
                    </a:cubicBezTo>
                    <a:close/>
                    <a:moveTo>
                      <a:pt x="3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506">
                <a:extLst>
                  <a:ext uri="{FF2B5EF4-FFF2-40B4-BE49-F238E27FC236}">
                    <a16:creationId xmlns:a16="http://schemas.microsoft.com/office/drawing/2014/main" id="{F3859010-DB6A-4B20-8F98-8C3286ED9F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1043" y="2178733"/>
                <a:ext cx="17463" cy="19050"/>
              </a:xfrm>
              <a:custGeom>
                <a:avLst/>
                <a:gdLst>
                  <a:gd name="T0" fmla="*/ 1 w 5"/>
                  <a:gd name="T1" fmla="*/ 2 h 5"/>
                  <a:gd name="T2" fmla="*/ 1 w 5"/>
                  <a:gd name="T3" fmla="*/ 3 h 5"/>
                  <a:gd name="T4" fmla="*/ 2 w 5"/>
                  <a:gd name="T5" fmla="*/ 5 h 5"/>
                  <a:gd name="T6" fmla="*/ 3 w 5"/>
                  <a:gd name="T7" fmla="*/ 5 h 5"/>
                  <a:gd name="T8" fmla="*/ 4 w 5"/>
                  <a:gd name="T9" fmla="*/ 4 h 5"/>
                  <a:gd name="T10" fmla="*/ 5 w 5"/>
                  <a:gd name="T11" fmla="*/ 3 h 5"/>
                  <a:gd name="T12" fmla="*/ 5 w 5"/>
                  <a:gd name="T13" fmla="*/ 2 h 5"/>
                  <a:gd name="T14" fmla="*/ 4 w 5"/>
                  <a:gd name="T15" fmla="*/ 0 h 5"/>
                  <a:gd name="T16" fmla="*/ 3 w 5"/>
                  <a:gd name="T17" fmla="*/ 0 h 5"/>
                  <a:gd name="T18" fmla="*/ 2 w 5"/>
                  <a:gd name="T19" fmla="*/ 0 h 5"/>
                  <a:gd name="T20" fmla="*/ 1 w 5"/>
                  <a:gd name="T21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1" y="2"/>
                    </a:moveTo>
                    <a:cubicBezTo>
                      <a:pt x="0" y="2"/>
                      <a:pt x="0" y="3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4" y="5"/>
                      <a:pt x="4" y="4"/>
                    </a:cubicBezTo>
                    <a:cubicBezTo>
                      <a:pt x="4" y="4"/>
                      <a:pt x="5" y="3"/>
                      <a:pt x="5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2" y="0"/>
                      <a:pt x="1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Oval 507">
                <a:extLst>
                  <a:ext uri="{FF2B5EF4-FFF2-40B4-BE49-F238E27FC236}">
                    <a16:creationId xmlns:a16="http://schemas.microsoft.com/office/drawing/2014/main" id="{4A490073-D77A-4234-8B6D-DAC1E5949B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08980" y="217873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508">
                <a:extLst>
                  <a:ext uri="{FF2B5EF4-FFF2-40B4-BE49-F238E27FC236}">
                    <a16:creationId xmlns:a16="http://schemas.microsoft.com/office/drawing/2014/main" id="{B4834778-7462-4B1D-BEC5-FC0F80235C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8505" y="2088245"/>
                <a:ext cx="25400" cy="11113"/>
              </a:xfrm>
              <a:custGeom>
                <a:avLst/>
                <a:gdLst>
                  <a:gd name="T0" fmla="*/ 1 w 7"/>
                  <a:gd name="T1" fmla="*/ 2 h 3"/>
                  <a:gd name="T2" fmla="*/ 5 w 7"/>
                  <a:gd name="T3" fmla="*/ 3 h 3"/>
                  <a:gd name="T4" fmla="*/ 6 w 7"/>
                  <a:gd name="T5" fmla="*/ 3 h 3"/>
                  <a:gd name="T6" fmla="*/ 7 w 7"/>
                  <a:gd name="T7" fmla="*/ 2 h 3"/>
                  <a:gd name="T8" fmla="*/ 7 w 7"/>
                  <a:gd name="T9" fmla="*/ 1 h 3"/>
                  <a:gd name="T10" fmla="*/ 5 w 7"/>
                  <a:gd name="T11" fmla="*/ 0 h 3"/>
                  <a:gd name="T12" fmla="*/ 4 w 7"/>
                  <a:gd name="T13" fmla="*/ 0 h 3"/>
                  <a:gd name="T14" fmla="*/ 2 w 7"/>
                  <a:gd name="T15" fmla="*/ 0 h 3"/>
                  <a:gd name="T16" fmla="*/ 1 w 7"/>
                  <a:gd name="T17" fmla="*/ 0 h 3"/>
                  <a:gd name="T18" fmla="*/ 0 w 7"/>
                  <a:gd name="T19" fmla="*/ 0 h 3"/>
                  <a:gd name="T20" fmla="*/ 0 w 7"/>
                  <a:gd name="T21" fmla="*/ 1 h 3"/>
                  <a:gd name="T22" fmla="*/ 1 w 7"/>
                  <a:gd name="T23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1" y="2"/>
                    </a:moveTo>
                    <a:cubicBezTo>
                      <a:pt x="2" y="3"/>
                      <a:pt x="3" y="3"/>
                      <a:pt x="5" y="3"/>
                    </a:cubicBezTo>
                    <a:cubicBezTo>
                      <a:pt x="5" y="3"/>
                      <a:pt x="5" y="3"/>
                      <a:pt x="6" y="3"/>
                    </a:cubicBezTo>
                    <a:cubicBezTo>
                      <a:pt x="6" y="3"/>
                      <a:pt x="7" y="2"/>
                      <a:pt x="7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0"/>
                      <a:pt x="6" y="0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509">
                <a:extLst>
                  <a:ext uri="{FF2B5EF4-FFF2-40B4-BE49-F238E27FC236}">
                    <a16:creationId xmlns:a16="http://schemas.microsoft.com/office/drawing/2014/main" id="{212F9A8A-F640-49CD-BF01-F4ED89382A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9818" y="3008995"/>
                <a:ext cx="31750" cy="17463"/>
              </a:xfrm>
              <a:custGeom>
                <a:avLst/>
                <a:gdLst>
                  <a:gd name="T0" fmla="*/ 8 w 9"/>
                  <a:gd name="T1" fmla="*/ 0 h 5"/>
                  <a:gd name="T2" fmla="*/ 7 w 9"/>
                  <a:gd name="T3" fmla="*/ 1 h 5"/>
                  <a:gd name="T4" fmla="*/ 5 w 9"/>
                  <a:gd name="T5" fmla="*/ 3 h 5"/>
                  <a:gd name="T6" fmla="*/ 4 w 9"/>
                  <a:gd name="T7" fmla="*/ 3 h 5"/>
                  <a:gd name="T8" fmla="*/ 4 w 9"/>
                  <a:gd name="T9" fmla="*/ 2 h 5"/>
                  <a:gd name="T10" fmla="*/ 4 w 9"/>
                  <a:gd name="T11" fmla="*/ 2 h 5"/>
                  <a:gd name="T12" fmla="*/ 4 w 9"/>
                  <a:gd name="T13" fmla="*/ 3 h 5"/>
                  <a:gd name="T14" fmla="*/ 2 w 9"/>
                  <a:gd name="T15" fmla="*/ 3 h 5"/>
                  <a:gd name="T16" fmla="*/ 1 w 9"/>
                  <a:gd name="T17" fmla="*/ 3 h 5"/>
                  <a:gd name="T18" fmla="*/ 1 w 9"/>
                  <a:gd name="T19" fmla="*/ 3 h 5"/>
                  <a:gd name="T20" fmla="*/ 0 w 9"/>
                  <a:gd name="T21" fmla="*/ 3 h 5"/>
                  <a:gd name="T22" fmla="*/ 0 w 9"/>
                  <a:gd name="T23" fmla="*/ 4 h 5"/>
                  <a:gd name="T24" fmla="*/ 5 w 9"/>
                  <a:gd name="T25" fmla="*/ 5 h 5"/>
                  <a:gd name="T26" fmla="*/ 6 w 9"/>
                  <a:gd name="T27" fmla="*/ 5 h 5"/>
                  <a:gd name="T28" fmla="*/ 8 w 9"/>
                  <a:gd name="T29" fmla="*/ 3 h 5"/>
                  <a:gd name="T30" fmla="*/ 8 w 9"/>
                  <a:gd name="T31" fmla="*/ 3 h 5"/>
                  <a:gd name="T32" fmla="*/ 9 w 9"/>
                  <a:gd name="T33" fmla="*/ 2 h 5"/>
                  <a:gd name="T34" fmla="*/ 8 w 9"/>
                  <a:gd name="T3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5">
                    <a:moveTo>
                      <a:pt x="8" y="0"/>
                    </a:moveTo>
                    <a:cubicBezTo>
                      <a:pt x="8" y="0"/>
                      <a:pt x="7" y="0"/>
                      <a:pt x="7" y="1"/>
                    </a:cubicBezTo>
                    <a:cubicBezTo>
                      <a:pt x="7" y="2"/>
                      <a:pt x="6" y="3"/>
                      <a:pt x="5" y="3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3" y="3"/>
                      <a:pt x="2" y="3"/>
                      <a:pt x="2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2" y="5"/>
                      <a:pt x="4" y="5"/>
                      <a:pt x="5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4"/>
                      <a:pt x="7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2"/>
                      <a:pt x="9" y="2"/>
                      <a:pt x="9" y="2"/>
                    </a:cubicBezTo>
                    <a:cubicBezTo>
                      <a:pt x="9" y="1"/>
                      <a:pt x="9" y="1"/>
                      <a:pt x="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510">
                <a:extLst>
                  <a:ext uri="{FF2B5EF4-FFF2-40B4-BE49-F238E27FC236}">
                    <a16:creationId xmlns:a16="http://schemas.microsoft.com/office/drawing/2014/main" id="{0843301B-D2F3-431B-A790-A8BC0079F5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1355" y="2088245"/>
                <a:ext cx="22225" cy="15875"/>
              </a:xfrm>
              <a:custGeom>
                <a:avLst/>
                <a:gdLst>
                  <a:gd name="T0" fmla="*/ 0 w 6"/>
                  <a:gd name="T1" fmla="*/ 1 h 4"/>
                  <a:gd name="T2" fmla="*/ 1 w 6"/>
                  <a:gd name="T3" fmla="*/ 2 h 4"/>
                  <a:gd name="T4" fmla="*/ 3 w 6"/>
                  <a:gd name="T5" fmla="*/ 3 h 4"/>
                  <a:gd name="T6" fmla="*/ 5 w 6"/>
                  <a:gd name="T7" fmla="*/ 2 h 4"/>
                  <a:gd name="T8" fmla="*/ 5 w 6"/>
                  <a:gd name="T9" fmla="*/ 1 h 4"/>
                  <a:gd name="T10" fmla="*/ 6 w 6"/>
                  <a:gd name="T11" fmla="*/ 1 h 4"/>
                  <a:gd name="T12" fmla="*/ 4 w 6"/>
                  <a:gd name="T13" fmla="*/ 0 h 4"/>
                  <a:gd name="T14" fmla="*/ 2 w 6"/>
                  <a:gd name="T15" fmla="*/ 0 h 4"/>
                  <a:gd name="T16" fmla="*/ 0 w 6"/>
                  <a:gd name="T17" fmla="*/ 0 h 4"/>
                  <a:gd name="T18" fmla="*/ 0 w 6"/>
                  <a:gd name="T19" fmla="*/ 1 h 4"/>
                  <a:gd name="T20" fmla="*/ 0 w 6"/>
                  <a:gd name="T21" fmla="*/ 1 h 4"/>
                  <a:gd name="T22" fmla="*/ 0 w 6"/>
                  <a:gd name="T23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4">
                    <a:moveTo>
                      <a:pt x="0" y="1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3"/>
                      <a:pt x="3" y="3"/>
                    </a:cubicBezTo>
                    <a:cubicBezTo>
                      <a:pt x="4" y="4"/>
                      <a:pt x="5" y="3"/>
                      <a:pt x="5" y="2"/>
                    </a:cubicBezTo>
                    <a:cubicBezTo>
                      <a:pt x="5" y="2"/>
                      <a:pt x="5" y="2"/>
                      <a:pt x="5" y="1"/>
                    </a:cubicBezTo>
                    <a:cubicBezTo>
                      <a:pt x="5" y="1"/>
                      <a:pt x="5" y="1"/>
                      <a:pt x="6" y="1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511">
                <a:extLst>
                  <a:ext uri="{FF2B5EF4-FFF2-40B4-BE49-F238E27FC236}">
                    <a16:creationId xmlns:a16="http://schemas.microsoft.com/office/drawing/2014/main" id="{4C56083F-707A-4D8A-B317-3D476F289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2155" y="2132695"/>
                <a:ext cx="20638" cy="14288"/>
              </a:xfrm>
              <a:custGeom>
                <a:avLst/>
                <a:gdLst>
                  <a:gd name="T0" fmla="*/ 0 w 6"/>
                  <a:gd name="T1" fmla="*/ 4 h 4"/>
                  <a:gd name="T2" fmla="*/ 0 w 6"/>
                  <a:gd name="T3" fmla="*/ 4 h 4"/>
                  <a:gd name="T4" fmla="*/ 3 w 6"/>
                  <a:gd name="T5" fmla="*/ 3 h 4"/>
                  <a:gd name="T6" fmla="*/ 5 w 6"/>
                  <a:gd name="T7" fmla="*/ 3 h 4"/>
                  <a:gd name="T8" fmla="*/ 6 w 6"/>
                  <a:gd name="T9" fmla="*/ 2 h 4"/>
                  <a:gd name="T10" fmla="*/ 4 w 6"/>
                  <a:gd name="T11" fmla="*/ 0 h 4"/>
                  <a:gd name="T12" fmla="*/ 3 w 6"/>
                  <a:gd name="T13" fmla="*/ 0 h 4"/>
                  <a:gd name="T14" fmla="*/ 1 w 6"/>
                  <a:gd name="T15" fmla="*/ 0 h 4"/>
                  <a:gd name="T16" fmla="*/ 0 w 6"/>
                  <a:gd name="T17" fmla="*/ 1 h 4"/>
                  <a:gd name="T18" fmla="*/ 0 w 6"/>
                  <a:gd name="T19" fmla="*/ 3 h 4"/>
                  <a:gd name="T20" fmla="*/ 0 w 6"/>
                  <a:gd name="T21" fmla="*/ 4 h 4"/>
                  <a:gd name="T22" fmla="*/ 0 w 6"/>
                  <a:gd name="T2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1" y="3"/>
                      <a:pt x="2" y="3"/>
                      <a:pt x="3" y="3"/>
                    </a:cubicBezTo>
                    <a:cubicBezTo>
                      <a:pt x="3" y="3"/>
                      <a:pt x="4" y="3"/>
                      <a:pt x="5" y="3"/>
                    </a:cubicBezTo>
                    <a:cubicBezTo>
                      <a:pt x="6" y="3"/>
                      <a:pt x="6" y="2"/>
                      <a:pt x="6" y="2"/>
                    </a:cubicBezTo>
                    <a:cubicBezTo>
                      <a:pt x="5" y="1"/>
                      <a:pt x="5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512">
                <a:extLst>
                  <a:ext uri="{FF2B5EF4-FFF2-40B4-BE49-F238E27FC236}">
                    <a16:creationId xmlns:a16="http://schemas.microsoft.com/office/drawing/2014/main" id="{DED50D78-D95A-45D1-AD78-112DEE29E7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5018" y="2816908"/>
                <a:ext cx="17463" cy="19050"/>
              </a:xfrm>
              <a:custGeom>
                <a:avLst/>
                <a:gdLst>
                  <a:gd name="T0" fmla="*/ 5 w 5"/>
                  <a:gd name="T1" fmla="*/ 1 h 5"/>
                  <a:gd name="T2" fmla="*/ 4 w 5"/>
                  <a:gd name="T3" fmla="*/ 1 h 5"/>
                  <a:gd name="T4" fmla="*/ 4 w 5"/>
                  <a:gd name="T5" fmla="*/ 0 h 5"/>
                  <a:gd name="T6" fmla="*/ 3 w 5"/>
                  <a:gd name="T7" fmla="*/ 0 h 5"/>
                  <a:gd name="T8" fmla="*/ 0 w 5"/>
                  <a:gd name="T9" fmla="*/ 2 h 5"/>
                  <a:gd name="T10" fmla="*/ 0 w 5"/>
                  <a:gd name="T11" fmla="*/ 2 h 5"/>
                  <a:gd name="T12" fmla="*/ 1 w 5"/>
                  <a:gd name="T13" fmla="*/ 4 h 5"/>
                  <a:gd name="T14" fmla="*/ 4 w 5"/>
                  <a:gd name="T15" fmla="*/ 4 h 5"/>
                  <a:gd name="T16" fmla="*/ 5 w 5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5">
                    <a:moveTo>
                      <a:pt x="5" y="1"/>
                    </a:moveTo>
                    <a:cubicBezTo>
                      <a:pt x="5" y="1"/>
                      <a:pt x="5" y="1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2" y="5"/>
                      <a:pt x="3" y="4"/>
                      <a:pt x="4" y="4"/>
                    </a:cubicBezTo>
                    <a:cubicBezTo>
                      <a:pt x="4" y="3"/>
                      <a:pt x="5" y="2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513">
                <a:extLst>
                  <a:ext uri="{FF2B5EF4-FFF2-40B4-BE49-F238E27FC236}">
                    <a16:creationId xmlns:a16="http://schemas.microsoft.com/office/drawing/2014/main" id="{7419BAE3-479F-4BFB-88DF-6EEAAFA97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5718" y="2648633"/>
                <a:ext cx="11113" cy="23813"/>
              </a:xfrm>
              <a:custGeom>
                <a:avLst/>
                <a:gdLst>
                  <a:gd name="T0" fmla="*/ 0 w 3"/>
                  <a:gd name="T1" fmla="*/ 2 h 7"/>
                  <a:gd name="T2" fmla="*/ 0 w 3"/>
                  <a:gd name="T3" fmla="*/ 5 h 7"/>
                  <a:gd name="T4" fmla="*/ 2 w 3"/>
                  <a:gd name="T5" fmla="*/ 6 h 7"/>
                  <a:gd name="T6" fmla="*/ 3 w 3"/>
                  <a:gd name="T7" fmla="*/ 5 h 7"/>
                  <a:gd name="T8" fmla="*/ 3 w 3"/>
                  <a:gd name="T9" fmla="*/ 4 h 7"/>
                  <a:gd name="T10" fmla="*/ 3 w 3"/>
                  <a:gd name="T11" fmla="*/ 4 h 7"/>
                  <a:gd name="T12" fmla="*/ 3 w 3"/>
                  <a:gd name="T13" fmla="*/ 3 h 7"/>
                  <a:gd name="T14" fmla="*/ 3 w 3"/>
                  <a:gd name="T15" fmla="*/ 2 h 7"/>
                  <a:gd name="T16" fmla="*/ 1 w 3"/>
                  <a:gd name="T17" fmla="*/ 1 h 7"/>
                  <a:gd name="T18" fmla="*/ 0 w 3"/>
                  <a:gd name="T19" fmla="*/ 1 h 7"/>
                  <a:gd name="T20" fmla="*/ 0 w 3"/>
                  <a:gd name="T21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7">
                    <a:moveTo>
                      <a:pt x="0" y="2"/>
                    </a:moveTo>
                    <a:cubicBezTo>
                      <a:pt x="0" y="3"/>
                      <a:pt x="0" y="4"/>
                      <a:pt x="0" y="5"/>
                    </a:cubicBezTo>
                    <a:cubicBezTo>
                      <a:pt x="0" y="6"/>
                      <a:pt x="1" y="7"/>
                      <a:pt x="2" y="6"/>
                    </a:cubicBezTo>
                    <a:cubicBezTo>
                      <a:pt x="2" y="6"/>
                      <a:pt x="3" y="5"/>
                      <a:pt x="3" y="5"/>
                    </a:cubicBezTo>
                    <a:cubicBezTo>
                      <a:pt x="3" y="5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2" y="0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514">
                <a:extLst>
                  <a:ext uri="{FF2B5EF4-FFF2-40B4-BE49-F238E27FC236}">
                    <a16:creationId xmlns:a16="http://schemas.microsoft.com/office/drawing/2014/main" id="{E03EFE38-236C-412A-B7F1-86BECC5C66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018" y="2323195"/>
                <a:ext cx="19050" cy="14288"/>
              </a:xfrm>
              <a:custGeom>
                <a:avLst/>
                <a:gdLst>
                  <a:gd name="T0" fmla="*/ 0 w 5"/>
                  <a:gd name="T1" fmla="*/ 3 h 4"/>
                  <a:gd name="T2" fmla="*/ 1 w 5"/>
                  <a:gd name="T3" fmla="*/ 4 h 4"/>
                  <a:gd name="T4" fmla="*/ 4 w 5"/>
                  <a:gd name="T5" fmla="*/ 2 h 4"/>
                  <a:gd name="T6" fmla="*/ 5 w 5"/>
                  <a:gd name="T7" fmla="*/ 1 h 4"/>
                  <a:gd name="T8" fmla="*/ 4 w 5"/>
                  <a:gd name="T9" fmla="*/ 0 h 4"/>
                  <a:gd name="T10" fmla="*/ 2 w 5"/>
                  <a:gd name="T11" fmla="*/ 0 h 4"/>
                  <a:gd name="T12" fmla="*/ 0 w 5"/>
                  <a:gd name="T13" fmla="*/ 3 h 4"/>
                  <a:gd name="T14" fmla="*/ 0 w 5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">
                    <a:moveTo>
                      <a:pt x="0" y="3"/>
                    </a:moveTo>
                    <a:cubicBezTo>
                      <a:pt x="0" y="4"/>
                      <a:pt x="1" y="4"/>
                      <a:pt x="1" y="4"/>
                    </a:cubicBezTo>
                    <a:cubicBezTo>
                      <a:pt x="3" y="4"/>
                      <a:pt x="4" y="4"/>
                      <a:pt x="4" y="2"/>
                    </a:cubicBezTo>
                    <a:cubicBezTo>
                      <a:pt x="4" y="2"/>
                      <a:pt x="5" y="2"/>
                      <a:pt x="5" y="1"/>
                    </a:cubicBezTo>
                    <a:cubicBezTo>
                      <a:pt x="5" y="1"/>
                      <a:pt x="5" y="0"/>
                      <a:pt x="4" y="0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1" y="1"/>
                      <a:pt x="1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515">
                <a:extLst>
                  <a:ext uri="{FF2B5EF4-FFF2-40B4-BE49-F238E27FC236}">
                    <a16:creationId xmlns:a16="http://schemas.microsoft.com/office/drawing/2014/main" id="{AA7C9AA9-FE71-4313-9EF3-928A4BE56A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1630" y="2459720"/>
                <a:ext cx="11113" cy="25400"/>
              </a:xfrm>
              <a:custGeom>
                <a:avLst/>
                <a:gdLst>
                  <a:gd name="T0" fmla="*/ 2 w 3"/>
                  <a:gd name="T1" fmla="*/ 0 h 7"/>
                  <a:gd name="T2" fmla="*/ 1 w 3"/>
                  <a:gd name="T3" fmla="*/ 0 h 7"/>
                  <a:gd name="T4" fmla="*/ 0 w 3"/>
                  <a:gd name="T5" fmla="*/ 2 h 7"/>
                  <a:gd name="T6" fmla="*/ 1 w 3"/>
                  <a:gd name="T7" fmla="*/ 3 h 7"/>
                  <a:gd name="T8" fmla="*/ 0 w 3"/>
                  <a:gd name="T9" fmla="*/ 3 h 7"/>
                  <a:gd name="T10" fmla="*/ 1 w 3"/>
                  <a:gd name="T11" fmla="*/ 4 h 7"/>
                  <a:gd name="T12" fmla="*/ 1 w 3"/>
                  <a:gd name="T13" fmla="*/ 7 h 7"/>
                  <a:gd name="T14" fmla="*/ 2 w 3"/>
                  <a:gd name="T15" fmla="*/ 7 h 7"/>
                  <a:gd name="T16" fmla="*/ 2 w 3"/>
                  <a:gd name="T17" fmla="*/ 7 h 7"/>
                  <a:gd name="T18" fmla="*/ 2 w 3"/>
                  <a:gd name="T19" fmla="*/ 7 h 7"/>
                  <a:gd name="T20" fmla="*/ 2 w 3"/>
                  <a:gd name="T21" fmla="*/ 3 h 7"/>
                  <a:gd name="T22" fmla="*/ 3 w 3"/>
                  <a:gd name="T23" fmla="*/ 1 h 7"/>
                  <a:gd name="T24" fmla="*/ 3 w 3"/>
                  <a:gd name="T25" fmla="*/ 1 h 7"/>
                  <a:gd name="T26" fmla="*/ 2 w 3"/>
                  <a:gd name="T2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7"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0" y="2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0" y="3"/>
                      <a:pt x="0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1" y="7"/>
                    </a:cubicBezTo>
                    <a:cubicBezTo>
                      <a:pt x="1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6"/>
                      <a:pt x="2" y="5"/>
                      <a:pt x="2" y="3"/>
                    </a:cubicBezTo>
                    <a:cubicBezTo>
                      <a:pt x="3" y="3"/>
                      <a:pt x="3" y="2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516">
                <a:extLst>
                  <a:ext uri="{FF2B5EF4-FFF2-40B4-BE49-F238E27FC236}">
                    <a16:creationId xmlns:a16="http://schemas.microsoft.com/office/drawing/2014/main" id="{0DE6050C-E711-4A02-8CB9-D69583EA13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0905" y="3043920"/>
                <a:ext cx="28575" cy="14288"/>
              </a:xfrm>
              <a:custGeom>
                <a:avLst/>
                <a:gdLst>
                  <a:gd name="T0" fmla="*/ 1 w 8"/>
                  <a:gd name="T1" fmla="*/ 4 h 4"/>
                  <a:gd name="T2" fmla="*/ 3 w 8"/>
                  <a:gd name="T3" fmla="*/ 3 h 4"/>
                  <a:gd name="T4" fmla="*/ 6 w 8"/>
                  <a:gd name="T5" fmla="*/ 1 h 4"/>
                  <a:gd name="T6" fmla="*/ 7 w 8"/>
                  <a:gd name="T7" fmla="*/ 1 h 4"/>
                  <a:gd name="T8" fmla="*/ 8 w 8"/>
                  <a:gd name="T9" fmla="*/ 0 h 4"/>
                  <a:gd name="T10" fmla="*/ 7 w 8"/>
                  <a:gd name="T11" fmla="*/ 0 h 4"/>
                  <a:gd name="T12" fmla="*/ 3 w 8"/>
                  <a:gd name="T13" fmla="*/ 1 h 4"/>
                  <a:gd name="T14" fmla="*/ 2 w 8"/>
                  <a:gd name="T15" fmla="*/ 1 h 4"/>
                  <a:gd name="T16" fmla="*/ 1 w 8"/>
                  <a:gd name="T17" fmla="*/ 2 h 4"/>
                  <a:gd name="T18" fmla="*/ 0 w 8"/>
                  <a:gd name="T19" fmla="*/ 4 h 4"/>
                  <a:gd name="T20" fmla="*/ 1 w 8"/>
                  <a:gd name="T2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4">
                    <a:moveTo>
                      <a:pt x="1" y="4"/>
                    </a:moveTo>
                    <a:cubicBezTo>
                      <a:pt x="2" y="4"/>
                      <a:pt x="2" y="3"/>
                      <a:pt x="3" y="3"/>
                    </a:cubicBezTo>
                    <a:cubicBezTo>
                      <a:pt x="4" y="2"/>
                      <a:pt x="5" y="1"/>
                      <a:pt x="6" y="1"/>
                    </a:cubicBezTo>
                    <a:cubicBezTo>
                      <a:pt x="6" y="1"/>
                      <a:pt x="6" y="1"/>
                      <a:pt x="7" y="1"/>
                    </a:cubicBezTo>
                    <a:cubicBezTo>
                      <a:pt x="7" y="1"/>
                      <a:pt x="7" y="1"/>
                      <a:pt x="8" y="0"/>
                    </a:cubicBezTo>
                    <a:cubicBezTo>
                      <a:pt x="8" y="0"/>
                      <a:pt x="7" y="0"/>
                      <a:pt x="7" y="0"/>
                    </a:cubicBezTo>
                    <a:cubicBezTo>
                      <a:pt x="5" y="0"/>
                      <a:pt x="4" y="0"/>
                      <a:pt x="3" y="1"/>
                    </a:cubicBezTo>
                    <a:cubicBezTo>
                      <a:pt x="3" y="1"/>
                      <a:pt x="2" y="1"/>
                      <a:pt x="2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517">
                <a:extLst>
                  <a:ext uri="{FF2B5EF4-FFF2-40B4-BE49-F238E27FC236}">
                    <a16:creationId xmlns:a16="http://schemas.microsoft.com/office/drawing/2014/main" id="{EAD6BD57-B572-4191-81F5-9739FB26AA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5893" y="2258108"/>
                <a:ext cx="19050" cy="19050"/>
              </a:xfrm>
              <a:custGeom>
                <a:avLst/>
                <a:gdLst>
                  <a:gd name="T0" fmla="*/ 1 w 5"/>
                  <a:gd name="T1" fmla="*/ 2 h 5"/>
                  <a:gd name="T2" fmla="*/ 1 w 5"/>
                  <a:gd name="T3" fmla="*/ 2 h 5"/>
                  <a:gd name="T4" fmla="*/ 3 w 5"/>
                  <a:gd name="T5" fmla="*/ 3 h 5"/>
                  <a:gd name="T6" fmla="*/ 3 w 5"/>
                  <a:gd name="T7" fmla="*/ 4 h 5"/>
                  <a:gd name="T8" fmla="*/ 4 w 5"/>
                  <a:gd name="T9" fmla="*/ 4 h 5"/>
                  <a:gd name="T10" fmla="*/ 5 w 5"/>
                  <a:gd name="T11" fmla="*/ 4 h 5"/>
                  <a:gd name="T12" fmla="*/ 5 w 5"/>
                  <a:gd name="T13" fmla="*/ 4 h 5"/>
                  <a:gd name="T14" fmla="*/ 5 w 5"/>
                  <a:gd name="T15" fmla="*/ 4 h 5"/>
                  <a:gd name="T16" fmla="*/ 4 w 5"/>
                  <a:gd name="T17" fmla="*/ 2 h 5"/>
                  <a:gd name="T18" fmla="*/ 3 w 5"/>
                  <a:gd name="T19" fmla="*/ 1 h 5"/>
                  <a:gd name="T20" fmla="*/ 2 w 5"/>
                  <a:gd name="T21" fmla="*/ 0 h 5"/>
                  <a:gd name="T22" fmla="*/ 1 w 5"/>
                  <a:gd name="T23" fmla="*/ 0 h 5"/>
                  <a:gd name="T24" fmla="*/ 0 w 5"/>
                  <a:gd name="T25" fmla="*/ 1 h 5"/>
                  <a:gd name="T26" fmla="*/ 1 w 5"/>
                  <a:gd name="T27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5"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3" y="3"/>
                    </a:cubicBezTo>
                    <a:cubicBezTo>
                      <a:pt x="3" y="3"/>
                      <a:pt x="3" y="4"/>
                      <a:pt x="3" y="4"/>
                    </a:cubicBezTo>
                    <a:cubicBezTo>
                      <a:pt x="3" y="4"/>
                      <a:pt x="3" y="5"/>
                      <a:pt x="4" y="4"/>
                    </a:cubicBezTo>
                    <a:cubicBezTo>
                      <a:pt x="4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3"/>
                      <a:pt x="5" y="3"/>
                      <a:pt x="4" y="2"/>
                    </a:cubicBezTo>
                    <a:cubicBezTo>
                      <a:pt x="4" y="1"/>
                      <a:pt x="4" y="1"/>
                      <a:pt x="3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1" y="1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518">
                <a:extLst>
                  <a:ext uri="{FF2B5EF4-FFF2-40B4-BE49-F238E27FC236}">
                    <a16:creationId xmlns:a16="http://schemas.microsoft.com/office/drawing/2014/main" id="{C2405B58-DF4A-49B8-B0EA-FEA31881F5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9618" y="2135870"/>
                <a:ext cx="19050" cy="11113"/>
              </a:xfrm>
              <a:custGeom>
                <a:avLst/>
                <a:gdLst>
                  <a:gd name="T0" fmla="*/ 4 w 5"/>
                  <a:gd name="T1" fmla="*/ 3 h 3"/>
                  <a:gd name="T2" fmla="*/ 5 w 5"/>
                  <a:gd name="T3" fmla="*/ 2 h 3"/>
                  <a:gd name="T4" fmla="*/ 5 w 5"/>
                  <a:gd name="T5" fmla="*/ 1 h 3"/>
                  <a:gd name="T6" fmla="*/ 2 w 5"/>
                  <a:gd name="T7" fmla="*/ 0 h 3"/>
                  <a:gd name="T8" fmla="*/ 0 w 5"/>
                  <a:gd name="T9" fmla="*/ 1 h 3"/>
                  <a:gd name="T10" fmla="*/ 1 w 5"/>
                  <a:gd name="T11" fmla="*/ 1 h 3"/>
                  <a:gd name="T12" fmla="*/ 4 w 5"/>
                  <a:gd name="T13" fmla="*/ 3 h 3"/>
                  <a:gd name="T14" fmla="*/ 4 w 5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4" y="3"/>
                    </a:moveTo>
                    <a:cubicBezTo>
                      <a:pt x="4" y="3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1"/>
                    </a:cubicBezTo>
                    <a:cubicBezTo>
                      <a:pt x="4" y="1"/>
                      <a:pt x="3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2" y="2"/>
                      <a:pt x="3" y="2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519">
                <a:extLst>
                  <a:ext uri="{FF2B5EF4-FFF2-40B4-BE49-F238E27FC236}">
                    <a16:creationId xmlns:a16="http://schemas.microsoft.com/office/drawing/2014/main" id="{6E86FA5C-7739-4A1C-9675-40B45B9B61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8843" y="2878820"/>
                <a:ext cx="9525" cy="17463"/>
              </a:xfrm>
              <a:custGeom>
                <a:avLst/>
                <a:gdLst>
                  <a:gd name="T0" fmla="*/ 0 w 3"/>
                  <a:gd name="T1" fmla="*/ 0 h 5"/>
                  <a:gd name="T2" fmla="*/ 0 w 3"/>
                  <a:gd name="T3" fmla="*/ 1 h 5"/>
                  <a:gd name="T4" fmla="*/ 0 w 3"/>
                  <a:gd name="T5" fmla="*/ 2 h 5"/>
                  <a:gd name="T6" fmla="*/ 0 w 3"/>
                  <a:gd name="T7" fmla="*/ 2 h 5"/>
                  <a:gd name="T8" fmla="*/ 1 w 3"/>
                  <a:gd name="T9" fmla="*/ 2 h 5"/>
                  <a:gd name="T10" fmla="*/ 1 w 3"/>
                  <a:gd name="T11" fmla="*/ 2 h 5"/>
                  <a:gd name="T12" fmla="*/ 1 w 3"/>
                  <a:gd name="T13" fmla="*/ 2 h 5"/>
                  <a:gd name="T14" fmla="*/ 1 w 3"/>
                  <a:gd name="T15" fmla="*/ 2 h 5"/>
                  <a:gd name="T16" fmla="*/ 1 w 3"/>
                  <a:gd name="T17" fmla="*/ 2 h 5"/>
                  <a:gd name="T18" fmla="*/ 1 w 3"/>
                  <a:gd name="T19" fmla="*/ 2 h 5"/>
                  <a:gd name="T20" fmla="*/ 0 w 3"/>
                  <a:gd name="T21" fmla="*/ 2 h 5"/>
                  <a:gd name="T22" fmla="*/ 0 w 3"/>
                  <a:gd name="T23" fmla="*/ 2 h 5"/>
                  <a:gd name="T24" fmla="*/ 0 w 3"/>
                  <a:gd name="T25" fmla="*/ 4 h 5"/>
                  <a:gd name="T26" fmla="*/ 1 w 3"/>
                  <a:gd name="T27" fmla="*/ 5 h 5"/>
                  <a:gd name="T28" fmla="*/ 2 w 3"/>
                  <a:gd name="T29" fmla="*/ 5 h 5"/>
                  <a:gd name="T30" fmla="*/ 2 w 3"/>
                  <a:gd name="T31" fmla="*/ 5 h 5"/>
                  <a:gd name="T32" fmla="*/ 2 w 3"/>
                  <a:gd name="T33" fmla="*/ 4 h 5"/>
                  <a:gd name="T34" fmla="*/ 2 w 3"/>
                  <a:gd name="T35" fmla="*/ 4 h 5"/>
                  <a:gd name="T36" fmla="*/ 3 w 3"/>
                  <a:gd name="T37" fmla="*/ 2 h 5"/>
                  <a:gd name="T38" fmla="*/ 2 w 3"/>
                  <a:gd name="T39" fmla="*/ 1 h 5"/>
                  <a:gd name="T40" fmla="*/ 0 w 3"/>
                  <a:gd name="T4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" h="5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3"/>
                      <a:pt x="1" y="3"/>
                      <a:pt x="1" y="2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1" y="5"/>
                      <a:pt x="1" y="5"/>
                      <a:pt x="2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3" y="3"/>
                      <a:pt x="3" y="3"/>
                      <a:pt x="3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520">
                <a:extLst>
                  <a:ext uri="{FF2B5EF4-FFF2-40B4-BE49-F238E27FC236}">
                    <a16:creationId xmlns:a16="http://schemas.microsoft.com/office/drawing/2014/main" id="{281BDCE2-822B-4FA7-8C40-64B3E373F1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030" y="2107295"/>
                <a:ext cx="11113" cy="14288"/>
              </a:xfrm>
              <a:custGeom>
                <a:avLst/>
                <a:gdLst>
                  <a:gd name="T0" fmla="*/ 0 w 3"/>
                  <a:gd name="T1" fmla="*/ 1 h 4"/>
                  <a:gd name="T2" fmla="*/ 0 w 3"/>
                  <a:gd name="T3" fmla="*/ 1 h 4"/>
                  <a:gd name="T4" fmla="*/ 0 w 3"/>
                  <a:gd name="T5" fmla="*/ 4 h 4"/>
                  <a:gd name="T6" fmla="*/ 1 w 3"/>
                  <a:gd name="T7" fmla="*/ 4 h 4"/>
                  <a:gd name="T8" fmla="*/ 3 w 3"/>
                  <a:gd name="T9" fmla="*/ 4 h 4"/>
                  <a:gd name="T10" fmla="*/ 3 w 3"/>
                  <a:gd name="T11" fmla="*/ 3 h 4"/>
                  <a:gd name="T12" fmla="*/ 3 w 3"/>
                  <a:gd name="T13" fmla="*/ 3 h 4"/>
                  <a:gd name="T14" fmla="*/ 3 w 3"/>
                  <a:gd name="T15" fmla="*/ 2 h 4"/>
                  <a:gd name="T16" fmla="*/ 3 w 3"/>
                  <a:gd name="T17" fmla="*/ 2 h 4"/>
                  <a:gd name="T18" fmla="*/ 3 w 3"/>
                  <a:gd name="T19" fmla="*/ 1 h 4"/>
                  <a:gd name="T20" fmla="*/ 2 w 3"/>
                  <a:gd name="T21" fmla="*/ 0 h 4"/>
                  <a:gd name="T22" fmla="*/ 1 w 3"/>
                  <a:gd name="T23" fmla="*/ 1 h 4"/>
                  <a:gd name="T24" fmla="*/ 1 w 3"/>
                  <a:gd name="T25" fmla="*/ 1 h 4"/>
                  <a:gd name="T26" fmla="*/ 1 w 3"/>
                  <a:gd name="T27" fmla="*/ 1 h 4"/>
                  <a:gd name="T28" fmla="*/ 1 w 3"/>
                  <a:gd name="T29" fmla="*/ 1 h 4"/>
                  <a:gd name="T30" fmla="*/ 0 w 3"/>
                  <a:gd name="T3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" h="4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2" y="4"/>
                      <a:pt x="2" y="4"/>
                      <a:pt x="3" y="4"/>
                    </a:cubicBezTo>
                    <a:cubicBezTo>
                      <a:pt x="3" y="4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521">
                <a:extLst>
                  <a:ext uri="{FF2B5EF4-FFF2-40B4-BE49-F238E27FC236}">
                    <a16:creationId xmlns:a16="http://schemas.microsoft.com/office/drawing/2014/main" id="{E317C545-2E3B-4777-B07E-21A90325AB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1768" y="2121583"/>
                <a:ext cx="17463" cy="11113"/>
              </a:xfrm>
              <a:custGeom>
                <a:avLst/>
                <a:gdLst>
                  <a:gd name="T0" fmla="*/ 1 w 5"/>
                  <a:gd name="T1" fmla="*/ 3 h 3"/>
                  <a:gd name="T2" fmla="*/ 3 w 5"/>
                  <a:gd name="T3" fmla="*/ 3 h 3"/>
                  <a:gd name="T4" fmla="*/ 3 w 5"/>
                  <a:gd name="T5" fmla="*/ 3 h 3"/>
                  <a:gd name="T6" fmla="*/ 3 w 5"/>
                  <a:gd name="T7" fmla="*/ 2 h 3"/>
                  <a:gd name="T8" fmla="*/ 3 w 5"/>
                  <a:gd name="T9" fmla="*/ 1 h 3"/>
                  <a:gd name="T10" fmla="*/ 4 w 5"/>
                  <a:gd name="T11" fmla="*/ 1 h 3"/>
                  <a:gd name="T12" fmla="*/ 5 w 5"/>
                  <a:gd name="T13" fmla="*/ 1 h 3"/>
                  <a:gd name="T14" fmla="*/ 5 w 5"/>
                  <a:gd name="T15" fmla="*/ 1 h 3"/>
                  <a:gd name="T16" fmla="*/ 3 w 5"/>
                  <a:gd name="T17" fmla="*/ 0 h 3"/>
                  <a:gd name="T18" fmla="*/ 2 w 5"/>
                  <a:gd name="T19" fmla="*/ 0 h 3"/>
                  <a:gd name="T20" fmla="*/ 0 w 5"/>
                  <a:gd name="T21" fmla="*/ 2 h 3"/>
                  <a:gd name="T22" fmla="*/ 1 w 5"/>
                  <a:gd name="T2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3">
                    <a:moveTo>
                      <a:pt x="1" y="3"/>
                    </a:moveTo>
                    <a:cubicBezTo>
                      <a:pt x="1" y="3"/>
                      <a:pt x="2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3" y="2"/>
                      <a:pt x="3" y="1"/>
                      <a:pt x="3" y="1"/>
                    </a:cubicBezTo>
                    <a:cubicBezTo>
                      <a:pt x="3" y="1"/>
                      <a:pt x="4" y="1"/>
                      <a:pt x="4" y="1"/>
                    </a:cubicBezTo>
                    <a:cubicBezTo>
                      <a:pt x="4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0" y="2"/>
                    </a:cubicBezTo>
                    <a:cubicBezTo>
                      <a:pt x="0" y="2"/>
                      <a:pt x="0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Oval 522">
                <a:extLst>
                  <a:ext uri="{FF2B5EF4-FFF2-40B4-BE49-F238E27FC236}">
                    <a16:creationId xmlns:a16="http://schemas.microsoft.com/office/drawing/2014/main" id="{FD7B384C-8F1B-422E-8716-9B856EE665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1293" y="2132695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523">
                <a:extLst>
                  <a:ext uri="{FF2B5EF4-FFF2-40B4-BE49-F238E27FC236}">
                    <a16:creationId xmlns:a16="http://schemas.microsoft.com/office/drawing/2014/main" id="{53E7DB8D-51FF-446D-8F62-2203CF3F6A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5743" y="2121583"/>
                <a:ext cx="14288" cy="14288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2 h 4"/>
                  <a:gd name="T4" fmla="*/ 1 w 4"/>
                  <a:gd name="T5" fmla="*/ 3 h 4"/>
                  <a:gd name="T6" fmla="*/ 2 w 4"/>
                  <a:gd name="T7" fmla="*/ 3 h 4"/>
                  <a:gd name="T8" fmla="*/ 2 w 4"/>
                  <a:gd name="T9" fmla="*/ 3 h 4"/>
                  <a:gd name="T10" fmla="*/ 3 w 4"/>
                  <a:gd name="T11" fmla="*/ 2 h 4"/>
                  <a:gd name="T12" fmla="*/ 4 w 4"/>
                  <a:gd name="T13" fmla="*/ 2 h 4"/>
                  <a:gd name="T14" fmla="*/ 3 w 4"/>
                  <a:gd name="T15" fmla="*/ 1 h 4"/>
                  <a:gd name="T16" fmla="*/ 3 w 4"/>
                  <a:gd name="T17" fmla="*/ 0 h 4"/>
                  <a:gd name="T18" fmla="*/ 2 w 4"/>
                  <a:gd name="T19" fmla="*/ 0 h 4"/>
                  <a:gd name="T20" fmla="*/ 0 w 4"/>
                  <a:gd name="T21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1" y="4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3" y="3"/>
                      <a:pt x="3" y="2"/>
                    </a:cubicBezTo>
                    <a:cubicBezTo>
                      <a:pt x="3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1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524">
                <a:extLst>
                  <a:ext uri="{FF2B5EF4-FFF2-40B4-BE49-F238E27FC236}">
                    <a16:creationId xmlns:a16="http://schemas.microsoft.com/office/drawing/2014/main" id="{6B55B502-7300-4A1C-8A1A-6244AAE8A4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1143" y="2093008"/>
                <a:ext cx="9525" cy="14288"/>
              </a:xfrm>
              <a:custGeom>
                <a:avLst/>
                <a:gdLst>
                  <a:gd name="T0" fmla="*/ 1 w 3"/>
                  <a:gd name="T1" fmla="*/ 4 h 4"/>
                  <a:gd name="T2" fmla="*/ 1 w 3"/>
                  <a:gd name="T3" fmla="*/ 4 h 4"/>
                  <a:gd name="T4" fmla="*/ 2 w 3"/>
                  <a:gd name="T5" fmla="*/ 3 h 4"/>
                  <a:gd name="T6" fmla="*/ 3 w 3"/>
                  <a:gd name="T7" fmla="*/ 2 h 4"/>
                  <a:gd name="T8" fmla="*/ 1 w 3"/>
                  <a:gd name="T9" fmla="*/ 0 h 4"/>
                  <a:gd name="T10" fmla="*/ 1 w 3"/>
                  <a:gd name="T11" fmla="*/ 0 h 4"/>
                  <a:gd name="T12" fmla="*/ 0 w 3"/>
                  <a:gd name="T13" fmla="*/ 1 h 4"/>
                  <a:gd name="T14" fmla="*/ 0 w 3"/>
                  <a:gd name="T15" fmla="*/ 2 h 4"/>
                  <a:gd name="T16" fmla="*/ 1 w 3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2" y="4"/>
                      <a:pt x="2" y="3"/>
                      <a:pt x="2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2" y="1"/>
                      <a:pt x="2" y="1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0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525">
                <a:extLst>
                  <a:ext uri="{FF2B5EF4-FFF2-40B4-BE49-F238E27FC236}">
                    <a16:creationId xmlns:a16="http://schemas.microsoft.com/office/drawing/2014/main" id="{4E80101F-6ED5-4E78-8EB3-D8D531D965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7418" y="2997883"/>
                <a:ext cx="20638" cy="11113"/>
              </a:xfrm>
              <a:custGeom>
                <a:avLst/>
                <a:gdLst>
                  <a:gd name="T0" fmla="*/ 1 w 6"/>
                  <a:gd name="T1" fmla="*/ 2 h 3"/>
                  <a:gd name="T2" fmla="*/ 5 w 6"/>
                  <a:gd name="T3" fmla="*/ 3 h 3"/>
                  <a:gd name="T4" fmla="*/ 5 w 6"/>
                  <a:gd name="T5" fmla="*/ 3 h 3"/>
                  <a:gd name="T6" fmla="*/ 6 w 6"/>
                  <a:gd name="T7" fmla="*/ 2 h 3"/>
                  <a:gd name="T8" fmla="*/ 6 w 6"/>
                  <a:gd name="T9" fmla="*/ 2 h 3"/>
                  <a:gd name="T10" fmla="*/ 5 w 6"/>
                  <a:gd name="T11" fmla="*/ 1 h 3"/>
                  <a:gd name="T12" fmla="*/ 1 w 6"/>
                  <a:gd name="T13" fmla="*/ 1 h 3"/>
                  <a:gd name="T14" fmla="*/ 0 w 6"/>
                  <a:gd name="T15" fmla="*/ 1 h 3"/>
                  <a:gd name="T16" fmla="*/ 1 w 6"/>
                  <a:gd name="T1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3">
                    <a:moveTo>
                      <a:pt x="1" y="2"/>
                    </a:moveTo>
                    <a:cubicBezTo>
                      <a:pt x="2" y="2"/>
                      <a:pt x="4" y="2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6" y="3"/>
                      <a:pt x="6" y="3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5" y="1"/>
                      <a:pt x="5" y="1"/>
                    </a:cubicBezTo>
                    <a:cubicBezTo>
                      <a:pt x="4" y="0"/>
                      <a:pt x="2" y="0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526">
                <a:extLst>
                  <a:ext uri="{FF2B5EF4-FFF2-40B4-BE49-F238E27FC236}">
                    <a16:creationId xmlns:a16="http://schemas.microsoft.com/office/drawing/2014/main" id="{BD7555C9-DD20-4A1C-B635-FC6E80E31D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7768" y="3145520"/>
                <a:ext cx="17463" cy="17463"/>
              </a:xfrm>
              <a:custGeom>
                <a:avLst/>
                <a:gdLst>
                  <a:gd name="T0" fmla="*/ 4 w 5"/>
                  <a:gd name="T1" fmla="*/ 5 h 5"/>
                  <a:gd name="T2" fmla="*/ 5 w 5"/>
                  <a:gd name="T3" fmla="*/ 5 h 5"/>
                  <a:gd name="T4" fmla="*/ 5 w 5"/>
                  <a:gd name="T5" fmla="*/ 5 h 5"/>
                  <a:gd name="T6" fmla="*/ 5 w 5"/>
                  <a:gd name="T7" fmla="*/ 4 h 5"/>
                  <a:gd name="T8" fmla="*/ 2 w 5"/>
                  <a:gd name="T9" fmla="*/ 1 h 5"/>
                  <a:gd name="T10" fmla="*/ 1 w 5"/>
                  <a:gd name="T11" fmla="*/ 0 h 5"/>
                  <a:gd name="T12" fmla="*/ 1 w 5"/>
                  <a:gd name="T13" fmla="*/ 0 h 5"/>
                  <a:gd name="T14" fmla="*/ 0 w 5"/>
                  <a:gd name="T15" fmla="*/ 0 h 5"/>
                  <a:gd name="T16" fmla="*/ 0 w 5"/>
                  <a:gd name="T17" fmla="*/ 0 h 5"/>
                  <a:gd name="T18" fmla="*/ 2 w 5"/>
                  <a:gd name="T19" fmla="*/ 3 h 5"/>
                  <a:gd name="T20" fmla="*/ 4 w 5"/>
                  <a:gd name="T2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5">
                    <a:moveTo>
                      <a:pt x="4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4" y="3"/>
                      <a:pt x="3" y="2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3" y="3"/>
                      <a:pt x="3" y="4"/>
                      <a:pt x="4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527">
                <a:extLst>
                  <a:ext uri="{FF2B5EF4-FFF2-40B4-BE49-F238E27FC236}">
                    <a16:creationId xmlns:a16="http://schemas.microsoft.com/office/drawing/2014/main" id="{4A001BE6-4858-4DC2-BE75-C768CEF2BC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6930" y="3040745"/>
                <a:ext cx="22225" cy="7938"/>
              </a:xfrm>
              <a:custGeom>
                <a:avLst/>
                <a:gdLst>
                  <a:gd name="T0" fmla="*/ 0 w 6"/>
                  <a:gd name="T1" fmla="*/ 1 h 2"/>
                  <a:gd name="T2" fmla="*/ 1 w 6"/>
                  <a:gd name="T3" fmla="*/ 2 h 2"/>
                  <a:gd name="T4" fmla="*/ 2 w 6"/>
                  <a:gd name="T5" fmla="*/ 2 h 2"/>
                  <a:gd name="T6" fmla="*/ 6 w 6"/>
                  <a:gd name="T7" fmla="*/ 1 h 2"/>
                  <a:gd name="T8" fmla="*/ 6 w 6"/>
                  <a:gd name="T9" fmla="*/ 1 h 2"/>
                  <a:gd name="T10" fmla="*/ 4 w 6"/>
                  <a:gd name="T11" fmla="*/ 0 h 2"/>
                  <a:gd name="T12" fmla="*/ 4 w 6"/>
                  <a:gd name="T13" fmla="*/ 0 h 2"/>
                  <a:gd name="T14" fmla="*/ 3 w 6"/>
                  <a:gd name="T15" fmla="*/ 1 h 2"/>
                  <a:gd name="T16" fmla="*/ 1 w 6"/>
                  <a:gd name="T17" fmla="*/ 0 h 2"/>
                  <a:gd name="T18" fmla="*/ 0 w 6"/>
                  <a:gd name="T19" fmla="*/ 1 h 2"/>
                  <a:gd name="T20" fmla="*/ 0 w 6"/>
                  <a:gd name="T2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" h="2">
                    <a:moveTo>
                      <a:pt x="0" y="1"/>
                    </a:moveTo>
                    <a:cubicBezTo>
                      <a:pt x="0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4" y="2"/>
                      <a:pt x="5" y="2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5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1"/>
                      <a:pt x="3" y="1"/>
                    </a:cubicBezTo>
                    <a:cubicBezTo>
                      <a:pt x="2" y="0"/>
                      <a:pt x="2" y="1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528">
                <a:extLst>
                  <a:ext uri="{FF2B5EF4-FFF2-40B4-BE49-F238E27FC236}">
                    <a16:creationId xmlns:a16="http://schemas.microsoft.com/office/drawing/2014/main" id="{018A46ED-B32E-417C-A25C-C2CB044918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5505" y="3040745"/>
                <a:ext cx="22225" cy="7938"/>
              </a:xfrm>
              <a:custGeom>
                <a:avLst/>
                <a:gdLst>
                  <a:gd name="T0" fmla="*/ 5 w 6"/>
                  <a:gd name="T1" fmla="*/ 1 h 2"/>
                  <a:gd name="T2" fmla="*/ 6 w 6"/>
                  <a:gd name="T3" fmla="*/ 1 h 2"/>
                  <a:gd name="T4" fmla="*/ 6 w 6"/>
                  <a:gd name="T5" fmla="*/ 1 h 2"/>
                  <a:gd name="T6" fmla="*/ 6 w 6"/>
                  <a:gd name="T7" fmla="*/ 0 h 2"/>
                  <a:gd name="T8" fmla="*/ 6 w 6"/>
                  <a:gd name="T9" fmla="*/ 0 h 2"/>
                  <a:gd name="T10" fmla="*/ 4 w 6"/>
                  <a:gd name="T11" fmla="*/ 0 h 2"/>
                  <a:gd name="T12" fmla="*/ 2 w 6"/>
                  <a:gd name="T13" fmla="*/ 0 h 2"/>
                  <a:gd name="T14" fmla="*/ 1 w 6"/>
                  <a:gd name="T15" fmla="*/ 0 h 2"/>
                  <a:gd name="T16" fmla="*/ 0 w 6"/>
                  <a:gd name="T17" fmla="*/ 1 h 2"/>
                  <a:gd name="T18" fmla="*/ 0 w 6"/>
                  <a:gd name="T19" fmla="*/ 1 h 2"/>
                  <a:gd name="T20" fmla="*/ 0 w 6"/>
                  <a:gd name="T21" fmla="*/ 1 h 2"/>
                  <a:gd name="T22" fmla="*/ 2 w 6"/>
                  <a:gd name="T23" fmla="*/ 2 h 2"/>
                  <a:gd name="T24" fmla="*/ 5 w 6"/>
                  <a:gd name="T2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2">
                    <a:moveTo>
                      <a:pt x="5" y="1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1"/>
                      <a:pt x="4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4" y="1"/>
                      <a:pt x="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529">
                <a:extLst>
                  <a:ext uri="{FF2B5EF4-FFF2-40B4-BE49-F238E27FC236}">
                    <a16:creationId xmlns:a16="http://schemas.microsoft.com/office/drawing/2014/main" id="{8B11B767-B761-4E1E-B7DD-4264D5A6F8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6380" y="2326370"/>
                <a:ext cx="14288" cy="14288"/>
              </a:xfrm>
              <a:custGeom>
                <a:avLst/>
                <a:gdLst>
                  <a:gd name="T0" fmla="*/ 1 w 4"/>
                  <a:gd name="T1" fmla="*/ 1 h 4"/>
                  <a:gd name="T2" fmla="*/ 0 w 4"/>
                  <a:gd name="T3" fmla="*/ 2 h 4"/>
                  <a:gd name="T4" fmla="*/ 1 w 4"/>
                  <a:gd name="T5" fmla="*/ 3 h 4"/>
                  <a:gd name="T6" fmla="*/ 2 w 4"/>
                  <a:gd name="T7" fmla="*/ 4 h 4"/>
                  <a:gd name="T8" fmla="*/ 4 w 4"/>
                  <a:gd name="T9" fmla="*/ 2 h 4"/>
                  <a:gd name="T10" fmla="*/ 3 w 4"/>
                  <a:gd name="T11" fmla="*/ 1 h 4"/>
                  <a:gd name="T12" fmla="*/ 1 w 4"/>
                  <a:gd name="T13" fmla="*/ 0 h 4"/>
                  <a:gd name="T14" fmla="*/ 1 w 4"/>
                  <a:gd name="T1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ubicBezTo>
                      <a:pt x="3" y="3"/>
                      <a:pt x="3" y="3"/>
                      <a:pt x="4" y="2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530">
                <a:extLst>
                  <a:ext uri="{FF2B5EF4-FFF2-40B4-BE49-F238E27FC236}">
                    <a16:creationId xmlns:a16="http://schemas.microsoft.com/office/drawing/2014/main" id="{AB0CF4F4-8A86-45DC-A7A7-7BBE06E43A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9930" y="2396220"/>
                <a:ext cx="14288" cy="6350"/>
              </a:xfrm>
              <a:custGeom>
                <a:avLst/>
                <a:gdLst>
                  <a:gd name="T0" fmla="*/ 4 w 4"/>
                  <a:gd name="T1" fmla="*/ 0 h 2"/>
                  <a:gd name="T2" fmla="*/ 4 w 4"/>
                  <a:gd name="T3" fmla="*/ 0 h 2"/>
                  <a:gd name="T4" fmla="*/ 4 w 4"/>
                  <a:gd name="T5" fmla="*/ 0 h 2"/>
                  <a:gd name="T6" fmla="*/ 3 w 4"/>
                  <a:gd name="T7" fmla="*/ 0 h 2"/>
                  <a:gd name="T8" fmla="*/ 2 w 4"/>
                  <a:gd name="T9" fmla="*/ 0 h 2"/>
                  <a:gd name="T10" fmla="*/ 1 w 4"/>
                  <a:gd name="T11" fmla="*/ 0 h 2"/>
                  <a:gd name="T12" fmla="*/ 0 w 4"/>
                  <a:gd name="T13" fmla="*/ 1 h 2"/>
                  <a:gd name="T14" fmla="*/ 0 w 4"/>
                  <a:gd name="T15" fmla="*/ 2 h 2"/>
                  <a:gd name="T16" fmla="*/ 1 w 4"/>
                  <a:gd name="T17" fmla="*/ 2 h 2"/>
                  <a:gd name="T18" fmla="*/ 1 w 4"/>
                  <a:gd name="T19" fmla="*/ 2 h 2"/>
                  <a:gd name="T20" fmla="*/ 4 w 4"/>
                  <a:gd name="T2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2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3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531">
                <a:extLst>
                  <a:ext uri="{FF2B5EF4-FFF2-40B4-BE49-F238E27FC236}">
                    <a16:creationId xmlns:a16="http://schemas.microsoft.com/office/drawing/2014/main" id="{ED7035A5-A7D0-48EF-A213-F594314F38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18643" y="2172383"/>
                <a:ext cx="11113" cy="9525"/>
              </a:xfrm>
              <a:custGeom>
                <a:avLst/>
                <a:gdLst>
                  <a:gd name="T0" fmla="*/ 0 w 3"/>
                  <a:gd name="T1" fmla="*/ 1 h 3"/>
                  <a:gd name="T2" fmla="*/ 1 w 3"/>
                  <a:gd name="T3" fmla="*/ 3 h 3"/>
                  <a:gd name="T4" fmla="*/ 2 w 3"/>
                  <a:gd name="T5" fmla="*/ 3 h 3"/>
                  <a:gd name="T6" fmla="*/ 2 w 3"/>
                  <a:gd name="T7" fmla="*/ 3 h 3"/>
                  <a:gd name="T8" fmla="*/ 3 w 3"/>
                  <a:gd name="T9" fmla="*/ 2 h 3"/>
                  <a:gd name="T10" fmla="*/ 3 w 3"/>
                  <a:gd name="T11" fmla="*/ 0 h 3"/>
                  <a:gd name="T12" fmla="*/ 2 w 3"/>
                  <a:gd name="T13" fmla="*/ 0 h 3"/>
                  <a:gd name="T14" fmla="*/ 1 w 3"/>
                  <a:gd name="T15" fmla="*/ 0 h 3"/>
                  <a:gd name="T16" fmla="*/ 0 w 3"/>
                  <a:gd name="T17" fmla="*/ 1 h 3"/>
                  <a:gd name="T18" fmla="*/ 0 w 3"/>
                  <a:gd name="T1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3">
                    <a:moveTo>
                      <a:pt x="0" y="1"/>
                    </a:moveTo>
                    <a:cubicBezTo>
                      <a:pt x="0" y="2"/>
                      <a:pt x="1" y="2"/>
                      <a:pt x="1" y="3"/>
                    </a:cubicBezTo>
                    <a:cubicBezTo>
                      <a:pt x="1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532">
                <a:extLst>
                  <a:ext uri="{FF2B5EF4-FFF2-40B4-BE49-F238E27FC236}">
                    <a16:creationId xmlns:a16="http://schemas.microsoft.com/office/drawing/2014/main" id="{F30F7E2A-5CE7-4F89-9277-E4F1E5D62B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418" y="2558145"/>
                <a:ext cx="19050" cy="11113"/>
              </a:xfrm>
              <a:custGeom>
                <a:avLst/>
                <a:gdLst>
                  <a:gd name="T0" fmla="*/ 1 w 5"/>
                  <a:gd name="T1" fmla="*/ 0 h 3"/>
                  <a:gd name="T2" fmla="*/ 1 w 5"/>
                  <a:gd name="T3" fmla="*/ 0 h 3"/>
                  <a:gd name="T4" fmla="*/ 1 w 5"/>
                  <a:gd name="T5" fmla="*/ 0 h 3"/>
                  <a:gd name="T6" fmla="*/ 1 w 5"/>
                  <a:gd name="T7" fmla="*/ 1 h 3"/>
                  <a:gd name="T8" fmla="*/ 3 w 5"/>
                  <a:gd name="T9" fmla="*/ 2 h 3"/>
                  <a:gd name="T10" fmla="*/ 4 w 5"/>
                  <a:gd name="T11" fmla="*/ 3 h 3"/>
                  <a:gd name="T12" fmla="*/ 5 w 5"/>
                  <a:gd name="T13" fmla="*/ 3 h 3"/>
                  <a:gd name="T14" fmla="*/ 5 w 5"/>
                  <a:gd name="T15" fmla="*/ 2 h 3"/>
                  <a:gd name="T16" fmla="*/ 5 w 5"/>
                  <a:gd name="T17" fmla="*/ 2 h 3"/>
                  <a:gd name="T18" fmla="*/ 1 w 5"/>
                  <a:gd name="T1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2" y="2"/>
                      <a:pt x="3" y="2"/>
                    </a:cubicBezTo>
                    <a:cubicBezTo>
                      <a:pt x="3" y="2"/>
                      <a:pt x="4" y="2"/>
                      <a:pt x="4" y="3"/>
                    </a:cubicBezTo>
                    <a:cubicBezTo>
                      <a:pt x="4" y="3"/>
                      <a:pt x="5" y="3"/>
                      <a:pt x="5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1"/>
                      <a:pt x="3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533">
                <a:extLst>
                  <a:ext uri="{FF2B5EF4-FFF2-40B4-BE49-F238E27FC236}">
                    <a16:creationId xmlns:a16="http://schemas.microsoft.com/office/drawing/2014/main" id="{94BAA822-1984-42AF-9D33-43C6868F2D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0343" y="2697845"/>
                <a:ext cx="14288" cy="11113"/>
              </a:xfrm>
              <a:custGeom>
                <a:avLst/>
                <a:gdLst>
                  <a:gd name="T0" fmla="*/ 2 w 4"/>
                  <a:gd name="T1" fmla="*/ 3 h 3"/>
                  <a:gd name="T2" fmla="*/ 3 w 4"/>
                  <a:gd name="T3" fmla="*/ 2 h 3"/>
                  <a:gd name="T4" fmla="*/ 4 w 4"/>
                  <a:gd name="T5" fmla="*/ 0 h 3"/>
                  <a:gd name="T6" fmla="*/ 4 w 4"/>
                  <a:gd name="T7" fmla="*/ 0 h 3"/>
                  <a:gd name="T8" fmla="*/ 2 w 4"/>
                  <a:gd name="T9" fmla="*/ 0 h 3"/>
                  <a:gd name="T10" fmla="*/ 0 w 4"/>
                  <a:gd name="T11" fmla="*/ 1 h 3"/>
                  <a:gd name="T12" fmla="*/ 0 w 4"/>
                  <a:gd name="T13" fmla="*/ 2 h 3"/>
                  <a:gd name="T14" fmla="*/ 2 w 4"/>
                  <a:gd name="T1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2" y="3"/>
                    </a:moveTo>
                    <a:cubicBezTo>
                      <a:pt x="2" y="2"/>
                      <a:pt x="3" y="2"/>
                      <a:pt x="3" y="2"/>
                    </a:cubicBezTo>
                    <a:cubicBezTo>
                      <a:pt x="4" y="2"/>
                      <a:pt x="4" y="1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2" y="0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1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534">
                <a:extLst>
                  <a:ext uri="{FF2B5EF4-FFF2-40B4-BE49-F238E27FC236}">
                    <a16:creationId xmlns:a16="http://schemas.microsoft.com/office/drawing/2014/main" id="{E6F0EA73-1392-4C1E-BDBB-B0D2FBAB0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8330" y="2132695"/>
                <a:ext cx="14288" cy="11113"/>
              </a:xfrm>
              <a:custGeom>
                <a:avLst/>
                <a:gdLst>
                  <a:gd name="T0" fmla="*/ 4 w 4"/>
                  <a:gd name="T1" fmla="*/ 0 h 3"/>
                  <a:gd name="T2" fmla="*/ 4 w 4"/>
                  <a:gd name="T3" fmla="*/ 0 h 3"/>
                  <a:gd name="T4" fmla="*/ 3 w 4"/>
                  <a:gd name="T5" fmla="*/ 0 h 3"/>
                  <a:gd name="T6" fmla="*/ 0 w 4"/>
                  <a:gd name="T7" fmla="*/ 2 h 3"/>
                  <a:gd name="T8" fmla="*/ 0 w 4"/>
                  <a:gd name="T9" fmla="*/ 3 h 3"/>
                  <a:gd name="T10" fmla="*/ 1 w 4"/>
                  <a:gd name="T11" fmla="*/ 3 h 3"/>
                  <a:gd name="T12" fmla="*/ 4 w 4"/>
                  <a:gd name="T13" fmla="*/ 1 h 3"/>
                  <a:gd name="T14" fmla="*/ 4 w 4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3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3" y="0"/>
                    </a:cubicBezTo>
                    <a:cubicBezTo>
                      <a:pt x="2" y="0"/>
                      <a:pt x="1" y="1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2" y="2"/>
                      <a:pt x="3" y="1"/>
                      <a:pt x="4" y="1"/>
                    </a:cubicBezTo>
                    <a:cubicBezTo>
                      <a:pt x="4" y="1"/>
                      <a:pt x="4" y="1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535">
                <a:extLst>
                  <a:ext uri="{FF2B5EF4-FFF2-40B4-BE49-F238E27FC236}">
                    <a16:creationId xmlns:a16="http://schemas.microsoft.com/office/drawing/2014/main" id="{ED491FA9-FCAF-41DD-AC58-D41EC0AF81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5718" y="2632758"/>
                <a:ext cx="7938" cy="15875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3 h 4"/>
                  <a:gd name="T4" fmla="*/ 2 w 2"/>
                  <a:gd name="T5" fmla="*/ 2 h 4"/>
                  <a:gd name="T6" fmla="*/ 2 w 2"/>
                  <a:gd name="T7" fmla="*/ 1 h 4"/>
                  <a:gd name="T8" fmla="*/ 2 w 2"/>
                  <a:gd name="T9" fmla="*/ 1 h 4"/>
                  <a:gd name="T10" fmla="*/ 1 w 2"/>
                  <a:gd name="T11" fmla="*/ 0 h 4"/>
                  <a:gd name="T12" fmla="*/ 1 w 2"/>
                  <a:gd name="T13" fmla="*/ 1 h 4"/>
                  <a:gd name="T14" fmla="*/ 0 w 2"/>
                  <a:gd name="T15" fmla="*/ 2 h 4"/>
                  <a:gd name="T16" fmla="*/ 1 w 2"/>
                  <a:gd name="T17" fmla="*/ 4 h 4"/>
                  <a:gd name="T18" fmla="*/ 2 w 2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3"/>
                    </a:cubicBezTo>
                    <a:cubicBezTo>
                      <a:pt x="2" y="3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0" y="3"/>
                      <a:pt x="1" y="4"/>
                    </a:cubicBezTo>
                    <a:cubicBezTo>
                      <a:pt x="1" y="4"/>
                      <a:pt x="2" y="4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536">
                <a:extLst>
                  <a:ext uri="{FF2B5EF4-FFF2-40B4-BE49-F238E27FC236}">
                    <a16:creationId xmlns:a16="http://schemas.microsoft.com/office/drawing/2014/main" id="{233BABD5-B7E9-41B2-9586-4D34EB472F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8043" y="2893108"/>
                <a:ext cx="17463" cy="17463"/>
              </a:xfrm>
              <a:custGeom>
                <a:avLst/>
                <a:gdLst>
                  <a:gd name="T0" fmla="*/ 0 w 5"/>
                  <a:gd name="T1" fmla="*/ 4 h 5"/>
                  <a:gd name="T2" fmla="*/ 0 w 5"/>
                  <a:gd name="T3" fmla="*/ 5 h 5"/>
                  <a:gd name="T4" fmla="*/ 0 w 5"/>
                  <a:gd name="T5" fmla="*/ 5 h 5"/>
                  <a:gd name="T6" fmla="*/ 0 w 5"/>
                  <a:gd name="T7" fmla="*/ 5 h 5"/>
                  <a:gd name="T8" fmla="*/ 2 w 5"/>
                  <a:gd name="T9" fmla="*/ 3 h 5"/>
                  <a:gd name="T10" fmla="*/ 4 w 5"/>
                  <a:gd name="T11" fmla="*/ 1 h 5"/>
                  <a:gd name="T12" fmla="*/ 4 w 5"/>
                  <a:gd name="T13" fmla="*/ 0 h 5"/>
                  <a:gd name="T14" fmla="*/ 3 w 5"/>
                  <a:gd name="T15" fmla="*/ 0 h 5"/>
                  <a:gd name="T16" fmla="*/ 0 w 5"/>
                  <a:gd name="T17" fmla="*/ 4 h 5"/>
                  <a:gd name="T18" fmla="*/ 0 w 5"/>
                  <a:gd name="T1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0" y="4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4"/>
                      <a:pt x="2" y="4"/>
                      <a:pt x="2" y="3"/>
                    </a:cubicBezTo>
                    <a:cubicBezTo>
                      <a:pt x="3" y="2"/>
                      <a:pt x="3" y="1"/>
                      <a:pt x="4" y="1"/>
                    </a:cubicBezTo>
                    <a:cubicBezTo>
                      <a:pt x="5" y="1"/>
                      <a:pt x="5" y="1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ubicBezTo>
                      <a:pt x="2" y="2"/>
                      <a:pt x="1" y="3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537">
                <a:extLst>
                  <a:ext uri="{FF2B5EF4-FFF2-40B4-BE49-F238E27FC236}">
                    <a16:creationId xmlns:a16="http://schemas.microsoft.com/office/drawing/2014/main" id="{C54F5127-4105-48E8-8626-994CB48AAA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2968" y="2889933"/>
                <a:ext cx="7938" cy="17463"/>
              </a:xfrm>
              <a:custGeom>
                <a:avLst/>
                <a:gdLst>
                  <a:gd name="T0" fmla="*/ 2 w 2"/>
                  <a:gd name="T1" fmla="*/ 1 h 5"/>
                  <a:gd name="T2" fmla="*/ 1 w 2"/>
                  <a:gd name="T3" fmla="*/ 0 h 5"/>
                  <a:gd name="T4" fmla="*/ 2 w 2"/>
                  <a:gd name="T5" fmla="*/ 0 h 5"/>
                  <a:gd name="T6" fmla="*/ 1 w 2"/>
                  <a:gd name="T7" fmla="*/ 0 h 5"/>
                  <a:gd name="T8" fmla="*/ 1 w 2"/>
                  <a:gd name="T9" fmla="*/ 0 h 5"/>
                  <a:gd name="T10" fmla="*/ 1 w 2"/>
                  <a:gd name="T11" fmla="*/ 1 h 5"/>
                  <a:gd name="T12" fmla="*/ 0 w 2"/>
                  <a:gd name="T13" fmla="*/ 3 h 5"/>
                  <a:gd name="T14" fmla="*/ 1 w 2"/>
                  <a:gd name="T15" fmla="*/ 4 h 5"/>
                  <a:gd name="T16" fmla="*/ 1 w 2"/>
                  <a:gd name="T17" fmla="*/ 5 h 5"/>
                  <a:gd name="T18" fmla="*/ 2 w 2"/>
                  <a:gd name="T19" fmla="*/ 4 h 5"/>
                  <a:gd name="T20" fmla="*/ 2 w 2"/>
                  <a:gd name="T21" fmla="*/ 3 h 5"/>
                  <a:gd name="T22" fmla="*/ 2 w 2"/>
                  <a:gd name="T23" fmla="*/ 3 h 5"/>
                  <a:gd name="T24" fmla="*/ 2 w 2"/>
                  <a:gd name="T25" fmla="*/ 3 h 5"/>
                  <a:gd name="T26" fmla="*/ 2 w 2"/>
                  <a:gd name="T27" fmla="*/ 3 h 5"/>
                  <a:gd name="T28" fmla="*/ 2 w 2"/>
                  <a:gd name="T2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" h="5">
                    <a:moveTo>
                      <a:pt x="2" y="1"/>
                    </a:moveTo>
                    <a:cubicBezTo>
                      <a:pt x="2" y="1"/>
                      <a:pt x="2" y="1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0" y="3"/>
                    </a:cubicBezTo>
                    <a:cubicBezTo>
                      <a:pt x="0" y="3"/>
                      <a:pt x="0" y="4"/>
                      <a:pt x="1" y="4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5"/>
                      <a:pt x="2" y="4"/>
                    </a:cubicBezTo>
                    <a:cubicBezTo>
                      <a:pt x="2" y="4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538">
                <a:extLst>
                  <a:ext uri="{FF2B5EF4-FFF2-40B4-BE49-F238E27FC236}">
                    <a16:creationId xmlns:a16="http://schemas.microsoft.com/office/drawing/2014/main" id="{C9847C65-9F09-4C9D-8E1F-389CB78B5C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7068" y="2835958"/>
                <a:ext cx="14288" cy="6350"/>
              </a:xfrm>
              <a:custGeom>
                <a:avLst/>
                <a:gdLst>
                  <a:gd name="T0" fmla="*/ 1 w 4"/>
                  <a:gd name="T1" fmla="*/ 0 h 2"/>
                  <a:gd name="T2" fmla="*/ 0 w 4"/>
                  <a:gd name="T3" fmla="*/ 0 h 2"/>
                  <a:gd name="T4" fmla="*/ 0 w 4"/>
                  <a:gd name="T5" fmla="*/ 0 h 2"/>
                  <a:gd name="T6" fmla="*/ 3 w 4"/>
                  <a:gd name="T7" fmla="*/ 1 h 2"/>
                  <a:gd name="T8" fmla="*/ 3 w 4"/>
                  <a:gd name="T9" fmla="*/ 1 h 2"/>
                  <a:gd name="T10" fmla="*/ 4 w 4"/>
                  <a:gd name="T11" fmla="*/ 1 h 2"/>
                  <a:gd name="T12" fmla="*/ 1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2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539">
                <a:extLst>
                  <a:ext uri="{FF2B5EF4-FFF2-40B4-BE49-F238E27FC236}">
                    <a16:creationId xmlns:a16="http://schemas.microsoft.com/office/drawing/2014/main" id="{E0C3C2DD-0DAF-47AF-9948-677462EAE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793" y="2885170"/>
                <a:ext cx="7938" cy="11113"/>
              </a:xfrm>
              <a:custGeom>
                <a:avLst/>
                <a:gdLst>
                  <a:gd name="T0" fmla="*/ 2 w 2"/>
                  <a:gd name="T1" fmla="*/ 1 h 3"/>
                  <a:gd name="T2" fmla="*/ 2 w 2"/>
                  <a:gd name="T3" fmla="*/ 1 h 3"/>
                  <a:gd name="T4" fmla="*/ 2 w 2"/>
                  <a:gd name="T5" fmla="*/ 1 h 3"/>
                  <a:gd name="T6" fmla="*/ 0 w 2"/>
                  <a:gd name="T7" fmla="*/ 0 h 3"/>
                  <a:gd name="T8" fmla="*/ 0 w 2"/>
                  <a:gd name="T9" fmla="*/ 0 h 3"/>
                  <a:gd name="T10" fmla="*/ 0 w 2"/>
                  <a:gd name="T11" fmla="*/ 2 h 3"/>
                  <a:gd name="T12" fmla="*/ 1 w 2"/>
                  <a:gd name="T13" fmla="*/ 3 h 3"/>
                  <a:gd name="T14" fmla="*/ 1 w 2"/>
                  <a:gd name="T15" fmla="*/ 2 h 3"/>
                  <a:gd name="T16" fmla="*/ 2 w 2"/>
                  <a:gd name="T17" fmla="*/ 2 h 3"/>
                  <a:gd name="T18" fmla="*/ 2 w 2"/>
                  <a:gd name="T19" fmla="*/ 2 h 3"/>
                  <a:gd name="T20" fmla="*/ 2 w 2"/>
                  <a:gd name="T21" fmla="*/ 2 h 3"/>
                  <a:gd name="T22" fmla="*/ 2 w 2"/>
                  <a:gd name="T23" fmla="*/ 2 h 3"/>
                  <a:gd name="T24" fmla="*/ 2 w 2"/>
                  <a:gd name="T2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" h="3">
                    <a:moveTo>
                      <a:pt x="2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1" y="3"/>
                    </a:cubicBezTo>
                    <a:cubicBezTo>
                      <a:pt x="1" y="3"/>
                      <a:pt x="1" y="3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540">
                <a:extLst>
                  <a:ext uri="{FF2B5EF4-FFF2-40B4-BE49-F238E27FC236}">
                    <a16:creationId xmlns:a16="http://schemas.microsoft.com/office/drawing/2014/main" id="{4CB4746E-D1E1-428B-979F-E60708D7D7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5893" y="2323195"/>
                <a:ext cx="11113" cy="7938"/>
              </a:xfrm>
              <a:custGeom>
                <a:avLst/>
                <a:gdLst>
                  <a:gd name="T0" fmla="*/ 2 w 3"/>
                  <a:gd name="T1" fmla="*/ 2 h 2"/>
                  <a:gd name="T2" fmla="*/ 3 w 3"/>
                  <a:gd name="T3" fmla="*/ 1 h 2"/>
                  <a:gd name="T4" fmla="*/ 2 w 3"/>
                  <a:gd name="T5" fmla="*/ 0 h 2"/>
                  <a:gd name="T6" fmla="*/ 0 w 3"/>
                  <a:gd name="T7" fmla="*/ 1 h 2"/>
                  <a:gd name="T8" fmla="*/ 0 w 3"/>
                  <a:gd name="T9" fmla="*/ 1 h 2"/>
                  <a:gd name="T10" fmla="*/ 1 w 3"/>
                  <a:gd name="T11" fmla="*/ 2 h 2"/>
                  <a:gd name="T12" fmla="*/ 2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3" y="2"/>
                      <a:pt x="3" y="1"/>
                      <a:pt x="3" y="1"/>
                    </a:cubicBezTo>
                    <a:cubicBezTo>
                      <a:pt x="3" y="1"/>
                      <a:pt x="3" y="0"/>
                      <a:pt x="2" y="0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541">
                <a:extLst>
                  <a:ext uri="{FF2B5EF4-FFF2-40B4-BE49-F238E27FC236}">
                    <a16:creationId xmlns:a16="http://schemas.microsoft.com/office/drawing/2014/main" id="{724027C8-FD75-4468-BA8A-BCFEE99AF3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1155" y="2246995"/>
                <a:ext cx="7938" cy="7938"/>
              </a:xfrm>
              <a:custGeom>
                <a:avLst/>
                <a:gdLst>
                  <a:gd name="T0" fmla="*/ 0 w 2"/>
                  <a:gd name="T1" fmla="*/ 2 h 2"/>
                  <a:gd name="T2" fmla="*/ 2 w 2"/>
                  <a:gd name="T3" fmla="*/ 1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0 h 2"/>
                  <a:gd name="T10" fmla="*/ 0 w 2"/>
                  <a:gd name="T11" fmla="*/ 1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1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542">
                <a:extLst>
                  <a:ext uri="{FF2B5EF4-FFF2-40B4-BE49-F238E27FC236}">
                    <a16:creationId xmlns:a16="http://schemas.microsoft.com/office/drawing/2014/main" id="{A939B693-9933-412D-BD51-E86E368EC9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88430" y="2697845"/>
                <a:ext cx="17463" cy="7938"/>
              </a:xfrm>
              <a:custGeom>
                <a:avLst/>
                <a:gdLst>
                  <a:gd name="T0" fmla="*/ 0 w 5"/>
                  <a:gd name="T1" fmla="*/ 0 h 2"/>
                  <a:gd name="T2" fmla="*/ 0 w 5"/>
                  <a:gd name="T3" fmla="*/ 0 h 2"/>
                  <a:gd name="T4" fmla="*/ 0 w 5"/>
                  <a:gd name="T5" fmla="*/ 1 h 2"/>
                  <a:gd name="T6" fmla="*/ 0 w 5"/>
                  <a:gd name="T7" fmla="*/ 1 h 2"/>
                  <a:gd name="T8" fmla="*/ 2 w 5"/>
                  <a:gd name="T9" fmla="*/ 2 h 2"/>
                  <a:gd name="T10" fmla="*/ 2 w 5"/>
                  <a:gd name="T11" fmla="*/ 2 h 2"/>
                  <a:gd name="T12" fmla="*/ 4 w 5"/>
                  <a:gd name="T13" fmla="*/ 2 h 2"/>
                  <a:gd name="T14" fmla="*/ 5 w 5"/>
                  <a:gd name="T15" fmla="*/ 1 h 2"/>
                  <a:gd name="T16" fmla="*/ 5 w 5"/>
                  <a:gd name="T17" fmla="*/ 1 h 2"/>
                  <a:gd name="T18" fmla="*/ 3 w 5"/>
                  <a:gd name="T19" fmla="*/ 0 h 2"/>
                  <a:gd name="T20" fmla="*/ 0 w 5"/>
                  <a:gd name="T2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2"/>
                      <a:pt x="4" y="2"/>
                      <a:pt x="4" y="2"/>
                    </a:cubicBezTo>
                    <a:cubicBezTo>
                      <a:pt x="5" y="2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543">
                <a:extLst>
                  <a:ext uri="{FF2B5EF4-FFF2-40B4-BE49-F238E27FC236}">
                    <a16:creationId xmlns:a16="http://schemas.microsoft.com/office/drawing/2014/main" id="{BAC3CBAB-A1F2-42C7-A1B7-C8B3E0A545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6443" y="2835958"/>
                <a:ext cx="14288" cy="6350"/>
              </a:xfrm>
              <a:custGeom>
                <a:avLst/>
                <a:gdLst>
                  <a:gd name="T0" fmla="*/ 3 w 4"/>
                  <a:gd name="T1" fmla="*/ 0 h 2"/>
                  <a:gd name="T2" fmla="*/ 2 w 4"/>
                  <a:gd name="T3" fmla="*/ 0 h 2"/>
                  <a:gd name="T4" fmla="*/ 1 w 4"/>
                  <a:gd name="T5" fmla="*/ 0 h 2"/>
                  <a:gd name="T6" fmla="*/ 0 w 4"/>
                  <a:gd name="T7" fmla="*/ 1 h 2"/>
                  <a:gd name="T8" fmla="*/ 1 w 4"/>
                  <a:gd name="T9" fmla="*/ 1 h 2"/>
                  <a:gd name="T10" fmla="*/ 1 w 4"/>
                  <a:gd name="T11" fmla="*/ 1 h 2"/>
                  <a:gd name="T12" fmla="*/ 4 w 4"/>
                  <a:gd name="T13" fmla="*/ 1 h 2"/>
                  <a:gd name="T14" fmla="*/ 4 w 4"/>
                  <a:gd name="T15" fmla="*/ 0 h 2"/>
                  <a:gd name="T16" fmla="*/ 3 w 4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3" y="0"/>
                    </a:moveTo>
                    <a:cubicBezTo>
                      <a:pt x="3" y="0"/>
                      <a:pt x="3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2"/>
                      <a:pt x="3" y="1"/>
                      <a:pt x="4" y="1"/>
                    </a:cubicBezTo>
                    <a:cubicBezTo>
                      <a:pt x="4" y="1"/>
                      <a:pt x="4" y="1"/>
                      <a:pt x="4" y="0"/>
                    </a:cubicBezTo>
                    <a:cubicBezTo>
                      <a:pt x="4" y="0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544">
                <a:extLst>
                  <a:ext uri="{FF2B5EF4-FFF2-40B4-BE49-F238E27FC236}">
                    <a16:creationId xmlns:a16="http://schemas.microsoft.com/office/drawing/2014/main" id="{1E303B22-A695-4C0E-8F3B-C873D38AF9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8680" y="2870883"/>
                <a:ext cx="7938" cy="1111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1 w 2"/>
                  <a:gd name="T5" fmla="*/ 3 h 3"/>
                  <a:gd name="T6" fmla="*/ 2 w 2"/>
                  <a:gd name="T7" fmla="*/ 3 h 3"/>
                  <a:gd name="T8" fmla="*/ 2 w 2"/>
                  <a:gd name="T9" fmla="*/ 1 h 3"/>
                  <a:gd name="T10" fmla="*/ 1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545">
                <a:extLst>
                  <a:ext uri="{FF2B5EF4-FFF2-40B4-BE49-F238E27FC236}">
                    <a16:creationId xmlns:a16="http://schemas.microsoft.com/office/drawing/2014/main" id="{B5E576FF-45E5-4054-8CDD-C47FAF8D7A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09155" y="3048683"/>
                <a:ext cx="14288" cy="9525"/>
              </a:xfrm>
              <a:custGeom>
                <a:avLst/>
                <a:gdLst>
                  <a:gd name="T0" fmla="*/ 0 w 4"/>
                  <a:gd name="T1" fmla="*/ 1 h 3"/>
                  <a:gd name="T2" fmla="*/ 2 w 4"/>
                  <a:gd name="T3" fmla="*/ 2 h 3"/>
                  <a:gd name="T4" fmla="*/ 3 w 4"/>
                  <a:gd name="T5" fmla="*/ 2 h 3"/>
                  <a:gd name="T6" fmla="*/ 3 w 4"/>
                  <a:gd name="T7" fmla="*/ 2 h 3"/>
                  <a:gd name="T8" fmla="*/ 3 w 4"/>
                  <a:gd name="T9" fmla="*/ 1 h 3"/>
                  <a:gd name="T10" fmla="*/ 1 w 4"/>
                  <a:gd name="T11" fmla="*/ 0 h 3"/>
                  <a:gd name="T12" fmla="*/ 0 w 4"/>
                  <a:gd name="T13" fmla="*/ 1 h 3"/>
                  <a:gd name="T14" fmla="*/ 0 w 4"/>
                  <a:gd name="T15" fmla="*/ 1 h 3"/>
                  <a:gd name="T16" fmla="*/ 0 w 4"/>
                  <a:gd name="T1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cubicBezTo>
                      <a:pt x="1" y="2"/>
                      <a:pt x="2" y="2"/>
                      <a:pt x="2" y="2"/>
                    </a:cubicBezTo>
                    <a:cubicBezTo>
                      <a:pt x="2" y="3"/>
                      <a:pt x="3" y="3"/>
                      <a:pt x="3" y="2"/>
                    </a:cubicBezTo>
                    <a:cubicBezTo>
                      <a:pt x="3" y="2"/>
                      <a:pt x="4" y="2"/>
                      <a:pt x="3" y="2"/>
                    </a:cubicBezTo>
                    <a:cubicBezTo>
                      <a:pt x="3" y="2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546">
                <a:extLst>
                  <a:ext uri="{FF2B5EF4-FFF2-40B4-BE49-F238E27FC236}">
                    <a16:creationId xmlns:a16="http://schemas.microsoft.com/office/drawing/2014/main" id="{B4F3DD24-4ADB-4528-96E9-9C20C9410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3580" y="2118408"/>
                <a:ext cx="6350" cy="14288"/>
              </a:xfrm>
              <a:custGeom>
                <a:avLst/>
                <a:gdLst>
                  <a:gd name="T0" fmla="*/ 1 w 2"/>
                  <a:gd name="T1" fmla="*/ 4 h 4"/>
                  <a:gd name="T2" fmla="*/ 1 w 2"/>
                  <a:gd name="T3" fmla="*/ 4 h 4"/>
                  <a:gd name="T4" fmla="*/ 2 w 2"/>
                  <a:gd name="T5" fmla="*/ 1 h 4"/>
                  <a:gd name="T6" fmla="*/ 2 w 2"/>
                  <a:gd name="T7" fmla="*/ 1 h 4"/>
                  <a:gd name="T8" fmla="*/ 2 w 2"/>
                  <a:gd name="T9" fmla="*/ 0 h 4"/>
                  <a:gd name="T10" fmla="*/ 1 w 2"/>
                  <a:gd name="T11" fmla="*/ 1 h 4"/>
                  <a:gd name="T12" fmla="*/ 0 w 2"/>
                  <a:gd name="T13" fmla="*/ 3 h 4"/>
                  <a:gd name="T14" fmla="*/ 0 w 2"/>
                  <a:gd name="T15" fmla="*/ 4 h 4"/>
                  <a:gd name="T16" fmla="*/ 1 w 2"/>
                  <a:gd name="T1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2" y="3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1" y="2"/>
                      <a:pt x="0" y="3"/>
                    </a:cubicBezTo>
                    <a:cubicBezTo>
                      <a:pt x="0" y="3"/>
                      <a:pt x="0" y="3"/>
                      <a:pt x="0" y="4"/>
                    </a:cubicBezTo>
                    <a:cubicBezTo>
                      <a:pt x="0" y="4"/>
                      <a:pt x="0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547">
                <a:extLst>
                  <a:ext uri="{FF2B5EF4-FFF2-40B4-BE49-F238E27FC236}">
                    <a16:creationId xmlns:a16="http://schemas.microsoft.com/office/drawing/2014/main" id="{7DC88562-B02F-4BBA-B30A-B5ADD5168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5855" y="3018520"/>
                <a:ext cx="11113" cy="11113"/>
              </a:xfrm>
              <a:custGeom>
                <a:avLst/>
                <a:gdLst>
                  <a:gd name="T0" fmla="*/ 1 w 3"/>
                  <a:gd name="T1" fmla="*/ 0 h 3"/>
                  <a:gd name="T2" fmla="*/ 1 w 3"/>
                  <a:gd name="T3" fmla="*/ 0 h 3"/>
                  <a:gd name="T4" fmla="*/ 0 w 3"/>
                  <a:gd name="T5" fmla="*/ 1 h 3"/>
                  <a:gd name="T6" fmla="*/ 1 w 3"/>
                  <a:gd name="T7" fmla="*/ 3 h 3"/>
                  <a:gd name="T8" fmla="*/ 3 w 3"/>
                  <a:gd name="T9" fmla="*/ 3 h 3"/>
                  <a:gd name="T10" fmla="*/ 3 w 3"/>
                  <a:gd name="T11" fmla="*/ 2 h 3"/>
                  <a:gd name="T12" fmla="*/ 1 w 3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2" y="3"/>
                      <a:pt x="2" y="3"/>
                      <a:pt x="3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2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548">
                <a:extLst>
                  <a:ext uri="{FF2B5EF4-FFF2-40B4-BE49-F238E27FC236}">
                    <a16:creationId xmlns:a16="http://schemas.microsoft.com/office/drawing/2014/main" id="{B43B6EFE-BE84-4331-8B20-A79C132DB2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2155" y="2402570"/>
                <a:ext cx="6350" cy="1111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2 h 3"/>
                  <a:gd name="T4" fmla="*/ 0 w 2"/>
                  <a:gd name="T5" fmla="*/ 3 h 3"/>
                  <a:gd name="T6" fmla="*/ 1 w 2"/>
                  <a:gd name="T7" fmla="*/ 3 h 3"/>
                  <a:gd name="T8" fmla="*/ 2 w 2"/>
                  <a:gd name="T9" fmla="*/ 1 h 3"/>
                  <a:gd name="T10" fmla="*/ 2 w 2"/>
                  <a:gd name="T11" fmla="*/ 1 h 3"/>
                  <a:gd name="T12" fmla="*/ 2 w 2"/>
                  <a:gd name="T13" fmla="*/ 0 h 3"/>
                  <a:gd name="T14" fmla="*/ 1 w 2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3"/>
                      <a:pt x="1" y="3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549">
                <a:extLst>
                  <a:ext uri="{FF2B5EF4-FFF2-40B4-BE49-F238E27FC236}">
                    <a16:creationId xmlns:a16="http://schemas.microsoft.com/office/drawing/2014/main" id="{4ABA3A68-8B81-49F8-AE08-1E99BC2CE4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5368" y="2345420"/>
                <a:ext cx="11113" cy="14288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1 h 4"/>
                  <a:gd name="T4" fmla="*/ 1 w 3"/>
                  <a:gd name="T5" fmla="*/ 2 h 4"/>
                  <a:gd name="T6" fmla="*/ 1 w 3"/>
                  <a:gd name="T7" fmla="*/ 3 h 4"/>
                  <a:gd name="T8" fmla="*/ 1 w 3"/>
                  <a:gd name="T9" fmla="*/ 4 h 4"/>
                  <a:gd name="T10" fmla="*/ 1 w 3"/>
                  <a:gd name="T11" fmla="*/ 3 h 4"/>
                  <a:gd name="T12" fmla="*/ 2 w 3"/>
                  <a:gd name="T13" fmla="*/ 2 h 4"/>
                  <a:gd name="T14" fmla="*/ 2 w 3"/>
                  <a:gd name="T15" fmla="*/ 0 h 4"/>
                  <a:gd name="T16" fmla="*/ 1 w 3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3"/>
                      <a:pt x="1" y="3"/>
                    </a:cubicBezTo>
                    <a:cubicBezTo>
                      <a:pt x="2" y="3"/>
                      <a:pt x="2" y="2"/>
                      <a:pt x="2" y="2"/>
                    </a:cubicBezTo>
                    <a:cubicBezTo>
                      <a:pt x="3" y="1"/>
                      <a:pt x="3" y="1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Oval 550">
                <a:extLst>
                  <a:ext uri="{FF2B5EF4-FFF2-40B4-BE49-F238E27FC236}">
                    <a16:creationId xmlns:a16="http://schemas.microsoft.com/office/drawing/2014/main" id="{57DBA367-FB40-4223-A545-9E1B7D2381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0418" y="2593070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551">
                <a:extLst>
                  <a:ext uri="{FF2B5EF4-FFF2-40B4-BE49-F238E27FC236}">
                    <a16:creationId xmlns:a16="http://schemas.microsoft.com/office/drawing/2014/main" id="{44EB4C5A-2694-4613-892E-79B5C42E25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7243" y="2586720"/>
                <a:ext cx="11113" cy="11113"/>
              </a:xfrm>
              <a:custGeom>
                <a:avLst/>
                <a:gdLst>
                  <a:gd name="T0" fmla="*/ 2 w 3"/>
                  <a:gd name="T1" fmla="*/ 3 h 3"/>
                  <a:gd name="T2" fmla="*/ 3 w 3"/>
                  <a:gd name="T3" fmla="*/ 3 h 3"/>
                  <a:gd name="T4" fmla="*/ 2 w 3"/>
                  <a:gd name="T5" fmla="*/ 1 h 3"/>
                  <a:gd name="T6" fmla="*/ 0 w 3"/>
                  <a:gd name="T7" fmla="*/ 0 h 3"/>
                  <a:gd name="T8" fmla="*/ 0 w 3"/>
                  <a:gd name="T9" fmla="*/ 0 h 3"/>
                  <a:gd name="T10" fmla="*/ 0 w 3"/>
                  <a:gd name="T11" fmla="*/ 1 h 3"/>
                  <a:gd name="T12" fmla="*/ 1 w 3"/>
                  <a:gd name="T13" fmla="*/ 2 h 3"/>
                  <a:gd name="T14" fmla="*/ 2 w 3"/>
                  <a:gd name="T15" fmla="*/ 2 h 3"/>
                  <a:gd name="T16" fmla="*/ 2 w 3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3" y="1"/>
                      <a:pt x="3" y="2"/>
                      <a:pt x="2" y="1"/>
                    </a:cubicBezTo>
                    <a:cubicBezTo>
                      <a:pt x="2" y="1"/>
                      <a:pt x="1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2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Oval 552">
                <a:extLst>
                  <a:ext uri="{FF2B5EF4-FFF2-40B4-BE49-F238E27FC236}">
                    <a16:creationId xmlns:a16="http://schemas.microsoft.com/office/drawing/2014/main" id="{A60D3462-D08C-4A8D-8044-DDED78DFBD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3593" y="259783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553">
                <a:extLst>
                  <a:ext uri="{FF2B5EF4-FFF2-40B4-BE49-F238E27FC236}">
                    <a16:creationId xmlns:a16="http://schemas.microsoft.com/office/drawing/2014/main" id="{B944332F-A227-4C5E-8D22-87C06DC75D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3618" y="2550208"/>
                <a:ext cx="9525" cy="14288"/>
              </a:xfrm>
              <a:custGeom>
                <a:avLst/>
                <a:gdLst>
                  <a:gd name="T0" fmla="*/ 1 w 3"/>
                  <a:gd name="T1" fmla="*/ 4 h 4"/>
                  <a:gd name="T2" fmla="*/ 3 w 3"/>
                  <a:gd name="T3" fmla="*/ 1 h 4"/>
                  <a:gd name="T4" fmla="*/ 3 w 3"/>
                  <a:gd name="T5" fmla="*/ 0 h 4"/>
                  <a:gd name="T6" fmla="*/ 3 w 3"/>
                  <a:gd name="T7" fmla="*/ 0 h 4"/>
                  <a:gd name="T8" fmla="*/ 2 w 3"/>
                  <a:gd name="T9" fmla="*/ 1 h 4"/>
                  <a:gd name="T10" fmla="*/ 1 w 3"/>
                  <a:gd name="T11" fmla="*/ 2 h 4"/>
                  <a:gd name="T12" fmla="*/ 0 w 3"/>
                  <a:gd name="T13" fmla="*/ 3 h 4"/>
                  <a:gd name="T14" fmla="*/ 0 w 3"/>
                  <a:gd name="T15" fmla="*/ 3 h 4"/>
                  <a:gd name="T16" fmla="*/ 0 w 3"/>
                  <a:gd name="T17" fmla="*/ 4 h 4"/>
                  <a:gd name="T18" fmla="*/ 1 w 3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cubicBezTo>
                      <a:pt x="1" y="3"/>
                      <a:pt x="2" y="2"/>
                      <a:pt x="3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0" y="2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0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554">
                <a:extLst>
                  <a:ext uri="{FF2B5EF4-FFF2-40B4-BE49-F238E27FC236}">
                    <a16:creationId xmlns:a16="http://schemas.microsoft.com/office/drawing/2014/main" id="{713A653A-537B-44A5-869C-55CF4794CA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3130" y="3001058"/>
                <a:ext cx="6350" cy="7938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1 h 2"/>
                  <a:gd name="T4" fmla="*/ 2 w 2"/>
                  <a:gd name="T5" fmla="*/ 1 h 2"/>
                  <a:gd name="T6" fmla="*/ 0 w 2"/>
                  <a:gd name="T7" fmla="*/ 1 h 2"/>
                  <a:gd name="T8" fmla="*/ 0 w 2"/>
                  <a:gd name="T9" fmla="*/ 1 h 2"/>
                  <a:gd name="T10" fmla="*/ 2 w 2"/>
                  <a:gd name="T11" fmla="*/ 2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1" y="2"/>
                      <a:pt x="2" y="2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555">
                <a:extLst>
                  <a:ext uri="{FF2B5EF4-FFF2-40B4-BE49-F238E27FC236}">
                    <a16:creationId xmlns:a16="http://schemas.microsoft.com/office/drawing/2014/main" id="{FE16BF13-7D92-4F12-A933-A729604CA6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6968" y="2243820"/>
                <a:ext cx="7938" cy="11113"/>
              </a:xfrm>
              <a:custGeom>
                <a:avLst/>
                <a:gdLst>
                  <a:gd name="T0" fmla="*/ 0 w 2"/>
                  <a:gd name="T1" fmla="*/ 1 h 3"/>
                  <a:gd name="T2" fmla="*/ 0 w 2"/>
                  <a:gd name="T3" fmla="*/ 1 h 3"/>
                  <a:gd name="T4" fmla="*/ 1 w 2"/>
                  <a:gd name="T5" fmla="*/ 2 h 3"/>
                  <a:gd name="T6" fmla="*/ 2 w 2"/>
                  <a:gd name="T7" fmla="*/ 2 h 3"/>
                  <a:gd name="T8" fmla="*/ 2 w 2"/>
                  <a:gd name="T9" fmla="*/ 2 h 3"/>
                  <a:gd name="T10" fmla="*/ 2 w 2"/>
                  <a:gd name="T11" fmla="*/ 2 h 3"/>
                  <a:gd name="T12" fmla="*/ 2 w 2"/>
                  <a:gd name="T13" fmla="*/ 1 h 3"/>
                  <a:gd name="T14" fmla="*/ 0 w 2"/>
                  <a:gd name="T1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3"/>
                      <a:pt x="1" y="3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556">
                <a:extLst>
                  <a:ext uri="{FF2B5EF4-FFF2-40B4-BE49-F238E27FC236}">
                    <a16:creationId xmlns:a16="http://schemas.microsoft.com/office/drawing/2014/main" id="{CFE8753D-2135-4821-91C1-5E2E96E1B9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6680" y="2420033"/>
                <a:ext cx="9525" cy="11113"/>
              </a:xfrm>
              <a:custGeom>
                <a:avLst/>
                <a:gdLst>
                  <a:gd name="T0" fmla="*/ 3 w 3"/>
                  <a:gd name="T1" fmla="*/ 0 h 3"/>
                  <a:gd name="T2" fmla="*/ 2 w 3"/>
                  <a:gd name="T3" fmla="*/ 0 h 3"/>
                  <a:gd name="T4" fmla="*/ 0 w 3"/>
                  <a:gd name="T5" fmla="*/ 2 h 3"/>
                  <a:gd name="T6" fmla="*/ 0 w 3"/>
                  <a:gd name="T7" fmla="*/ 2 h 3"/>
                  <a:gd name="T8" fmla="*/ 1 w 3"/>
                  <a:gd name="T9" fmla="*/ 3 h 3"/>
                  <a:gd name="T10" fmla="*/ 3 w 3"/>
                  <a:gd name="T11" fmla="*/ 2 h 3"/>
                  <a:gd name="T12" fmla="*/ 3 w 3"/>
                  <a:gd name="T13" fmla="*/ 1 h 3"/>
                  <a:gd name="T14" fmla="*/ 3 w 3"/>
                  <a:gd name="T1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2" y="2"/>
                      <a:pt x="3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557">
                <a:extLst>
                  <a:ext uri="{FF2B5EF4-FFF2-40B4-BE49-F238E27FC236}">
                    <a16:creationId xmlns:a16="http://schemas.microsoft.com/office/drawing/2014/main" id="{C8EA1CDC-94A0-4BFB-B8CD-4B89FC9E3E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8668" y="2078720"/>
                <a:ext cx="9525" cy="6350"/>
              </a:xfrm>
              <a:custGeom>
                <a:avLst/>
                <a:gdLst>
                  <a:gd name="T0" fmla="*/ 1 w 3"/>
                  <a:gd name="T1" fmla="*/ 2 h 2"/>
                  <a:gd name="T2" fmla="*/ 2 w 3"/>
                  <a:gd name="T3" fmla="*/ 2 h 2"/>
                  <a:gd name="T4" fmla="*/ 2 w 3"/>
                  <a:gd name="T5" fmla="*/ 0 h 2"/>
                  <a:gd name="T6" fmla="*/ 2 w 3"/>
                  <a:gd name="T7" fmla="*/ 0 h 2"/>
                  <a:gd name="T8" fmla="*/ 2 w 3"/>
                  <a:gd name="T9" fmla="*/ 0 h 2"/>
                  <a:gd name="T10" fmla="*/ 1 w 3"/>
                  <a:gd name="T11" fmla="*/ 1 h 2"/>
                  <a:gd name="T12" fmla="*/ 1 w 3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1" y="2"/>
                      <a:pt x="1" y="2"/>
                      <a:pt x="2" y="2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1" y="1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558">
                <a:extLst>
                  <a:ext uri="{FF2B5EF4-FFF2-40B4-BE49-F238E27FC236}">
                    <a16:creationId xmlns:a16="http://schemas.microsoft.com/office/drawing/2014/main" id="{96FA45E4-4816-491D-85CA-0D09F22FB2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018" y="2146983"/>
                <a:ext cx="7938" cy="6350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1 w 2"/>
                  <a:gd name="T5" fmla="*/ 2 h 2"/>
                  <a:gd name="T6" fmla="*/ 2 w 2"/>
                  <a:gd name="T7" fmla="*/ 1 h 2"/>
                  <a:gd name="T8" fmla="*/ 1 w 2"/>
                  <a:gd name="T9" fmla="*/ 0 h 2"/>
                  <a:gd name="T10" fmla="*/ 0 w 2"/>
                  <a:gd name="T11" fmla="*/ 0 h 2"/>
                  <a:gd name="T12" fmla="*/ 0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2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559">
                <a:extLst>
                  <a:ext uri="{FF2B5EF4-FFF2-40B4-BE49-F238E27FC236}">
                    <a16:creationId xmlns:a16="http://schemas.microsoft.com/office/drawing/2014/main" id="{6C714586-3C6B-46FE-9AD8-D02FCA468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0805" y="2427970"/>
                <a:ext cx="11113" cy="6350"/>
              </a:xfrm>
              <a:custGeom>
                <a:avLst/>
                <a:gdLst>
                  <a:gd name="T0" fmla="*/ 3 w 3"/>
                  <a:gd name="T1" fmla="*/ 0 h 2"/>
                  <a:gd name="T2" fmla="*/ 2 w 3"/>
                  <a:gd name="T3" fmla="*/ 0 h 2"/>
                  <a:gd name="T4" fmla="*/ 0 w 3"/>
                  <a:gd name="T5" fmla="*/ 1 h 2"/>
                  <a:gd name="T6" fmla="*/ 1 w 3"/>
                  <a:gd name="T7" fmla="*/ 2 h 2"/>
                  <a:gd name="T8" fmla="*/ 1 w 3"/>
                  <a:gd name="T9" fmla="*/ 2 h 2"/>
                  <a:gd name="T10" fmla="*/ 3 w 3"/>
                  <a:gd name="T11" fmla="*/ 0 h 2"/>
                  <a:gd name="T12" fmla="*/ 3 w 3"/>
                  <a:gd name="T13" fmla="*/ 0 h 2"/>
                  <a:gd name="T14" fmla="*/ 3 w 3"/>
                  <a:gd name="T1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cubicBezTo>
                      <a:pt x="3" y="0"/>
                      <a:pt x="2" y="0"/>
                      <a:pt x="2" y="0"/>
                    </a:cubicBezTo>
                    <a:cubicBezTo>
                      <a:pt x="2" y="0"/>
                      <a:pt x="1" y="1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3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560">
                <a:extLst>
                  <a:ext uri="{FF2B5EF4-FFF2-40B4-BE49-F238E27FC236}">
                    <a16:creationId xmlns:a16="http://schemas.microsoft.com/office/drawing/2014/main" id="{25C39694-1555-461C-8C70-732DB38B20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1043" y="2127933"/>
                <a:ext cx="6350" cy="7938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0 h 2"/>
                  <a:gd name="T4" fmla="*/ 0 w 2"/>
                  <a:gd name="T5" fmla="*/ 0 h 2"/>
                  <a:gd name="T6" fmla="*/ 1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  <a:gd name="T12" fmla="*/ 1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561">
                <a:extLst>
                  <a:ext uri="{FF2B5EF4-FFF2-40B4-BE49-F238E27FC236}">
                    <a16:creationId xmlns:a16="http://schemas.microsoft.com/office/drawing/2014/main" id="{DE0BB41B-2050-4974-8350-C28B9AC56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4218" y="2121583"/>
                <a:ext cx="7938" cy="6350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0" y="2"/>
                      <a:pt x="1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562">
                <a:extLst>
                  <a:ext uri="{FF2B5EF4-FFF2-40B4-BE49-F238E27FC236}">
                    <a16:creationId xmlns:a16="http://schemas.microsoft.com/office/drawing/2014/main" id="{1A318ABA-BE61-4D73-82D1-CD57F9F455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3893" y="2096183"/>
                <a:ext cx="28575" cy="22225"/>
              </a:xfrm>
              <a:custGeom>
                <a:avLst/>
                <a:gdLst>
                  <a:gd name="T0" fmla="*/ 1 w 8"/>
                  <a:gd name="T1" fmla="*/ 3 h 6"/>
                  <a:gd name="T2" fmla="*/ 1 w 8"/>
                  <a:gd name="T3" fmla="*/ 3 h 6"/>
                  <a:gd name="T4" fmla="*/ 1 w 8"/>
                  <a:gd name="T5" fmla="*/ 3 h 6"/>
                  <a:gd name="T6" fmla="*/ 1 w 8"/>
                  <a:gd name="T7" fmla="*/ 4 h 6"/>
                  <a:gd name="T8" fmla="*/ 1 w 8"/>
                  <a:gd name="T9" fmla="*/ 5 h 6"/>
                  <a:gd name="T10" fmla="*/ 2 w 8"/>
                  <a:gd name="T11" fmla="*/ 6 h 6"/>
                  <a:gd name="T12" fmla="*/ 3 w 8"/>
                  <a:gd name="T13" fmla="*/ 6 h 6"/>
                  <a:gd name="T14" fmla="*/ 4 w 8"/>
                  <a:gd name="T15" fmla="*/ 6 h 6"/>
                  <a:gd name="T16" fmla="*/ 5 w 8"/>
                  <a:gd name="T17" fmla="*/ 6 h 6"/>
                  <a:gd name="T18" fmla="*/ 6 w 8"/>
                  <a:gd name="T19" fmla="*/ 4 h 6"/>
                  <a:gd name="T20" fmla="*/ 7 w 8"/>
                  <a:gd name="T21" fmla="*/ 4 h 6"/>
                  <a:gd name="T22" fmla="*/ 8 w 8"/>
                  <a:gd name="T23" fmla="*/ 3 h 6"/>
                  <a:gd name="T24" fmla="*/ 8 w 8"/>
                  <a:gd name="T25" fmla="*/ 3 h 6"/>
                  <a:gd name="T26" fmla="*/ 7 w 8"/>
                  <a:gd name="T27" fmla="*/ 2 h 6"/>
                  <a:gd name="T28" fmla="*/ 4 w 8"/>
                  <a:gd name="T29" fmla="*/ 2 h 6"/>
                  <a:gd name="T30" fmla="*/ 2 w 8"/>
                  <a:gd name="T31" fmla="*/ 2 h 6"/>
                  <a:gd name="T32" fmla="*/ 2 w 8"/>
                  <a:gd name="T33" fmla="*/ 2 h 6"/>
                  <a:gd name="T34" fmla="*/ 2 w 8"/>
                  <a:gd name="T35" fmla="*/ 2 h 6"/>
                  <a:gd name="T36" fmla="*/ 2 w 8"/>
                  <a:gd name="T37" fmla="*/ 2 h 6"/>
                  <a:gd name="T38" fmla="*/ 2 w 8"/>
                  <a:gd name="T39" fmla="*/ 2 h 6"/>
                  <a:gd name="T40" fmla="*/ 2 w 8"/>
                  <a:gd name="T41" fmla="*/ 2 h 6"/>
                  <a:gd name="T42" fmla="*/ 2 w 8"/>
                  <a:gd name="T43" fmla="*/ 1 h 6"/>
                  <a:gd name="T44" fmla="*/ 1 w 8"/>
                  <a:gd name="T45" fmla="*/ 0 h 6"/>
                  <a:gd name="T46" fmla="*/ 0 w 8"/>
                  <a:gd name="T47" fmla="*/ 1 h 6"/>
                  <a:gd name="T48" fmla="*/ 0 w 8"/>
                  <a:gd name="T49" fmla="*/ 2 h 6"/>
                  <a:gd name="T50" fmla="*/ 1 w 8"/>
                  <a:gd name="T5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" h="6"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1" y="5"/>
                      <a:pt x="2" y="5"/>
                      <a:pt x="2" y="6"/>
                    </a:cubicBezTo>
                    <a:cubicBezTo>
                      <a:pt x="2" y="6"/>
                      <a:pt x="2" y="6"/>
                      <a:pt x="3" y="6"/>
                    </a:cubicBezTo>
                    <a:cubicBezTo>
                      <a:pt x="3" y="6"/>
                      <a:pt x="3" y="6"/>
                      <a:pt x="4" y="6"/>
                    </a:cubicBezTo>
                    <a:cubicBezTo>
                      <a:pt x="4" y="6"/>
                      <a:pt x="5" y="6"/>
                      <a:pt x="5" y="6"/>
                    </a:cubicBezTo>
                    <a:cubicBezTo>
                      <a:pt x="6" y="5"/>
                      <a:pt x="6" y="5"/>
                      <a:pt x="6" y="4"/>
                    </a:cubicBezTo>
                    <a:cubicBezTo>
                      <a:pt x="6" y="4"/>
                      <a:pt x="6" y="4"/>
                      <a:pt x="7" y="4"/>
                    </a:cubicBezTo>
                    <a:cubicBezTo>
                      <a:pt x="7" y="3"/>
                      <a:pt x="7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2"/>
                      <a:pt x="7" y="2"/>
                      <a:pt x="7" y="2"/>
                    </a:cubicBezTo>
                    <a:cubicBezTo>
                      <a:pt x="6" y="2"/>
                      <a:pt x="5" y="2"/>
                      <a:pt x="4" y="2"/>
                    </a:cubicBezTo>
                    <a:cubicBezTo>
                      <a:pt x="3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563">
                <a:extLst>
                  <a:ext uri="{FF2B5EF4-FFF2-40B4-BE49-F238E27FC236}">
                    <a16:creationId xmlns:a16="http://schemas.microsoft.com/office/drawing/2014/main" id="{A6ECB735-98F0-451D-A175-00AF76D4B9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5368" y="2478770"/>
                <a:ext cx="7938" cy="11113"/>
              </a:xfrm>
              <a:custGeom>
                <a:avLst/>
                <a:gdLst>
                  <a:gd name="T0" fmla="*/ 1 w 2"/>
                  <a:gd name="T1" fmla="*/ 3 h 3"/>
                  <a:gd name="T2" fmla="*/ 2 w 2"/>
                  <a:gd name="T3" fmla="*/ 0 h 3"/>
                  <a:gd name="T4" fmla="*/ 2 w 2"/>
                  <a:gd name="T5" fmla="*/ 0 h 3"/>
                  <a:gd name="T6" fmla="*/ 1 w 2"/>
                  <a:gd name="T7" fmla="*/ 0 h 3"/>
                  <a:gd name="T8" fmla="*/ 1 w 2"/>
                  <a:gd name="T9" fmla="*/ 0 h 3"/>
                  <a:gd name="T10" fmla="*/ 0 w 2"/>
                  <a:gd name="T11" fmla="*/ 2 h 3"/>
                  <a:gd name="T12" fmla="*/ 0 w 2"/>
                  <a:gd name="T13" fmla="*/ 3 h 3"/>
                  <a:gd name="T14" fmla="*/ 1 w 2"/>
                  <a:gd name="T15" fmla="*/ 3 h 3"/>
                  <a:gd name="T16" fmla="*/ 1 w 2"/>
                  <a:gd name="T1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1" y="3"/>
                    </a:moveTo>
                    <a:cubicBezTo>
                      <a:pt x="2" y="2"/>
                      <a:pt x="2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564">
                <a:extLst>
                  <a:ext uri="{FF2B5EF4-FFF2-40B4-BE49-F238E27FC236}">
                    <a16:creationId xmlns:a16="http://schemas.microsoft.com/office/drawing/2014/main" id="{DB8F91FB-9D36-44E3-BE11-22AAC3F99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9930" y="2478770"/>
                <a:ext cx="11113" cy="6350"/>
              </a:xfrm>
              <a:custGeom>
                <a:avLst/>
                <a:gdLst>
                  <a:gd name="T0" fmla="*/ 1 w 3"/>
                  <a:gd name="T1" fmla="*/ 2 h 2"/>
                  <a:gd name="T2" fmla="*/ 3 w 3"/>
                  <a:gd name="T3" fmla="*/ 1 h 2"/>
                  <a:gd name="T4" fmla="*/ 3 w 3"/>
                  <a:gd name="T5" fmla="*/ 0 h 2"/>
                  <a:gd name="T6" fmla="*/ 2 w 3"/>
                  <a:gd name="T7" fmla="*/ 0 h 2"/>
                  <a:gd name="T8" fmla="*/ 1 w 3"/>
                  <a:gd name="T9" fmla="*/ 0 h 2"/>
                  <a:gd name="T10" fmla="*/ 0 w 3"/>
                  <a:gd name="T11" fmla="*/ 1 h 2"/>
                  <a:gd name="T12" fmla="*/ 0 w 3"/>
                  <a:gd name="T13" fmla="*/ 1 h 2"/>
                  <a:gd name="T14" fmla="*/ 1 w 3"/>
                  <a:gd name="T1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1" y="2"/>
                    </a:moveTo>
                    <a:cubicBezTo>
                      <a:pt x="2" y="1"/>
                      <a:pt x="2" y="1"/>
                      <a:pt x="3" y="1"/>
                    </a:cubicBezTo>
                    <a:cubicBezTo>
                      <a:pt x="3" y="1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565">
                <a:extLst>
                  <a:ext uri="{FF2B5EF4-FFF2-40B4-BE49-F238E27FC236}">
                    <a16:creationId xmlns:a16="http://schemas.microsoft.com/office/drawing/2014/main" id="{677E9FDB-0071-493D-81E3-A5D262B61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0243" y="2107295"/>
                <a:ext cx="11113" cy="6350"/>
              </a:xfrm>
              <a:custGeom>
                <a:avLst/>
                <a:gdLst>
                  <a:gd name="T0" fmla="*/ 2 w 3"/>
                  <a:gd name="T1" fmla="*/ 2 h 2"/>
                  <a:gd name="T2" fmla="*/ 2 w 3"/>
                  <a:gd name="T3" fmla="*/ 2 h 2"/>
                  <a:gd name="T4" fmla="*/ 3 w 3"/>
                  <a:gd name="T5" fmla="*/ 2 h 2"/>
                  <a:gd name="T6" fmla="*/ 2 w 3"/>
                  <a:gd name="T7" fmla="*/ 1 h 2"/>
                  <a:gd name="T8" fmla="*/ 1 w 3"/>
                  <a:gd name="T9" fmla="*/ 0 h 2"/>
                  <a:gd name="T10" fmla="*/ 1 w 3"/>
                  <a:gd name="T11" fmla="*/ 0 h 2"/>
                  <a:gd name="T12" fmla="*/ 0 w 3"/>
                  <a:gd name="T13" fmla="*/ 0 h 2"/>
                  <a:gd name="T14" fmla="*/ 0 w 3"/>
                  <a:gd name="T15" fmla="*/ 0 h 2"/>
                  <a:gd name="T16" fmla="*/ 2 w 3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2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3" y="2"/>
                    </a:cubicBezTo>
                    <a:cubicBezTo>
                      <a:pt x="2" y="2"/>
                      <a:pt x="2" y="2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566">
                <a:extLst>
                  <a:ext uri="{FF2B5EF4-FFF2-40B4-BE49-F238E27FC236}">
                    <a16:creationId xmlns:a16="http://schemas.microsoft.com/office/drawing/2014/main" id="{B5E83B55-0458-421D-A13C-E4B1CB7F6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643" y="2200958"/>
                <a:ext cx="11113" cy="3175"/>
              </a:xfrm>
              <a:custGeom>
                <a:avLst/>
                <a:gdLst>
                  <a:gd name="T0" fmla="*/ 2 w 3"/>
                  <a:gd name="T1" fmla="*/ 1 h 1"/>
                  <a:gd name="T2" fmla="*/ 3 w 3"/>
                  <a:gd name="T3" fmla="*/ 1 h 1"/>
                  <a:gd name="T4" fmla="*/ 3 w 3"/>
                  <a:gd name="T5" fmla="*/ 0 h 1"/>
                  <a:gd name="T6" fmla="*/ 3 w 3"/>
                  <a:gd name="T7" fmla="*/ 0 h 1"/>
                  <a:gd name="T8" fmla="*/ 1 w 3"/>
                  <a:gd name="T9" fmla="*/ 0 h 1"/>
                  <a:gd name="T10" fmla="*/ 0 w 3"/>
                  <a:gd name="T11" fmla="*/ 1 h 1"/>
                  <a:gd name="T12" fmla="*/ 2 w 3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cubicBezTo>
                      <a:pt x="2" y="1"/>
                      <a:pt x="2" y="1"/>
                      <a:pt x="3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567">
                <a:extLst>
                  <a:ext uri="{FF2B5EF4-FFF2-40B4-BE49-F238E27FC236}">
                    <a16:creationId xmlns:a16="http://schemas.microsoft.com/office/drawing/2014/main" id="{5989B3E9-E69B-4ABC-8012-B363CC6070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1355" y="2167620"/>
                <a:ext cx="3175" cy="7938"/>
              </a:xfrm>
              <a:custGeom>
                <a:avLst/>
                <a:gdLst>
                  <a:gd name="T0" fmla="*/ 0 w 1"/>
                  <a:gd name="T1" fmla="*/ 2 h 2"/>
                  <a:gd name="T2" fmla="*/ 1 w 1"/>
                  <a:gd name="T3" fmla="*/ 1 h 2"/>
                  <a:gd name="T4" fmla="*/ 1 w 1"/>
                  <a:gd name="T5" fmla="*/ 0 h 2"/>
                  <a:gd name="T6" fmla="*/ 1 w 1"/>
                  <a:gd name="T7" fmla="*/ 0 h 2"/>
                  <a:gd name="T8" fmla="*/ 0 w 1"/>
                  <a:gd name="T9" fmla="*/ 1 h 2"/>
                  <a:gd name="T10" fmla="*/ 0 w 1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0" y="2"/>
                    </a:moveTo>
                    <a:cubicBezTo>
                      <a:pt x="1" y="2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568">
                <a:extLst>
                  <a:ext uri="{FF2B5EF4-FFF2-40B4-BE49-F238E27FC236}">
                    <a16:creationId xmlns:a16="http://schemas.microsoft.com/office/drawing/2014/main" id="{FCAB3DDD-33D2-4190-930E-5996016E94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69368" y="2181908"/>
                <a:ext cx="6350" cy="1111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1 w 2"/>
                  <a:gd name="T5" fmla="*/ 3 h 3"/>
                  <a:gd name="T6" fmla="*/ 2 w 2"/>
                  <a:gd name="T7" fmla="*/ 3 h 3"/>
                  <a:gd name="T8" fmla="*/ 2 w 2"/>
                  <a:gd name="T9" fmla="*/ 2 h 3"/>
                  <a:gd name="T10" fmla="*/ 0 w 2"/>
                  <a:gd name="T11" fmla="*/ 0 h 3"/>
                  <a:gd name="T12" fmla="*/ 0 w 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2" y="3"/>
                      <a:pt x="2" y="3"/>
                    </a:cubicBezTo>
                    <a:cubicBezTo>
                      <a:pt x="2" y="3"/>
                      <a:pt x="2" y="2"/>
                      <a:pt x="2" y="2"/>
                    </a:cubicBezTo>
                    <a:cubicBezTo>
                      <a:pt x="1" y="1"/>
                      <a:pt x="1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569">
                <a:extLst>
                  <a:ext uri="{FF2B5EF4-FFF2-40B4-BE49-F238E27FC236}">
                    <a16:creationId xmlns:a16="http://schemas.microsoft.com/office/drawing/2014/main" id="{47157944-6AF5-4D60-B525-2476F59FA2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6443" y="2388283"/>
                <a:ext cx="7938" cy="7938"/>
              </a:xfrm>
              <a:custGeom>
                <a:avLst/>
                <a:gdLst>
                  <a:gd name="T0" fmla="*/ 1 w 2"/>
                  <a:gd name="T1" fmla="*/ 1 h 2"/>
                  <a:gd name="T2" fmla="*/ 1 w 2"/>
                  <a:gd name="T3" fmla="*/ 2 h 2"/>
                  <a:gd name="T4" fmla="*/ 1 w 2"/>
                  <a:gd name="T5" fmla="*/ 2 h 2"/>
                  <a:gd name="T6" fmla="*/ 2 w 2"/>
                  <a:gd name="T7" fmla="*/ 2 h 2"/>
                  <a:gd name="T8" fmla="*/ 2 w 2"/>
                  <a:gd name="T9" fmla="*/ 2 h 2"/>
                  <a:gd name="T10" fmla="*/ 2 w 2"/>
                  <a:gd name="T11" fmla="*/ 1 h 2"/>
                  <a:gd name="T12" fmla="*/ 1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570">
                <a:extLst>
                  <a:ext uri="{FF2B5EF4-FFF2-40B4-BE49-F238E27FC236}">
                    <a16:creationId xmlns:a16="http://schemas.microsoft.com/office/drawing/2014/main" id="{0A7E209F-C033-4AA1-A8FF-B0672DA7C6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7705" y="2513695"/>
                <a:ext cx="7938" cy="4763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  <a:gd name="T10" fmla="*/ 2 w 2"/>
                  <a:gd name="T11" fmla="*/ 1 h 1"/>
                  <a:gd name="T12" fmla="*/ 2 w 2"/>
                  <a:gd name="T13" fmla="*/ 0 h 1"/>
                  <a:gd name="T14" fmla="*/ 1 w 2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571">
                <a:extLst>
                  <a:ext uri="{FF2B5EF4-FFF2-40B4-BE49-F238E27FC236}">
                    <a16:creationId xmlns:a16="http://schemas.microsoft.com/office/drawing/2014/main" id="{0055976A-81AE-4317-B277-CAFDE737E7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7730" y="2442258"/>
                <a:ext cx="6350" cy="3175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1 w 2"/>
                  <a:gd name="T5" fmla="*/ 1 h 1"/>
                  <a:gd name="T6" fmla="*/ 1 w 2"/>
                  <a:gd name="T7" fmla="*/ 1 h 1"/>
                  <a:gd name="T8" fmla="*/ 2 w 2"/>
                  <a:gd name="T9" fmla="*/ 1 h 1"/>
                  <a:gd name="T10" fmla="*/ 1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572">
                <a:extLst>
                  <a:ext uri="{FF2B5EF4-FFF2-40B4-BE49-F238E27FC236}">
                    <a16:creationId xmlns:a16="http://schemas.microsoft.com/office/drawing/2014/main" id="{5926D381-CE05-43DD-B672-2DF7E83D8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9168" y="3282045"/>
                <a:ext cx="7938" cy="4763"/>
              </a:xfrm>
              <a:custGeom>
                <a:avLst/>
                <a:gdLst>
                  <a:gd name="T0" fmla="*/ 0 w 2"/>
                  <a:gd name="T1" fmla="*/ 1 h 1"/>
                  <a:gd name="T2" fmla="*/ 0 w 2"/>
                  <a:gd name="T3" fmla="*/ 1 h 1"/>
                  <a:gd name="T4" fmla="*/ 0 w 2"/>
                  <a:gd name="T5" fmla="*/ 1 h 1"/>
                  <a:gd name="T6" fmla="*/ 1 w 2"/>
                  <a:gd name="T7" fmla="*/ 1 h 1"/>
                  <a:gd name="T8" fmla="*/ 1 w 2"/>
                  <a:gd name="T9" fmla="*/ 1 h 1"/>
                  <a:gd name="T10" fmla="*/ 2 w 2"/>
                  <a:gd name="T11" fmla="*/ 1 h 1"/>
                  <a:gd name="T12" fmla="*/ 2 w 2"/>
                  <a:gd name="T13" fmla="*/ 1 h 1"/>
                  <a:gd name="T14" fmla="*/ 2 w 2"/>
                  <a:gd name="T15" fmla="*/ 1 h 1"/>
                  <a:gd name="T16" fmla="*/ 0 w 2"/>
                  <a:gd name="T1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0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573">
                <a:extLst>
                  <a:ext uri="{FF2B5EF4-FFF2-40B4-BE49-F238E27FC236}">
                    <a16:creationId xmlns:a16="http://schemas.microsoft.com/office/drawing/2014/main" id="{F2FC3E48-1158-456F-ACD9-5718795B4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51955" y="2243820"/>
                <a:ext cx="4763" cy="7938"/>
              </a:xfrm>
              <a:custGeom>
                <a:avLst/>
                <a:gdLst>
                  <a:gd name="T0" fmla="*/ 1 w 1"/>
                  <a:gd name="T1" fmla="*/ 0 h 2"/>
                  <a:gd name="T2" fmla="*/ 0 w 1"/>
                  <a:gd name="T3" fmla="*/ 0 h 2"/>
                  <a:gd name="T4" fmla="*/ 0 w 1"/>
                  <a:gd name="T5" fmla="*/ 2 h 2"/>
                  <a:gd name="T6" fmla="*/ 1 w 1"/>
                  <a:gd name="T7" fmla="*/ 2 h 2"/>
                  <a:gd name="T8" fmla="*/ 1 w 1"/>
                  <a:gd name="T9" fmla="*/ 2 h 2"/>
                  <a:gd name="T10" fmla="*/ 1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1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574">
                <a:extLst>
                  <a:ext uri="{FF2B5EF4-FFF2-40B4-BE49-F238E27FC236}">
                    <a16:creationId xmlns:a16="http://schemas.microsoft.com/office/drawing/2014/main" id="{9CD8A4AC-B426-4007-88BB-CBD110EF83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3455" y="3018520"/>
                <a:ext cx="4763" cy="11113"/>
              </a:xfrm>
              <a:custGeom>
                <a:avLst/>
                <a:gdLst>
                  <a:gd name="T0" fmla="*/ 0 w 1"/>
                  <a:gd name="T1" fmla="*/ 1 h 3"/>
                  <a:gd name="T2" fmla="*/ 0 w 1"/>
                  <a:gd name="T3" fmla="*/ 1 h 3"/>
                  <a:gd name="T4" fmla="*/ 0 w 1"/>
                  <a:gd name="T5" fmla="*/ 2 h 3"/>
                  <a:gd name="T6" fmla="*/ 0 w 1"/>
                  <a:gd name="T7" fmla="*/ 3 h 3"/>
                  <a:gd name="T8" fmla="*/ 0 w 1"/>
                  <a:gd name="T9" fmla="*/ 3 h 3"/>
                  <a:gd name="T10" fmla="*/ 1 w 1"/>
                  <a:gd name="T11" fmla="*/ 1 h 3"/>
                  <a:gd name="T12" fmla="*/ 0 w 1"/>
                  <a:gd name="T1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3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1" y="2"/>
                      <a:pt x="1" y="1"/>
                    </a:cubicBezTo>
                    <a:cubicBezTo>
                      <a:pt x="1" y="1"/>
                      <a:pt x="1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575">
                <a:extLst>
                  <a:ext uri="{FF2B5EF4-FFF2-40B4-BE49-F238E27FC236}">
                    <a16:creationId xmlns:a16="http://schemas.microsoft.com/office/drawing/2014/main" id="{97838377-172F-4D7E-81F1-FA08FA163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1705" y="3066145"/>
                <a:ext cx="6350" cy="3175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0 w 2"/>
                  <a:gd name="T11" fmla="*/ 0 h 1"/>
                  <a:gd name="T12" fmla="*/ 0 w 2"/>
                  <a:gd name="T13" fmla="*/ 1 h 1"/>
                  <a:gd name="T14" fmla="*/ 1 w 2"/>
                  <a:gd name="T1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576">
                <a:extLst>
                  <a:ext uri="{FF2B5EF4-FFF2-40B4-BE49-F238E27FC236}">
                    <a16:creationId xmlns:a16="http://schemas.microsoft.com/office/drawing/2014/main" id="{E3BCFE61-D13F-4FFC-881D-2EA79EF52E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2093" y="2373995"/>
                <a:ext cx="11113" cy="6350"/>
              </a:xfrm>
              <a:custGeom>
                <a:avLst/>
                <a:gdLst>
                  <a:gd name="T0" fmla="*/ 1 w 3"/>
                  <a:gd name="T1" fmla="*/ 0 h 2"/>
                  <a:gd name="T2" fmla="*/ 0 w 3"/>
                  <a:gd name="T3" fmla="*/ 2 h 2"/>
                  <a:gd name="T4" fmla="*/ 2 w 3"/>
                  <a:gd name="T5" fmla="*/ 2 h 2"/>
                  <a:gd name="T6" fmla="*/ 2 w 3"/>
                  <a:gd name="T7" fmla="*/ 1 h 2"/>
                  <a:gd name="T8" fmla="*/ 2 w 3"/>
                  <a:gd name="T9" fmla="*/ 0 h 2"/>
                  <a:gd name="T10" fmla="*/ 1 w 3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1" y="2"/>
                      <a:pt x="2" y="2"/>
                    </a:cubicBezTo>
                    <a:cubicBezTo>
                      <a:pt x="2" y="2"/>
                      <a:pt x="2" y="1"/>
                      <a:pt x="2" y="1"/>
                    </a:cubicBezTo>
                    <a:cubicBezTo>
                      <a:pt x="3" y="1"/>
                      <a:pt x="3" y="1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577">
                <a:extLst>
                  <a:ext uri="{FF2B5EF4-FFF2-40B4-BE49-F238E27FC236}">
                    <a16:creationId xmlns:a16="http://schemas.microsoft.com/office/drawing/2014/main" id="{FB116E05-6D47-4A58-BED3-6691C3A5C0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7805" y="2380345"/>
                <a:ext cx="19050" cy="15875"/>
              </a:xfrm>
              <a:custGeom>
                <a:avLst/>
                <a:gdLst>
                  <a:gd name="T0" fmla="*/ 4 w 5"/>
                  <a:gd name="T1" fmla="*/ 0 h 4"/>
                  <a:gd name="T2" fmla="*/ 3 w 5"/>
                  <a:gd name="T3" fmla="*/ 0 h 4"/>
                  <a:gd name="T4" fmla="*/ 2 w 5"/>
                  <a:gd name="T5" fmla="*/ 0 h 4"/>
                  <a:gd name="T6" fmla="*/ 2 w 5"/>
                  <a:gd name="T7" fmla="*/ 1 h 4"/>
                  <a:gd name="T8" fmla="*/ 2 w 5"/>
                  <a:gd name="T9" fmla="*/ 1 h 4"/>
                  <a:gd name="T10" fmla="*/ 0 w 5"/>
                  <a:gd name="T11" fmla="*/ 3 h 4"/>
                  <a:gd name="T12" fmla="*/ 0 w 5"/>
                  <a:gd name="T13" fmla="*/ 4 h 4"/>
                  <a:gd name="T14" fmla="*/ 0 w 5"/>
                  <a:gd name="T15" fmla="*/ 4 h 4"/>
                  <a:gd name="T16" fmla="*/ 1 w 5"/>
                  <a:gd name="T17" fmla="*/ 4 h 4"/>
                  <a:gd name="T18" fmla="*/ 4 w 5"/>
                  <a:gd name="T19" fmla="*/ 3 h 4"/>
                  <a:gd name="T20" fmla="*/ 5 w 5"/>
                  <a:gd name="T21" fmla="*/ 2 h 4"/>
                  <a:gd name="T22" fmla="*/ 5 w 5"/>
                  <a:gd name="T23" fmla="*/ 1 h 4"/>
                  <a:gd name="T24" fmla="*/ 5 w 5"/>
                  <a:gd name="T25" fmla="*/ 0 h 4"/>
                  <a:gd name="T26" fmla="*/ 4 w 5"/>
                  <a:gd name="T27" fmla="*/ 0 h 4"/>
                  <a:gd name="T28" fmla="*/ 4 w 5"/>
                  <a:gd name="T29" fmla="*/ 0 h 4"/>
                  <a:gd name="T30" fmla="*/ 4 w 5"/>
                  <a:gd name="T3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4">
                    <a:moveTo>
                      <a:pt x="4" y="0"/>
                    </a:moveTo>
                    <a:cubicBezTo>
                      <a:pt x="4" y="0"/>
                      <a:pt x="4" y="0"/>
                      <a:pt x="3" y="0"/>
                    </a:cubicBezTo>
                    <a:cubicBezTo>
                      <a:pt x="3" y="0"/>
                      <a:pt x="2" y="0"/>
                      <a:pt x="2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0" y="1"/>
                      <a:pt x="0" y="1"/>
                      <a:pt x="0" y="3"/>
                    </a:cubicBezTo>
                    <a:cubicBezTo>
                      <a:pt x="0" y="3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1" y="4"/>
                      <a:pt x="1" y="4"/>
                    </a:cubicBezTo>
                    <a:cubicBezTo>
                      <a:pt x="2" y="4"/>
                      <a:pt x="2" y="3"/>
                      <a:pt x="4" y="3"/>
                    </a:cubicBezTo>
                    <a:cubicBezTo>
                      <a:pt x="4" y="2"/>
                      <a:pt x="4" y="2"/>
                      <a:pt x="5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5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578">
                <a:extLst>
                  <a:ext uri="{FF2B5EF4-FFF2-40B4-BE49-F238E27FC236}">
                    <a16:creationId xmlns:a16="http://schemas.microsoft.com/office/drawing/2014/main" id="{54D0BA9D-AAA2-4F46-99B4-1FA996DB9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0143" y="3434445"/>
                <a:ext cx="7938" cy="6350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0 w 2"/>
                  <a:gd name="T5" fmla="*/ 2 h 2"/>
                  <a:gd name="T6" fmla="*/ 1 w 2"/>
                  <a:gd name="T7" fmla="*/ 2 h 2"/>
                  <a:gd name="T8" fmla="*/ 1 w 2"/>
                  <a:gd name="T9" fmla="*/ 1 h 2"/>
                  <a:gd name="T10" fmla="*/ 1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2" y="1"/>
                      <a:pt x="1" y="1"/>
                    </a:cubicBezTo>
                    <a:cubicBezTo>
                      <a:pt x="1" y="0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579">
                <a:extLst>
                  <a:ext uri="{FF2B5EF4-FFF2-40B4-BE49-F238E27FC236}">
                    <a16:creationId xmlns:a16="http://schemas.microsoft.com/office/drawing/2014/main" id="{C3DF5F70-1AD3-4020-85B2-C7CA254293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6130" y="2893108"/>
                <a:ext cx="7938" cy="7938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1 w 2"/>
                  <a:gd name="T7" fmla="*/ 0 h 2"/>
                  <a:gd name="T8" fmla="*/ 0 w 2"/>
                  <a:gd name="T9" fmla="*/ 1 h 2"/>
                  <a:gd name="T10" fmla="*/ 0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2"/>
                      <a:pt x="0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580">
                <a:extLst>
                  <a:ext uri="{FF2B5EF4-FFF2-40B4-BE49-F238E27FC236}">
                    <a16:creationId xmlns:a16="http://schemas.microsoft.com/office/drawing/2014/main" id="{AB503D70-FA23-4737-8CA1-FA69AE8E4B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030" y="2104120"/>
                <a:ext cx="6350" cy="6350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1 h 2"/>
                  <a:gd name="T4" fmla="*/ 1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1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581">
                <a:extLst>
                  <a:ext uri="{FF2B5EF4-FFF2-40B4-BE49-F238E27FC236}">
                    <a16:creationId xmlns:a16="http://schemas.microsoft.com/office/drawing/2014/main" id="{95BF53E1-0AF6-4B22-BC63-994568209A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7030" y="2878820"/>
                <a:ext cx="6350" cy="6350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0 h 2"/>
                  <a:gd name="T4" fmla="*/ 0 w 2"/>
                  <a:gd name="T5" fmla="*/ 1 h 2"/>
                  <a:gd name="T6" fmla="*/ 1 w 2"/>
                  <a:gd name="T7" fmla="*/ 1 h 2"/>
                  <a:gd name="T8" fmla="*/ 2 w 2"/>
                  <a:gd name="T9" fmla="*/ 1 h 2"/>
                  <a:gd name="T10" fmla="*/ 2 w 2"/>
                  <a:gd name="T11" fmla="*/ 1 h 2"/>
                  <a:gd name="T12" fmla="*/ 1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2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582">
                <a:extLst>
                  <a:ext uri="{FF2B5EF4-FFF2-40B4-BE49-F238E27FC236}">
                    <a16:creationId xmlns:a16="http://schemas.microsoft.com/office/drawing/2014/main" id="{1ECE4884-4F07-4CFB-8D9E-5AD2EC9E02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1843" y="2305733"/>
                <a:ext cx="6350" cy="6350"/>
              </a:xfrm>
              <a:custGeom>
                <a:avLst/>
                <a:gdLst>
                  <a:gd name="T0" fmla="*/ 2 w 2"/>
                  <a:gd name="T1" fmla="*/ 0 h 2"/>
                  <a:gd name="T2" fmla="*/ 1 w 2"/>
                  <a:gd name="T3" fmla="*/ 1 h 2"/>
                  <a:gd name="T4" fmla="*/ 0 w 2"/>
                  <a:gd name="T5" fmla="*/ 1 h 2"/>
                  <a:gd name="T6" fmla="*/ 0 w 2"/>
                  <a:gd name="T7" fmla="*/ 2 h 2"/>
                  <a:gd name="T8" fmla="*/ 0 w 2"/>
                  <a:gd name="T9" fmla="*/ 2 h 2"/>
                  <a:gd name="T10" fmla="*/ 1 w 2"/>
                  <a:gd name="T11" fmla="*/ 2 h 2"/>
                  <a:gd name="T12" fmla="*/ 2 w 2"/>
                  <a:gd name="T13" fmla="*/ 1 h 2"/>
                  <a:gd name="T14" fmla="*/ 2 w 2"/>
                  <a:gd name="T15" fmla="*/ 1 h 2"/>
                  <a:gd name="T16" fmla="*/ 2 w 2"/>
                  <a:gd name="T1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2" y="1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1" y="2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583">
                <a:extLst>
                  <a:ext uri="{FF2B5EF4-FFF2-40B4-BE49-F238E27FC236}">
                    <a16:creationId xmlns:a16="http://schemas.microsoft.com/office/drawing/2014/main" id="{2EF2E98E-D94F-432B-8BF2-5931CD2548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9993" y="3094720"/>
                <a:ext cx="6350" cy="7938"/>
              </a:xfrm>
              <a:custGeom>
                <a:avLst/>
                <a:gdLst>
                  <a:gd name="T0" fmla="*/ 2 w 2"/>
                  <a:gd name="T1" fmla="*/ 1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2 h 2"/>
                  <a:gd name="T10" fmla="*/ 2 w 2"/>
                  <a:gd name="T11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584">
                <a:extLst>
                  <a:ext uri="{FF2B5EF4-FFF2-40B4-BE49-F238E27FC236}">
                    <a16:creationId xmlns:a16="http://schemas.microsoft.com/office/drawing/2014/main" id="{97DA683B-5CB5-4306-ADA0-3B692545C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4068" y="2331133"/>
                <a:ext cx="6350" cy="3175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0 h 1"/>
                  <a:gd name="T4" fmla="*/ 2 w 2"/>
                  <a:gd name="T5" fmla="*/ 0 h 1"/>
                  <a:gd name="T6" fmla="*/ 1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  <a:gd name="T12" fmla="*/ 2 w 2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585">
                <a:extLst>
                  <a:ext uri="{FF2B5EF4-FFF2-40B4-BE49-F238E27FC236}">
                    <a16:creationId xmlns:a16="http://schemas.microsoft.com/office/drawing/2014/main" id="{4C0C824D-35DC-4508-A967-391A41AD5A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8718" y="3043920"/>
                <a:ext cx="7938" cy="7938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2 w 2"/>
                  <a:gd name="T5" fmla="*/ 2 h 2"/>
                  <a:gd name="T6" fmla="*/ 2 w 2"/>
                  <a:gd name="T7" fmla="*/ 1 h 2"/>
                  <a:gd name="T8" fmla="*/ 2 w 2"/>
                  <a:gd name="T9" fmla="*/ 1 h 2"/>
                  <a:gd name="T10" fmla="*/ 1 w 2"/>
                  <a:gd name="T11" fmla="*/ 0 h 2"/>
                  <a:gd name="T12" fmla="*/ 1 w 2"/>
                  <a:gd name="T13" fmla="*/ 0 h 2"/>
                  <a:gd name="T14" fmla="*/ 0 w 2"/>
                  <a:gd name="T15" fmla="*/ 0 h 2"/>
                  <a:gd name="T16" fmla="*/ 2 w 2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586">
                <a:extLst>
                  <a:ext uri="{FF2B5EF4-FFF2-40B4-BE49-F238E27FC236}">
                    <a16:creationId xmlns:a16="http://schemas.microsoft.com/office/drawing/2014/main" id="{A83FECCA-9162-4E14-8C28-6D5E37959E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4630" y="2124758"/>
                <a:ext cx="6350" cy="3175"/>
              </a:xfrm>
              <a:custGeom>
                <a:avLst/>
                <a:gdLst>
                  <a:gd name="T0" fmla="*/ 1 w 2"/>
                  <a:gd name="T1" fmla="*/ 0 h 1"/>
                  <a:gd name="T2" fmla="*/ 0 w 2"/>
                  <a:gd name="T3" fmla="*/ 0 h 1"/>
                  <a:gd name="T4" fmla="*/ 0 w 2"/>
                  <a:gd name="T5" fmla="*/ 0 h 1"/>
                  <a:gd name="T6" fmla="*/ 0 w 2"/>
                  <a:gd name="T7" fmla="*/ 0 h 1"/>
                  <a:gd name="T8" fmla="*/ 0 w 2"/>
                  <a:gd name="T9" fmla="*/ 1 h 1"/>
                  <a:gd name="T10" fmla="*/ 2 w 2"/>
                  <a:gd name="T11" fmla="*/ 1 h 1"/>
                  <a:gd name="T12" fmla="*/ 2 w 2"/>
                  <a:gd name="T13" fmla="*/ 0 h 1"/>
                  <a:gd name="T14" fmla="*/ 1 w 2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1" y="1"/>
                      <a:pt x="2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Oval 587">
                <a:extLst>
                  <a:ext uri="{FF2B5EF4-FFF2-40B4-BE49-F238E27FC236}">
                    <a16:creationId xmlns:a16="http://schemas.microsoft.com/office/drawing/2014/main" id="{AE81647E-9D23-4F3F-B87A-6597A3F827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0980" y="212793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588">
                <a:extLst>
                  <a:ext uri="{FF2B5EF4-FFF2-40B4-BE49-F238E27FC236}">
                    <a16:creationId xmlns:a16="http://schemas.microsoft.com/office/drawing/2014/main" id="{EC4BDC63-07D2-445C-AE43-0EEC82E87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9580" y="2146983"/>
                <a:ext cx="7938" cy="6350"/>
              </a:xfrm>
              <a:custGeom>
                <a:avLst/>
                <a:gdLst>
                  <a:gd name="T0" fmla="*/ 1 w 2"/>
                  <a:gd name="T1" fmla="*/ 2 h 2"/>
                  <a:gd name="T2" fmla="*/ 2 w 2"/>
                  <a:gd name="T3" fmla="*/ 0 h 2"/>
                  <a:gd name="T4" fmla="*/ 2 w 2"/>
                  <a:gd name="T5" fmla="*/ 0 h 2"/>
                  <a:gd name="T6" fmla="*/ 2 w 2"/>
                  <a:gd name="T7" fmla="*/ 0 h 2"/>
                  <a:gd name="T8" fmla="*/ 1 w 2"/>
                  <a:gd name="T9" fmla="*/ 1 h 2"/>
                  <a:gd name="T10" fmla="*/ 0 w 2"/>
                  <a:gd name="T11" fmla="*/ 1 h 2"/>
                  <a:gd name="T12" fmla="*/ 1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1" y="2"/>
                      <a:pt x="2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589">
                <a:extLst>
                  <a:ext uri="{FF2B5EF4-FFF2-40B4-BE49-F238E27FC236}">
                    <a16:creationId xmlns:a16="http://schemas.microsoft.com/office/drawing/2014/main" id="{D997EC5C-ACF5-408E-948F-7066A2B6DA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9268" y="2107295"/>
                <a:ext cx="7938" cy="6350"/>
              </a:xfrm>
              <a:custGeom>
                <a:avLst/>
                <a:gdLst>
                  <a:gd name="T0" fmla="*/ 2 w 2"/>
                  <a:gd name="T1" fmla="*/ 1 h 2"/>
                  <a:gd name="T2" fmla="*/ 2 w 2"/>
                  <a:gd name="T3" fmla="*/ 1 h 2"/>
                  <a:gd name="T4" fmla="*/ 2 w 2"/>
                  <a:gd name="T5" fmla="*/ 0 h 2"/>
                  <a:gd name="T6" fmla="*/ 0 w 2"/>
                  <a:gd name="T7" fmla="*/ 0 h 2"/>
                  <a:gd name="T8" fmla="*/ 0 w 2"/>
                  <a:gd name="T9" fmla="*/ 1 h 2"/>
                  <a:gd name="T10" fmla="*/ 0 w 2"/>
                  <a:gd name="T11" fmla="*/ 1 h 2"/>
                  <a:gd name="T12" fmla="*/ 2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1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Oval 590">
                <a:extLst>
                  <a:ext uri="{FF2B5EF4-FFF2-40B4-BE49-F238E27FC236}">
                    <a16:creationId xmlns:a16="http://schemas.microsoft.com/office/drawing/2014/main" id="{9C41CB69-3038-4355-9201-0D209DF2D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6618" y="3216958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591">
                <a:extLst>
                  <a:ext uri="{FF2B5EF4-FFF2-40B4-BE49-F238E27FC236}">
                    <a16:creationId xmlns:a16="http://schemas.microsoft.com/office/drawing/2014/main" id="{2F0F9FDE-6E00-45B6-A43F-087E73CFB1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8680" y="3216958"/>
                <a:ext cx="7938" cy="7938"/>
              </a:xfrm>
              <a:custGeom>
                <a:avLst/>
                <a:gdLst>
                  <a:gd name="T0" fmla="*/ 1 w 2"/>
                  <a:gd name="T1" fmla="*/ 1 h 2"/>
                  <a:gd name="T2" fmla="*/ 0 w 2"/>
                  <a:gd name="T3" fmla="*/ 2 h 2"/>
                  <a:gd name="T4" fmla="*/ 0 w 2"/>
                  <a:gd name="T5" fmla="*/ 2 h 2"/>
                  <a:gd name="T6" fmla="*/ 2 w 2"/>
                  <a:gd name="T7" fmla="*/ 0 h 2"/>
                  <a:gd name="T8" fmla="*/ 2 w 2"/>
                  <a:gd name="T9" fmla="*/ 0 h 2"/>
                  <a:gd name="T10" fmla="*/ 2 w 2"/>
                  <a:gd name="T11" fmla="*/ 0 h 2"/>
                  <a:gd name="T12" fmla="*/ 1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1" y="1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2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Oval 592">
                <a:extLst>
                  <a:ext uri="{FF2B5EF4-FFF2-40B4-BE49-F238E27FC236}">
                    <a16:creationId xmlns:a16="http://schemas.microsoft.com/office/drawing/2014/main" id="{BFD57487-4A47-4992-B7E5-8CD840A924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3443" y="3221720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593">
                <a:extLst>
                  <a:ext uri="{FF2B5EF4-FFF2-40B4-BE49-F238E27FC236}">
                    <a16:creationId xmlns:a16="http://schemas.microsoft.com/office/drawing/2014/main" id="{A8798DC6-6523-4893-8563-1ADA332F0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3305" y="2067608"/>
                <a:ext cx="3175" cy="3175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0 w 1"/>
                  <a:gd name="T9" fmla="*/ 0 h 1"/>
                  <a:gd name="T10" fmla="*/ 0 w 1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594">
                <a:extLst>
                  <a:ext uri="{FF2B5EF4-FFF2-40B4-BE49-F238E27FC236}">
                    <a16:creationId xmlns:a16="http://schemas.microsoft.com/office/drawing/2014/main" id="{0973D741-1D92-4BB0-9F97-306765AD04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2018" y="2989945"/>
                <a:ext cx="6350" cy="4763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1 h 1"/>
                  <a:gd name="T4" fmla="*/ 2 w 2"/>
                  <a:gd name="T5" fmla="*/ 1 h 1"/>
                  <a:gd name="T6" fmla="*/ 2 w 2"/>
                  <a:gd name="T7" fmla="*/ 0 h 1"/>
                  <a:gd name="T8" fmla="*/ 0 w 2"/>
                  <a:gd name="T9" fmla="*/ 0 h 1"/>
                  <a:gd name="T10" fmla="*/ 0 w 2"/>
                  <a:gd name="T11" fmla="*/ 1 h 1"/>
                  <a:gd name="T12" fmla="*/ 0 w 2"/>
                  <a:gd name="T13" fmla="*/ 1 h 1"/>
                  <a:gd name="T14" fmla="*/ 1 w 2"/>
                  <a:gd name="T15" fmla="*/ 1 h 1"/>
                  <a:gd name="T16" fmla="*/ 1 w 2"/>
                  <a:gd name="T1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595">
                <a:extLst>
                  <a:ext uri="{FF2B5EF4-FFF2-40B4-BE49-F238E27FC236}">
                    <a16:creationId xmlns:a16="http://schemas.microsoft.com/office/drawing/2014/main" id="{40D60BEB-0880-4204-B9F3-0D2F4F4A2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2368" y="3048683"/>
                <a:ext cx="6350" cy="6350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1 h 2"/>
                  <a:gd name="T4" fmla="*/ 2 w 2"/>
                  <a:gd name="T5" fmla="*/ 1 h 2"/>
                  <a:gd name="T6" fmla="*/ 1 w 2"/>
                  <a:gd name="T7" fmla="*/ 0 h 2"/>
                  <a:gd name="T8" fmla="*/ 1 w 2"/>
                  <a:gd name="T9" fmla="*/ 1 h 2"/>
                  <a:gd name="T10" fmla="*/ 1 w 2"/>
                  <a:gd name="T11" fmla="*/ 1 h 2"/>
                  <a:gd name="T12" fmla="*/ 2 w 2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cubicBezTo>
                      <a:pt x="2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2"/>
                      <a:pt x="2" y="2"/>
                      <a:pt x="2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596">
                <a:extLst>
                  <a:ext uri="{FF2B5EF4-FFF2-40B4-BE49-F238E27FC236}">
                    <a16:creationId xmlns:a16="http://schemas.microsoft.com/office/drawing/2014/main" id="{5839C17D-8958-4403-84AD-48E45872F3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5680" y="2572433"/>
                <a:ext cx="0" cy="3175"/>
              </a:xfrm>
              <a:custGeom>
                <a:avLst/>
                <a:gdLst>
                  <a:gd name="T0" fmla="*/ 0 h 1"/>
                  <a:gd name="T1" fmla="*/ 1 h 1"/>
                  <a:gd name="T2" fmla="*/ 1 h 1"/>
                  <a:gd name="T3" fmla="*/ 1 h 1"/>
                  <a:gd name="T4" fmla="*/ 0 h 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597">
                <a:extLst>
                  <a:ext uri="{FF2B5EF4-FFF2-40B4-BE49-F238E27FC236}">
                    <a16:creationId xmlns:a16="http://schemas.microsoft.com/office/drawing/2014/main" id="{AA860B1E-98FA-4207-8995-3FD5A81C7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5680" y="2564495"/>
                <a:ext cx="3175" cy="7938"/>
              </a:xfrm>
              <a:custGeom>
                <a:avLst/>
                <a:gdLst>
                  <a:gd name="T0" fmla="*/ 1 w 1"/>
                  <a:gd name="T1" fmla="*/ 0 h 2"/>
                  <a:gd name="T2" fmla="*/ 1 w 1"/>
                  <a:gd name="T3" fmla="*/ 0 h 2"/>
                  <a:gd name="T4" fmla="*/ 0 w 1"/>
                  <a:gd name="T5" fmla="*/ 1 h 2"/>
                  <a:gd name="T6" fmla="*/ 0 w 1"/>
                  <a:gd name="T7" fmla="*/ 2 h 2"/>
                  <a:gd name="T8" fmla="*/ 1 w 1"/>
                  <a:gd name="T9" fmla="*/ 1 h 2"/>
                  <a:gd name="T10" fmla="*/ 1 w 1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2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598">
                <a:extLst>
                  <a:ext uri="{FF2B5EF4-FFF2-40B4-BE49-F238E27FC236}">
                    <a16:creationId xmlns:a16="http://schemas.microsoft.com/office/drawing/2014/main" id="{AB057A56-C944-49C2-B0AB-FAE58F4EBB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0343" y="2135870"/>
                <a:ext cx="6350" cy="7938"/>
              </a:xfrm>
              <a:custGeom>
                <a:avLst/>
                <a:gdLst>
                  <a:gd name="T0" fmla="*/ 0 w 2"/>
                  <a:gd name="T1" fmla="*/ 1 h 2"/>
                  <a:gd name="T2" fmla="*/ 1 w 2"/>
                  <a:gd name="T3" fmla="*/ 2 h 2"/>
                  <a:gd name="T4" fmla="*/ 2 w 2"/>
                  <a:gd name="T5" fmla="*/ 1 h 2"/>
                  <a:gd name="T6" fmla="*/ 2 w 2"/>
                  <a:gd name="T7" fmla="*/ 1 h 2"/>
                  <a:gd name="T8" fmla="*/ 1 w 2"/>
                  <a:gd name="T9" fmla="*/ 1 h 2"/>
                  <a:gd name="T10" fmla="*/ 1 w 2"/>
                  <a:gd name="T11" fmla="*/ 1 h 2"/>
                  <a:gd name="T12" fmla="*/ 0 w 2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1"/>
                    </a:moveTo>
                    <a:cubicBezTo>
                      <a:pt x="0" y="1"/>
                      <a:pt x="1" y="2"/>
                      <a:pt x="1" y="2"/>
                    </a:cubicBezTo>
                    <a:cubicBezTo>
                      <a:pt x="1" y="2"/>
                      <a:pt x="2" y="2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0"/>
                      <a:pt x="1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Oval 599">
                <a:extLst>
                  <a:ext uri="{FF2B5EF4-FFF2-40B4-BE49-F238E27FC236}">
                    <a16:creationId xmlns:a16="http://schemas.microsoft.com/office/drawing/2014/main" id="{D22D0EA8-33CC-43A6-835F-9F247BA4D9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3205" y="2132695"/>
                <a:ext cx="3175" cy="31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600">
                <a:extLst>
                  <a:ext uri="{FF2B5EF4-FFF2-40B4-BE49-F238E27FC236}">
                    <a16:creationId xmlns:a16="http://schemas.microsoft.com/office/drawing/2014/main" id="{94F22E52-A4DC-4A04-8CBE-A5DF0E226E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8818" y="2969308"/>
                <a:ext cx="4763" cy="3175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1 h 1"/>
                  <a:gd name="T8" fmla="*/ 1 w 1"/>
                  <a:gd name="T9" fmla="*/ 1 h 1"/>
                  <a:gd name="T10" fmla="*/ 1 w 1"/>
                  <a:gd name="T11" fmla="*/ 1 h 1"/>
                  <a:gd name="T12" fmla="*/ 0 w 1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601">
                <a:extLst>
                  <a:ext uri="{FF2B5EF4-FFF2-40B4-BE49-F238E27FC236}">
                    <a16:creationId xmlns:a16="http://schemas.microsoft.com/office/drawing/2014/main" id="{FBF16100-A5D7-4D84-9EC9-CC4B0A4976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1455" y="2132695"/>
                <a:ext cx="6350" cy="3175"/>
              </a:xfrm>
              <a:custGeom>
                <a:avLst/>
                <a:gdLst>
                  <a:gd name="T0" fmla="*/ 1 w 2"/>
                  <a:gd name="T1" fmla="*/ 1 h 1"/>
                  <a:gd name="T2" fmla="*/ 2 w 2"/>
                  <a:gd name="T3" fmla="*/ 0 h 1"/>
                  <a:gd name="T4" fmla="*/ 1 w 2"/>
                  <a:gd name="T5" fmla="*/ 0 h 1"/>
                  <a:gd name="T6" fmla="*/ 0 w 2"/>
                  <a:gd name="T7" fmla="*/ 0 h 1"/>
                  <a:gd name="T8" fmla="*/ 1 w 2"/>
                  <a:gd name="T9" fmla="*/ 1 h 1"/>
                  <a:gd name="T10" fmla="*/ 1 w 2"/>
                  <a:gd name="T11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1" y="1"/>
                    </a:moveTo>
                    <a:cubicBezTo>
                      <a:pt x="2" y="1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Oval 602">
                <a:extLst>
                  <a:ext uri="{FF2B5EF4-FFF2-40B4-BE49-F238E27FC236}">
                    <a16:creationId xmlns:a16="http://schemas.microsoft.com/office/drawing/2014/main" id="{A41DAA31-429C-4390-BF29-9037A863BA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7655" y="235653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603">
                <a:extLst>
                  <a:ext uri="{FF2B5EF4-FFF2-40B4-BE49-F238E27FC236}">
                    <a16:creationId xmlns:a16="http://schemas.microsoft.com/office/drawing/2014/main" id="{552DE998-E1C3-4565-93A6-718D208754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7905" y="2543858"/>
                <a:ext cx="3175" cy="3175"/>
              </a:xfrm>
              <a:custGeom>
                <a:avLst/>
                <a:gdLst>
                  <a:gd name="T0" fmla="*/ 0 w 1"/>
                  <a:gd name="T1" fmla="*/ 1 h 1"/>
                  <a:gd name="T2" fmla="*/ 1 w 1"/>
                  <a:gd name="T3" fmla="*/ 0 h 1"/>
                  <a:gd name="T4" fmla="*/ 1 w 1"/>
                  <a:gd name="T5" fmla="*/ 0 h 1"/>
                  <a:gd name="T6" fmla="*/ 1 w 1"/>
                  <a:gd name="T7" fmla="*/ 0 h 1"/>
                  <a:gd name="T8" fmla="*/ 0 w 1"/>
                  <a:gd name="T9" fmla="*/ 1 h 1"/>
                  <a:gd name="T10" fmla="*/ 0 w 1"/>
                  <a:gd name="T11" fmla="*/ 1 h 1"/>
                  <a:gd name="T12" fmla="*/ 0 w 1"/>
                  <a:gd name="T13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Oval 604">
                <a:extLst>
                  <a:ext uri="{FF2B5EF4-FFF2-40B4-BE49-F238E27FC236}">
                    <a16:creationId xmlns:a16="http://schemas.microsoft.com/office/drawing/2014/main" id="{DF12465D-2311-47E6-B750-11E9D3B61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5705" y="2489883"/>
                <a:ext cx="1588" cy="15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605">
                <a:extLst>
                  <a:ext uri="{FF2B5EF4-FFF2-40B4-BE49-F238E27FC236}">
                    <a16:creationId xmlns:a16="http://schemas.microsoft.com/office/drawing/2014/main" id="{2FBDC956-4A9A-45E1-A3C9-3653F38C7F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5705" y="2481945"/>
                <a:ext cx="3175" cy="7938"/>
              </a:xfrm>
              <a:custGeom>
                <a:avLst/>
                <a:gdLst>
                  <a:gd name="T0" fmla="*/ 1 w 1"/>
                  <a:gd name="T1" fmla="*/ 1 h 2"/>
                  <a:gd name="T2" fmla="*/ 1 w 1"/>
                  <a:gd name="T3" fmla="*/ 0 h 2"/>
                  <a:gd name="T4" fmla="*/ 1 w 1"/>
                  <a:gd name="T5" fmla="*/ 0 h 2"/>
                  <a:gd name="T6" fmla="*/ 0 w 1"/>
                  <a:gd name="T7" fmla="*/ 1 h 2"/>
                  <a:gd name="T8" fmla="*/ 0 w 1"/>
                  <a:gd name="T9" fmla="*/ 2 h 2"/>
                  <a:gd name="T10" fmla="*/ 0 w 1"/>
                  <a:gd name="T11" fmla="*/ 2 h 2"/>
                  <a:gd name="T12" fmla="*/ 1 w 1"/>
                  <a:gd name="T13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2">
                    <a:moveTo>
                      <a:pt x="1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1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606">
                <a:extLst>
                  <a:ext uri="{FF2B5EF4-FFF2-40B4-BE49-F238E27FC236}">
                    <a16:creationId xmlns:a16="http://schemas.microsoft.com/office/drawing/2014/main" id="{5294CFA9-827D-4BE8-90F6-A09E155F75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5018" y="2997883"/>
                <a:ext cx="3175" cy="3175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1 h 1"/>
                  <a:gd name="T6" fmla="*/ 1 w 1"/>
                  <a:gd name="T7" fmla="*/ 1 h 1"/>
                  <a:gd name="T8" fmla="*/ 1 w 1"/>
                  <a:gd name="T9" fmla="*/ 1 h 1"/>
                  <a:gd name="T10" fmla="*/ 1 w 1"/>
                  <a:gd name="T11" fmla="*/ 1 h 1"/>
                  <a:gd name="T12" fmla="*/ 0 w 1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0E8B5701-D999-41CD-8B19-10263F4C8DF2}"/>
                </a:ext>
              </a:extLst>
            </p:cNvPr>
            <p:cNvGrpSpPr/>
            <p:nvPr/>
          </p:nvGrpSpPr>
          <p:grpSpPr>
            <a:xfrm>
              <a:off x="1507577" y="2292084"/>
              <a:ext cx="239136" cy="348923"/>
              <a:chOff x="-1171575" y="1378278"/>
              <a:chExt cx="687390" cy="1002972"/>
            </a:xfrm>
          </p:grpSpPr>
          <p:sp>
            <p:nvSpPr>
              <p:cNvPr id="64" name="Freeform 5">
                <a:extLst>
                  <a:ext uri="{FF2B5EF4-FFF2-40B4-BE49-F238E27FC236}">
                    <a16:creationId xmlns:a16="http://schemas.microsoft.com/office/drawing/2014/main" id="{CBD32451-4935-4FE4-930E-43BCC73337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165225" y="2193925"/>
                <a:ext cx="681037" cy="187325"/>
              </a:xfrm>
              <a:custGeom>
                <a:avLst/>
                <a:gdLst>
                  <a:gd name="T0" fmla="*/ 186 w 186"/>
                  <a:gd name="T1" fmla="*/ 26 h 51"/>
                  <a:gd name="T2" fmla="*/ 93 w 186"/>
                  <a:gd name="T3" fmla="*/ 51 h 51"/>
                  <a:gd name="T4" fmla="*/ 0 w 186"/>
                  <a:gd name="T5" fmla="*/ 26 h 51"/>
                  <a:gd name="T6" fmla="*/ 93 w 186"/>
                  <a:gd name="T7" fmla="*/ 0 h 51"/>
                  <a:gd name="T8" fmla="*/ 186 w 186"/>
                  <a:gd name="T9" fmla="*/ 26 h 51"/>
                  <a:gd name="T10" fmla="*/ 186 w 186"/>
                  <a:gd name="T11" fmla="*/ 26 h 51"/>
                  <a:gd name="T12" fmla="*/ 186 w 186"/>
                  <a:gd name="T13" fmla="*/ 2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6" h="51">
                    <a:moveTo>
                      <a:pt x="186" y="26"/>
                    </a:moveTo>
                    <a:cubicBezTo>
                      <a:pt x="186" y="40"/>
                      <a:pt x="144" y="51"/>
                      <a:pt x="93" y="51"/>
                    </a:cubicBezTo>
                    <a:cubicBezTo>
                      <a:pt x="42" y="51"/>
                      <a:pt x="0" y="40"/>
                      <a:pt x="0" y="26"/>
                    </a:cubicBezTo>
                    <a:cubicBezTo>
                      <a:pt x="0" y="11"/>
                      <a:pt x="42" y="0"/>
                      <a:pt x="93" y="0"/>
                    </a:cubicBezTo>
                    <a:cubicBezTo>
                      <a:pt x="144" y="0"/>
                      <a:pt x="186" y="11"/>
                      <a:pt x="186" y="26"/>
                    </a:cubicBezTo>
                    <a:close/>
                    <a:moveTo>
                      <a:pt x="186" y="26"/>
                    </a:moveTo>
                    <a:cubicBezTo>
                      <a:pt x="186" y="26"/>
                      <a:pt x="186" y="26"/>
                      <a:pt x="186" y="26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5" name="Freeform 6">
                <a:extLst>
                  <a:ext uri="{FF2B5EF4-FFF2-40B4-BE49-F238E27FC236}">
                    <a16:creationId xmlns:a16="http://schemas.microsoft.com/office/drawing/2014/main" id="{593C423E-DD38-4250-BA67-E96A186AE36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171575" y="1378278"/>
                <a:ext cx="687390" cy="922726"/>
              </a:xfrm>
              <a:custGeom>
                <a:avLst/>
                <a:gdLst>
                  <a:gd name="T0" fmla="*/ 105 w 128"/>
                  <a:gd name="T1" fmla="*/ 23 h 172"/>
                  <a:gd name="T2" fmla="*/ 23 w 128"/>
                  <a:gd name="T3" fmla="*/ 23 h 172"/>
                  <a:gd name="T4" fmla="*/ 18 w 128"/>
                  <a:gd name="T5" fmla="*/ 105 h 172"/>
                  <a:gd name="T6" fmla="*/ 64 w 128"/>
                  <a:gd name="T7" fmla="*/ 172 h 172"/>
                  <a:gd name="T8" fmla="*/ 111 w 128"/>
                  <a:gd name="T9" fmla="*/ 105 h 172"/>
                  <a:gd name="T10" fmla="*/ 105 w 128"/>
                  <a:gd name="T11" fmla="*/ 23 h 172"/>
                  <a:gd name="T12" fmla="*/ 65 w 128"/>
                  <a:gd name="T13" fmla="*/ 82 h 172"/>
                  <a:gd name="T14" fmla="*/ 46 w 128"/>
                  <a:gd name="T15" fmla="*/ 63 h 172"/>
                  <a:gd name="T16" fmla="*/ 65 w 128"/>
                  <a:gd name="T17" fmla="*/ 44 h 172"/>
                  <a:gd name="T18" fmla="*/ 84 w 128"/>
                  <a:gd name="T19" fmla="*/ 63 h 172"/>
                  <a:gd name="T20" fmla="*/ 65 w 128"/>
                  <a:gd name="T21" fmla="*/ 82 h 172"/>
                  <a:gd name="T22" fmla="*/ 65 w 128"/>
                  <a:gd name="T23" fmla="*/ 82 h 172"/>
                  <a:gd name="T24" fmla="*/ 65 w 128"/>
                  <a:gd name="T25" fmla="*/ 8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8" h="172">
                    <a:moveTo>
                      <a:pt x="105" y="23"/>
                    </a:moveTo>
                    <a:cubicBezTo>
                      <a:pt x="83" y="0"/>
                      <a:pt x="46" y="0"/>
                      <a:pt x="23" y="23"/>
                    </a:cubicBezTo>
                    <a:cubicBezTo>
                      <a:pt x="3" y="43"/>
                      <a:pt x="0" y="82"/>
                      <a:pt x="18" y="105"/>
                    </a:cubicBezTo>
                    <a:cubicBezTo>
                      <a:pt x="64" y="172"/>
                      <a:pt x="64" y="172"/>
                      <a:pt x="64" y="172"/>
                    </a:cubicBezTo>
                    <a:cubicBezTo>
                      <a:pt x="111" y="105"/>
                      <a:pt x="111" y="105"/>
                      <a:pt x="111" y="105"/>
                    </a:cubicBezTo>
                    <a:cubicBezTo>
                      <a:pt x="128" y="82"/>
                      <a:pt x="126" y="43"/>
                      <a:pt x="105" y="23"/>
                    </a:cubicBezTo>
                    <a:close/>
                    <a:moveTo>
                      <a:pt x="65" y="82"/>
                    </a:moveTo>
                    <a:cubicBezTo>
                      <a:pt x="54" y="82"/>
                      <a:pt x="46" y="74"/>
                      <a:pt x="46" y="63"/>
                    </a:cubicBezTo>
                    <a:cubicBezTo>
                      <a:pt x="46" y="53"/>
                      <a:pt x="54" y="44"/>
                      <a:pt x="65" y="44"/>
                    </a:cubicBezTo>
                    <a:cubicBezTo>
                      <a:pt x="75" y="44"/>
                      <a:pt x="84" y="53"/>
                      <a:pt x="84" y="63"/>
                    </a:cubicBezTo>
                    <a:cubicBezTo>
                      <a:pt x="84" y="74"/>
                      <a:pt x="75" y="82"/>
                      <a:pt x="65" y="82"/>
                    </a:cubicBezTo>
                    <a:close/>
                    <a:moveTo>
                      <a:pt x="65" y="82"/>
                    </a:moveTo>
                    <a:cubicBezTo>
                      <a:pt x="65" y="82"/>
                      <a:pt x="65" y="82"/>
                      <a:pt x="65" y="82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490B4EB-7B46-44B7-A013-959C2B0BD941}"/>
                </a:ext>
              </a:extLst>
            </p:cNvPr>
            <p:cNvGrpSpPr/>
            <p:nvPr/>
          </p:nvGrpSpPr>
          <p:grpSpPr>
            <a:xfrm>
              <a:off x="6424935" y="4657260"/>
              <a:ext cx="239136" cy="348923"/>
              <a:chOff x="-1171575" y="1378278"/>
              <a:chExt cx="687390" cy="1002972"/>
            </a:xfrm>
          </p:grpSpPr>
          <p:sp>
            <p:nvSpPr>
              <p:cNvPr id="62" name="Freeform 5">
                <a:extLst>
                  <a:ext uri="{FF2B5EF4-FFF2-40B4-BE49-F238E27FC236}">
                    <a16:creationId xmlns:a16="http://schemas.microsoft.com/office/drawing/2014/main" id="{BE6055A1-4156-489B-8C31-739A24C0DC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165225" y="2193925"/>
                <a:ext cx="681037" cy="187325"/>
              </a:xfrm>
              <a:custGeom>
                <a:avLst/>
                <a:gdLst>
                  <a:gd name="T0" fmla="*/ 186 w 186"/>
                  <a:gd name="T1" fmla="*/ 26 h 51"/>
                  <a:gd name="T2" fmla="*/ 93 w 186"/>
                  <a:gd name="T3" fmla="*/ 51 h 51"/>
                  <a:gd name="T4" fmla="*/ 0 w 186"/>
                  <a:gd name="T5" fmla="*/ 26 h 51"/>
                  <a:gd name="T6" fmla="*/ 93 w 186"/>
                  <a:gd name="T7" fmla="*/ 0 h 51"/>
                  <a:gd name="T8" fmla="*/ 186 w 186"/>
                  <a:gd name="T9" fmla="*/ 26 h 51"/>
                  <a:gd name="T10" fmla="*/ 186 w 186"/>
                  <a:gd name="T11" fmla="*/ 26 h 51"/>
                  <a:gd name="T12" fmla="*/ 186 w 186"/>
                  <a:gd name="T13" fmla="*/ 2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6" h="51">
                    <a:moveTo>
                      <a:pt x="186" y="26"/>
                    </a:moveTo>
                    <a:cubicBezTo>
                      <a:pt x="186" y="40"/>
                      <a:pt x="144" y="51"/>
                      <a:pt x="93" y="51"/>
                    </a:cubicBezTo>
                    <a:cubicBezTo>
                      <a:pt x="42" y="51"/>
                      <a:pt x="0" y="40"/>
                      <a:pt x="0" y="26"/>
                    </a:cubicBezTo>
                    <a:cubicBezTo>
                      <a:pt x="0" y="11"/>
                      <a:pt x="42" y="0"/>
                      <a:pt x="93" y="0"/>
                    </a:cubicBezTo>
                    <a:cubicBezTo>
                      <a:pt x="144" y="0"/>
                      <a:pt x="186" y="11"/>
                      <a:pt x="186" y="26"/>
                    </a:cubicBezTo>
                    <a:close/>
                    <a:moveTo>
                      <a:pt x="186" y="26"/>
                    </a:moveTo>
                    <a:cubicBezTo>
                      <a:pt x="186" y="26"/>
                      <a:pt x="186" y="26"/>
                      <a:pt x="186" y="26"/>
                    </a:cubicBezTo>
                  </a:path>
                </a:pathLst>
              </a:custGeom>
              <a:solidFill>
                <a:schemeClr val="accent3">
                  <a:lumMod val="20000"/>
                  <a:lumOff val="80000"/>
                  <a:alpha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6">
                <a:extLst>
                  <a:ext uri="{FF2B5EF4-FFF2-40B4-BE49-F238E27FC236}">
                    <a16:creationId xmlns:a16="http://schemas.microsoft.com/office/drawing/2014/main" id="{B04A85CE-C057-4CE9-A8D9-41DF7D56733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171575" y="1378278"/>
                <a:ext cx="687390" cy="922726"/>
              </a:xfrm>
              <a:custGeom>
                <a:avLst/>
                <a:gdLst>
                  <a:gd name="T0" fmla="*/ 105 w 128"/>
                  <a:gd name="T1" fmla="*/ 23 h 172"/>
                  <a:gd name="T2" fmla="*/ 23 w 128"/>
                  <a:gd name="T3" fmla="*/ 23 h 172"/>
                  <a:gd name="T4" fmla="*/ 18 w 128"/>
                  <a:gd name="T5" fmla="*/ 105 h 172"/>
                  <a:gd name="T6" fmla="*/ 64 w 128"/>
                  <a:gd name="T7" fmla="*/ 172 h 172"/>
                  <a:gd name="T8" fmla="*/ 111 w 128"/>
                  <a:gd name="T9" fmla="*/ 105 h 172"/>
                  <a:gd name="T10" fmla="*/ 105 w 128"/>
                  <a:gd name="T11" fmla="*/ 23 h 172"/>
                  <a:gd name="T12" fmla="*/ 65 w 128"/>
                  <a:gd name="T13" fmla="*/ 82 h 172"/>
                  <a:gd name="T14" fmla="*/ 46 w 128"/>
                  <a:gd name="T15" fmla="*/ 63 h 172"/>
                  <a:gd name="T16" fmla="*/ 65 w 128"/>
                  <a:gd name="T17" fmla="*/ 44 h 172"/>
                  <a:gd name="T18" fmla="*/ 84 w 128"/>
                  <a:gd name="T19" fmla="*/ 63 h 172"/>
                  <a:gd name="T20" fmla="*/ 65 w 128"/>
                  <a:gd name="T21" fmla="*/ 82 h 172"/>
                  <a:gd name="T22" fmla="*/ 65 w 128"/>
                  <a:gd name="T23" fmla="*/ 82 h 172"/>
                  <a:gd name="T24" fmla="*/ 65 w 128"/>
                  <a:gd name="T25" fmla="*/ 8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8" h="172">
                    <a:moveTo>
                      <a:pt x="105" y="23"/>
                    </a:moveTo>
                    <a:cubicBezTo>
                      <a:pt x="83" y="0"/>
                      <a:pt x="46" y="0"/>
                      <a:pt x="23" y="23"/>
                    </a:cubicBezTo>
                    <a:cubicBezTo>
                      <a:pt x="3" y="43"/>
                      <a:pt x="0" y="82"/>
                      <a:pt x="18" y="105"/>
                    </a:cubicBezTo>
                    <a:cubicBezTo>
                      <a:pt x="64" y="172"/>
                      <a:pt x="64" y="172"/>
                      <a:pt x="64" y="172"/>
                    </a:cubicBezTo>
                    <a:cubicBezTo>
                      <a:pt x="111" y="105"/>
                      <a:pt x="111" y="105"/>
                      <a:pt x="111" y="105"/>
                    </a:cubicBezTo>
                    <a:cubicBezTo>
                      <a:pt x="128" y="82"/>
                      <a:pt x="126" y="43"/>
                      <a:pt x="105" y="23"/>
                    </a:cubicBezTo>
                    <a:close/>
                    <a:moveTo>
                      <a:pt x="65" y="82"/>
                    </a:moveTo>
                    <a:cubicBezTo>
                      <a:pt x="54" y="82"/>
                      <a:pt x="46" y="74"/>
                      <a:pt x="46" y="63"/>
                    </a:cubicBezTo>
                    <a:cubicBezTo>
                      <a:pt x="46" y="53"/>
                      <a:pt x="54" y="44"/>
                      <a:pt x="65" y="44"/>
                    </a:cubicBezTo>
                    <a:cubicBezTo>
                      <a:pt x="75" y="44"/>
                      <a:pt x="84" y="53"/>
                      <a:pt x="84" y="63"/>
                    </a:cubicBezTo>
                    <a:cubicBezTo>
                      <a:pt x="84" y="74"/>
                      <a:pt x="75" y="82"/>
                      <a:pt x="65" y="82"/>
                    </a:cubicBezTo>
                    <a:close/>
                    <a:moveTo>
                      <a:pt x="65" y="82"/>
                    </a:moveTo>
                    <a:cubicBezTo>
                      <a:pt x="65" y="82"/>
                      <a:pt x="65" y="82"/>
                      <a:pt x="65" y="82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42713896-39B5-48DC-A558-D800D1A79C90}"/>
                </a:ext>
              </a:extLst>
            </p:cNvPr>
            <p:cNvGrpSpPr/>
            <p:nvPr/>
          </p:nvGrpSpPr>
          <p:grpSpPr>
            <a:xfrm>
              <a:off x="4064964" y="3713866"/>
              <a:ext cx="239136" cy="348923"/>
              <a:chOff x="-1171575" y="1378278"/>
              <a:chExt cx="687390" cy="1002972"/>
            </a:xfrm>
          </p:grpSpPr>
          <p:sp>
            <p:nvSpPr>
              <p:cNvPr id="60" name="Freeform 5">
                <a:extLst>
                  <a:ext uri="{FF2B5EF4-FFF2-40B4-BE49-F238E27FC236}">
                    <a16:creationId xmlns:a16="http://schemas.microsoft.com/office/drawing/2014/main" id="{EB16EC08-E48A-4DEB-A74C-15505A012C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165225" y="2193925"/>
                <a:ext cx="681037" cy="187325"/>
              </a:xfrm>
              <a:custGeom>
                <a:avLst/>
                <a:gdLst>
                  <a:gd name="T0" fmla="*/ 186 w 186"/>
                  <a:gd name="T1" fmla="*/ 26 h 51"/>
                  <a:gd name="T2" fmla="*/ 93 w 186"/>
                  <a:gd name="T3" fmla="*/ 51 h 51"/>
                  <a:gd name="T4" fmla="*/ 0 w 186"/>
                  <a:gd name="T5" fmla="*/ 26 h 51"/>
                  <a:gd name="T6" fmla="*/ 93 w 186"/>
                  <a:gd name="T7" fmla="*/ 0 h 51"/>
                  <a:gd name="T8" fmla="*/ 186 w 186"/>
                  <a:gd name="T9" fmla="*/ 26 h 51"/>
                  <a:gd name="T10" fmla="*/ 186 w 186"/>
                  <a:gd name="T11" fmla="*/ 26 h 51"/>
                  <a:gd name="T12" fmla="*/ 186 w 186"/>
                  <a:gd name="T13" fmla="*/ 2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6" h="51">
                    <a:moveTo>
                      <a:pt x="186" y="26"/>
                    </a:moveTo>
                    <a:cubicBezTo>
                      <a:pt x="186" y="40"/>
                      <a:pt x="144" y="51"/>
                      <a:pt x="93" y="51"/>
                    </a:cubicBezTo>
                    <a:cubicBezTo>
                      <a:pt x="42" y="51"/>
                      <a:pt x="0" y="40"/>
                      <a:pt x="0" y="26"/>
                    </a:cubicBezTo>
                    <a:cubicBezTo>
                      <a:pt x="0" y="11"/>
                      <a:pt x="42" y="0"/>
                      <a:pt x="93" y="0"/>
                    </a:cubicBezTo>
                    <a:cubicBezTo>
                      <a:pt x="144" y="0"/>
                      <a:pt x="186" y="11"/>
                      <a:pt x="186" y="26"/>
                    </a:cubicBezTo>
                    <a:close/>
                    <a:moveTo>
                      <a:pt x="186" y="26"/>
                    </a:moveTo>
                    <a:cubicBezTo>
                      <a:pt x="186" y="26"/>
                      <a:pt x="186" y="26"/>
                      <a:pt x="186" y="26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  <a:alpha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1" name="Freeform 6">
                <a:extLst>
                  <a:ext uri="{FF2B5EF4-FFF2-40B4-BE49-F238E27FC236}">
                    <a16:creationId xmlns:a16="http://schemas.microsoft.com/office/drawing/2014/main" id="{FCF37E7C-69AE-43C1-9E39-9927DAE102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171575" y="1378278"/>
                <a:ext cx="687390" cy="922726"/>
              </a:xfrm>
              <a:custGeom>
                <a:avLst/>
                <a:gdLst>
                  <a:gd name="T0" fmla="*/ 105 w 128"/>
                  <a:gd name="T1" fmla="*/ 23 h 172"/>
                  <a:gd name="T2" fmla="*/ 23 w 128"/>
                  <a:gd name="T3" fmla="*/ 23 h 172"/>
                  <a:gd name="T4" fmla="*/ 18 w 128"/>
                  <a:gd name="T5" fmla="*/ 105 h 172"/>
                  <a:gd name="T6" fmla="*/ 64 w 128"/>
                  <a:gd name="T7" fmla="*/ 172 h 172"/>
                  <a:gd name="T8" fmla="*/ 111 w 128"/>
                  <a:gd name="T9" fmla="*/ 105 h 172"/>
                  <a:gd name="T10" fmla="*/ 105 w 128"/>
                  <a:gd name="T11" fmla="*/ 23 h 172"/>
                  <a:gd name="T12" fmla="*/ 65 w 128"/>
                  <a:gd name="T13" fmla="*/ 82 h 172"/>
                  <a:gd name="T14" fmla="*/ 46 w 128"/>
                  <a:gd name="T15" fmla="*/ 63 h 172"/>
                  <a:gd name="T16" fmla="*/ 65 w 128"/>
                  <a:gd name="T17" fmla="*/ 44 h 172"/>
                  <a:gd name="T18" fmla="*/ 84 w 128"/>
                  <a:gd name="T19" fmla="*/ 63 h 172"/>
                  <a:gd name="T20" fmla="*/ 65 w 128"/>
                  <a:gd name="T21" fmla="*/ 82 h 172"/>
                  <a:gd name="T22" fmla="*/ 65 w 128"/>
                  <a:gd name="T23" fmla="*/ 82 h 172"/>
                  <a:gd name="T24" fmla="*/ 65 w 128"/>
                  <a:gd name="T25" fmla="*/ 8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8" h="172">
                    <a:moveTo>
                      <a:pt x="105" y="23"/>
                    </a:moveTo>
                    <a:cubicBezTo>
                      <a:pt x="83" y="0"/>
                      <a:pt x="46" y="0"/>
                      <a:pt x="23" y="23"/>
                    </a:cubicBezTo>
                    <a:cubicBezTo>
                      <a:pt x="3" y="43"/>
                      <a:pt x="0" y="82"/>
                      <a:pt x="18" y="105"/>
                    </a:cubicBezTo>
                    <a:cubicBezTo>
                      <a:pt x="64" y="172"/>
                      <a:pt x="64" y="172"/>
                      <a:pt x="64" y="172"/>
                    </a:cubicBezTo>
                    <a:cubicBezTo>
                      <a:pt x="111" y="105"/>
                      <a:pt x="111" y="105"/>
                      <a:pt x="111" y="105"/>
                    </a:cubicBezTo>
                    <a:cubicBezTo>
                      <a:pt x="128" y="82"/>
                      <a:pt x="126" y="43"/>
                      <a:pt x="105" y="23"/>
                    </a:cubicBezTo>
                    <a:close/>
                    <a:moveTo>
                      <a:pt x="65" y="82"/>
                    </a:moveTo>
                    <a:cubicBezTo>
                      <a:pt x="54" y="82"/>
                      <a:pt x="46" y="74"/>
                      <a:pt x="46" y="63"/>
                    </a:cubicBezTo>
                    <a:cubicBezTo>
                      <a:pt x="46" y="53"/>
                      <a:pt x="54" y="44"/>
                      <a:pt x="65" y="44"/>
                    </a:cubicBezTo>
                    <a:cubicBezTo>
                      <a:pt x="75" y="44"/>
                      <a:pt x="84" y="53"/>
                      <a:pt x="84" y="63"/>
                    </a:cubicBezTo>
                    <a:cubicBezTo>
                      <a:pt x="84" y="74"/>
                      <a:pt x="75" y="82"/>
                      <a:pt x="65" y="82"/>
                    </a:cubicBezTo>
                    <a:close/>
                    <a:moveTo>
                      <a:pt x="65" y="82"/>
                    </a:moveTo>
                    <a:cubicBezTo>
                      <a:pt x="65" y="82"/>
                      <a:pt x="65" y="82"/>
                      <a:pt x="65" y="82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8C9694D6-3DB2-423A-9289-2F63069ECED2}"/>
                </a:ext>
              </a:extLst>
            </p:cNvPr>
            <p:cNvGrpSpPr/>
            <p:nvPr/>
          </p:nvGrpSpPr>
          <p:grpSpPr>
            <a:xfrm>
              <a:off x="6087487" y="2206648"/>
              <a:ext cx="239136" cy="348923"/>
              <a:chOff x="-1171575" y="1378278"/>
              <a:chExt cx="687390" cy="1002972"/>
            </a:xfrm>
          </p:grpSpPr>
          <p:sp>
            <p:nvSpPr>
              <p:cNvPr id="58" name="Freeform 5">
                <a:extLst>
                  <a:ext uri="{FF2B5EF4-FFF2-40B4-BE49-F238E27FC236}">
                    <a16:creationId xmlns:a16="http://schemas.microsoft.com/office/drawing/2014/main" id="{66B2F2AC-2DAA-4E9C-85AC-010AC603F03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165225" y="2193925"/>
                <a:ext cx="681037" cy="187325"/>
              </a:xfrm>
              <a:custGeom>
                <a:avLst/>
                <a:gdLst>
                  <a:gd name="T0" fmla="*/ 186 w 186"/>
                  <a:gd name="T1" fmla="*/ 26 h 51"/>
                  <a:gd name="T2" fmla="*/ 93 w 186"/>
                  <a:gd name="T3" fmla="*/ 51 h 51"/>
                  <a:gd name="T4" fmla="*/ 0 w 186"/>
                  <a:gd name="T5" fmla="*/ 26 h 51"/>
                  <a:gd name="T6" fmla="*/ 93 w 186"/>
                  <a:gd name="T7" fmla="*/ 0 h 51"/>
                  <a:gd name="T8" fmla="*/ 186 w 186"/>
                  <a:gd name="T9" fmla="*/ 26 h 51"/>
                  <a:gd name="T10" fmla="*/ 186 w 186"/>
                  <a:gd name="T11" fmla="*/ 26 h 51"/>
                  <a:gd name="T12" fmla="*/ 186 w 186"/>
                  <a:gd name="T13" fmla="*/ 2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6" h="51">
                    <a:moveTo>
                      <a:pt x="186" y="26"/>
                    </a:moveTo>
                    <a:cubicBezTo>
                      <a:pt x="186" y="40"/>
                      <a:pt x="144" y="51"/>
                      <a:pt x="93" y="51"/>
                    </a:cubicBezTo>
                    <a:cubicBezTo>
                      <a:pt x="42" y="51"/>
                      <a:pt x="0" y="40"/>
                      <a:pt x="0" y="26"/>
                    </a:cubicBezTo>
                    <a:cubicBezTo>
                      <a:pt x="0" y="11"/>
                      <a:pt x="42" y="0"/>
                      <a:pt x="93" y="0"/>
                    </a:cubicBezTo>
                    <a:cubicBezTo>
                      <a:pt x="144" y="0"/>
                      <a:pt x="186" y="11"/>
                      <a:pt x="186" y="26"/>
                    </a:cubicBezTo>
                    <a:close/>
                    <a:moveTo>
                      <a:pt x="186" y="26"/>
                    </a:moveTo>
                    <a:cubicBezTo>
                      <a:pt x="186" y="26"/>
                      <a:pt x="186" y="26"/>
                      <a:pt x="186" y="26"/>
                    </a:cubicBezTo>
                  </a:path>
                </a:pathLst>
              </a:custGeom>
              <a:solidFill>
                <a:schemeClr val="accent4">
                  <a:lumMod val="20000"/>
                  <a:lumOff val="80000"/>
                  <a:alpha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9" name="Freeform 6">
                <a:extLst>
                  <a:ext uri="{FF2B5EF4-FFF2-40B4-BE49-F238E27FC236}">
                    <a16:creationId xmlns:a16="http://schemas.microsoft.com/office/drawing/2014/main" id="{76251033-D9E0-423D-8925-4CB6A93659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171575" y="1378278"/>
                <a:ext cx="687390" cy="922726"/>
              </a:xfrm>
              <a:custGeom>
                <a:avLst/>
                <a:gdLst>
                  <a:gd name="T0" fmla="*/ 105 w 128"/>
                  <a:gd name="T1" fmla="*/ 23 h 172"/>
                  <a:gd name="T2" fmla="*/ 23 w 128"/>
                  <a:gd name="T3" fmla="*/ 23 h 172"/>
                  <a:gd name="T4" fmla="*/ 18 w 128"/>
                  <a:gd name="T5" fmla="*/ 105 h 172"/>
                  <a:gd name="T6" fmla="*/ 64 w 128"/>
                  <a:gd name="T7" fmla="*/ 172 h 172"/>
                  <a:gd name="T8" fmla="*/ 111 w 128"/>
                  <a:gd name="T9" fmla="*/ 105 h 172"/>
                  <a:gd name="T10" fmla="*/ 105 w 128"/>
                  <a:gd name="T11" fmla="*/ 23 h 172"/>
                  <a:gd name="T12" fmla="*/ 65 w 128"/>
                  <a:gd name="T13" fmla="*/ 82 h 172"/>
                  <a:gd name="T14" fmla="*/ 46 w 128"/>
                  <a:gd name="T15" fmla="*/ 63 h 172"/>
                  <a:gd name="T16" fmla="*/ 65 w 128"/>
                  <a:gd name="T17" fmla="*/ 44 h 172"/>
                  <a:gd name="T18" fmla="*/ 84 w 128"/>
                  <a:gd name="T19" fmla="*/ 63 h 172"/>
                  <a:gd name="T20" fmla="*/ 65 w 128"/>
                  <a:gd name="T21" fmla="*/ 82 h 172"/>
                  <a:gd name="T22" fmla="*/ 65 w 128"/>
                  <a:gd name="T23" fmla="*/ 82 h 172"/>
                  <a:gd name="T24" fmla="*/ 65 w 128"/>
                  <a:gd name="T25" fmla="*/ 8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8" h="172">
                    <a:moveTo>
                      <a:pt x="105" y="23"/>
                    </a:moveTo>
                    <a:cubicBezTo>
                      <a:pt x="83" y="0"/>
                      <a:pt x="46" y="0"/>
                      <a:pt x="23" y="23"/>
                    </a:cubicBezTo>
                    <a:cubicBezTo>
                      <a:pt x="3" y="43"/>
                      <a:pt x="0" y="82"/>
                      <a:pt x="18" y="105"/>
                    </a:cubicBezTo>
                    <a:cubicBezTo>
                      <a:pt x="64" y="172"/>
                      <a:pt x="64" y="172"/>
                      <a:pt x="64" y="172"/>
                    </a:cubicBezTo>
                    <a:cubicBezTo>
                      <a:pt x="111" y="105"/>
                      <a:pt x="111" y="105"/>
                      <a:pt x="111" y="105"/>
                    </a:cubicBezTo>
                    <a:cubicBezTo>
                      <a:pt x="128" y="82"/>
                      <a:pt x="126" y="43"/>
                      <a:pt x="105" y="23"/>
                    </a:cubicBezTo>
                    <a:close/>
                    <a:moveTo>
                      <a:pt x="65" y="82"/>
                    </a:moveTo>
                    <a:cubicBezTo>
                      <a:pt x="54" y="82"/>
                      <a:pt x="46" y="74"/>
                      <a:pt x="46" y="63"/>
                    </a:cubicBezTo>
                    <a:cubicBezTo>
                      <a:pt x="46" y="53"/>
                      <a:pt x="54" y="44"/>
                      <a:pt x="65" y="44"/>
                    </a:cubicBezTo>
                    <a:cubicBezTo>
                      <a:pt x="75" y="44"/>
                      <a:pt x="84" y="53"/>
                      <a:pt x="84" y="63"/>
                    </a:cubicBezTo>
                    <a:cubicBezTo>
                      <a:pt x="84" y="74"/>
                      <a:pt x="75" y="82"/>
                      <a:pt x="65" y="82"/>
                    </a:cubicBezTo>
                    <a:close/>
                    <a:moveTo>
                      <a:pt x="65" y="82"/>
                    </a:moveTo>
                    <a:cubicBezTo>
                      <a:pt x="65" y="82"/>
                      <a:pt x="65" y="82"/>
                      <a:pt x="65" y="82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327C8606-F1C1-4FEA-A163-B6377DDEED94}"/>
                </a:ext>
              </a:extLst>
            </p:cNvPr>
            <p:cNvGrpSpPr/>
            <p:nvPr/>
          </p:nvGrpSpPr>
          <p:grpSpPr>
            <a:xfrm>
              <a:off x="5227388" y="2810953"/>
              <a:ext cx="239136" cy="348923"/>
              <a:chOff x="-1171575" y="1378278"/>
              <a:chExt cx="687390" cy="1002972"/>
            </a:xfrm>
          </p:grpSpPr>
          <p:sp>
            <p:nvSpPr>
              <p:cNvPr id="56" name="Freeform 5">
                <a:extLst>
                  <a:ext uri="{FF2B5EF4-FFF2-40B4-BE49-F238E27FC236}">
                    <a16:creationId xmlns:a16="http://schemas.microsoft.com/office/drawing/2014/main" id="{46364335-8B08-461B-9ACC-0FC1A390F99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165225" y="2193925"/>
                <a:ext cx="681037" cy="187325"/>
              </a:xfrm>
              <a:custGeom>
                <a:avLst/>
                <a:gdLst>
                  <a:gd name="T0" fmla="*/ 186 w 186"/>
                  <a:gd name="T1" fmla="*/ 26 h 51"/>
                  <a:gd name="T2" fmla="*/ 93 w 186"/>
                  <a:gd name="T3" fmla="*/ 51 h 51"/>
                  <a:gd name="T4" fmla="*/ 0 w 186"/>
                  <a:gd name="T5" fmla="*/ 26 h 51"/>
                  <a:gd name="T6" fmla="*/ 93 w 186"/>
                  <a:gd name="T7" fmla="*/ 0 h 51"/>
                  <a:gd name="T8" fmla="*/ 186 w 186"/>
                  <a:gd name="T9" fmla="*/ 26 h 51"/>
                  <a:gd name="T10" fmla="*/ 186 w 186"/>
                  <a:gd name="T11" fmla="*/ 26 h 51"/>
                  <a:gd name="T12" fmla="*/ 186 w 186"/>
                  <a:gd name="T13" fmla="*/ 2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6" h="51">
                    <a:moveTo>
                      <a:pt x="186" y="26"/>
                    </a:moveTo>
                    <a:cubicBezTo>
                      <a:pt x="186" y="40"/>
                      <a:pt x="144" y="51"/>
                      <a:pt x="93" y="51"/>
                    </a:cubicBezTo>
                    <a:cubicBezTo>
                      <a:pt x="42" y="51"/>
                      <a:pt x="0" y="40"/>
                      <a:pt x="0" y="26"/>
                    </a:cubicBezTo>
                    <a:cubicBezTo>
                      <a:pt x="0" y="11"/>
                      <a:pt x="42" y="0"/>
                      <a:pt x="93" y="0"/>
                    </a:cubicBezTo>
                    <a:cubicBezTo>
                      <a:pt x="144" y="0"/>
                      <a:pt x="186" y="11"/>
                      <a:pt x="186" y="26"/>
                    </a:cubicBezTo>
                    <a:close/>
                    <a:moveTo>
                      <a:pt x="186" y="26"/>
                    </a:moveTo>
                    <a:cubicBezTo>
                      <a:pt x="186" y="26"/>
                      <a:pt x="186" y="26"/>
                      <a:pt x="186" y="26"/>
                    </a:cubicBezTo>
                  </a:path>
                </a:pathLst>
              </a:custGeom>
              <a:solidFill>
                <a:schemeClr val="accent5">
                  <a:lumMod val="20000"/>
                  <a:lumOff val="80000"/>
                  <a:alpha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7" name="Freeform 6">
                <a:extLst>
                  <a:ext uri="{FF2B5EF4-FFF2-40B4-BE49-F238E27FC236}">
                    <a16:creationId xmlns:a16="http://schemas.microsoft.com/office/drawing/2014/main" id="{63D5E195-D0FC-4E98-A8FB-3F537D82855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171575" y="1378278"/>
                <a:ext cx="687390" cy="922726"/>
              </a:xfrm>
              <a:custGeom>
                <a:avLst/>
                <a:gdLst>
                  <a:gd name="T0" fmla="*/ 105 w 128"/>
                  <a:gd name="T1" fmla="*/ 23 h 172"/>
                  <a:gd name="T2" fmla="*/ 23 w 128"/>
                  <a:gd name="T3" fmla="*/ 23 h 172"/>
                  <a:gd name="T4" fmla="*/ 18 w 128"/>
                  <a:gd name="T5" fmla="*/ 105 h 172"/>
                  <a:gd name="T6" fmla="*/ 64 w 128"/>
                  <a:gd name="T7" fmla="*/ 172 h 172"/>
                  <a:gd name="T8" fmla="*/ 111 w 128"/>
                  <a:gd name="T9" fmla="*/ 105 h 172"/>
                  <a:gd name="T10" fmla="*/ 105 w 128"/>
                  <a:gd name="T11" fmla="*/ 23 h 172"/>
                  <a:gd name="T12" fmla="*/ 65 w 128"/>
                  <a:gd name="T13" fmla="*/ 82 h 172"/>
                  <a:gd name="T14" fmla="*/ 46 w 128"/>
                  <a:gd name="T15" fmla="*/ 63 h 172"/>
                  <a:gd name="T16" fmla="*/ 65 w 128"/>
                  <a:gd name="T17" fmla="*/ 44 h 172"/>
                  <a:gd name="T18" fmla="*/ 84 w 128"/>
                  <a:gd name="T19" fmla="*/ 63 h 172"/>
                  <a:gd name="T20" fmla="*/ 65 w 128"/>
                  <a:gd name="T21" fmla="*/ 82 h 172"/>
                  <a:gd name="T22" fmla="*/ 65 w 128"/>
                  <a:gd name="T23" fmla="*/ 82 h 172"/>
                  <a:gd name="T24" fmla="*/ 65 w 128"/>
                  <a:gd name="T25" fmla="*/ 8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8" h="172">
                    <a:moveTo>
                      <a:pt x="105" y="23"/>
                    </a:moveTo>
                    <a:cubicBezTo>
                      <a:pt x="83" y="0"/>
                      <a:pt x="46" y="0"/>
                      <a:pt x="23" y="23"/>
                    </a:cubicBezTo>
                    <a:cubicBezTo>
                      <a:pt x="3" y="43"/>
                      <a:pt x="0" y="82"/>
                      <a:pt x="18" y="105"/>
                    </a:cubicBezTo>
                    <a:cubicBezTo>
                      <a:pt x="64" y="172"/>
                      <a:pt x="64" y="172"/>
                      <a:pt x="64" y="172"/>
                    </a:cubicBezTo>
                    <a:cubicBezTo>
                      <a:pt x="111" y="105"/>
                      <a:pt x="111" y="105"/>
                      <a:pt x="111" y="105"/>
                    </a:cubicBezTo>
                    <a:cubicBezTo>
                      <a:pt x="128" y="82"/>
                      <a:pt x="126" y="43"/>
                      <a:pt x="105" y="23"/>
                    </a:cubicBezTo>
                    <a:close/>
                    <a:moveTo>
                      <a:pt x="65" y="82"/>
                    </a:moveTo>
                    <a:cubicBezTo>
                      <a:pt x="54" y="82"/>
                      <a:pt x="46" y="74"/>
                      <a:pt x="46" y="63"/>
                    </a:cubicBezTo>
                    <a:cubicBezTo>
                      <a:pt x="46" y="53"/>
                      <a:pt x="54" y="44"/>
                      <a:pt x="65" y="44"/>
                    </a:cubicBezTo>
                    <a:cubicBezTo>
                      <a:pt x="75" y="44"/>
                      <a:pt x="84" y="53"/>
                      <a:pt x="84" y="63"/>
                    </a:cubicBezTo>
                    <a:cubicBezTo>
                      <a:pt x="84" y="74"/>
                      <a:pt x="75" y="82"/>
                      <a:pt x="65" y="82"/>
                    </a:cubicBezTo>
                    <a:close/>
                    <a:moveTo>
                      <a:pt x="65" y="82"/>
                    </a:moveTo>
                    <a:cubicBezTo>
                      <a:pt x="65" y="82"/>
                      <a:pt x="65" y="82"/>
                      <a:pt x="65" y="82"/>
                    </a:cubicBezTo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4F1BBFFF-B224-4A23-AF2F-D052E9B859BD}"/>
                </a:ext>
              </a:extLst>
            </p:cNvPr>
            <p:cNvGrpSpPr/>
            <p:nvPr/>
          </p:nvGrpSpPr>
          <p:grpSpPr>
            <a:xfrm>
              <a:off x="2570379" y="4300394"/>
              <a:ext cx="239136" cy="348923"/>
              <a:chOff x="-1171575" y="1378278"/>
              <a:chExt cx="687390" cy="1002972"/>
            </a:xfrm>
          </p:grpSpPr>
          <p:sp>
            <p:nvSpPr>
              <p:cNvPr id="54" name="Freeform 5">
                <a:extLst>
                  <a:ext uri="{FF2B5EF4-FFF2-40B4-BE49-F238E27FC236}">
                    <a16:creationId xmlns:a16="http://schemas.microsoft.com/office/drawing/2014/main" id="{8B55E75C-975B-4C80-8FC6-BEFCD4995CC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165225" y="2193925"/>
                <a:ext cx="681037" cy="187325"/>
              </a:xfrm>
              <a:custGeom>
                <a:avLst/>
                <a:gdLst>
                  <a:gd name="T0" fmla="*/ 186 w 186"/>
                  <a:gd name="T1" fmla="*/ 26 h 51"/>
                  <a:gd name="T2" fmla="*/ 93 w 186"/>
                  <a:gd name="T3" fmla="*/ 51 h 51"/>
                  <a:gd name="T4" fmla="*/ 0 w 186"/>
                  <a:gd name="T5" fmla="*/ 26 h 51"/>
                  <a:gd name="T6" fmla="*/ 93 w 186"/>
                  <a:gd name="T7" fmla="*/ 0 h 51"/>
                  <a:gd name="T8" fmla="*/ 186 w 186"/>
                  <a:gd name="T9" fmla="*/ 26 h 51"/>
                  <a:gd name="T10" fmla="*/ 186 w 186"/>
                  <a:gd name="T11" fmla="*/ 26 h 51"/>
                  <a:gd name="T12" fmla="*/ 186 w 186"/>
                  <a:gd name="T13" fmla="*/ 2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6" h="51">
                    <a:moveTo>
                      <a:pt x="186" y="26"/>
                    </a:moveTo>
                    <a:cubicBezTo>
                      <a:pt x="186" y="40"/>
                      <a:pt x="144" y="51"/>
                      <a:pt x="93" y="51"/>
                    </a:cubicBezTo>
                    <a:cubicBezTo>
                      <a:pt x="42" y="51"/>
                      <a:pt x="0" y="40"/>
                      <a:pt x="0" y="26"/>
                    </a:cubicBezTo>
                    <a:cubicBezTo>
                      <a:pt x="0" y="11"/>
                      <a:pt x="42" y="0"/>
                      <a:pt x="93" y="0"/>
                    </a:cubicBezTo>
                    <a:cubicBezTo>
                      <a:pt x="144" y="0"/>
                      <a:pt x="186" y="11"/>
                      <a:pt x="186" y="26"/>
                    </a:cubicBezTo>
                    <a:close/>
                    <a:moveTo>
                      <a:pt x="186" y="26"/>
                    </a:moveTo>
                    <a:cubicBezTo>
                      <a:pt x="186" y="26"/>
                      <a:pt x="186" y="26"/>
                      <a:pt x="186" y="26"/>
                    </a:cubicBezTo>
                  </a:path>
                </a:pathLst>
              </a:custGeom>
              <a:solidFill>
                <a:schemeClr val="accent6">
                  <a:lumMod val="20000"/>
                  <a:lumOff val="80000"/>
                  <a:alpha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55" name="Freeform 6">
                <a:extLst>
                  <a:ext uri="{FF2B5EF4-FFF2-40B4-BE49-F238E27FC236}">
                    <a16:creationId xmlns:a16="http://schemas.microsoft.com/office/drawing/2014/main" id="{64F97152-B1B6-488A-99DD-8A76CF5021E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-1171575" y="1378278"/>
                <a:ext cx="687390" cy="922726"/>
              </a:xfrm>
              <a:custGeom>
                <a:avLst/>
                <a:gdLst>
                  <a:gd name="T0" fmla="*/ 105 w 128"/>
                  <a:gd name="T1" fmla="*/ 23 h 172"/>
                  <a:gd name="T2" fmla="*/ 23 w 128"/>
                  <a:gd name="T3" fmla="*/ 23 h 172"/>
                  <a:gd name="T4" fmla="*/ 18 w 128"/>
                  <a:gd name="T5" fmla="*/ 105 h 172"/>
                  <a:gd name="T6" fmla="*/ 64 w 128"/>
                  <a:gd name="T7" fmla="*/ 172 h 172"/>
                  <a:gd name="T8" fmla="*/ 111 w 128"/>
                  <a:gd name="T9" fmla="*/ 105 h 172"/>
                  <a:gd name="T10" fmla="*/ 105 w 128"/>
                  <a:gd name="T11" fmla="*/ 23 h 172"/>
                  <a:gd name="T12" fmla="*/ 65 w 128"/>
                  <a:gd name="T13" fmla="*/ 82 h 172"/>
                  <a:gd name="T14" fmla="*/ 46 w 128"/>
                  <a:gd name="T15" fmla="*/ 63 h 172"/>
                  <a:gd name="T16" fmla="*/ 65 w 128"/>
                  <a:gd name="T17" fmla="*/ 44 h 172"/>
                  <a:gd name="T18" fmla="*/ 84 w 128"/>
                  <a:gd name="T19" fmla="*/ 63 h 172"/>
                  <a:gd name="T20" fmla="*/ 65 w 128"/>
                  <a:gd name="T21" fmla="*/ 82 h 172"/>
                  <a:gd name="T22" fmla="*/ 65 w 128"/>
                  <a:gd name="T23" fmla="*/ 82 h 172"/>
                  <a:gd name="T24" fmla="*/ 65 w 128"/>
                  <a:gd name="T25" fmla="*/ 8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8" h="172">
                    <a:moveTo>
                      <a:pt x="105" y="23"/>
                    </a:moveTo>
                    <a:cubicBezTo>
                      <a:pt x="83" y="0"/>
                      <a:pt x="46" y="0"/>
                      <a:pt x="23" y="23"/>
                    </a:cubicBezTo>
                    <a:cubicBezTo>
                      <a:pt x="3" y="43"/>
                      <a:pt x="0" y="82"/>
                      <a:pt x="18" y="105"/>
                    </a:cubicBezTo>
                    <a:cubicBezTo>
                      <a:pt x="64" y="172"/>
                      <a:pt x="64" y="172"/>
                      <a:pt x="64" y="172"/>
                    </a:cubicBezTo>
                    <a:cubicBezTo>
                      <a:pt x="111" y="105"/>
                      <a:pt x="111" y="105"/>
                      <a:pt x="111" y="105"/>
                    </a:cubicBezTo>
                    <a:cubicBezTo>
                      <a:pt x="128" y="82"/>
                      <a:pt x="126" y="43"/>
                      <a:pt x="105" y="23"/>
                    </a:cubicBezTo>
                    <a:close/>
                    <a:moveTo>
                      <a:pt x="65" y="82"/>
                    </a:moveTo>
                    <a:cubicBezTo>
                      <a:pt x="54" y="82"/>
                      <a:pt x="46" y="74"/>
                      <a:pt x="46" y="63"/>
                    </a:cubicBezTo>
                    <a:cubicBezTo>
                      <a:pt x="46" y="53"/>
                      <a:pt x="54" y="44"/>
                      <a:pt x="65" y="44"/>
                    </a:cubicBezTo>
                    <a:cubicBezTo>
                      <a:pt x="75" y="44"/>
                      <a:pt x="84" y="53"/>
                      <a:pt x="84" y="63"/>
                    </a:cubicBezTo>
                    <a:cubicBezTo>
                      <a:pt x="84" y="74"/>
                      <a:pt x="75" y="82"/>
                      <a:pt x="65" y="82"/>
                    </a:cubicBezTo>
                    <a:close/>
                    <a:moveTo>
                      <a:pt x="65" y="82"/>
                    </a:moveTo>
                    <a:cubicBezTo>
                      <a:pt x="65" y="82"/>
                      <a:pt x="65" y="82"/>
                      <a:pt x="65" y="82"/>
                    </a:cubicBezTo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sp>
        <p:nvSpPr>
          <p:cNvPr id="235" name="Rectangle 234">
            <a:extLst>
              <a:ext uri="{FF2B5EF4-FFF2-40B4-BE49-F238E27FC236}">
                <a16:creationId xmlns:a16="http://schemas.microsoft.com/office/drawing/2014/main" id="{EF9CBB39-A99C-4F0E-AFF2-66D2F25CC2E6}"/>
              </a:ext>
            </a:extLst>
          </p:cNvPr>
          <p:cNvSpPr/>
          <p:nvPr/>
        </p:nvSpPr>
        <p:spPr>
          <a:xfrm>
            <a:off x="827995" y="4027658"/>
            <a:ext cx="4844057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A97AA20F-1B93-4392-9CEC-4F85D352680F}"/>
              </a:ext>
            </a:extLst>
          </p:cNvPr>
          <p:cNvPicPr>
            <a:picLocks noGrp="1" noChangeAspect="1"/>
          </p:cNvPicPr>
          <p:nvPr>
            <p:ph type="pic" sz="quarter" idx="9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31" b="30431"/>
          <a:stretch>
            <a:fillRect/>
          </a:stretch>
        </p:blipFill>
        <p:spPr>
          <a:xfrm>
            <a:off x="0" y="3889375"/>
            <a:ext cx="12192000" cy="2497138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581A248-4062-426F-BEBC-3F7AEB3C6226}"/>
              </a:ext>
            </a:extLst>
          </p:cNvPr>
          <p:cNvSpPr/>
          <p:nvPr/>
        </p:nvSpPr>
        <p:spPr>
          <a:xfrm>
            <a:off x="0" y="3889828"/>
            <a:ext cx="12192000" cy="2496457"/>
          </a:xfrm>
          <a:prstGeom prst="rect">
            <a:avLst/>
          </a:prstGeom>
          <a:solidFill>
            <a:schemeClr val="accent5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A9C2E05-7B04-4CF7-BAAA-89ED26DFB25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6CE061A-F842-4548-8802-E6719EC89BC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Map Project Location</a:t>
            </a: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6CBAC4D2-3570-43DA-9A6B-2E60747F80E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E3070A6-8D1F-480F-A086-C506E89DBE58}"/>
              </a:ext>
            </a:extLst>
          </p:cNvPr>
          <p:cNvGrpSpPr/>
          <p:nvPr/>
        </p:nvGrpSpPr>
        <p:grpSpPr>
          <a:xfrm>
            <a:off x="838200" y="2582417"/>
            <a:ext cx="2817120" cy="540656"/>
            <a:chOff x="838200" y="5101771"/>
            <a:chExt cx="2817120" cy="540656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C2128EB6-04FB-4273-9D1D-A994F455C7A5}"/>
                </a:ext>
              </a:extLst>
            </p:cNvPr>
            <p:cNvGrpSpPr/>
            <p:nvPr/>
          </p:nvGrpSpPr>
          <p:grpSpPr>
            <a:xfrm>
              <a:off x="838200" y="5101771"/>
              <a:ext cx="540658" cy="540656"/>
              <a:chOff x="894443" y="4991101"/>
              <a:chExt cx="540658" cy="540656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AB757FD8-AA92-4601-B28B-9A7D75F7F131}"/>
                  </a:ext>
                </a:extLst>
              </p:cNvPr>
              <p:cNvSpPr/>
              <p:nvPr/>
            </p:nvSpPr>
            <p:spPr>
              <a:xfrm>
                <a:off x="894443" y="4991101"/>
                <a:ext cx="540658" cy="540656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54EE75D-1267-422A-9B66-5AB0925144AD}"/>
                  </a:ext>
                </a:extLst>
              </p:cNvPr>
              <p:cNvSpPr txBox="1"/>
              <p:nvPr/>
            </p:nvSpPr>
            <p:spPr>
              <a:xfrm>
                <a:off x="939799" y="5061373"/>
                <a:ext cx="449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accent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1</a:t>
                </a:r>
              </a:p>
            </p:txBody>
          </p:sp>
        </p:grpSp>
        <p:sp>
          <p:nvSpPr>
            <p:cNvPr id="28" name="Rectangle 9">
              <a:extLst>
                <a:ext uri="{FF2B5EF4-FFF2-40B4-BE49-F238E27FC236}">
                  <a16:creationId xmlns:a16="http://schemas.microsoft.com/office/drawing/2014/main" id="{FEEDD025-0050-42F7-8DD6-A1671604EC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9504" y="5153412"/>
              <a:ext cx="2105816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AB79ABA-25AA-4A6A-8D56-92385160C67B}"/>
              </a:ext>
            </a:extLst>
          </p:cNvPr>
          <p:cNvGrpSpPr/>
          <p:nvPr/>
        </p:nvGrpSpPr>
        <p:grpSpPr>
          <a:xfrm>
            <a:off x="8529190" y="2582417"/>
            <a:ext cx="2824610" cy="540656"/>
            <a:chOff x="4766360" y="5101771"/>
            <a:chExt cx="2824610" cy="540656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8D21830-4EBD-4A59-B9D8-7F161885650F}"/>
                </a:ext>
              </a:extLst>
            </p:cNvPr>
            <p:cNvGrpSpPr/>
            <p:nvPr/>
          </p:nvGrpSpPr>
          <p:grpSpPr>
            <a:xfrm>
              <a:off x="4766360" y="5101771"/>
              <a:ext cx="540658" cy="540656"/>
              <a:chOff x="894443" y="4991101"/>
              <a:chExt cx="540658" cy="540656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10838F9A-0F5E-4BE1-878E-841941E28380}"/>
                  </a:ext>
                </a:extLst>
              </p:cNvPr>
              <p:cNvSpPr/>
              <p:nvPr/>
            </p:nvSpPr>
            <p:spPr>
              <a:xfrm>
                <a:off x="894443" y="4991101"/>
                <a:ext cx="540658" cy="540656"/>
              </a:xfrm>
              <a:prstGeom prst="ellipse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23E9AF4E-6496-455B-9D83-C0F9194DD03C}"/>
                  </a:ext>
                </a:extLst>
              </p:cNvPr>
              <p:cNvSpPr txBox="1"/>
              <p:nvPr/>
            </p:nvSpPr>
            <p:spPr>
              <a:xfrm>
                <a:off x="939799" y="5061373"/>
                <a:ext cx="449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accent2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</a:t>
                </a:r>
              </a:p>
            </p:txBody>
          </p:sp>
        </p:grpSp>
        <p:sp>
          <p:nvSpPr>
            <p:cNvPr id="33" name="Rectangle 9">
              <a:extLst>
                <a:ext uri="{FF2B5EF4-FFF2-40B4-BE49-F238E27FC236}">
                  <a16:creationId xmlns:a16="http://schemas.microsoft.com/office/drawing/2014/main" id="{AE70EE0F-756A-4B0A-8E9E-06EE44B83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7663" y="5153412"/>
              <a:ext cx="2113307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CB1CCBA-13AA-49DA-9A85-8DA12403E5A4}"/>
              </a:ext>
            </a:extLst>
          </p:cNvPr>
          <p:cNvGrpSpPr/>
          <p:nvPr/>
        </p:nvGrpSpPr>
        <p:grpSpPr>
          <a:xfrm>
            <a:off x="4634709" y="2582417"/>
            <a:ext cx="2915092" cy="540656"/>
            <a:chOff x="8638278" y="5101771"/>
            <a:chExt cx="2915092" cy="540656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E8011935-A3C5-41F8-9596-C2496373A2D2}"/>
                </a:ext>
              </a:extLst>
            </p:cNvPr>
            <p:cNvGrpSpPr/>
            <p:nvPr/>
          </p:nvGrpSpPr>
          <p:grpSpPr>
            <a:xfrm>
              <a:off x="8638278" y="5101771"/>
              <a:ext cx="540658" cy="540656"/>
              <a:chOff x="894443" y="4991101"/>
              <a:chExt cx="540658" cy="540656"/>
            </a:xfrm>
          </p:grpSpPr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B589AFCC-BBC4-4BED-BA7C-AFDC43C96E9D}"/>
                  </a:ext>
                </a:extLst>
              </p:cNvPr>
              <p:cNvSpPr/>
              <p:nvPr/>
            </p:nvSpPr>
            <p:spPr>
              <a:xfrm>
                <a:off x="894443" y="4991101"/>
                <a:ext cx="540658" cy="540656"/>
              </a:xfrm>
              <a:prstGeom prst="ellipse">
                <a:avLst/>
              </a:prstGeom>
              <a:no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749E23D4-1783-42EB-BE12-50F13B73AA70}"/>
                  </a:ext>
                </a:extLst>
              </p:cNvPr>
              <p:cNvSpPr txBox="1"/>
              <p:nvPr/>
            </p:nvSpPr>
            <p:spPr>
              <a:xfrm>
                <a:off x="939799" y="5061373"/>
                <a:ext cx="449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accent3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3</a:t>
                </a:r>
              </a:p>
            </p:txBody>
          </p:sp>
        </p:grpSp>
        <p:sp>
          <p:nvSpPr>
            <p:cNvPr id="38" name="Rectangle 9">
              <a:extLst>
                <a:ext uri="{FF2B5EF4-FFF2-40B4-BE49-F238E27FC236}">
                  <a16:creationId xmlns:a16="http://schemas.microsoft.com/office/drawing/2014/main" id="{08F56E5D-9709-4ECA-886C-302BD35EEA2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9581" y="5153412"/>
              <a:ext cx="2203789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11259</TotalTime>
  <Words>419</Words>
  <Application>Microsoft Office PowerPoint</Application>
  <PresentationFormat>Widescreen</PresentationFormat>
  <Paragraphs>89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Lao UI</vt:lpstr>
      <vt:lpstr>Lato</vt:lpstr>
      <vt:lpstr>Montserrat</vt:lpstr>
      <vt:lpstr>Montserrat-Regular</vt:lpstr>
      <vt:lpstr>Open Sans Condensed</vt:lpstr>
      <vt:lpstr>Roboto</vt:lpstr>
      <vt:lpstr>Office Theme</vt:lpstr>
      <vt:lpstr>PowerPoint Presentation</vt:lpstr>
      <vt:lpstr>PowerPoint Presentation</vt:lpstr>
      <vt:lpstr>About us</vt:lpstr>
      <vt:lpstr>Company  Service</vt:lpstr>
      <vt:lpstr>Our Team</vt:lpstr>
      <vt:lpstr>Creative Portfolio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1711</cp:revision>
  <dcterms:created xsi:type="dcterms:W3CDTF">2017-07-18T09:08:44Z</dcterms:created>
  <dcterms:modified xsi:type="dcterms:W3CDTF">2017-09-22T11:12:27Z</dcterms:modified>
</cp:coreProperties>
</file>