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8" r:id="rId2"/>
    <p:sldId id="257" r:id="rId3"/>
    <p:sldId id="259" r:id="rId4"/>
    <p:sldId id="262"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8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p:cViewPr>
        <p:scale>
          <a:sx n="50" d="100"/>
          <a:sy n="50" d="100"/>
        </p:scale>
        <p:origin x="1260" y="552"/>
      </p:cViewPr>
      <p:guideLst/>
    </p:cSldViewPr>
  </p:slideViewPr>
  <p:notesTextViewPr>
    <p:cViewPr>
      <p:scale>
        <a:sx n="1" d="1"/>
        <a:sy n="1" d="1"/>
      </p:scale>
      <p:origin x="0" y="0"/>
    </p:cViewPr>
  </p:notesTextViewPr>
  <p:notesViewPr>
    <p:cSldViewPr snapToGrid="0">
      <p:cViewPr varScale="1">
        <p:scale>
          <a:sx n="59" d="100"/>
          <a:sy n="59" d="100"/>
        </p:scale>
        <p:origin x="279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AB688CF-1604-4D0E-A216-0A2BFDA2372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F961A05-2721-40C2-B8C2-7BCE475E6A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2ABB2FB-6345-45FF-A90E-A01D6AFF79C4}" type="datetimeFigureOut">
              <a:rPr lang="en-US" smtClean="0"/>
              <a:t>11/1/2018</a:t>
            </a:fld>
            <a:endParaRPr lang="en-US"/>
          </a:p>
        </p:txBody>
      </p:sp>
      <p:sp>
        <p:nvSpPr>
          <p:cNvPr id="4" name="Footer Placeholder 3">
            <a:extLst>
              <a:ext uri="{FF2B5EF4-FFF2-40B4-BE49-F238E27FC236}">
                <a16:creationId xmlns:a16="http://schemas.microsoft.com/office/drawing/2014/main" id="{994F89ED-19FF-448D-9637-AB3A68F3EE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9C22E37-F0B4-44B7-8973-6E792D97CBB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D99FB7-5EAD-4BB8-B680-95975632F741}" type="slidenum">
              <a:rPr lang="en-US" smtClean="0"/>
              <a:t>‹#›</a:t>
            </a:fld>
            <a:endParaRPr lang="en-US"/>
          </a:p>
        </p:txBody>
      </p:sp>
    </p:spTree>
    <p:extLst>
      <p:ext uri="{BB962C8B-B14F-4D97-AF65-F5344CB8AC3E}">
        <p14:creationId xmlns:p14="http://schemas.microsoft.com/office/powerpoint/2010/main" val="4002772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C6978D-169D-4110-A16B-2595AC07B6B0}" type="datetimeFigureOut">
              <a:rPr lang="en-US" smtClean="0"/>
              <a:t>11/1/2018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B850F2-B22E-4775-A903-A41CD4C74260}" type="slidenum">
              <a:rPr lang="en-US" smtClean="0"/>
              <a:t>‹#›</a:t>
            </a:fld>
            <a:endParaRPr lang="en-US"/>
          </a:p>
        </p:txBody>
      </p:sp>
    </p:spTree>
    <p:extLst>
      <p:ext uri="{BB962C8B-B14F-4D97-AF65-F5344CB8AC3E}">
        <p14:creationId xmlns:p14="http://schemas.microsoft.com/office/powerpoint/2010/main" val="1899234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294970"/>
          </a:xfrm>
        </p:spPr>
        <p:txBody>
          <a:bodyPr>
            <a:normAutofit/>
          </a:bodyPr>
          <a:lstStyle>
            <a:lvl1pPr marL="0" indent="0" algn="ctr">
              <a:buNone/>
              <a:defRPr sz="1200" b="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10" name="Freeform: Shape 9">
            <a:extLst>
              <a:ext uri="{FF2B5EF4-FFF2-40B4-BE49-F238E27FC236}">
                <a16:creationId xmlns:a16="http://schemas.microsoft.com/office/drawing/2014/main" id="{986F6877-5A14-41E8-ADD4-4CD6F779A924}"/>
              </a:ext>
            </a:extLst>
          </p:cNvPr>
          <p:cNvSpPr>
            <a:spLocks noGrp="1"/>
          </p:cNvSpPr>
          <p:nvPr>
            <p:ph type="pic" sz="quarter" idx="14" hasCustomPrompt="1"/>
          </p:nvPr>
        </p:nvSpPr>
        <p:spPr>
          <a:xfrm>
            <a:off x="0" y="1662318"/>
            <a:ext cx="12192000" cy="1944526"/>
          </a:xfrm>
          <a:custGeom>
            <a:avLst/>
            <a:gdLst>
              <a:gd name="connsiteX0" fmla="*/ 0 w 12192000"/>
              <a:gd name="connsiteY0" fmla="*/ 0 h 1944526"/>
              <a:gd name="connsiteX1" fmla="*/ 12192000 w 12192000"/>
              <a:gd name="connsiteY1" fmla="*/ 0 h 1944526"/>
              <a:gd name="connsiteX2" fmla="*/ 12192000 w 12192000"/>
              <a:gd name="connsiteY2" fmla="*/ 1944526 h 1944526"/>
              <a:gd name="connsiteX3" fmla="*/ 0 w 12192000"/>
              <a:gd name="connsiteY3" fmla="*/ 1944526 h 1944526"/>
            </a:gdLst>
            <a:ahLst/>
            <a:cxnLst>
              <a:cxn ang="0">
                <a:pos x="connsiteX0" y="connsiteY0"/>
              </a:cxn>
              <a:cxn ang="0">
                <a:pos x="connsiteX1" y="connsiteY1"/>
              </a:cxn>
              <a:cxn ang="0">
                <a:pos x="connsiteX2" y="connsiteY2"/>
              </a:cxn>
              <a:cxn ang="0">
                <a:pos x="connsiteX3" y="connsiteY3"/>
              </a:cxn>
            </a:cxnLst>
            <a:rect l="l" t="t" r="r" b="b"/>
            <a:pathLst>
              <a:path w="12192000" h="1944526">
                <a:moveTo>
                  <a:pt x="0" y="0"/>
                </a:moveTo>
                <a:lnTo>
                  <a:pt x="12192000" y="0"/>
                </a:lnTo>
                <a:lnTo>
                  <a:pt x="12192000" y="1944526"/>
                </a:lnTo>
                <a:lnTo>
                  <a:pt x="0" y="194452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9982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00C51993-DB34-455C-98D6-6E733661366F}"/>
              </a:ext>
            </a:extLst>
          </p:cNvPr>
          <p:cNvSpPr>
            <a:spLocks noGrp="1"/>
          </p:cNvSpPr>
          <p:nvPr>
            <p:ph type="pic" sz="quarter" idx="10"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369928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3CFDB1BA-90A9-4CED-A795-D57CF99907BA}"/>
              </a:ext>
            </a:extLst>
          </p:cNvPr>
          <p:cNvSpPr>
            <a:spLocks noGrp="1"/>
          </p:cNvSpPr>
          <p:nvPr>
            <p:ph type="pic" sz="quarter" idx="11" hasCustomPrompt="1"/>
          </p:nvPr>
        </p:nvSpPr>
        <p:spPr>
          <a:xfrm>
            <a:off x="5849257" y="0"/>
            <a:ext cx="2647043" cy="4014788"/>
          </a:xfrm>
          <a:custGeom>
            <a:avLst/>
            <a:gdLst>
              <a:gd name="connsiteX0" fmla="*/ 0 w 2647043"/>
              <a:gd name="connsiteY0" fmla="*/ 0 h 4014788"/>
              <a:gd name="connsiteX1" fmla="*/ 2647043 w 2647043"/>
              <a:gd name="connsiteY1" fmla="*/ 0 h 4014788"/>
              <a:gd name="connsiteX2" fmla="*/ 2647043 w 2647043"/>
              <a:gd name="connsiteY2" fmla="*/ 4014788 h 4014788"/>
              <a:gd name="connsiteX3" fmla="*/ 0 w 2647043"/>
              <a:gd name="connsiteY3" fmla="*/ 4014788 h 4014788"/>
            </a:gdLst>
            <a:ahLst/>
            <a:cxnLst>
              <a:cxn ang="0">
                <a:pos x="connsiteX0" y="connsiteY0"/>
              </a:cxn>
              <a:cxn ang="0">
                <a:pos x="connsiteX1" y="connsiteY1"/>
              </a:cxn>
              <a:cxn ang="0">
                <a:pos x="connsiteX2" y="connsiteY2"/>
              </a:cxn>
              <a:cxn ang="0">
                <a:pos x="connsiteX3" y="connsiteY3"/>
              </a:cxn>
            </a:cxnLst>
            <a:rect l="l" t="t" r="r" b="b"/>
            <a:pathLst>
              <a:path w="2647043" h="4014788">
                <a:moveTo>
                  <a:pt x="0" y="0"/>
                </a:moveTo>
                <a:lnTo>
                  <a:pt x="2647043" y="0"/>
                </a:lnTo>
                <a:lnTo>
                  <a:pt x="2647043" y="4014788"/>
                </a:lnTo>
                <a:lnTo>
                  <a:pt x="0" y="401478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9" name="Freeform: Shape 8">
            <a:extLst>
              <a:ext uri="{FF2B5EF4-FFF2-40B4-BE49-F238E27FC236}">
                <a16:creationId xmlns:a16="http://schemas.microsoft.com/office/drawing/2014/main" id="{5D021C9B-E969-4E8F-9747-51922EEF6406}"/>
              </a:ext>
            </a:extLst>
          </p:cNvPr>
          <p:cNvSpPr>
            <a:spLocks noGrp="1"/>
          </p:cNvSpPr>
          <p:nvPr>
            <p:ph type="pic" sz="quarter" idx="10" hasCustomPrompt="1"/>
          </p:nvPr>
        </p:nvSpPr>
        <p:spPr>
          <a:xfrm>
            <a:off x="0" y="0"/>
            <a:ext cx="5711102" cy="5711102"/>
          </a:xfrm>
          <a:custGeom>
            <a:avLst/>
            <a:gdLst>
              <a:gd name="connsiteX0" fmla="*/ 0 w 5711102"/>
              <a:gd name="connsiteY0" fmla="*/ 0 h 5711102"/>
              <a:gd name="connsiteX1" fmla="*/ 5711102 w 5711102"/>
              <a:gd name="connsiteY1" fmla="*/ 0 h 5711102"/>
              <a:gd name="connsiteX2" fmla="*/ 5711102 w 5711102"/>
              <a:gd name="connsiteY2" fmla="*/ 4010987 h 5711102"/>
              <a:gd name="connsiteX3" fmla="*/ 3316552 w 5711102"/>
              <a:gd name="connsiteY3" fmla="*/ 4010987 h 5711102"/>
              <a:gd name="connsiteX4" fmla="*/ 3316552 w 5711102"/>
              <a:gd name="connsiteY4" fmla="*/ 5711102 h 5711102"/>
              <a:gd name="connsiteX5" fmla="*/ 0 w 5711102"/>
              <a:gd name="connsiteY5" fmla="*/ 5711102 h 5711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1102" h="5711102">
                <a:moveTo>
                  <a:pt x="0" y="0"/>
                </a:moveTo>
                <a:lnTo>
                  <a:pt x="5711102" y="0"/>
                </a:lnTo>
                <a:lnTo>
                  <a:pt x="5711102" y="4010987"/>
                </a:lnTo>
                <a:lnTo>
                  <a:pt x="3316552" y="4010987"/>
                </a:lnTo>
                <a:lnTo>
                  <a:pt x="3316552" y="5711102"/>
                </a:lnTo>
                <a:lnTo>
                  <a:pt x="0" y="571110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Freeform: Shape 11">
            <a:extLst>
              <a:ext uri="{FF2B5EF4-FFF2-40B4-BE49-F238E27FC236}">
                <a16:creationId xmlns:a16="http://schemas.microsoft.com/office/drawing/2014/main" id="{CBA549C0-CE38-44FE-89D9-960CF9E2FD53}"/>
              </a:ext>
            </a:extLst>
          </p:cNvPr>
          <p:cNvSpPr>
            <a:spLocks noGrp="1"/>
          </p:cNvSpPr>
          <p:nvPr>
            <p:ph type="pic" sz="quarter" idx="12" hasCustomPrompt="1"/>
          </p:nvPr>
        </p:nvSpPr>
        <p:spPr>
          <a:xfrm>
            <a:off x="8634455" y="0"/>
            <a:ext cx="3557545" cy="4014788"/>
          </a:xfrm>
          <a:custGeom>
            <a:avLst/>
            <a:gdLst>
              <a:gd name="connsiteX0" fmla="*/ 0 w 3557545"/>
              <a:gd name="connsiteY0" fmla="*/ 0 h 4014788"/>
              <a:gd name="connsiteX1" fmla="*/ 3557545 w 3557545"/>
              <a:gd name="connsiteY1" fmla="*/ 0 h 4014788"/>
              <a:gd name="connsiteX2" fmla="*/ 3557545 w 3557545"/>
              <a:gd name="connsiteY2" fmla="*/ 4014788 h 4014788"/>
              <a:gd name="connsiteX3" fmla="*/ 0 w 3557545"/>
              <a:gd name="connsiteY3" fmla="*/ 4014788 h 4014788"/>
            </a:gdLst>
            <a:ahLst/>
            <a:cxnLst>
              <a:cxn ang="0">
                <a:pos x="connsiteX0" y="connsiteY0"/>
              </a:cxn>
              <a:cxn ang="0">
                <a:pos x="connsiteX1" y="connsiteY1"/>
              </a:cxn>
              <a:cxn ang="0">
                <a:pos x="connsiteX2" y="connsiteY2"/>
              </a:cxn>
              <a:cxn ang="0">
                <a:pos x="connsiteX3" y="connsiteY3"/>
              </a:cxn>
            </a:cxnLst>
            <a:rect l="l" t="t" r="r" b="b"/>
            <a:pathLst>
              <a:path w="3557545" h="4014788">
                <a:moveTo>
                  <a:pt x="0" y="0"/>
                </a:moveTo>
                <a:lnTo>
                  <a:pt x="3557545" y="0"/>
                </a:lnTo>
                <a:lnTo>
                  <a:pt x="3557545" y="4014788"/>
                </a:lnTo>
                <a:lnTo>
                  <a:pt x="0" y="401478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023514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DF78408F-5AC5-4C4B-AD78-569E7E0651A0}"/>
              </a:ext>
            </a:extLst>
          </p:cNvPr>
          <p:cNvSpPr>
            <a:spLocks noGrp="1"/>
          </p:cNvSpPr>
          <p:nvPr>
            <p:ph type="pic" sz="quarter" idx="13" hasCustomPrompt="1"/>
          </p:nvPr>
        </p:nvSpPr>
        <p:spPr>
          <a:xfrm>
            <a:off x="763653" y="715618"/>
            <a:ext cx="2844800" cy="2633629"/>
          </a:xfrm>
          <a:custGeom>
            <a:avLst/>
            <a:gdLst>
              <a:gd name="connsiteX0" fmla="*/ 0 w 2844800"/>
              <a:gd name="connsiteY0" fmla="*/ 0 h 2633629"/>
              <a:gd name="connsiteX1" fmla="*/ 2844800 w 2844800"/>
              <a:gd name="connsiteY1" fmla="*/ 0 h 2633629"/>
              <a:gd name="connsiteX2" fmla="*/ 2844800 w 2844800"/>
              <a:gd name="connsiteY2" fmla="*/ 2633629 h 2633629"/>
              <a:gd name="connsiteX3" fmla="*/ 0 w 2844800"/>
              <a:gd name="connsiteY3" fmla="*/ 2633629 h 2633629"/>
            </a:gdLst>
            <a:ahLst/>
            <a:cxnLst>
              <a:cxn ang="0">
                <a:pos x="connsiteX0" y="connsiteY0"/>
              </a:cxn>
              <a:cxn ang="0">
                <a:pos x="connsiteX1" y="connsiteY1"/>
              </a:cxn>
              <a:cxn ang="0">
                <a:pos x="connsiteX2" y="connsiteY2"/>
              </a:cxn>
              <a:cxn ang="0">
                <a:pos x="connsiteX3" y="connsiteY3"/>
              </a:cxn>
            </a:cxnLst>
            <a:rect l="l" t="t" r="r" b="b"/>
            <a:pathLst>
              <a:path w="2844800" h="2633629">
                <a:moveTo>
                  <a:pt x="0" y="0"/>
                </a:moveTo>
                <a:lnTo>
                  <a:pt x="2844800" y="0"/>
                </a:lnTo>
                <a:lnTo>
                  <a:pt x="2844800" y="2633629"/>
                </a:lnTo>
                <a:lnTo>
                  <a:pt x="0" y="263362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Freeform: Shape 10">
            <a:extLst>
              <a:ext uri="{FF2B5EF4-FFF2-40B4-BE49-F238E27FC236}">
                <a16:creationId xmlns:a16="http://schemas.microsoft.com/office/drawing/2014/main" id="{E90EED92-1641-42C6-85B2-1F875F6E8DEC}"/>
              </a:ext>
            </a:extLst>
          </p:cNvPr>
          <p:cNvSpPr>
            <a:spLocks noGrp="1"/>
          </p:cNvSpPr>
          <p:nvPr>
            <p:ph type="pic" sz="quarter" idx="11" hasCustomPrompt="1"/>
          </p:nvPr>
        </p:nvSpPr>
        <p:spPr>
          <a:xfrm>
            <a:off x="3742389" y="715618"/>
            <a:ext cx="2844800" cy="2633629"/>
          </a:xfrm>
          <a:custGeom>
            <a:avLst/>
            <a:gdLst>
              <a:gd name="connsiteX0" fmla="*/ 0 w 2844800"/>
              <a:gd name="connsiteY0" fmla="*/ 0 h 2633629"/>
              <a:gd name="connsiteX1" fmla="*/ 2844800 w 2844800"/>
              <a:gd name="connsiteY1" fmla="*/ 0 h 2633629"/>
              <a:gd name="connsiteX2" fmla="*/ 2844800 w 2844800"/>
              <a:gd name="connsiteY2" fmla="*/ 2633629 h 2633629"/>
              <a:gd name="connsiteX3" fmla="*/ 0 w 2844800"/>
              <a:gd name="connsiteY3" fmla="*/ 2633629 h 2633629"/>
            </a:gdLst>
            <a:ahLst/>
            <a:cxnLst>
              <a:cxn ang="0">
                <a:pos x="connsiteX0" y="connsiteY0"/>
              </a:cxn>
              <a:cxn ang="0">
                <a:pos x="connsiteX1" y="connsiteY1"/>
              </a:cxn>
              <a:cxn ang="0">
                <a:pos x="connsiteX2" y="connsiteY2"/>
              </a:cxn>
              <a:cxn ang="0">
                <a:pos x="connsiteX3" y="connsiteY3"/>
              </a:cxn>
            </a:cxnLst>
            <a:rect l="l" t="t" r="r" b="b"/>
            <a:pathLst>
              <a:path w="2844800" h="2633629">
                <a:moveTo>
                  <a:pt x="0" y="0"/>
                </a:moveTo>
                <a:lnTo>
                  <a:pt x="2844800" y="0"/>
                </a:lnTo>
                <a:lnTo>
                  <a:pt x="2844800" y="2633629"/>
                </a:lnTo>
                <a:lnTo>
                  <a:pt x="0" y="263362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7" name="Freeform: Shape 16">
            <a:extLst>
              <a:ext uri="{FF2B5EF4-FFF2-40B4-BE49-F238E27FC236}">
                <a16:creationId xmlns:a16="http://schemas.microsoft.com/office/drawing/2014/main" id="{24849AB1-13C7-4FC0-896D-C6B9ED683051}"/>
              </a:ext>
            </a:extLst>
          </p:cNvPr>
          <p:cNvSpPr>
            <a:spLocks noGrp="1"/>
          </p:cNvSpPr>
          <p:nvPr>
            <p:ph type="pic" sz="quarter" idx="12" hasCustomPrompt="1"/>
          </p:nvPr>
        </p:nvSpPr>
        <p:spPr>
          <a:xfrm>
            <a:off x="763653" y="3508755"/>
            <a:ext cx="2844800" cy="2633629"/>
          </a:xfrm>
          <a:custGeom>
            <a:avLst/>
            <a:gdLst>
              <a:gd name="connsiteX0" fmla="*/ 0 w 2844800"/>
              <a:gd name="connsiteY0" fmla="*/ 0 h 2633629"/>
              <a:gd name="connsiteX1" fmla="*/ 2844800 w 2844800"/>
              <a:gd name="connsiteY1" fmla="*/ 0 h 2633629"/>
              <a:gd name="connsiteX2" fmla="*/ 2844800 w 2844800"/>
              <a:gd name="connsiteY2" fmla="*/ 2633629 h 2633629"/>
              <a:gd name="connsiteX3" fmla="*/ 0 w 2844800"/>
              <a:gd name="connsiteY3" fmla="*/ 2633629 h 2633629"/>
            </a:gdLst>
            <a:ahLst/>
            <a:cxnLst>
              <a:cxn ang="0">
                <a:pos x="connsiteX0" y="connsiteY0"/>
              </a:cxn>
              <a:cxn ang="0">
                <a:pos x="connsiteX1" y="connsiteY1"/>
              </a:cxn>
              <a:cxn ang="0">
                <a:pos x="connsiteX2" y="connsiteY2"/>
              </a:cxn>
              <a:cxn ang="0">
                <a:pos x="connsiteX3" y="connsiteY3"/>
              </a:cxn>
            </a:cxnLst>
            <a:rect l="l" t="t" r="r" b="b"/>
            <a:pathLst>
              <a:path w="2844800" h="2633629">
                <a:moveTo>
                  <a:pt x="0" y="0"/>
                </a:moveTo>
                <a:lnTo>
                  <a:pt x="2844800" y="0"/>
                </a:lnTo>
                <a:lnTo>
                  <a:pt x="2844800" y="2633629"/>
                </a:lnTo>
                <a:lnTo>
                  <a:pt x="0" y="263362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6" name="Freeform: Shape 15">
            <a:extLst>
              <a:ext uri="{FF2B5EF4-FFF2-40B4-BE49-F238E27FC236}">
                <a16:creationId xmlns:a16="http://schemas.microsoft.com/office/drawing/2014/main" id="{E0FB748D-0C76-4059-8860-329F0E6B27DB}"/>
              </a:ext>
            </a:extLst>
          </p:cNvPr>
          <p:cNvSpPr>
            <a:spLocks noGrp="1"/>
          </p:cNvSpPr>
          <p:nvPr>
            <p:ph type="pic" sz="quarter" idx="14" hasCustomPrompt="1"/>
          </p:nvPr>
        </p:nvSpPr>
        <p:spPr>
          <a:xfrm>
            <a:off x="3742389" y="3508755"/>
            <a:ext cx="2844800" cy="2633629"/>
          </a:xfrm>
          <a:custGeom>
            <a:avLst/>
            <a:gdLst>
              <a:gd name="connsiteX0" fmla="*/ 0 w 2844800"/>
              <a:gd name="connsiteY0" fmla="*/ 0 h 2633629"/>
              <a:gd name="connsiteX1" fmla="*/ 2844800 w 2844800"/>
              <a:gd name="connsiteY1" fmla="*/ 0 h 2633629"/>
              <a:gd name="connsiteX2" fmla="*/ 2844800 w 2844800"/>
              <a:gd name="connsiteY2" fmla="*/ 2633629 h 2633629"/>
              <a:gd name="connsiteX3" fmla="*/ 0 w 2844800"/>
              <a:gd name="connsiteY3" fmla="*/ 2633629 h 2633629"/>
            </a:gdLst>
            <a:ahLst/>
            <a:cxnLst>
              <a:cxn ang="0">
                <a:pos x="connsiteX0" y="connsiteY0"/>
              </a:cxn>
              <a:cxn ang="0">
                <a:pos x="connsiteX1" y="connsiteY1"/>
              </a:cxn>
              <a:cxn ang="0">
                <a:pos x="connsiteX2" y="connsiteY2"/>
              </a:cxn>
              <a:cxn ang="0">
                <a:pos x="connsiteX3" y="connsiteY3"/>
              </a:cxn>
            </a:cxnLst>
            <a:rect l="l" t="t" r="r" b="b"/>
            <a:pathLst>
              <a:path w="2844800" h="2633629">
                <a:moveTo>
                  <a:pt x="0" y="0"/>
                </a:moveTo>
                <a:lnTo>
                  <a:pt x="2844800" y="0"/>
                </a:lnTo>
                <a:lnTo>
                  <a:pt x="2844800" y="2633629"/>
                </a:lnTo>
                <a:lnTo>
                  <a:pt x="0" y="263362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5558310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D56DD9C5-84CA-4F6D-A907-056EF038EBDB}"/>
              </a:ext>
            </a:extLst>
          </p:cNvPr>
          <p:cNvSpPr>
            <a:spLocks noGrp="1"/>
          </p:cNvSpPr>
          <p:nvPr>
            <p:ph type="pic" sz="quarter" idx="13" hasCustomPrompt="1"/>
          </p:nvPr>
        </p:nvSpPr>
        <p:spPr>
          <a:xfrm>
            <a:off x="1045028" y="1773852"/>
            <a:ext cx="2345094" cy="2345096"/>
          </a:xfrm>
          <a:custGeom>
            <a:avLst/>
            <a:gdLst>
              <a:gd name="connsiteX0" fmla="*/ 0 w 2345094"/>
              <a:gd name="connsiteY0" fmla="*/ 0 h 2345096"/>
              <a:gd name="connsiteX1" fmla="*/ 2345094 w 2345094"/>
              <a:gd name="connsiteY1" fmla="*/ 0 h 2345096"/>
              <a:gd name="connsiteX2" fmla="*/ 2345094 w 2345094"/>
              <a:gd name="connsiteY2" fmla="*/ 2345096 h 2345096"/>
              <a:gd name="connsiteX3" fmla="*/ 0 w 2345094"/>
              <a:gd name="connsiteY3" fmla="*/ 2345096 h 2345096"/>
            </a:gdLst>
            <a:ahLst/>
            <a:cxnLst>
              <a:cxn ang="0">
                <a:pos x="connsiteX0" y="connsiteY0"/>
              </a:cxn>
              <a:cxn ang="0">
                <a:pos x="connsiteX1" y="connsiteY1"/>
              </a:cxn>
              <a:cxn ang="0">
                <a:pos x="connsiteX2" y="connsiteY2"/>
              </a:cxn>
              <a:cxn ang="0">
                <a:pos x="connsiteX3" y="connsiteY3"/>
              </a:cxn>
            </a:cxnLst>
            <a:rect l="l" t="t" r="r" b="b"/>
            <a:pathLst>
              <a:path w="2345094" h="2345096">
                <a:moveTo>
                  <a:pt x="0" y="0"/>
                </a:moveTo>
                <a:lnTo>
                  <a:pt x="2345094" y="0"/>
                </a:lnTo>
                <a:lnTo>
                  <a:pt x="2345094" y="2345096"/>
                </a:lnTo>
                <a:lnTo>
                  <a:pt x="0" y="234509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2" name="Freeform: Shape 11">
            <a:extLst>
              <a:ext uri="{FF2B5EF4-FFF2-40B4-BE49-F238E27FC236}">
                <a16:creationId xmlns:a16="http://schemas.microsoft.com/office/drawing/2014/main" id="{F5F67679-F55A-468F-81B1-E51267239CCD}"/>
              </a:ext>
            </a:extLst>
          </p:cNvPr>
          <p:cNvSpPr>
            <a:spLocks noGrp="1"/>
          </p:cNvSpPr>
          <p:nvPr>
            <p:ph type="pic" sz="quarter" idx="11" hasCustomPrompt="1"/>
          </p:nvPr>
        </p:nvSpPr>
        <p:spPr>
          <a:xfrm>
            <a:off x="3630644" y="1773852"/>
            <a:ext cx="2345094" cy="2345096"/>
          </a:xfrm>
          <a:custGeom>
            <a:avLst/>
            <a:gdLst>
              <a:gd name="connsiteX0" fmla="*/ 0 w 2345094"/>
              <a:gd name="connsiteY0" fmla="*/ 0 h 2345096"/>
              <a:gd name="connsiteX1" fmla="*/ 2345094 w 2345094"/>
              <a:gd name="connsiteY1" fmla="*/ 0 h 2345096"/>
              <a:gd name="connsiteX2" fmla="*/ 2345094 w 2345094"/>
              <a:gd name="connsiteY2" fmla="*/ 2345096 h 2345096"/>
              <a:gd name="connsiteX3" fmla="*/ 0 w 2345094"/>
              <a:gd name="connsiteY3" fmla="*/ 2345096 h 2345096"/>
            </a:gdLst>
            <a:ahLst/>
            <a:cxnLst>
              <a:cxn ang="0">
                <a:pos x="connsiteX0" y="connsiteY0"/>
              </a:cxn>
              <a:cxn ang="0">
                <a:pos x="connsiteX1" y="connsiteY1"/>
              </a:cxn>
              <a:cxn ang="0">
                <a:pos x="connsiteX2" y="connsiteY2"/>
              </a:cxn>
              <a:cxn ang="0">
                <a:pos x="connsiteX3" y="connsiteY3"/>
              </a:cxn>
            </a:cxnLst>
            <a:rect l="l" t="t" r="r" b="b"/>
            <a:pathLst>
              <a:path w="2345094" h="2345096">
                <a:moveTo>
                  <a:pt x="0" y="0"/>
                </a:moveTo>
                <a:lnTo>
                  <a:pt x="2345094" y="0"/>
                </a:lnTo>
                <a:lnTo>
                  <a:pt x="2345094" y="2345096"/>
                </a:lnTo>
                <a:lnTo>
                  <a:pt x="0" y="234509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Freeform: Shape 12">
            <a:extLst>
              <a:ext uri="{FF2B5EF4-FFF2-40B4-BE49-F238E27FC236}">
                <a16:creationId xmlns:a16="http://schemas.microsoft.com/office/drawing/2014/main" id="{D021BD65-B69E-4CA1-B0AB-52528C8ECCEE}"/>
              </a:ext>
            </a:extLst>
          </p:cNvPr>
          <p:cNvSpPr>
            <a:spLocks noGrp="1"/>
          </p:cNvSpPr>
          <p:nvPr>
            <p:ph type="pic" sz="quarter" idx="12" hasCustomPrompt="1"/>
          </p:nvPr>
        </p:nvSpPr>
        <p:spPr>
          <a:xfrm>
            <a:off x="6216261" y="1773852"/>
            <a:ext cx="2345094" cy="2345096"/>
          </a:xfrm>
          <a:custGeom>
            <a:avLst/>
            <a:gdLst>
              <a:gd name="connsiteX0" fmla="*/ 0 w 2345094"/>
              <a:gd name="connsiteY0" fmla="*/ 0 h 2345096"/>
              <a:gd name="connsiteX1" fmla="*/ 2345094 w 2345094"/>
              <a:gd name="connsiteY1" fmla="*/ 0 h 2345096"/>
              <a:gd name="connsiteX2" fmla="*/ 2345094 w 2345094"/>
              <a:gd name="connsiteY2" fmla="*/ 2345096 h 2345096"/>
              <a:gd name="connsiteX3" fmla="*/ 0 w 2345094"/>
              <a:gd name="connsiteY3" fmla="*/ 2345096 h 2345096"/>
            </a:gdLst>
            <a:ahLst/>
            <a:cxnLst>
              <a:cxn ang="0">
                <a:pos x="connsiteX0" y="connsiteY0"/>
              </a:cxn>
              <a:cxn ang="0">
                <a:pos x="connsiteX1" y="connsiteY1"/>
              </a:cxn>
              <a:cxn ang="0">
                <a:pos x="connsiteX2" y="connsiteY2"/>
              </a:cxn>
              <a:cxn ang="0">
                <a:pos x="connsiteX3" y="connsiteY3"/>
              </a:cxn>
            </a:cxnLst>
            <a:rect l="l" t="t" r="r" b="b"/>
            <a:pathLst>
              <a:path w="2345094" h="2345096">
                <a:moveTo>
                  <a:pt x="0" y="0"/>
                </a:moveTo>
                <a:lnTo>
                  <a:pt x="2345094" y="0"/>
                </a:lnTo>
                <a:lnTo>
                  <a:pt x="2345094" y="2345096"/>
                </a:lnTo>
                <a:lnTo>
                  <a:pt x="0" y="234509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5" name="Freeform: Shape 14">
            <a:extLst>
              <a:ext uri="{FF2B5EF4-FFF2-40B4-BE49-F238E27FC236}">
                <a16:creationId xmlns:a16="http://schemas.microsoft.com/office/drawing/2014/main" id="{F441AEA8-33B2-483A-8542-EAB10DAA4011}"/>
              </a:ext>
            </a:extLst>
          </p:cNvPr>
          <p:cNvSpPr>
            <a:spLocks noGrp="1"/>
          </p:cNvSpPr>
          <p:nvPr>
            <p:ph type="pic" sz="quarter" idx="14" hasCustomPrompt="1"/>
          </p:nvPr>
        </p:nvSpPr>
        <p:spPr>
          <a:xfrm>
            <a:off x="8801878" y="1773852"/>
            <a:ext cx="2345094" cy="2345096"/>
          </a:xfrm>
          <a:custGeom>
            <a:avLst/>
            <a:gdLst>
              <a:gd name="connsiteX0" fmla="*/ 0 w 2345094"/>
              <a:gd name="connsiteY0" fmla="*/ 0 h 2345096"/>
              <a:gd name="connsiteX1" fmla="*/ 2345094 w 2345094"/>
              <a:gd name="connsiteY1" fmla="*/ 0 h 2345096"/>
              <a:gd name="connsiteX2" fmla="*/ 2345094 w 2345094"/>
              <a:gd name="connsiteY2" fmla="*/ 2345096 h 2345096"/>
              <a:gd name="connsiteX3" fmla="*/ 0 w 2345094"/>
              <a:gd name="connsiteY3" fmla="*/ 2345096 h 2345096"/>
            </a:gdLst>
            <a:ahLst/>
            <a:cxnLst>
              <a:cxn ang="0">
                <a:pos x="connsiteX0" y="connsiteY0"/>
              </a:cxn>
              <a:cxn ang="0">
                <a:pos x="connsiteX1" y="connsiteY1"/>
              </a:cxn>
              <a:cxn ang="0">
                <a:pos x="connsiteX2" y="connsiteY2"/>
              </a:cxn>
              <a:cxn ang="0">
                <a:pos x="connsiteX3" y="connsiteY3"/>
              </a:cxn>
            </a:cxnLst>
            <a:rect l="l" t="t" r="r" b="b"/>
            <a:pathLst>
              <a:path w="2345094" h="2345096">
                <a:moveTo>
                  <a:pt x="0" y="0"/>
                </a:moveTo>
                <a:lnTo>
                  <a:pt x="2345094" y="0"/>
                </a:lnTo>
                <a:lnTo>
                  <a:pt x="2345094" y="2345096"/>
                </a:lnTo>
                <a:lnTo>
                  <a:pt x="0" y="234509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505296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5A8DCAAF-5C70-4549-95E2-92C04CC083C9}"/>
              </a:ext>
            </a:extLst>
          </p:cNvPr>
          <p:cNvSpPr>
            <a:spLocks noGrp="1"/>
          </p:cNvSpPr>
          <p:nvPr>
            <p:ph type="pic" sz="quarter" idx="13" hasCustomPrompt="1"/>
          </p:nvPr>
        </p:nvSpPr>
        <p:spPr>
          <a:xfrm>
            <a:off x="0" y="1922252"/>
            <a:ext cx="12192000" cy="1621048"/>
          </a:xfrm>
          <a:custGeom>
            <a:avLst/>
            <a:gdLst>
              <a:gd name="connsiteX0" fmla="*/ 0 w 12192000"/>
              <a:gd name="connsiteY0" fmla="*/ 0 h 1621048"/>
              <a:gd name="connsiteX1" fmla="*/ 12192000 w 12192000"/>
              <a:gd name="connsiteY1" fmla="*/ 0 h 1621048"/>
              <a:gd name="connsiteX2" fmla="*/ 12192000 w 12192000"/>
              <a:gd name="connsiteY2" fmla="*/ 1621048 h 1621048"/>
              <a:gd name="connsiteX3" fmla="*/ 0 w 12192000"/>
              <a:gd name="connsiteY3" fmla="*/ 1621048 h 1621048"/>
            </a:gdLst>
            <a:ahLst/>
            <a:cxnLst>
              <a:cxn ang="0">
                <a:pos x="connsiteX0" y="connsiteY0"/>
              </a:cxn>
              <a:cxn ang="0">
                <a:pos x="connsiteX1" y="connsiteY1"/>
              </a:cxn>
              <a:cxn ang="0">
                <a:pos x="connsiteX2" y="connsiteY2"/>
              </a:cxn>
              <a:cxn ang="0">
                <a:pos x="connsiteX3" y="connsiteY3"/>
              </a:cxn>
            </a:cxnLst>
            <a:rect l="l" t="t" r="r" b="b"/>
            <a:pathLst>
              <a:path w="12192000" h="1621048">
                <a:moveTo>
                  <a:pt x="0" y="0"/>
                </a:moveTo>
                <a:lnTo>
                  <a:pt x="12192000" y="0"/>
                </a:lnTo>
                <a:lnTo>
                  <a:pt x="12192000" y="1621048"/>
                </a:lnTo>
                <a:lnTo>
                  <a:pt x="0" y="162104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4" name="Freeform: Shape 13">
            <a:extLst>
              <a:ext uri="{FF2B5EF4-FFF2-40B4-BE49-F238E27FC236}">
                <a16:creationId xmlns:a16="http://schemas.microsoft.com/office/drawing/2014/main" id="{FB89EE28-D6C7-461F-AD05-B374CBA256E8}"/>
              </a:ext>
            </a:extLst>
          </p:cNvPr>
          <p:cNvSpPr>
            <a:spLocks noGrp="1"/>
          </p:cNvSpPr>
          <p:nvPr>
            <p:ph type="pic" sz="quarter" idx="11" hasCustomPrompt="1"/>
          </p:nvPr>
        </p:nvSpPr>
        <p:spPr>
          <a:xfrm>
            <a:off x="617718" y="2690156"/>
            <a:ext cx="1945574" cy="1945574"/>
          </a:xfrm>
          <a:custGeom>
            <a:avLst/>
            <a:gdLst>
              <a:gd name="connsiteX0" fmla="*/ 972787 w 1945574"/>
              <a:gd name="connsiteY0" fmla="*/ 0 h 1945574"/>
              <a:gd name="connsiteX1" fmla="*/ 1945574 w 1945574"/>
              <a:gd name="connsiteY1" fmla="*/ 972787 h 1945574"/>
              <a:gd name="connsiteX2" fmla="*/ 972787 w 1945574"/>
              <a:gd name="connsiteY2" fmla="*/ 1945574 h 1945574"/>
              <a:gd name="connsiteX3" fmla="*/ 0 w 1945574"/>
              <a:gd name="connsiteY3" fmla="*/ 972787 h 1945574"/>
              <a:gd name="connsiteX4" fmla="*/ 972787 w 1945574"/>
              <a:gd name="connsiteY4" fmla="*/ 0 h 1945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5574" h="1945574">
                <a:moveTo>
                  <a:pt x="972787" y="0"/>
                </a:moveTo>
                <a:cubicBezTo>
                  <a:pt x="1510042" y="0"/>
                  <a:pt x="1945574" y="435532"/>
                  <a:pt x="1945574" y="972787"/>
                </a:cubicBezTo>
                <a:cubicBezTo>
                  <a:pt x="1945574" y="1510042"/>
                  <a:pt x="1510042" y="1945574"/>
                  <a:pt x="972787" y="1945574"/>
                </a:cubicBezTo>
                <a:cubicBezTo>
                  <a:pt x="435532" y="1945574"/>
                  <a:pt x="0" y="1510042"/>
                  <a:pt x="0" y="972787"/>
                </a:cubicBezTo>
                <a:cubicBezTo>
                  <a:pt x="0" y="435532"/>
                  <a:pt x="435532" y="0"/>
                  <a:pt x="972787" y="0"/>
                </a:cubicBez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6" name="Freeform: Shape 15">
            <a:extLst>
              <a:ext uri="{FF2B5EF4-FFF2-40B4-BE49-F238E27FC236}">
                <a16:creationId xmlns:a16="http://schemas.microsoft.com/office/drawing/2014/main" id="{6C13985B-F132-4A7F-8579-15F4FC363E52}"/>
              </a:ext>
            </a:extLst>
          </p:cNvPr>
          <p:cNvSpPr>
            <a:spLocks noGrp="1"/>
          </p:cNvSpPr>
          <p:nvPr>
            <p:ph type="pic" sz="quarter" idx="12" hasCustomPrompt="1"/>
          </p:nvPr>
        </p:nvSpPr>
        <p:spPr>
          <a:xfrm>
            <a:off x="4342625" y="2690156"/>
            <a:ext cx="1945574" cy="1945574"/>
          </a:xfrm>
          <a:custGeom>
            <a:avLst/>
            <a:gdLst>
              <a:gd name="connsiteX0" fmla="*/ 972787 w 1945574"/>
              <a:gd name="connsiteY0" fmla="*/ 0 h 1945574"/>
              <a:gd name="connsiteX1" fmla="*/ 1945574 w 1945574"/>
              <a:gd name="connsiteY1" fmla="*/ 972787 h 1945574"/>
              <a:gd name="connsiteX2" fmla="*/ 972787 w 1945574"/>
              <a:gd name="connsiteY2" fmla="*/ 1945574 h 1945574"/>
              <a:gd name="connsiteX3" fmla="*/ 0 w 1945574"/>
              <a:gd name="connsiteY3" fmla="*/ 972787 h 1945574"/>
              <a:gd name="connsiteX4" fmla="*/ 972787 w 1945574"/>
              <a:gd name="connsiteY4" fmla="*/ 0 h 1945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5574" h="1945574">
                <a:moveTo>
                  <a:pt x="972787" y="0"/>
                </a:moveTo>
                <a:cubicBezTo>
                  <a:pt x="1510042" y="0"/>
                  <a:pt x="1945574" y="435532"/>
                  <a:pt x="1945574" y="972787"/>
                </a:cubicBezTo>
                <a:cubicBezTo>
                  <a:pt x="1945574" y="1510042"/>
                  <a:pt x="1510042" y="1945574"/>
                  <a:pt x="972787" y="1945574"/>
                </a:cubicBezTo>
                <a:cubicBezTo>
                  <a:pt x="435532" y="1945574"/>
                  <a:pt x="0" y="1510042"/>
                  <a:pt x="0" y="972787"/>
                </a:cubicBezTo>
                <a:cubicBezTo>
                  <a:pt x="0" y="435532"/>
                  <a:pt x="435532" y="0"/>
                  <a:pt x="972787" y="0"/>
                </a:cubicBez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7" name="Freeform: Shape 16">
            <a:extLst>
              <a:ext uri="{FF2B5EF4-FFF2-40B4-BE49-F238E27FC236}">
                <a16:creationId xmlns:a16="http://schemas.microsoft.com/office/drawing/2014/main" id="{DF2E1F08-A3C6-4575-A639-5A31C09351C1}"/>
              </a:ext>
            </a:extLst>
          </p:cNvPr>
          <p:cNvSpPr>
            <a:spLocks noGrp="1"/>
          </p:cNvSpPr>
          <p:nvPr>
            <p:ph type="pic" sz="quarter" idx="14" hasCustomPrompt="1"/>
          </p:nvPr>
        </p:nvSpPr>
        <p:spPr>
          <a:xfrm>
            <a:off x="8067532" y="2690156"/>
            <a:ext cx="1945574" cy="1945574"/>
          </a:xfrm>
          <a:custGeom>
            <a:avLst/>
            <a:gdLst>
              <a:gd name="connsiteX0" fmla="*/ 972787 w 1945574"/>
              <a:gd name="connsiteY0" fmla="*/ 0 h 1945574"/>
              <a:gd name="connsiteX1" fmla="*/ 1945574 w 1945574"/>
              <a:gd name="connsiteY1" fmla="*/ 972787 h 1945574"/>
              <a:gd name="connsiteX2" fmla="*/ 972787 w 1945574"/>
              <a:gd name="connsiteY2" fmla="*/ 1945574 h 1945574"/>
              <a:gd name="connsiteX3" fmla="*/ 0 w 1945574"/>
              <a:gd name="connsiteY3" fmla="*/ 972787 h 1945574"/>
              <a:gd name="connsiteX4" fmla="*/ 972787 w 1945574"/>
              <a:gd name="connsiteY4" fmla="*/ 0 h 19455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5574" h="1945574">
                <a:moveTo>
                  <a:pt x="972787" y="0"/>
                </a:moveTo>
                <a:cubicBezTo>
                  <a:pt x="1510042" y="0"/>
                  <a:pt x="1945574" y="435532"/>
                  <a:pt x="1945574" y="972787"/>
                </a:cubicBezTo>
                <a:cubicBezTo>
                  <a:pt x="1945574" y="1510042"/>
                  <a:pt x="1510042" y="1945574"/>
                  <a:pt x="972787" y="1945574"/>
                </a:cubicBezTo>
                <a:cubicBezTo>
                  <a:pt x="435532" y="1945574"/>
                  <a:pt x="0" y="1510042"/>
                  <a:pt x="0" y="972787"/>
                </a:cubicBezTo>
                <a:cubicBezTo>
                  <a:pt x="0" y="435532"/>
                  <a:pt x="435532" y="0"/>
                  <a:pt x="972787" y="0"/>
                </a:cubicBez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1664060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36427E07-8CC0-49A5-B2F6-7A4ED7F88273}"/>
              </a:ext>
            </a:extLst>
          </p:cNvPr>
          <p:cNvSpPr>
            <a:spLocks noGrp="1"/>
          </p:cNvSpPr>
          <p:nvPr>
            <p:ph type="pic" sz="quarter" idx="14" hasCustomPrompt="1"/>
          </p:nvPr>
        </p:nvSpPr>
        <p:spPr>
          <a:xfrm>
            <a:off x="4853120" y="1696714"/>
            <a:ext cx="1921619" cy="1364292"/>
          </a:xfrm>
          <a:custGeom>
            <a:avLst/>
            <a:gdLst>
              <a:gd name="connsiteX0" fmla="*/ 0 w 1921619"/>
              <a:gd name="connsiteY0" fmla="*/ 0 h 1364292"/>
              <a:gd name="connsiteX1" fmla="*/ 1921619 w 1921619"/>
              <a:gd name="connsiteY1" fmla="*/ 0 h 1364292"/>
              <a:gd name="connsiteX2" fmla="*/ 1921619 w 1921619"/>
              <a:gd name="connsiteY2" fmla="*/ 1364292 h 1364292"/>
              <a:gd name="connsiteX3" fmla="*/ 0 w 1921619"/>
              <a:gd name="connsiteY3" fmla="*/ 1364292 h 1364292"/>
            </a:gdLst>
            <a:ahLst/>
            <a:cxnLst>
              <a:cxn ang="0">
                <a:pos x="connsiteX0" y="connsiteY0"/>
              </a:cxn>
              <a:cxn ang="0">
                <a:pos x="connsiteX1" y="connsiteY1"/>
              </a:cxn>
              <a:cxn ang="0">
                <a:pos x="connsiteX2" y="connsiteY2"/>
              </a:cxn>
              <a:cxn ang="0">
                <a:pos x="connsiteX3" y="connsiteY3"/>
              </a:cxn>
            </a:cxnLst>
            <a:rect l="l" t="t" r="r" b="b"/>
            <a:pathLst>
              <a:path w="1921619" h="1364292">
                <a:moveTo>
                  <a:pt x="0" y="0"/>
                </a:moveTo>
                <a:lnTo>
                  <a:pt x="1921619" y="0"/>
                </a:lnTo>
                <a:lnTo>
                  <a:pt x="1921619" y="1364292"/>
                </a:lnTo>
                <a:lnTo>
                  <a:pt x="0" y="136429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9" name="Freeform: Shape 8">
            <a:extLst>
              <a:ext uri="{FF2B5EF4-FFF2-40B4-BE49-F238E27FC236}">
                <a16:creationId xmlns:a16="http://schemas.microsoft.com/office/drawing/2014/main" id="{87494395-F892-42CF-ABBB-161352A7C133}"/>
              </a:ext>
            </a:extLst>
          </p:cNvPr>
          <p:cNvSpPr>
            <a:spLocks noGrp="1"/>
          </p:cNvSpPr>
          <p:nvPr>
            <p:ph type="pic" sz="quarter" idx="13" hasCustomPrompt="1"/>
          </p:nvPr>
        </p:nvSpPr>
        <p:spPr>
          <a:xfrm>
            <a:off x="1851126" y="1696714"/>
            <a:ext cx="1921619" cy="1364292"/>
          </a:xfrm>
          <a:custGeom>
            <a:avLst/>
            <a:gdLst>
              <a:gd name="connsiteX0" fmla="*/ 0 w 1921619"/>
              <a:gd name="connsiteY0" fmla="*/ 0 h 1364292"/>
              <a:gd name="connsiteX1" fmla="*/ 1921619 w 1921619"/>
              <a:gd name="connsiteY1" fmla="*/ 0 h 1364292"/>
              <a:gd name="connsiteX2" fmla="*/ 1921619 w 1921619"/>
              <a:gd name="connsiteY2" fmla="*/ 1364292 h 1364292"/>
              <a:gd name="connsiteX3" fmla="*/ 0 w 1921619"/>
              <a:gd name="connsiteY3" fmla="*/ 1364292 h 1364292"/>
            </a:gdLst>
            <a:ahLst/>
            <a:cxnLst>
              <a:cxn ang="0">
                <a:pos x="connsiteX0" y="connsiteY0"/>
              </a:cxn>
              <a:cxn ang="0">
                <a:pos x="connsiteX1" y="connsiteY1"/>
              </a:cxn>
              <a:cxn ang="0">
                <a:pos x="connsiteX2" y="connsiteY2"/>
              </a:cxn>
              <a:cxn ang="0">
                <a:pos x="connsiteX3" y="connsiteY3"/>
              </a:cxn>
            </a:cxnLst>
            <a:rect l="l" t="t" r="r" b="b"/>
            <a:pathLst>
              <a:path w="1921619" h="1364292">
                <a:moveTo>
                  <a:pt x="0" y="0"/>
                </a:moveTo>
                <a:lnTo>
                  <a:pt x="1921619" y="0"/>
                </a:lnTo>
                <a:lnTo>
                  <a:pt x="1921619" y="1364292"/>
                </a:lnTo>
                <a:lnTo>
                  <a:pt x="0" y="136429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5" name="Freeform: Shape 14">
            <a:extLst>
              <a:ext uri="{FF2B5EF4-FFF2-40B4-BE49-F238E27FC236}">
                <a16:creationId xmlns:a16="http://schemas.microsoft.com/office/drawing/2014/main" id="{BED464F8-70A4-4C79-A76D-4E236EEC69D1}"/>
              </a:ext>
            </a:extLst>
          </p:cNvPr>
          <p:cNvSpPr>
            <a:spLocks noGrp="1"/>
          </p:cNvSpPr>
          <p:nvPr>
            <p:ph type="pic" sz="quarter" idx="15" hasCustomPrompt="1"/>
          </p:nvPr>
        </p:nvSpPr>
        <p:spPr>
          <a:xfrm>
            <a:off x="7855114" y="1696714"/>
            <a:ext cx="1921619" cy="1364292"/>
          </a:xfrm>
          <a:custGeom>
            <a:avLst/>
            <a:gdLst>
              <a:gd name="connsiteX0" fmla="*/ 0 w 1921619"/>
              <a:gd name="connsiteY0" fmla="*/ 0 h 1364292"/>
              <a:gd name="connsiteX1" fmla="*/ 1921619 w 1921619"/>
              <a:gd name="connsiteY1" fmla="*/ 0 h 1364292"/>
              <a:gd name="connsiteX2" fmla="*/ 1921619 w 1921619"/>
              <a:gd name="connsiteY2" fmla="*/ 1364292 h 1364292"/>
              <a:gd name="connsiteX3" fmla="*/ 0 w 1921619"/>
              <a:gd name="connsiteY3" fmla="*/ 1364292 h 1364292"/>
            </a:gdLst>
            <a:ahLst/>
            <a:cxnLst>
              <a:cxn ang="0">
                <a:pos x="connsiteX0" y="connsiteY0"/>
              </a:cxn>
              <a:cxn ang="0">
                <a:pos x="connsiteX1" y="connsiteY1"/>
              </a:cxn>
              <a:cxn ang="0">
                <a:pos x="connsiteX2" y="connsiteY2"/>
              </a:cxn>
              <a:cxn ang="0">
                <a:pos x="connsiteX3" y="connsiteY3"/>
              </a:cxn>
            </a:cxnLst>
            <a:rect l="l" t="t" r="r" b="b"/>
            <a:pathLst>
              <a:path w="1921619" h="1364292">
                <a:moveTo>
                  <a:pt x="0" y="0"/>
                </a:moveTo>
                <a:lnTo>
                  <a:pt x="1921619" y="0"/>
                </a:lnTo>
                <a:lnTo>
                  <a:pt x="1921619" y="1364292"/>
                </a:lnTo>
                <a:lnTo>
                  <a:pt x="0" y="136429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872038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F8283D43-3298-44C4-A949-9F139F214D57}"/>
              </a:ext>
            </a:extLst>
          </p:cNvPr>
          <p:cNvSpPr>
            <a:spLocks noGrp="1"/>
          </p:cNvSpPr>
          <p:nvPr>
            <p:ph type="pic" sz="quarter" idx="13" hasCustomPrompt="1"/>
          </p:nvPr>
        </p:nvSpPr>
        <p:spPr>
          <a:xfrm>
            <a:off x="683302" y="1063173"/>
            <a:ext cx="4436992" cy="4731657"/>
          </a:xfrm>
          <a:custGeom>
            <a:avLst/>
            <a:gdLst>
              <a:gd name="connsiteX0" fmla="*/ 0 w 4436992"/>
              <a:gd name="connsiteY0" fmla="*/ 0 h 4731657"/>
              <a:gd name="connsiteX1" fmla="*/ 4436992 w 4436992"/>
              <a:gd name="connsiteY1" fmla="*/ 0 h 4731657"/>
              <a:gd name="connsiteX2" fmla="*/ 4436992 w 4436992"/>
              <a:gd name="connsiteY2" fmla="*/ 3323109 h 4731657"/>
              <a:gd name="connsiteX3" fmla="*/ 2576651 w 4436992"/>
              <a:gd name="connsiteY3" fmla="*/ 3323109 h 4731657"/>
              <a:gd name="connsiteX4" fmla="*/ 2576651 w 4436992"/>
              <a:gd name="connsiteY4" fmla="*/ 4731657 h 4731657"/>
              <a:gd name="connsiteX5" fmla="*/ 0 w 4436992"/>
              <a:gd name="connsiteY5" fmla="*/ 4731657 h 4731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36992" h="4731657">
                <a:moveTo>
                  <a:pt x="0" y="0"/>
                </a:moveTo>
                <a:lnTo>
                  <a:pt x="4436992" y="0"/>
                </a:lnTo>
                <a:lnTo>
                  <a:pt x="4436992" y="3323109"/>
                </a:lnTo>
                <a:lnTo>
                  <a:pt x="2576651" y="3323109"/>
                </a:lnTo>
                <a:lnTo>
                  <a:pt x="2576651" y="4731657"/>
                </a:lnTo>
                <a:lnTo>
                  <a:pt x="0" y="473165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596242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B5115B0F-42C3-4CD1-AB4A-5E592768E4CF}"/>
              </a:ext>
            </a:extLst>
          </p:cNvPr>
          <p:cNvSpPr>
            <a:spLocks noGrp="1"/>
          </p:cNvSpPr>
          <p:nvPr>
            <p:ph type="pic" sz="quarter" idx="13" hasCustomPrompt="1"/>
          </p:nvPr>
        </p:nvSpPr>
        <p:spPr>
          <a:xfrm>
            <a:off x="1800435" y="4006592"/>
            <a:ext cx="3714333" cy="1317141"/>
          </a:xfrm>
          <a:custGeom>
            <a:avLst/>
            <a:gdLst>
              <a:gd name="connsiteX0" fmla="*/ 0 w 3714333"/>
              <a:gd name="connsiteY0" fmla="*/ 0 h 1317141"/>
              <a:gd name="connsiteX1" fmla="*/ 3714333 w 3714333"/>
              <a:gd name="connsiteY1" fmla="*/ 0 h 1317141"/>
              <a:gd name="connsiteX2" fmla="*/ 3714333 w 3714333"/>
              <a:gd name="connsiteY2" fmla="*/ 1317141 h 1317141"/>
              <a:gd name="connsiteX3" fmla="*/ 0 w 3714333"/>
              <a:gd name="connsiteY3" fmla="*/ 1317141 h 1317141"/>
            </a:gdLst>
            <a:ahLst/>
            <a:cxnLst>
              <a:cxn ang="0">
                <a:pos x="connsiteX0" y="connsiteY0"/>
              </a:cxn>
              <a:cxn ang="0">
                <a:pos x="connsiteX1" y="connsiteY1"/>
              </a:cxn>
              <a:cxn ang="0">
                <a:pos x="connsiteX2" y="connsiteY2"/>
              </a:cxn>
              <a:cxn ang="0">
                <a:pos x="connsiteX3" y="connsiteY3"/>
              </a:cxn>
            </a:cxnLst>
            <a:rect l="l" t="t" r="r" b="b"/>
            <a:pathLst>
              <a:path w="3714333" h="1317141">
                <a:moveTo>
                  <a:pt x="0" y="0"/>
                </a:moveTo>
                <a:lnTo>
                  <a:pt x="3714333" y="0"/>
                </a:lnTo>
                <a:lnTo>
                  <a:pt x="3714333" y="1317141"/>
                </a:lnTo>
                <a:lnTo>
                  <a:pt x="0" y="131714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4141336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EF88B78F-532B-48F5-9C5E-7D75822BAB93}"/>
              </a:ext>
            </a:extLst>
          </p:cNvPr>
          <p:cNvSpPr>
            <a:spLocks noGrp="1"/>
          </p:cNvSpPr>
          <p:nvPr>
            <p:ph type="pic" sz="quarter" idx="18" hasCustomPrompt="1"/>
          </p:nvPr>
        </p:nvSpPr>
        <p:spPr>
          <a:xfrm>
            <a:off x="7857957" y="2335695"/>
            <a:ext cx="2094427" cy="2186609"/>
          </a:xfrm>
          <a:custGeom>
            <a:avLst/>
            <a:gdLst>
              <a:gd name="connsiteX0" fmla="*/ 0 w 2094427"/>
              <a:gd name="connsiteY0" fmla="*/ 0 h 2186609"/>
              <a:gd name="connsiteX1" fmla="*/ 2094427 w 2094427"/>
              <a:gd name="connsiteY1" fmla="*/ 0 h 2186609"/>
              <a:gd name="connsiteX2" fmla="*/ 2094427 w 2094427"/>
              <a:gd name="connsiteY2" fmla="*/ 2186609 h 2186609"/>
              <a:gd name="connsiteX3" fmla="*/ 0 w 2094427"/>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094427" h="2186609">
                <a:moveTo>
                  <a:pt x="0" y="0"/>
                </a:moveTo>
                <a:lnTo>
                  <a:pt x="2094427" y="0"/>
                </a:lnTo>
                <a:lnTo>
                  <a:pt x="2094427" y="2186609"/>
                </a:lnTo>
                <a:lnTo>
                  <a:pt x="0" y="218660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5" name="Freeform: Shape 14">
            <a:extLst>
              <a:ext uri="{FF2B5EF4-FFF2-40B4-BE49-F238E27FC236}">
                <a16:creationId xmlns:a16="http://schemas.microsoft.com/office/drawing/2014/main" id="{870CAFF3-5EEA-421C-9C85-37A14659A4B9}"/>
              </a:ext>
            </a:extLst>
          </p:cNvPr>
          <p:cNvSpPr>
            <a:spLocks noGrp="1"/>
          </p:cNvSpPr>
          <p:nvPr>
            <p:ph type="pic" sz="quarter" idx="15" hasCustomPrompt="1"/>
          </p:nvPr>
        </p:nvSpPr>
        <p:spPr>
          <a:xfrm>
            <a:off x="7857956" y="0"/>
            <a:ext cx="4334044" cy="2186609"/>
          </a:xfrm>
          <a:custGeom>
            <a:avLst/>
            <a:gdLst>
              <a:gd name="connsiteX0" fmla="*/ 0 w 4334044"/>
              <a:gd name="connsiteY0" fmla="*/ 0 h 2186609"/>
              <a:gd name="connsiteX1" fmla="*/ 4334044 w 4334044"/>
              <a:gd name="connsiteY1" fmla="*/ 0 h 2186609"/>
              <a:gd name="connsiteX2" fmla="*/ 4334044 w 4334044"/>
              <a:gd name="connsiteY2" fmla="*/ 2186609 h 2186609"/>
              <a:gd name="connsiteX3" fmla="*/ 0 w 4334044"/>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4334044" h="2186609">
                <a:moveTo>
                  <a:pt x="0" y="0"/>
                </a:moveTo>
                <a:lnTo>
                  <a:pt x="4334044" y="0"/>
                </a:lnTo>
                <a:lnTo>
                  <a:pt x="4334044" y="2186609"/>
                </a:lnTo>
                <a:lnTo>
                  <a:pt x="0" y="218660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23" name="Freeform: Shape 22">
            <a:extLst>
              <a:ext uri="{FF2B5EF4-FFF2-40B4-BE49-F238E27FC236}">
                <a16:creationId xmlns:a16="http://schemas.microsoft.com/office/drawing/2014/main" id="{9B18FCA1-8FE9-447F-AE0E-3814D39C9EC5}"/>
              </a:ext>
            </a:extLst>
          </p:cNvPr>
          <p:cNvSpPr>
            <a:spLocks noGrp="1"/>
          </p:cNvSpPr>
          <p:nvPr>
            <p:ph type="pic" sz="quarter" idx="19" hasCustomPrompt="1"/>
          </p:nvPr>
        </p:nvSpPr>
        <p:spPr>
          <a:xfrm>
            <a:off x="10097574" y="2335695"/>
            <a:ext cx="2094427" cy="2186609"/>
          </a:xfrm>
          <a:custGeom>
            <a:avLst/>
            <a:gdLst>
              <a:gd name="connsiteX0" fmla="*/ 0 w 2094427"/>
              <a:gd name="connsiteY0" fmla="*/ 0 h 2186609"/>
              <a:gd name="connsiteX1" fmla="*/ 2094427 w 2094427"/>
              <a:gd name="connsiteY1" fmla="*/ 0 h 2186609"/>
              <a:gd name="connsiteX2" fmla="*/ 2094427 w 2094427"/>
              <a:gd name="connsiteY2" fmla="*/ 2186609 h 2186609"/>
              <a:gd name="connsiteX3" fmla="*/ 0 w 2094427"/>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2094427" h="2186609">
                <a:moveTo>
                  <a:pt x="0" y="0"/>
                </a:moveTo>
                <a:lnTo>
                  <a:pt x="2094427" y="0"/>
                </a:lnTo>
                <a:lnTo>
                  <a:pt x="2094427" y="2186609"/>
                </a:lnTo>
                <a:lnTo>
                  <a:pt x="0" y="218660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9" name="Freeform: Shape 18">
            <a:extLst>
              <a:ext uri="{FF2B5EF4-FFF2-40B4-BE49-F238E27FC236}">
                <a16:creationId xmlns:a16="http://schemas.microsoft.com/office/drawing/2014/main" id="{7BAA22EE-F963-4A4D-ABCB-273C910E0FCF}"/>
              </a:ext>
            </a:extLst>
          </p:cNvPr>
          <p:cNvSpPr>
            <a:spLocks noGrp="1"/>
          </p:cNvSpPr>
          <p:nvPr>
            <p:ph type="pic" sz="quarter" idx="17" hasCustomPrompt="1"/>
          </p:nvPr>
        </p:nvSpPr>
        <p:spPr>
          <a:xfrm>
            <a:off x="7857957" y="4671390"/>
            <a:ext cx="4334044" cy="2186609"/>
          </a:xfrm>
          <a:custGeom>
            <a:avLst/>
            <a:gdLst>
              <a:gd name="connsiteX0" fmla="*/ 0 w 4334044"/>
              <a:gd name="connsiteY0" fmla="*/ 0 h 2186609"/>
              <a:gd name="connsiteX1" fmla="*/ 4334044 w 4334044"/>
              <a:gd name="connsiteY1" fmla="*/ 0 h 2186609"/>
              <a:gd name="connsiteX2" fmla="*/ 4334044 w 4334044"/>
              <a:gd name="connsiteY2" fmla="*/ 2186609 h 2186609"/>
              <a:gd name="connsiteX3" fmla="*/ 0 w 4334044"/>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4334044" h="2186609">
                <a:moveTo>
                  <a:pt x="0" y="0"/>
                </a:moveTo>
                <a:lnTo>
                  <a:pt x="4334044" y="0"/>
                </a:lnTo>
                <a:lnTo>
                  <a:pt x="4334044" y="2186609"/>
                </a:lnTo>
                <a:lnTo>
                  <a:pt x="0" y="218660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Freeform: Shape 12">
            <a:extLst>
              <a:ext uri="{FF2B5EF4-FFF2-40B4-BE49-F238E27FC236}">
                <a16:creationId xmlns:a16="http://schemas.microsoft.com/office/drawing/2014/main" id="{2965D7BC-C013-428F-BA6C-4EB7E9712D07}"/>
              </a:ext>
            </a:extLst>
          </p:cNvPr>
          <p:cNvSpPr>
            <a:spLocks noGrp="1"/>
          </p:cNvSpPr>
          <p:nvPr>
            <p:ph type="pic" sz="quarter" idx="14" hasCustomPrompt="1"/>
          </p:nvPr>
        </p:nvSpPr>
        <p:spPr>
          <a:xfrm>
            <a:off x="4319625" y="0"/>
            <a:ext cx="3366636" cy="4452729"/>
          </a:xfrm>
          <a:custGeom>
            <a:avLst/>
            <a:gdLst>
              <a:gd name="connsiteX0" fmla="*/ 0 w 3366636"/>
              <a:gd name="connsiteY0" fmla="*/ 0 h 4452729"/>
              <a:gd name="connsiteX1" fmla="*/ 3366636 w 3366636"/>
              <a:gd name="connsiteY1" fmla="*/ 0 h 4452729"/>
              <a:gd name="connsiteX2" fmla="*/ 3366636 w 3366636"/>
              <a:gd name="connsiteY2" fmla="*/ 4452729 h 4452729"/>
              <a:gd name="connsiteX3" fmla="*/ 0 w 3366636"/>
              <a:gd name="connsiteY3" fmla="*/ 4452729 h 4452729"/>
            </a:gdLst>
            <a:ahLst/>
            <a:cxnLst>
              <a:cxn ang="0">
                <a:pos x="connsiteX0" y="connsiteY0"/>
              </a:cxn>
              <a:cxn ang="0">
                <a:pos x="connsiteX1" y="connsiteY1"/>
              </a:cxn>
              <a:cxn ang="0">
                <a:pos x="connsiteX2" y="connsiteY2"/>
              </a:cxn>
              <a:cxn ang="0">
                <a:pos x="connsiteX3" y="connsiteY3"/>
              </a:cxn>
            </a:cxnLst>
            <a:rect l="l" t="t" r="r" b="b"/>
            <a:pathLst>
              <a:path w="3366636" h="4452729">
                <a:moveTo>
                  <a:pt x="0" y="0"/>
                </a:moveTo>
                <a:lnTo>
                  <a:pt x="3366636" y="0"/>
                </a:lnTo>
                <a:lnTo>
                  <a:pt x="3366636" y="4452729"/>
                </a:lnTo>
                <a:lnTo>
                  <a:pt x="0" y="445272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Freeform: Shape 10">
            <a:extLst>
              <a:ext uri="{FF2B5EF4-FFF2-40B4-BE49-F238E27FC236}">
                <a16:creationId xmlns:a16="http://schemas.microsoft.com/office/drawing/2014/main" id="{1943C977-AEF4-4B28-AE93-BCCC6C7FB838}"/>
              </a:ext>
            </a:extLst>
          </p:cNvPr>
          <p:cNvSpPr>
            <a:spLocks noGrp="1"/>
          </p:cNvSpPr>
          <p:nvPr>
            <p:ph type="pic" sz="quarter" idx="13" hasCustomPrompt="1"/>
          </p:nvPr>
        </p:nvSpPr>
        <p:spPr>
          <a:xfrm>
            <a:off x="781294" y="2186609"/>
            <a:ext cx="3366636" cy="4671391"/>
          </a:xfrm>
          <a:custGeom>
            <a:avLst/>
            <a:gdLst>
              <a:gd name="connsiteX0" fmla="*/ 0 w 3366636"/>
              <a:gd name="connsiteY0" fmla="*/ 0 h 4671391"/>
              <a:gd name="connsiteX1" fmla="*/ 3366636 w 3366636"/>
              <a:gd name="connsiteY1" fmla="*/ 0 h 4671391"/>
              <a:gd name="connsiteX2" fmla="*/ 3366636 w 3366636"/>
              <a:gd name="connsiteY2" fmla="*/ 4671391 h 4671391"/>
              <a:gd name="connsiteX3" fmla="*/ 0 w 3366636"/>
              <a:gd name="connsiteY3" fmla="*/ 4671391 h 4671391"/>
            </a:gdLst>
            <a:ahLst/>
            <a:cxnLst>
              <a:cxn ang="0">
                <a:pos x="connsiteX0" y="connsiteY0"/>
              </a:cxn>
              <a:cxn ang="0">
                <a:pos x="connsiteX1" y="connsiteY1"/>
              </a:cxn>
              <a:cxn ang="0">
                <a:pos x="connsiteX2" y="connsiteY2"/>
              </a:cxn>
              <a:cxn ang="0">
                <a:pos x="connsiteX3" y="connsiteY3"/>
              </a:cxn>
            </a:cxnLst>
            <a:rect l="l" t="t" r="r" b="b"/>
            <a:pathLst>
              <a:path w="3366636" h="4671391">
                <a:moveTo>
                  <a:pt x="0" y="0"/>
                </a:moveTo>
                <a:lnTo>
                  <a:pt x="3366636" y="0"/>
                </a:lnTo>
                <a:lnTo>
                  <a:pt x="3366636" y="4671391"/>
                </a:lnTo>
                <a:lnTo>
                  <a:pt x="0" y="467139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7" name="Freeform: Shape 16">
            <a:extLst>
              <a:ext uri="{FF2B5EF4-FFF2-40B4-BE49-F238E27FC236}">
                <a16:creationId xmlns:a16="http://schemas.microsoft.com/office/drawing/2014/main" id="{EB022B8A-9FF5-4BB6-9D26-223A4252489E}"/>
              </a:ext>
            </a:extLst>
          </p:cNvPr>
          <p:cNvSpPr>
            <a:spLocks noGrp="1"/>
          </p:cNvSpPr>
          <p:nvPr>
            <p:ph type="pic" sz="quarter" idx="16" hasCustomPrompt="1"/>
          </p:nvPr>
        </p:nvSpPr>
        <p:spPr>
          <a:xfrm>
            <a:off x="4334045" y="4671390"/>
            <a:ext cx="3352217" cy="2186609"/>
          </a:xfrm>
          <a:custGeom>
            <a:avLst/>
            <a:gdLst>
              <a:gd name="connsiteX0" fmla="*/ 0 w 3352217"/>
              <a:gd name="connsiteY0" fmla="*/ 0 h 2186609"/>
              <a:gd name="connsiteX1" fmla="*/ 3352217 w 3352217"/>
              <a:gd name="connsiteY1" fmla="*/ 0 h 2186609"/>
              <a:gd name="connsiteX2" fmla="*/ 3352217 w 3352217"/>
              <a:gd name="connsiteY2" fmla="*/ 2186609 h 2186609"/>
              <a:gd name="connsiteX3" fmla="*/ 0 w 3352217"/>
              <a:gd name="connsiteY3" fmla="*/ 2186609 h 2186609"/>
            </a:gdLst>
            <a:ahLst/>
            <a:cxnLst>
              <a:cxn ang="0">
                <a:pos x="connsiteX0" y="connsiteY0"/>
              </a:cxn>
              <a:cxn ang="0">
                <a:pos x="connsiteX1" y="connsiteY1"/>
              </a:cxn>
              <a:cxn ang="0">
                <a:pos x="connsiteX2" y="connsiteY2"/>
              </a:cxn>
              <a:cxn ang="0">
                <a:pos x="connsiteX3" y="connsiteY3"/>
              </a:cxn>
            </a:cxnLst>
            <a:rect l="l" t="t" r="r" b="b"/>
            <a:pathLst>
              <a:path w="3352217" h="2186609">
                <a:moveTo>
                  <a:pt x="0" y="0"/>
                </a:moveTo>
                <a:lnTo>
                  <a:pt x="3352217" y="0"/>
                </a:lnTo>
                <a:lnTo>
                  <a:pt x="3352217" y="2186609"/>
                </a:lnTo>
                <a:lnTo>
                  <a:pt x="0" y="218660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648709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294970"/>
          </a:xfrm>
        </p:spPr>
        <p:txBody>
          <a:bodyPr>
            <a:normAutofit/>
          </a:bodyPr>
          <a:lstStyle>
            <a:lvl1pPr marL="0" indent="0" algn="ctr">
              <a:buNone/>
              <a:defRPr sz="1200" b="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
        <p:nvSpPr>
          <p:cNvPr id="6" name="Picture Placeholder 8">
            <a:extLst>
              <a:ext uri="{FF2B5EF4-FFF2-40B4-BE49-F238E27FC236}">
                <a16:creationId xmlns:a16="http://schemas.microsoft.com/office/drawing/2014/main" id="{C0363D00-38A0-4881-8A89-718E6791B6F5}"/>
              </a:ext>
            </a:extLst>
          </p:cNvPr>
          <p:cNvSpPr>
            <a:spLocks noGrp="1"/>
          </p:cNvSpPr>
          <p:nvPr>
            <p:ph type="pic" sz="quarter" idx="12" hasCustomPrompt="1"/>
          </p:nvPr>
        </p:nvSpPr>
        <p:spPr>
          <a:xfrm>
            <a:off x="0" y="0"/>
            <a:ext cx="12192000" cy="6858000"/>
          </a:xfrm>
        </p:spPr>
        <p:txBody>
          <a:bodyPr>
            <a:norm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42150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58A0FB09-E538-48C0-8D26-9E6D6DF84BD9}"/>
              </a:ext>
            </a:extLst>
          </p:cNvPr>
          <p:cNvSpPr>
            <a:spLocks noGrp="1"/>
          </p:cNvSpPr>
          <p:nvPr>
            <p:ph type="pic" sz="quarter" idx="12" hasCustomPrompt="1"/>
          </p:nvPr>
        </p:nvSpPr>
        <p:spPr>
          <a:xfrm>
            <a:off x="1005752" y="2528963"/>
            <a:ext cx="2373554" cy="1800074"/>
          </a:xfrm>
          <a:custGeom>
            <a:avLst/>
            <a:gdLst>
              <a:gd name="connsiteX0" fmla="*/ 0 w 2373554"/>
              <a:gd name="connsiteY0" fmla="*/ 0 h 1800074"/>
              <a:gd name="connsiteX1" fmla="*/ 2373554 w 2373554"/>
              <a:gd name="connsiteY1" fmla="*/ 0 h 1800074"/>
              <a:gd name="connsiteX2" fmla="*/ 2373554 w 2373554"/>
              <a:gd name="connsiteY2" fmla="*/ 1800074 h 1800074"/>
              <a:gd name="connsiteX3" fmla="*/ 0 w 2373554"/>
              <a:gd name="connsiteY3" fmla="*/ 1800074 h 1800074"/>
            </a:gdLst>
            <a:ahLst/>
            <a:cxnLst>
              <a:cxn ang="0">
                <a:pos x="connsiteX0" y="connsiteY0"/>
              </a:cxn>
              <a:cxn ang="0">
                <a:pos x="connsiteX1" y="connsiteY1"/>
              </a:cxn>
              <a:cxn ang="0">
                <a:pos x="connsiteX2" y="connsiteY2"/>
              </a:cxn>
              <a:cxn ang="0">
                <a:pos x="connsiteX3" y="connsiteY3"/>
              </a:cxn>
            </a:cxnLst>
            <a:rect l="l" t="t" r="r" b="b"/>
            <a:pathLst>
              <a:path w="2373554" h="1800074">
                <a:moveTo>
                  <a:pt x="0" y="0"/>
                </a:moveTo>
                <a:lnTo>
                  <a:pt x="2373554" y="0"/>
                </a:lnTo>
                <a:lnTo>
                  <a:pt x="2373554" y="1800074"/>
                </a:lnTo>
                <a:lnTo>
                  <a:pt x="0" y="1800074"/>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7" name="Freeform: Shape 16">
            <a:extLst>
              <a:ext uri="{FF2B5EF4-FFF2-40B4-BE49-F238E27FC236}">
                <a16:creationId xmlns:a16="http://schemas.microsoft.com/office/drawing/2014/main" id="{8BCEC5B8-F9FB-4BDA-863C-1379D1B6368A}"/>
              </a:ext>
            </a:extLst>
          </p:cNvPr>
          <p:cNvSpPr>
            <a:spLocks noGrp="1"/>
          </p:cNvSpPr>
          <p:nvPr>
            <p:ph type="pic" sz="quarter" idx="13" hasCustomPrompt="1"/>
          </p:nvPr>
        </p:nvSpPr>
        <p:spPr>
          <a:xfrm>
            <a:off x="3629985" y="2528963"/>
            <a:ext cx="2373554" cy="1800074"/>
          </a:xfrm>
          <a:custGeom>
            <a:avLst/>
            <a:gdLst>
              <a:gd name="connsiteX0" fmla="*/ 0 w 2373554"/>
              <a:gd name="connsiteY0" fmla="*/ 0 h 1800074"/>
              <a:gd name="connsiteX1" fmla="*/ 2373554 w 2373554"/>
              <a:gd name="connsiteY1" fmla="*/ 0 h 1800074"/>
              <a:gd name="connsiteX2" fmla="*/ 2373554 w 2373554"/>
              <a:gd name="connsiteY2" fmla="*/ 1800074 h 1800074"/>
              <a:gd name="connsiteX3" fmla="*/ 0 w 2373554"/>
              <a:gd name="connsiteY3" fmla="*/ 1800074 h 1800074"/>
            </a:gdLst>
            <a:ahLst/>
            <a:cxnLst>
              <a:cxn ang="0">
                <a:pos x="connsiteX0" y="connsiteY0"/>
              </a:cxn>
              <a:cxn ang="0">
                <a:pos x="connsiteX1" y="connsiteY1"/>
              </a:cxn>
              <a:cxn ang="0">
                <a:pos x="connsiteX2" y="connsiteY2"/>
              </a:cxn>
              <a:cxn ang="0">
                <a:pos x="connsiteX3" y="connsiteY3"/>
              </a:cxn>
            </a:cxnLst>
            <a:rect l="l" t="t" r="r" b="b"/>
            <a:pathLst>
              <a:path w="2373554" h="1800074">
                <a:moveTo>
                  <a:pt x="0" y="0"/>
                </a:moveTo>
                <a:lnTo>
                  <a:pt x="2373554" y="0"/>
                </a:lnTo>
                <a:lnTo>
                  <a:pt x="2373554" y="1800074"/>
                </a:lnTo>
                <a:lnTo>
                  <a:pt x="0" y="1800074"/>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8" name="Freeform: Shape 17">
            <a:extLst>
              <a:ext uri="{FF2B5EF4-FFF2-40B4-BE49-F238E27FC236}">
                <a16:creationId xmlns:a16="http://schemas.microsoft.com/office/drawing/2014/main" id="{6DE0943D-C29E-4393-B242-DAE296665354}"/>
              </a:ext>
            </a:extLst>
          </p:cNvPr>
          <p:cNvSpPr>
            <a:spLocks noGrp="1"/>
          </p:cNvSpPr>
          <p:nvPr>
            <p:ph type="pic" sz="quarter" idx="14" hasCustomPrompt="1"/>
          </p:nvPr>
        </p:nvSpPr>
        <p:spPr>
          <a:xfrm>
            <a:off x="6188462" y="2528963"/>
            <a:ext cx="5165337" cy="3581552"/>
          </a:xfrm>
          <a:custGeom>
            <a:avLst/>
            <a:gdLst>
              <a:gd name="connsiteX0" fmla="*/ 0 w 5165337"/>
              <a:gd name="connsiteY0" fmla="*/ 0 h 3581552"/>
              <a:gd name="connsiteX1" fmla="*/ 5165337 w 5165337"/>
              <a:gd name="connsiteY1" fmla="*/ 0 h 3581552"/>
              <a:gd name="connsiteX2" fmla="*/ 5165337 w 5165337"/>
              <a:gd name="connsiteY2" fmla="*/ 3581552 h 3581552"/>
              <a:gd name="connsiteX3" fmla="*/ 0 w 5165337"/>
              <a:gd name="connsiteY3" fmla="*/ 3581552 h 3581552"/>
            </a:gdLst>
            <a:ahLst/>
            <a:cxnLst>
              <a:cxn ang="0">
                <a:pos x="connsiteX0" y="connsiteY0"/>
              </a:cxn>
              <a:cxn ang="0">
                <a:pos x="connsiteX1" y="connsiteY1"/>
              </a:cxn>
              <a:cxn ang="0">
                <a:pos x="connsiteX2" y="connsiteY2"/>
              </a:cxn>
              <a:cxn ang="0">
                <a:pos x="connsiteX3" y="connsiteY3"/>
              </a:cxn>
            </a:cxnLst>
            <a:rect l="l" t="t" r="r" b="b"/>
            <a:pathLst>
              <a:path w="5165337" h="3581552">
                <a:moveTo>
                  <a:pt x="0" y="0"/>
                </a:moveTo>
                <a:lnTo>
                  <a:pt x="5165337" y="0"/>
                </a:lnTo>
                <a:lnTo>
                  <a:pt x="5165337" y="3581552"/>
                </a:lnTo>
                <a:lnTo>
                  <a:pt x="0" y="358155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3" name="Subtitle 2">
            <a:extLst>
              <a:ext uri="{FF2B5EF4-FFF2-40B4-BE49-F238E27FC236}">
                <a16:creationId xmlns:a16="http://schemas.microsoft.com/office/drawing/2014/main" id="{4B98249C-54A9-48C7-8E90-5D127DF45ADF}"/>
              </a:ext>
            </a:extLst>
          </p:cNvPr>
          <p:cNvSpPr>
            <a:spLocks noGrp="1"/>
          </p:cNvSpPr>
          <p:nvPr>
            <p:ph type="subTitle" idx="1"/>
          </p:nvPr>
        </p:nvSpPr>
        <p:spPr>
          <a:xfrm>
            <a:off x="838201" y="1052084"/>
            <a:ext cx="10515600" cy="294970"/>
          </a:xfrm>
        </p:spPr>
        <p:txBody>
          <a:bodyPr>
            <a:normAutofit/>
          </a:bodyPr>
          <a:lstStyle>
            <a:lvl1pPr marL="0" indent="0" algn="ctr">
              <a:buNone/>
              <a:defRPr sz="1200" b="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3F716540-A5BD-4AEC-AAD5-035D9A1A123C}"/>
              </a:ext>
            </a:extLst>
          </p:cNvPr>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486700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9A63C4A9-4564-46DC-84F9-3CF783095480}"/>
              </a:ext>
            </a:extLst>
          </p:cNvPr>
          <p:cNvSpPr>
            <a:spLocks noGrp="1"/>
          </p:cNvSpPr>
          <p:nvPr>
            <p:ph type="pic" sz="quarter" idx="12" hasCustomPrompt="1"/>
          </p:nvPr>
        </p:nvSpPr>
        <p:spPr>
          <a:xfrm>
            <a:off x="1055018" y="3618485"/>
            <a:ext cx="3218567" cy="2419458"/>
          </a:xfrm>
          <a:custGeom>
            <a:avLst/>
            <a:gdLst>
              <a:gd name="connsiteX0" fmla="*/ 0 w 3218567"/>
              <a:gd name="connsiteY0" fmla="*/ 0 h 2419458"/>
              <a:gd name="connsiteX1" fmla="*/ 3218567 w 3218567"/>
              <a:gd name="connsiteY1" fmla="*/ 0 h 2419458"/>
              <a:gd name="connsiteX2" fmla="*/ 3218567 w 3218567"/>
              <a:gd name="connsiteY2" fmla="*/ 2419458 h 2419458"/>
              <a:gd name="connsiteX3" fmla="*/ 0 w 3218567"/>
              <a:gd name="connsiteY3" fmla="*/ 2419458 h 2419458"/>
            </a:gdLst>
            <a:ahLst/>
            <a:cxnLst>
              <a:cxn ang="0">
                <a:pos x="connsiteX0" y="connsiteY0"/>
              </a:cxn>
              <a:cxn ang="0">
                <a:pos x="connsiteX1" y="connsiteY1"/>
              </a:cxn>
              <a:cxn ang="0">
                <a:pos x="connsiteX2" y="connsiteY2"/>
              </a:cxn>
              <a:cxn ang="0">
                <a:pos x="connsiteX3" y="connsiteY3"/>
              </a:cxn>
            </a:cxnLst>
            <a:rect l="l" t="t" r="r" b="b"/>
            <a:pathLst>
              <a:path w="3218567" h="2419458">
                <a:moveTo>
                  <a:pt x="0" y="0"/>
                </a:moveTo>
                <a:lnTo>
                  <a:pt x="3218567" y="0"/>
                </a:lnTo>
                <a:lnTo>
                  <a:pt x="3218567" y="2419458"/>
                </a:lnTo>
                <a:lnTo>
                  <a:pt x="0" y="241945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161546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8C78162-3445-4D1C-AB2D-025450A25E6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99997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3CAD5738-641E-4168-98CF-145E7D184BF2}"/>
              </a:ext>
            </a:extLst>
          </p:cNvPr>
          <p:cNvSpPr>
            <a:spLocks noGrp="1"/>
          </p:cNvSpPr>
          <p:nvPr>
            <p:ph type="pic" sz="quarter" idx="10" hasCustomPrompt="1"/>
          </p:nvPr>
        </p:nvSpPr>
        <p:spPr>
          <a:xfrm>
            <a:off x="3552709" y="925776"/>
            <a:ext cx="3233531" cy="2703873"/>
          </a:xfrm>
          <a:custGeom>
            <a:avLst/>
            <a:gdLst>
              <a:gd name="connsiteX0" fmla="*/ 0 w 3233531"/>
              <a:gd name="connsiteY0" fmla="*/ 0 h 2703873"/>
              <a:gd name="connsiteX1" fmla="*/ 3233531 w 3233531"/>
              <a:gd name="connsiteY1" fmla="*/ 0 h 2703873"/>
              <a:gd name="connsiteX2" fmla="*/ 3233531 w 3233531"/>
              <a:gd name="connsiteY2" fmla="*/ 2703873 h 2703873"/>
              <a:gd name="connsiteX3" fmla="*/ 0 w 3233531"/>
              <a:gd name="connsiteY3" fmla="*/ 2703873 h 2703873"/>
            </a:gdLst>
            <a:ahLst/>
            <a:cxnLst>
              <a:cxn ang="0">
                <a:pos x="connsiteX0" y="connsiteY0"/>
              </a:cxn>
              <a:cxn ang="0">
                <a:pos x="connsiteX1" y="connsiteY1"/>
              </a:cxn>
              <a:cxn ang="0">
                <a:pos x="connsiteX2" y="connsiteY2"/>
              </a:cxn>
              <a:cxn ang="0">
                <a:pos x="connsiteX3" y="connsiteY3"/>
              </a:cxn>
            </a:cxnLst>
            <a:rect l="l" t="t" r="r" b="b"/>
            <a:pathLst>
              <a:path w="3233531" h="2703873">
                <a:moveTo>
                  <a:pt x="0" y="0"/>
                </a:moveTo>
                <a:lnTo>
                  <a:pt x="3233531" y="0"/>
                </a:lnTo>
                <a:lnTo>
                  <a:pt x="3233531" y="2703873"/>
                </a:lnTo>
                <a:lnTo>
                  <a:pt x="0" y="2703873"/>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7" name="Freeform: Shape 16">
            <a:extLst>
              <a:ext uri="{FF2B5EF4-FFF2-40B4-BE49-F238E27FC236}">
                <a16:creationId xmlns:a16="http://schemas.microsoft.com/office/drawing/2014/main" id="{B0A7C0A9-419E-4E5A-92F2-29AE19A10366}"/>
              </a:ext>
            </a:extLst>
          </p:cNvPr>
          <p:cNvSpPr>
            <a:spLocks noGrp="1"/>
          </p:cNvSpPr>
          <p:nvPr>
            <p:ph type="pic" sz="quarter" idx="11" hasCustomPrompt="1"/>
          </p:nvPr>
        </p:nvSpPr>
        <p:spPr>
          <a:xfrm>
            <a:off x="3552708" y="3762172"/>
            <a:ext cx="3233531" cy="2170052"/>
          </a:xfrm>
          <a:custGeom>
            <a:avLst/>
            <a:gdLst>
              <a:gd name="connsiteX0" fmla="*/ 0 w 3233531"/>
              <a:gd name="connsiteY0" fmla="*/ 0 h 2170052"/>
              <a:gd name="connsiteX1" fmla="*/ 3233531 w 3233531"/>
              <a:gd name="connsiteY1" fmla="*/ 0 h 2170052"/>
              <a:gd name="connsiteX2" fmla="*/ 3233531 w 3233531"/>
              <a:gd name="connsiteY2" fmla="*/ 2170052 h 2170052"/>
              <a:gd name="connsiteX3" fmla="*/ 0 w 3233531"/>
              <a:gd name="connsiteY3" fmla="*/ 2170052 h 2170052"/>
            </a:gdLst>
            <a:ahLst/>
            <a:cxnLst>
              <a:cxn ang="0">
                <a:pos x="connsiteX0" y="connsiteY0"/>
              </a:cxn>
              <a:cxn ang="0">
                <a:pos x="connsiteX1" y="connsiteY1"/>
              </a:cxn>
              <a:cxn ang="0">
                <a:pos x="connsiteX2" y="connsiteY2"/>
              </a:cxn>
              <a:cxn ang="0">
                <a:pos x="connsiteX3" y="connsiteY3"/>
              </a:cxn>
            </a:cxnLst>
            <a:rect l="l" t="t" r="r" b="b"/>
            <a:pathLst>
              <a:path w="3233531" h="2170052">
                <a:moveTo>
                  <a:pt x="0" y="0"/>
                </a:moveTo>
                <a:lnTo>
                  <a:pt x="3233531" y="0"/>
                </a:lnTo>
                <a:lnTo>
                  <a:pt x="3233531" y="2170052"/>
                </a:lnTo>
                <a:lnTo>
                  <a:pt x="0" y="2170052"/>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8" name="Freeform: Shape 17">
            <a:extLst>
              <a:ext uri="{FF2B5EF4-FFF2-40B4-BE49-F238E27FC236}">
                <a16:creationId xmlns:a16="http://schemas.microsoft.com/office/drawing/2014/main" id="{D771253C-4A27-4EC1-8F0C-E17A0C4BC93F}"/>
              </a:ext>
            </a:extLst>
          </p:cNvPr>
          <p:cNvSpPr>
            <a:spLocks noGrp="1"/>
          </p:cNvSpPr>
          <p:nvPr>
            <p:ph type="pic" sz="quarter" idx="12" hasCustomPrompt="1"/>
          </p:nvPr>
        </p:nvSpPr>
        <p:spPr>
          <a:xfrm>
            <a:off x="0" y="931937"/>
            <a:ext cx="3404547" cy="5000287"/>
          </a:xfrm>
          <a:custGeom>
            <a:avLst/>
            <a:gdLst>
              <a:gd name="connsiteX0" fmla="*/ 0 w 3404547"/>
              <a:gd name="connsiteY0" fmla="*/ 0 h 5000287"/>
              <a:gd name="connsiteX1" fmla="*/ 3404547 w 3404547"/>
              <a:gd name="connsiteY1" fmla="*/ 0 h 5000287"/>
              <a:gd name="connsiteX2" fmla="*/ 3404547 w 3404547"/>
              <a:gd name="connsiteY2" fmla="*/ 5000287 h 5000287"/>
              <a:gd name="connsiteX3" fmla="*/ 0 w 3404547"/>
              <a:gd name="connsiteY3" fmla="*/ 5000287 h 5000287"/>
            </a:gdLst>
            <a:ahLst/>
            <a:cxnLst>
              <a:cxn ang="0">
                <a:pos x="connsiteX0" y="connsiteY0"/>
              </a:cxn>
              <a:cxn ang="0">
                <a:pos x="connsiteX1" y="connsiteY1"/>
              </a:cxn>
              <a:cxn ang="0">
                <a:pos x="connsiteX2" y="connsiteY2"/>
              </a:cxn>
              <a:cxn ang="0">
                <a:pos x="connsiteX3" y="connsiteY3"/>
              </a:cxn>
            </a:cxnLst>
            <a:rect l="l" t="t" r="r" b="b"/>
            <a:pathLst>
              <a:path w="3404547" h="5000287">
                <a:moveTo>
                  <a:pt x="0" y="0"/>
                </a:moveTo>
                <a:lnTo>
                  <a:pt x="3404547" y="0"/>
                </a:lnTo>
                <a:lnTo>
                  <a:pt x="3404547" y="5000287"/>
                </a:lnTo>
                <a:lnTo>
                  <a:pt x="0" y="500028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166247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39F8C783-C019-4D0E-B9BF-053FD8FBF140}"/>
              </a:ext>
            </a:extLst>
          </p:cNvPr>
          <p:cNvSpPr>
            <a:spLocks noGrp="1"/>
          </p:cNvSpPr>
          <p:nvPr>
            <p:ph type="pic" sz="quarter" idx="11" hasCustomPrompt="1"/>
          </p:nvPr>
        </p:nvSpPr>
        <p:spPr>
          <a:xfrm>
            <a:off x="943428" y="3101009"/>
            <a:ext cx="10305144" cy="2929676"/>
          </a:xfrm>
          <a:custGeom>
            <a:avLst/>
            <a:gdLst>
              <a:gd name="connsiteX0" fmla="*/ 0 w 10305144"/>
              <a:gd name="connsiteY0" fmla="*/ 0 h 2929676"/>
              <a:gd name="connsiteX1" fmla="*/ 10305144 w 10305144"/>
              <a:gd name="connsiteY1" fmla="*/ 0 h 2929676"/>
              <a:gd name="connsiteX2" fmla="*/ 10305144 w 10305144"/>
              <a:gd name="connsiteY2" fmla="*/ 2929676 h 2929676"/>
              <a:gd name="connsiteX3" fmla="*/ 0 w 10305144"/>
              <a:gd name="connsiteY3" fmla="*/ 2929676 h 2929676"/>
            </a:gdLst>
            <a:ahLst/>
            <a:cxnLst>
              <a:cxn ang="0">
                <a:pos x="connsiteX0" y="connsiteY0"/>
              </a:cxn>
              <a:cxn ang="0">
                <a:pos x="connsiteX1" y="connsiteY1"/>
              </a:cxn>
              <a:cxn ang="0">
                <a:pos x="connsiteX2" y="connsiteY2"/>
              </a:cxn>
              <a:cxn ang="0">
                <a:pos x="connsiteX3" y="connsiteY3"/>
              </a:cxn>
            </a:cxnLst>
            <a:rect l="l" t="t" r="r" b="b"/>
            <a:pathLst>
              <a:path w="10305144" h="2929676">
                <a:moveTo>
                  <a:pt x="0" y="0"/>
                </a:moveTo>
                <a:lnTo>
                  <a:pt x="10305144" y="0"/>
                </a:lnTo>
                <a:lnTo>
                  <a:pt x="10305144" y="2929676"/>
                </a:lnTo>
                <a:lnTo>
                  <a:pt x="0" y="2929676"/>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Freeform: Shape 10">
            <a:extLst>
              <a:ext uri="{FF2B5EF4-FFF2-40B4-BE49-F238E27FC236}">
                <a16:creationId xmlns:a16="http://schemas.microsoft.com/office/drawing/2014/main" id="{AD4F9DF7-CCD4-4C80-9C48-7D2387ED9919}"/>
              </a:ext>
            </a:extLst>
          </p:cNvPr>
          <p:cNvSpPr>
            <a:spLocks noGrp="1"/>
          </p:cNvSpPr>
          <p:nvPr>
            <p:ph type="pic" sz="quarter" idx="12" hasCustomPrompt="1"/>
          </p:nvPr>
        </p:nvSpPr>
        <p:spPr>
          <a:xfrm>
            <a:off x="943429" y="827315"/>
            <a:ext cx="3410857" cy="2061028"/>
          </a:xfrm>
          <a:custGeom>
            <a:avLst/>
            <a:gdLst>
              <a:gd name="connsiteX0" fmla="*/ 0 w 3410857"/>
              <a:gd name="connsiteY0" fmla="*/ 0 h 2061028"/>
              <a:gd name="connsiteX1" fmla="*/ 3410857 w 3410857"/>
              <a:gd name="connsiteY1" fmla="*/ 0 h 2061028"/>
              <a:gd name="connsiteX2" fmla="*/ 3410857 w 3410857"/>
              <a:gd name="connsiteY2" fmla="*/ 2061028 h 2061028"/>
              <a:gd name="connsiteX3" fmla="*/ 0 w 3410857"/>
              <a:gd name="connsiteY3" fmla="*/ 2061028 h 2061028"/>
            </a:gdLst>
            <a:ahLst/>
            <a:cxnLst>
              <a:cxn ang="0">
                <a:pos x="connsiteX0" y="connsiteY0"/>
              </a:cxn>
              <a:cxn ang="0">
                <a:pos x="connsiteX1" y="connsiteY1"/>
              </a:cxn>
              <a:cxn ang="0">
                <a:pos x="connsiteX2" y="connsiteY2"/>
              </a:cxn>
              <a:cxn ang="0">
                <a:pos x="connsiteX3" y="connsiteY3"/>
              </a:cxn>
            </a:cxnLst>
            <a:rect l="l" t="t" r="r" b="b"/>
            <a:pathLst>
              <a:path w="3410857" h="2061028">
                <a:moveTo>
                  <a:pt x="0" y="0"/>
                </a:moveTo>
                <a:lnTo>
                  <a:pt x="3410857" y="0"/>
                </a:lnTo>
                <a:lnTo>
                  <a:pt x="3410857" y="2061028"/>
                </a:lnTo>
                <a:lnTo>
                  <a:pt x="0" y="206102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6" name="Freeform: Shape 15">
            <a:extLst>
              <a:ext uri="{FF2B5EF4-FFF2-40B4-BE49-F238E27FC236}">
                <a16:creationId xmlns:a16="http://schemas.microsoft.com/office/drawing/2014/main" id="{DC22803C-F13F-4A3A-9ACC-541C1156F9B4}"/>
              </a:ext>
            </a:extLst>
          </p:cNvPr>
          <p:cNvSpPr>
            <a:spLocks noGrp="1"/>
          </p:cNvSpPr>
          <p:nvPr>
            <p:ph type="pic" sz="quarter" idx="13" hasCustomPrompt="1"/>
          </p:nvPr>
        </p:nvSpPr>
        <p:spPr>
          <a:xfrm>
            <a:off x="4593772" y="827315"/>
            <a:ext cx="2735943" cy="2061028"/>
          </a:xfrm>
          <a:custGeom>
            <a:avLst/>
            <a:gdLst>
              <a:gd name="connsiteX0" fmla="*/ 0 w 2735943"/>
              <a:gd name="connsiteY0" fmla="*/ 0 h 2061028"/>
              <a:gd name="connsiteX1" fmla="*/ 2735943 w 2735943"/>
              <a:gd name="connsiteY1" fmla="*/ 0 h 2061028"/>
              <a:gd name="connsiteX2" fmla="*/ 2735943 w 2735943"/>
              <a:gd name="connsiteY2" fmla="*/ 2061028 h 2061028"/>
              <a:gd name="connsiteX3" fmla="*/ 0 w 2735943"/>
              <a:gd name="connsiteY3" fmla="*/ 2061028 h 2061028"/>
            </a:gdLst>
            <a:ahLst/>
            <a:cxnLst>
              <a:cxn ang="0">
                <a:pos x="connsiteX0" y="connsiteY0"/>
              </a:cxn>
              <a:cxn ang="0">
                <a:pos x="connsiteX1" y="connsiteY1"/>
              </a:cxn>
              <a:cxn ang="0">
                <a:pos x="connsiteX2" y="connsiteY2"/>
              </a:cxn>
              <a:cxn ang="0">
                <a:pos x="connsiteX3" y="connsiteY3"/>
              </a:cxn>
            </a:cxnLst>
            <a:rect l="l" t="t" r="r" b="b"/>
            <a:pathLst>
              <a:path w="2735943" h="2061028">
                <a:moveTo>
                  <a:pt x="0" y="0"/>
                </a:moveTo>
                <a:lnTo>
                  <a:pt x="2735943" y="0"/>
                </a:lnTo>
                <a:lnTo>
                  <a:pt x="2735943" y="2061028"/>
                </a:lnTo>
                <a:lnTo>
                  <a:pt x="0" y="206102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8" name="Freeform: Shape 17">
            <a:extLst>
              <a:ext uri="{FF2B5EF4-FFF2-40B4-BE49-F238E27FC236}">
                <a16:creationId xmlns:a16="http://schemas.microsoft.com/office/drawing/2014/main" id="{6828EBFE-30E3-41A2-8052-EC0D8BAA72F4}"/>
              </a:ext>
            </a:extLst>
          </p:cNvPr>
          <p:cNvSpPr>
            <a:spLocks noGrp="1"/>
          </p:cNvSpPr>
          <p:nvPr>
            <p:ph type="pic" sz="quarter" idx="14" hasCustomPrompt="1"/>
          </p:nvPr>
        </p:nvSpPr>
        <p:spPr>
          <a:xfrm>
            <a:off x="7569200" y="827315"/>
            <a:ext cx="3679372" cy="2061028"/>
          </a:xfrm>
          <a:custGeom>
            <a:avLst/>
            <a:gdLst>
              <a:gd name="connsiteX0" fmla="*/ 0 w 3679372"/>
              <a:gd name="connsiteY0" fmla="*/ 0 h 2061028"/>
              <a:gd name="connsiteX1" fmla="*/ 3679372 w 3679372"/>
              <a:gd name="connsiteY1" fmla="*/ 0 h 2061028"/>
              <a:gd name="connsiteX2" fmla="*/ 3679372 w 3679372"/>
              <a:gd name="connsiteY2" fmla="*/ 2061028 h 2061028"/>
              <a:gd name="connsiteX3" fmla="*/ 0 w 3679372"/>
              <a:gd name="connsiteY3" fmla="*/ 2061028 h 2061028"/>
            </a:gdLst>
            <a:ahLst/>
            <a:cxnLst>
              <a:cxn ang="0">
                <a:pos x="connsiteX0" y="connsiteY0"/>
              </a:cxn>
              <a:cxn ang="0">
                <a:pos x="connsiteX1" y="connsiteY1"/>
              </a:cxn>
              <a:cxn ang="0">
                <a:pos x="connsiteX2" y="connsiteY2"/>
              </a:cxn>
              <a:cxn ang="0">
                <a:pos x="connsiteX3" y="connsiteY3"/>
              </a:cxn>
            </a:cxnLst>
            <a:rect l="l" t="t" r="r" b="b"/>
            <a:pathLst>
              <a:path w="3679372" h="2061028">
                <a:moveTo>
                  <a:pt x="0" y="0"/>
                </a:moveTo>
                <a:lnTo>
                  <a:pt x="3679372" y="0"/>
                </a:lnTo>
                <a:lnTo>
                  <a:pt x="3679372" y="2061028"/>
                </a:lnTo>
                <a:lnTo>
                  <a:pt x="0" y="206102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4030011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4DFF434E-5826-43B6-B7EF-8CF10EC03BBE}"/>
              </a:ext>
            </a:extLst>
          </p:cNvPr>
          <p:cNvSpPr>
            <a:spLocks noGrp="1"/>
          </p:cNvSpPr>
          <p:nvPr>
            <p:ph type="pic" sz="quarter" idx="10" hasCustomPrompt="1"/>
          </p:nvPr>
        </p:nvSpPr>
        <p:spPr>
          <a:xfrm>
            <a:off x="5286375" y="2384934"/>
            <a:ext cx="1619250" cy="1295659"/>
          </a:xfrm>
          <a:custGeom>
            <a:avLst/>
            <a:gdLst>
              <a:gd name="connsiteX0" fmla="*/ 0 w 1619250"/>
              <a:gd name="connsiteY0" fmla="*/ 0 h 1295659"/>
              <a:gd name="connsiteX1" fmla="*/ 1619250 w 1619250"/>
              <a:gd name="connsiteY1" fmla="*/ 0 h 1295659"/>
              <a:gd name="connsiteX2" fmla="*/ 1619250 w 1619250"/>
              <a:gd name="connsiteY2" fmla="*/ 1295659 h 1295659"/>
              <a:gd name="connsiteX3" fmla="*/ 0 w 1619250"/>
              <a:gd name="connsiteY3" fmla="*/ 1295659 h 1295659"/>
            </a:gdLst>
            <a:ahLst/>
            <a:cxnLst>
              <a:cxn ang="0">
                <a:pos x="connsiteX0" y="connsiteY0"/>
              </a:cxn>
              <a:cxn ang="0">
                <a:pos x="connsiteX1" y="connsiteY1"/>
              </a:cxn>
              <a:cxn ang="0">
                <a:pos x="connsiteX2" y="connsiteY2"/>
              </a:cxn>
              <a:cxn ang="0">
                <a:pos x="connsiteX3" y="connsiteY3"/>
              </a:cxn>
            </a:cxnLst>
            <a:rect l="l" t="t" r="r" b="b"/>
            <a:pathLst>
              <a:path w="1619250" h="1295659">
                <a:moveTo>
                  <a:pt x="0" y="0"/>
                </a:moveTo>
                <a:lnTo>
                  <a:pt x="1619250" y="0"/>
                </a:lnTo>
                <a:lnTo>
                  <a:pt x="1619250" y="1295659"/>
                </a:lnTo>
                <a:lnTo>
                  <a:pt x="0" y="1295659"/>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114857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8C78162-3445-4D1C-AB2D-025450A25E6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C6FB3443-034D-4657-8400-48D09D7C1F0D}"/>
              </a:ext>
            </a:extLst>
          </p:cNvPr>
          <p:cNvSpPr>
            <a:spLocks noGrp="1"/>
          </p:cNvSpPr>
          <p:nvPr>
            <p:ph type="pic" sz="quarter" idx="10" hasCustomPrompt="1"/>
          </p:nvPr>
        </p:nvSpPr>
        <p:spPr>
          <a:xfrm>
            <a:off x="3539298" y="1598217"/>
            <a:ext cx="3087687" cy="3087687"/>
          </a:xfrm>
          <a:custGeom>
            <a:avLst/>
            <a:gdLst>
              <a:gd name="connsiteX0" fmla="*/ 0 w 3087687"/>
              <a:gd name="connsiteY0" fmla="*/ 0 h 3087687"/>
              <a:gd name="connsiteX1" fmla="*/ 3087687 w 3087687"/>
              <a:gd name="connsiteY1" fmla="*/ 0 h 3087687"/>
              <a:gd name="connsiteX2" fmla="*/ 3087687 w 3087687"/>
              <a:gd name="connsiteY2" fmla="*/ 2168526 h 3087687"/>
              <a:gd name="connsiteX3" fmla="*/ 1793082 w 3087687"/>
              <a:gd name="connsiteY3" fmla="*/ 2168526 h 3087687"/>
              <a:gd name="connsiteX4" fmla="*/ 1793082 w 3087687"/>
              <a:gd name="connsiteY4" fmla="*/ 3087687 h 3087687"/>
              <a:gd name="connsiteX5" fmla="*/ 0 w 3087687"/>
              <a:gd name="connsiteY5" fmla="*/ 3087687 h 3087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7687" h="3087687">
                <a:moveTo>
                  <a:pt x="0" y="0"/>
                </a:moveTo>
                <a:lnTo>
                  <a:pt x="3087687" y="0"/>
                </a:lnTo>
                <a:lnTo>
                  <a:pt x="3087687" y="2168526"/>
                </a:lnTo>
                <a:lnTo>
                  <a:pt x="1793082" y="2168526"/>
                </a:lnTo>
                <a:lnTo>
                  <a:pt x="1793082" y="3087687"/>
                </a:lnTo>
                <a:lnTo>
                  <a:pt x="0" y="308768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929579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B13DFB-4D42-49ED-89E4-4F0D5E151C4C}"/>
              </a:ext>
            </a:extLst>
          </p:cNvPr>
          <p:cNvSpPr>
            <a:spLocks noGrp="1"/>
          </p:cNvSpPr>
          <p:nvPr>
            <p:ph type="title"/>
          </p:nvPr>
        </p:nvSpPr>
        <p:spPr>
          <a:xfrm>
            <a:off x="838200" y="476886"/>
            <a:ext cx="10515600" cy="61023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A8CE2F2-50B7-45A7-A752-331D60C05B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85375121"/>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6" r:id="rId3"/>
    <p:sldLayoutId id="2147483652" r:id="rId4"/>
    <p:sldLayoutId id="2147483650" r:id="rId5"/>
    <p:sldLayoutId id="2147483658" r:id="rId6"/>
    <p:sldLayoutId id="2147483659" r:id="rId7"/>
    <p:sldLayoutId id="2147483655" r:id="rId8"/>
    <p:sldLayoutId id="2147483654" r:id="rId9"/>
    <p:sldLayoutId id="2147483651"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Lst>
  <p:hf hdr="0" dt="0"/>
  <p:txStyles>
    <p:titleStyle>
      <a:lvl1pPr algn="ctr" defTabSz="914400" rtl="0" eaLnBrk="1" latinLnBrk="0" hangingPunct="1">
        <a:lnSpc>
          <a:spcPct val="90000"/>
        </a:lnSpc>
        <a:spcBef>
          <a:spcPct val="0"/>
        </a:spcBef>
        <a:buNone/>
        <a:defRPr sz="3000" b="0" kern="1200" spc="0" baseline="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23E625-BBD8-45CB-9157-FFD2A38DA18B}"/>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D73CB54D-A2EA-49D9-B35A-2309A309CA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7340" y="2634343"/>
            <a:ext cx="3917320" cy="1589314"/>
          </a:xfrm>
          <a:prstGeom prst="rect">
            <a:avLst/>
          </a:prstGeom>
        </p:spPr>
      </p:pic>
    </p:spTree>
    <p:extLst>
      <p:ext uri="{BB962C8B-B14F-4D97-AF65-F5344CB8AC3E}">
        <p14:creationId xmlns:p14="http://schemas.microsoft.com/office/powerpoint/2010/main" val="317717371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B35A7654-9811-4BCD-A27D-C5BCE57F0894}"/>
              </a:ext>
            </a:extLst>
          </p:cNvPr>
          <p:cNvSpPr>
            <a:spLocks noGrp="1"/>
          </p:cNvSpPr>
          <p:nvPr>
            <p:ph type="subTitle" idx="4294967295"/>
          </p:nvPr>
        </p:nvSpPr>
        <p:spPr>
          <a:xfrm>
            <a:off x="838200" y="1052513"/>
            <a:ext cx="10515600" cy="295275"/>
          </a:xfrm>
        </p:spPr>
        <p:txBody>
          <a:bodyPr>
            <a:normAutofit/>
          </a:bodyPr>
          <a:lstStyle/>
          <a:p>
            <a:pPr marL="0" indent="0" algn="ctr">
              <a:buNone/>
            </a:pPr>
            <a:r>
              <a:rPr lang="en-US" sz="1000" dirty="0">
                <a:latin typeface="Roboto Slab" pitchFamily="2" charset="0"/>
                <a:ea typeface="Roboto Slab" pitchFamily="2" charset="0"/>
              </a:rPr>
              <a:t>Lorem ipsum your title here some text so dummy and your </a:t>
            </a:r>
            <a:r>
              <a:rPr lang="en-US" sz="1000" dirty="0" err="1">
                <a:latin typeface="Roboto Slab" pitchFamily="2" charset="0"/>
                <a:ea typeface="Roboto Slab" pitchFamily="2" charset="0"/>
              </a:rPr>
              <a:t>powerpoint</a:t>
            </a:r>
            <a:r>
              <a:rPr lang="en-US" sz="1000" dirty="0">
                <a:latin typeface="Roboto Slab" pitchFamily="2" charset="0"/>
                <a:ea typeface="Roboto Slab" pitchFamily="2" charset="0"/>
              </a:rPr>
              <a:t> presentation</a:t>
            </a:r>
          </a:p>
        </p:txBody>
      </p:sp>
      <p:sp>
        <p:nvSpPr>
          <p:cNvPr id="3" name="Title 2">
            <a:extLst>
              <a:ext uri="{FF2B5EF4-FFF2-40B4-BE49-F238E27FC236}">
                <a16:creationId xmlns:a16="http://schemas.microsoft.com/office/drawing/2014/main" id="{BD36F658-BE78-4B4F-9707-8E3410FBA931}"/>
              </a:ext>
            </a:extLst>
          </p:cNvPr>
          <p:cNvSpPr>
            <a:spLocks noGrp="1"/>
          </p:cNvSpPr>
          <p:nvPr>
            <p:ph type="title" idx="4294967295"/>
          </p:nvPr>
        </p:nvSpPr>
        <p:spPr>
          <a:xfrm>
            <a:off x="838200" y="476250"/>
            <a:ext cx="10515600" cy="611188"/>
          </a:xfrm>
        </p:spPr>
        <p:txBody>
          <a:bodyPr/>
          <a:lstStyle/>
          <a:p>
            <a:r>
              <a:rPr lang="en-US" b="1" dirty="0">
                <a:solidFill>
                  <a:schemeClr val="tx1">
                    <a:lumMod val="65000"/>
                    <a:lumOff val="35000"/>
                  </a:schemeClr>
                </a:solidFill>
                <a:latin typeface="Roboto Slab" pitchFamily="2" charset="0"/>
                <a:ea typeface="Roboto Slab" pitchFamily="2" charset="0"/>
                <a:cs typeface="Open Sans Light" panose="020B0306030504020204" pitchFamily="34" charset="0"/>
              </a:rPr>
              <a:t>TEAM</a:t>
            </a:r>
            <a:r>
              <a:rPr lang="en-US" b="1" dirty="0">
                <a:latin typeface="Roboto Slab" pitchFamily="2" charset="0"/>
                <a:ea typeface="Roboto Slab" pitchFamily="2" charset="0"/>
              </a:rPr>
              <a:t> </a:t>
            </a:r>
            <a:r>
              <a:rPr lang="en-US" b="1" dirty="0">
                <a:latin typeface="Roboto Slab" pitchFamily="2" charset="0"/>
                <a:ea typeface="Roboto Slab" pitchFamily="2" charset="0"/>
                <a:cs typeface="Open Sans Extrabold" panose="020B0906030804020204" pitchFamily="34" charset="0"/>
              </a:rPr>
              <a:t>MEMBERS</a:t>
            </a:r>
          </a:p>
        </p:txBody>
      </p:sp>
      <p:grpSp>
        <p:nvGrpSpPr>
          <p:cNvPr id="26" name="Group 25">
            <a:extLst>
              <a:ext uri="{FF2B5EF4-FFF2-40B4-BE49-F238E27FC236}">
                <a16:creationId xmlns:a16="http://schemas.microsoft.com/office/drawing/2014/main" id="{97E02331-D30C-43DE-A1D4-75189B71D6E3}"/>
              </a:ext>
            </a:extLst>
          </p:cNvPr>
          <p:cNvGrpSpPr/>
          <p:nvPr/>
        </p:nvGrpSpPr>
        <p:grpSpPr>
          <a:xfrm>
            <a:off x="1851125" y="3242011"/>
            <a:ext cx="8489750" cy="2572760"/>
            <a:chOff x="1985903" y="2703138"/>
            <a:chExt cx="8489750" cy="2572760"/>
          </a:xfrm>
        </p:grpSpPr>
        <p:grpSp>
          <p:nvGrpSpPr>
            <p:cNvPr id="28" name="Group 27">
              <a:extLst>
                <a:ext uri="{FF2B5EF4-FFF2-40B4-BE49-F238E27FC236}">
                  <a16:creationId xmlns:a16="http://schemas.microsoft.com/office/drawing/2014/main" id="{80CAAC42-1FAF-4288-BB49-F8B4068B0C30}"/>
                </a:ext>
              </a:extLst>
            </p:cNvPr>
            <p:cNvGrpSpPr/>
            <p:nvPr/>
          </p:nvGrpSpPr>
          <p:grpSpPr>
            <a:xfrm>
              <a:off x="1985903" y="2703138"/>
              <a:ext cx="2570034" cy="2572760"/>
              <a:chOff x="838200" y="2659820"/>
              <a:chExt cx="2570034" cy="2572760"/>
            </a:xfrm>
          </p:grpSpPr>
          <p:sp>
            <p:nvSpPr>
              <p:cNvPr id="49" name="TextBox 48">
                <a:extLst>
                  <a:ext uri="{FF2B5EF4-FFF2-40B4-BE49-F238E27FC236}">
                    <a16:creationId xmlns:a16="http://schemas.microsoft.com/office/drawing/2014/main" id="{1ABA63D7-4796-46D7-8C86-244A90ED47F1}"/>
                  </a:ext>
                </a:extLst>
              </p:cNvPr>
              <p:cNvSpPr txBox="1"/>
              <p:nvPr/>
            </p:nvSpPr>
            <p:spPr>
              <a:xfrm>
                <a:off x="838200" y="2659820"/>
                <a:ext cx="2191657" cy="784830"/>
              </a:xfrm>
              <a:prstGeom prst="rect">
                <a:avLst/>
              </a:prstGeom>
              <a:noFill/>
            </p:spPr>
            <p:txBody>
              <a:bodyPr wrap="square" rtlCol="0">
                <a:spAutoFit/>
              </a:bodyPr>
              <a:lstStyle/>
              <a:p>
                <a:pPr>
                  <a:lnSpc>
                    <a:spcPts val="1800"/>
                  </a:lnSpc>
                </a:pPr>
                <a:r>
                  <a:rPr lang="en-US" sz="1100" dirty="0">
                    <a:solidFill>
                      <a:schemeClr val="tx1">
                        <a:lumMod val="65000"/>
                        <a:lumOff val="35000"/>
                      </a:schemeClr>
                    </a:solidFill>
                    <a:latin typeface="Roboto Slab" pitchFamily="2" charset="0"/>
                    <a:ea typeface="Roboto Slab" pitchFamily="2" charset="0"/>
                    <a:cs typeface="Open Sans" panose="020B0606030504020204" pitchFamily="34" charset="0"/>
                  </a:rPr>
                  <a:t>Contrary to popular belief, random text. It has roots in a piece of College in Virginia, </a:t>
                </a:r>
              </a:p>
            </p:txBody>
          </p:sp>
          <p:grpSp>
            <p:nvGrpSpPr>
              <p:cNvPr id="50" name="Group 49">
                <a:extLst>
                  <a:ext uri="{FF2B5EF4-FFF2-40B4-BE49-F238E27FC236}">
                    <a16:creationId xmlns:a16="http://schemas.microsoft.com/office/drawing/2014/main" id="{1B563E33-6266-4F67-AA02-F27B1FED323C}"/>
                  </a:ext>
                </a:extLst>
              </p:cNvPr>
              <p:cNvGrpSpPr/>
              <p:nvPr/>
            </p:nvGrpSpPr>
            <p:grpSpPr>
              <a:xfrm>
                <a:off x="838200" y="3794309"/>
                <a:ext cx="2570034" cy="1438271"/>
                <a:chOff x="5630527" y="3704118"/>
                <a:chExt cx="2570034" cy="1438271"/>
              </a:xfrm>
            </p:grpSpPr>
            <p:sp>
              <p:nvSpPr>
                <p:cNvPr id="51" name="Rectangle 50">
                  <a:extLst>
                    <a:ext uri="{FF2B5EF4-FFF2-40B4-BE49-F238E27FC236}">
                      <a16:creationId xmlns:a16="http://schemas.microsoft.com/office/drawing/2014/main" id="{43D69D53-5D3C-4D0F-8EF3-616BFF7A8B43}"/>
                    </a:ext>
                  </a:extLst>
                </p:cNvPr>
                <p:cNvSpPr/>
                <p:nvPr/>
              </p:nvSpPr>
              <p:spPr>
                <a:xfrm>
                  <a:off x="6121126" y="4362178"/>
                  <a:ext cx="109358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16B86754-26AC-4401-A711-4BF40B97DD06}"/>
                    </a:ext>
                  </a:extLst>
                </p:cNvPr>
                <p:cNvSpPr/>
                <p:nvPr/>
              </p:nvSpPr>
              <p:spPr>
                <a:xfrm>
                  <a:off x="6121126" y="4565137"/>
                  <a:ext cx="1431020" cy="64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C78B6DC-93DA-41BF-8B17-2BEEE2E39291}"/>
                    </a:ext>
                  </a:extLst>
                </p:cNvPr>
                <p:cNvSpPr/>
                <p:nvPr/>
              </p:nvSpPr>
              <p:spPr>
                <a:xfrm>
                  <a:off x="6121126" y="4768096"/>
                  <a:ext cx="1576264" cy="64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C4BEEE71-68EA-4F60-AE35-52EFDF9D9B6B}"/>
                    </a:ext>
                  </a:extLst>
                </p:cNvPr>
                <p:cNvSpPr/>
                <p:nvPr/>
              </p:nvSpPr>
              <p:spPr>
                <a:xfrm>
                  <a:off x="6121126" y="4971056"/>
                  <a:ext cx="959482" cy="64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extBox 54">
                  <a:extLst>
                    <a:ext uri="{FF2B5EF4-FFF2-40B4-BE49-F238E27FC236}">
                      <a16:creationId xmlns:a16="http://schemas.microsoft.com/office/drawing/2014/main" id="{CCE557AD-F25F-4C8A-B6E9-611F07332030}"/>
                    </a:ext>
                  </a:extLst>
                </p:cNvPr>
                <p:cNvSpPr txBox="1"/>
                <p:nvPr/>
              </p:nvSpPr>
              <p:spPr>
                <a:xfrm>
                  <a:off x="5630527" y="3704118"/>
                  <a:ext cx="1943838" cy="477054"/>
                </a:xfrm>
                <a:prstGeom prst="rect">
                  <a:avLst/>
                </a:prstGeom>
                <a:noFill/>
              </p:spPr>
              <p:txBody>
                <a:bodyPr wrap="square" rtlCol="0">
                  <a:spAutoFit/>
                </a:bodyPr>
                <a:lstStyle/>
                <a:p>
                  <a:r>
                    <a:rPr lang="en-US" sz="1100" b="1" dirty="0">
                      <a:solidFill>
                        <a:schemeClr val="tx1">
                          <a:lumMod val="50000"/>
                          <a:lumOff val="50000"/>
                        </a:schemeClr>
                      </a:solidFill>
                      <a:latin typeface="Roboto Slab" pitchFamily="2" charset="0"/>
                      <a:ea typeface="Roboto Slab" pitchFamily="2" charset="0"/>
                      <a:cs typeface="Open Sans Extrabold" panose="020B0906030804020204" pitchFamily="34" charset="0"/>
                    </a:rPr>
                    <a:t>Post Title</a:t>
                  </a:r>
                </a:p>
                <a:p>
                  <a:r>
                    <a:rPr lang="en-US" sz="1400" b="1" dirty="0">
                      <a:latin typeface="Roboto Slab" pitchFamily="2" charset="0"/>
                      <a:ea typeface="Roboto Slab" pitchFamily="2" charset="0"/>
                      <a:cs typeface="Open Sans Extrabold" panose="020B0906030804020204" pitchFamily="34" charset="0"/>
                    </a:rPr>
                    <a:t>John</a:t>
                  </a:r>
                </a:p>
              </p:txBody>
            </p:sp>
            <p:sp>
              <p:nvSpPr>
                <p:cNvPr id="56" name="TextBox 55">
                  <a:extLst>
                    <a:ext uri="{FF2B5EF4-FFF2-40B4-BE49-F238E27FC236}">
                      <a16:creationId xmlns:a16="http://schemas.microsoft.com/office/drawing/2014/main" id="{01DC827C-AFAE-4D33-8EC2-8D017F78214B}"/>
                    </a:ext>
                  </a:extLst>
                </p:cNvPr>
                <p:cNvSpPr txBox="1"/>
                <p:nvPr/>
              </p:nvSpPr>
              <p:spPr>
                <a:xfrm>
                  <a:off x="5630527" y="4219059"/>
                  <a:ext cx="593890" cy="923330"/>
                </a:xfrm>
                <a:prstGeom prst="rect">
                  <a:avLst/>
                </a:prstGeom>
                <a:noFill/>
              </p:spPr>
              <p:txBody>
                <a:bodyPr wrap="square" numCol="1" spcCol="0" rtlCol="0" anchor="ctr">
                  <a:spAutoFit/>
                </a:bodyPr>
                <a:lstStyle/>
                <a:p>
                  <a:pPr>
                    <a:lnSpc>
                      <a:spcPct val="150000"/>
                    </a:lnSpc>
                  </a:pPr>
                  <a:r>
                    <a:rPr lang="en-US" sz="900" b="1" dirty="0">
                      <a:latin typeface="Roboto Slab" pitchFamily="2" charset="0"/>
                      <a:ea typeface="Roboto Slab" pitchFamily="2" charset="0"/>
                      <a:cs typeface="Open Sans Extrabold" panose="020B0906030804020204" pitchFamily="34" charset="0"/>
                    </a:rPr>
                    <a:t>Ai</a:t>
                  </a:r>
                </a:p>
                <a:p>
                  <a:pPr>
                    <a:lnSpc>
                      <a:spcPct val="150000"/>
                    </a:lnSpc>
                  </a:pPr>
                  <a:r>
                    <a:rPr lang="en-US" sz="900" b="1" dirty="0">
                      <a:latin typeface="Roboto Slab" pitchFamily="2" charset="0"/>
                      <a:ea typeface="Roboto Slab" pitchFamily="2" charset="0"/>
                      <a:cs typeface="Open Sans Extrabold" panose="020B0906030804020204" pitchFamily="34" charset="0"/>
                    </a:rPr>
                    <a:t>PSD</a:t>
                  </a:r>
                </a:p>
                <a:p>
                  <a:pPr>
                    <a:lnSpc>
                      <a:spcPct val="150000"/>
                    </a:lnSpc>
                  </a:pPr>
                  <a:r>
                    <a:rPr lang="en-US" sz="900" b="1" dirty="0">
                      <a:latin typeface="Roboto Slab" pitchFamily="2" charset="0"/>
                      <a:ea typeface="Roboto Slab" pitchFamily="2" charset="0"/>
                      <a:cs typeface="Open Sans Extrabold" panose="020B0906030804020204" pitchFamily="34" charset="0"/>
                    </a:rPr>
                    <a:t>HTML</a:t>
                  </a:r>
                </a:p>
                <a:p>
                  <a:pPr>
                    <a:lnSpc>
                      <a:spcPct val="150000"/>
                    </a:lnSpc>
                  </a:pPr>
                  <a:r>
                    <a:rPr lang="en-US" sz="900" b="1" dirty="0">
                      <a:latin typeface="Roboto Slab" pitchFamily="2" charset="0"/>
                      <a:ea typeface="Roboto Slab" pitchFamily="2" charset="0"/>
                      <a:cs typeface="Open Sans Extrabold" panose="020B0906030804020204" pitchFamily="34" charset="0"/>
                    </a:rPr>
                    <a:t>CSS</a:t>
                  </a:r>
                </a:p>
              </p:txBody>
            </p:sp>
            <p:sp>
              <p:nvSpPr>
                <p:cNvPr id="57" name="TextBox 56">
                  <a:extLst>
                    <a:ext uri="{FF2B5EF4-FFF2-40B4-BE49-F238E27FC236}">
                      <a16:creationId xmlns:a16="http://schemas.microsoft.com/office/drawing/2014/main" id="{677F5CFA-0D4F-4F31-91C3-BC42B1A19B04}"/>
                    </a:ext>
                  </a:extLst>
                </p:cNvPr>
                <p:cNvSpPr txBox="1"/>
                <p:nvPr/>
              </p:nvSpPr>
              <p:spPr>
                <a:xfrm>
                  <a:off x="7063002" y="4222977"/>
                  <a:ext cx="1137559" cy="913070"/>
                </a:xfrm>
                <a:prstGeom prst="rect">
                  <a:avLst/>
                </a:prstGeom>
                <a:noFill/>
              </p:spPr>
              <p:txBody>
                <a:bodyPr wrap="square" numCol="1" spcCol="0" rtlCol="0" anchor="ctr">
                  <a:spAutoFit/>
                </a:bodyPr>
                <a:lstStyle/>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    60%</a:t>
                  </a:r>
                </a:p>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                85%</a:t>
                  </a:r>
                </a:p>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                     95%</a:t>
                  </a:r>
                </a:p>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48%</a:t>
                  </a:r>
                </a:p>
              </p:txBody>
            </p:sp>
          </p:grpSp>
        </p:grpSp>
        <p:grpSp>
          <p:nvGrpSpPr>
            <p:cNvPr id="29" name="Group 28">
              <a:extLst>
                <a:ext uri="{FF2B5EF4-FFF2-40B4-BE49-F238E27FC236}">
                  <a16:creationId xmlns:a16="http://schemas.microsoft.com/office/drawing/2014/main" id="{7A095985-462E-454D-B5EA-E76C36BC1D15}"/>
                </a:ext>
              </a:extLst>
            </p:cNvPr>
            <p:cNvGrpSpPr/>
            <p:nvPr/>
          </p:nvGrpSpPr>
          <p:grpSpPr>
            <a:xfrm>
              <a:off x="4945761" y="2703138"/>
              <a:ext cx="2570034" cy="2572760"/>
              <a:chOff x="5000171" y="2659820"/>
              <a:chExt cx="2570034" cy="2572760"/>
            </a:xfrm>
          </p:grpSpPr>
          <p:sp>
            <p:nvSpPr>
              <p:cNvPr id="40" name="TextBox 39">
                <a:extLst>
                  <a:ext uri="{FF2B5EF4-FFF2-40B4-BE49-F238E27FC236}">
                    <a16:creationId xmlns:a16="http://schemas.microsoft.com/office/drawing/2014/main" id="{7BC131D7-BE83-47B9-84FD-98C3915F12C7}"/>
                  </a:ext>
                </a:extLst>
              </p:cNvPr>
              <p:cNvSpPr txBox="1"/>
              <p:nvPr/>
            </p:nvSpPr>
            <p:spPr>
              <a:xfrm>
                <a:off x="5000171" y="2659820"/>
                <a:ext cx="2191657" cy="784830"/>
              </a:xfrm>
              <a:prstGeom prst="rect">
                <a:avLst/>
              </a:prstGeom>
              <a:noFill/>
            </p:spPr>
            <p:txBody>
              <a:bodyPr wrap="square" rtlCol="0">
                <a:spAutoFit/>
              </a:bodyPr>
              <a:lstStyle/>
              <a:p>
                <a:pPr>
                  <a:lnSpc>
                    <a:spcPts val="1800"/>
                  </a:lnSpc>
                </a:pPr>
                <a:r>
                  <a:rPr lang="en-US" sz="1100" dirty="0">
                    <a:solidFill>
                      <a:schemeClr val="tx1">
                        <a:lumMod val="65000"/>
                        <a:lumOff val="35000"/>
                      </a:schemeClr>
                    </a:solidFill>
                    <a:latin typeface="Roboto Slab" pitchFamily="2" charset="0"/>
                    <a:ea typeface="Roboto Slab" pitchFamily="2" charset="0"/>
                    <a:cs typeface="Open Sans" panose="020B0606030504020204" pitchFamily="34" charset="0"/>
                  </a:rPr>
                  <a:t>Contrary to popular belief, random text. It has roots in a piece of College in Virginia, </a:t>
                </a:r>
              </a:p>
            </p:txBody>
          </p:sp>
          <p:grpSp>
            <p:nvGrpSpPr>
              <p:cNvPr id="41" name="Group 40">
                <a:extLst>
                  <a:ext uri="{FF2B5EF4-FFF2-40B4-BE49-F238E27FC236}">
                    <a16:creationId xmlns:a16="http://schemas.microsoft.com/office/drawing/2014/main" id="{917C4F02-1730-43C0-8691-89C04DFDCC4F}"/>
                  </a:ext>
                </a:extLst>
              </p:cNvPr>
              <p:cNvGrpSpPr/>
              <p:nvPr/>
            </p:nvGrpSpPr>
            <p:grpSpPr>
              <a:xfrm>
                <a:off x="5000171" y="3794309"/>
                <a:ext cx="2570034" cy="1438271"/>
                <a:chOff x="5630527" y="3704118"/>
                <a:chExt cx="2570034" cy="1438271"/>
              </a:xfrm>
            </p:grpSpPr>
            <p:sp>
              <p:nvSpPr>
                <p:cNvPr id="42" name="Rectangle 41">
                  <a:extLst>
                    <a:ext uri="{FF2B5EF4-FFF2-40B4-BE49-F238E27FC236}">
                      <a16:creationId xmlns:a16="http://schemas.microsoft.com/office/drawing/2014/main" id="{E52742A6-2172-48DB-B052-4AC30552CAA6}"/>
                    </a:ext>
                  </a:extLst>
                </p:cNvPr>
                <p:cNvSpPr/>
                <p:nvPr/>
              </p:nvSpPr>
              <p:spPr>
                <a:xfrm>
                  <a:off x="6121126" y="4362178"/>
                  <a:ext cx="109358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CF915F54-D0B0-4C35-95AB-868FDF6CFC85}"/>
                    </a:ext>
                  </a:extLst>
                </p:cNvPr>
                <p:cNvSpPr/>
                <p:nvPr/>
              </p:nvSpPr>
              <p:spPr>
                <a:xfrm>
                  <a:off x="6121126" y="4565137"/>
                  <a:ext cx="1431020" cy="64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C10AFCEE-1916-46DE-9196-C56988EFAB27}"/>
                    </a:ext>
                  </a:extLst>
                </p:cNvPr>
                <p:cNvSpPr/>
                <p:nvPr/>
              </p:nvSpPr>
              <p:spPr>
                <a:xfrm>
                  <a:off x="6121126" y="4768096"/>
                  <a:ext cx="1576264" cy="64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9425457B-48B9-44B7-B696-370F9A868544}"/>
                    </a:ext>
                  </a:extLst>
                </p:cNvPr>
                <p:cNvSpPr/>
                <p:nvPr/>
              </p:nvSpPr>
              <p:spPr>
                <a:xfrm>
                  <a:off x="6121126" y="4971056"/>
                  <a:ext cx="959482" cy="64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D09BB105-1D9E-4280-B184-6402241745C7}"/>
                    </a:ext>
                  </a:extLst>
                </p:cNvPr>
                <p:cNvSpPr txBox="1"/>
                <p:nvPr/>
              </p:nvSpPr>
              <p:spPr>
                <a:xfrm>
                  <a:off x="5630527" y="3704118"/>
                  <a:ext cx="1943838" cy="477054"/>
                </a:xfrm>
                <a:prstGeom prst="rect">
                  <a:avLst/>
                </a:prstGeom>
                <a:noFill/>
              </p:spPr>
              <p:txBody>
                <a:bodyPr wrap="square" rtlCol="0">
                  <a:spAutoFit/>
                </a:bodyPr>
                <a:lstStyle/>
                <a:p>
                  <a:r>
                    <a:rPr lang="en-US" sz="1100" b="1" dirty="0">
                      <a:solidFill>
                        <a:schemeClr val="tx1">
                          <a:lumMod val="50000"/>
                          <a:lumOff val="50000"/>
                        </a:schemeClr>
                      </a:solidFill>
                      <a:latin typeface="Roboto Slab" pitchFamily="2" charset="0"/>
                      <a:ea typeface="Roboto Slab" pitchFamily="2" charset="0"/>
                      <a:cs typeface="Open Sans Extrabold" panose="020B0906030804020204" pitchFamily="34" charset="0"/>
                    </a:rPr>
                    <a:t>Post Title</a:t>
                  </a:r>
                </a:p>
                <a:p>
                  <a:r>
                    <a:rPr lang="en-US" sz="1400" b="1" dirty="0" err="1">
                      <a:latin typeface="Roboto Slab" pitchFamily="2" charset="0"/>
                      <a:ea typeface="Roboto Slab" pitchFamily="2" charset="0"/>
                      <a:cs typeface="Open Sans Extrabold" panose="020B0906030804020204" pitchFamily="34" charset="0"/>
                    </a:rPr>
                    <a:t>Sila</a:t>
                  </a:r>
                  <a:endParaRPr lang="en-US" sz="1400" b="1" dirty="0">
                    <a:latin typeface="Roboto Slab" pitchFamily="2" charset="0"/>
                    <a:ea typeface="Roboto Slab" pitchFamily="2" charset="0"/>
                    <a:cs typeface="Open Sans Extrabold" panose="020B0906030804020204" pitchFamily="34" charset="0"/>
                  </a:endParaRPr>
                </a:p>
              </p:txBody>
            </p:sp>
            <p:sp>
              <p:nvSpPr>
                <p:cNvPr id="47" name="TextBox 46">
                  <a:extLst>
                    <a:ext uri="{FF2B5EF4-FFF2-40B4-BE49-F238E27FC236}">
                      <a16:creationId xmlns:a16="http://schemas.microsoft.com/office/drawing/2014/main" id="{858836A5-BD0B-402E-B894-0A7A27D993E1}"/>
                    </a:ext>
                  </a:extLst>
                </p:cNvPr>
                <p:cNvSpPr txBox="1"/>
                <p:nvPr/>
              </p:nvSpPr>
              <p:spPr>
                <a:xfrm>
                  <a:off x="5630527" y="4219059"/>
                  <a:ext cx="593890" cy="923330"/>
                </a:xfrm>
                <a:prstGeom prst="rect">
                  <a:avLst/>
                </a:prstGeom>
                <a:noFill/>
              </p:spPr>
              <p:txBody>
                <a:bodyPr wrap="square" numCol="1" spcCol="0" rtlCol="0" anchor="ctr">
                  <a:spAutoFit/>
                </a:bodyPr>
                <a:lstStyle/>
                <a:p>
                  <a:pPr>
                    <a:lnSpc>
                      <a:spcPct val="150000"/>
                    </a:lnSpc>
                  </a:pPr>
                  <a:r>
                    <a:rPr lang="en-US" sz="900" b="1" dirty="0">
                      <a:latin typeface="Roboto Slab" pitchFamily="2" charset="0"/>
                      <a:ea typeface="Roboto Slab" pitchFamily="2" charset="0"/>
                      <a:cs typeface="Open Sans Extrabold" panose="020B0906030804020204" pitchFamily="34" charset="0"/>
                    </a:rPr>
                    <a:t>Ai</a:t>
                  </a:r>
                </a:p>
                <a:p>
                  <a:pPr>
                    <a:lnSpc>
                      <a:spcPct val="150000"/>
                    </a:lnSpc>
                  </a:pPr>
                  <a:r>
                    <a:rPr lang="en-US" sz="900" b="1" dirty="0">
                      <a:latin typeface="Roboto Slab" pitchFamily="2" charset="0"/>
                      <a:ea typeface="Roboto Slab" pitchFamily="2" charset="0"/>
                      <a:cs typeface="Open Sans Extrabold" panose="020B0906030804020204" pitchFamily="34" charset="0"/>
                    </a:rPr>
                    <a:t>PSD</a:t>
                  </a:r>
                </a:p>
                <a:p>
                  <a:pPr>
                    <a:lnSpc>
                      <a:spcPct val="150000"/>
                    </a:lnSpc>
                  </a:pPr>
                  <a:r>
                    <a:rPr lang="en-US" sz="900" b="1" dirty="0">
                      <a:latin typeface="Roboto Slab" pitchFamily="2" charset="0"/>
                      <a:ea typeface="Roboto Slab" pitchFamily="2" charset="0"/>
                      <a:cs typeface="Open Sans Extrabold" panose="020B0906030804020204" pitchFamily="34" charset="0"/>
                    </a:rPr>
                    <a:t>HTML</a:t>
                  </a:r>
                </a:p>
                <a:p>
                  <a:pPr>
                    <a:lnSpc>
                      <a:spcPct val="150000"/>
                    </a:lnSpc>
                  </a:pPr>
                  <a:r>
                    <a:rPr lang="en-US" sz="900" b="1" dirty="0">
                      <a:latin typeface="Roboto Slab" pitchFamily="2" charset="0"/>
                      <a:ea typeface="Roboto Slab" pitchFamily="2" charset="0"/>
                      <a:cs typeface="Open Sans Extrabold" panose="020B0906030804020204" pitchFamily="34" charset="0"/>
                    </a:rPr>
                    <a:t>CSS</a:t>
                  </a:r>
                </a:p>
              </p:txBody>
            </p:sp>
            <p:sp>
              <p:nvSpPr>
                <p:cNvPr id="48" name="TextBox 47">
                  <a:extLst>
                    <a:ext uri="{FF2B5EF4-FFF2-40B4-BE49-F238E27FC236}">
                      <a16:creationId xmlns:a16="http://schemas.microsoft.com/office/drawing/2014/main" id="{14692348-E52C-44A1-8571-819F545CCD7C}"/>
                    </a:ext>
                  </a:extLst>
                </p:cNvPr>
                <p:cNvSpPr txBox="1"/>
                <p:nvPr/>
              </p:nvSpPr>
              <p:spPr>
                <a:xfrm>
                  <a:off x="7063002" y="4222977"/>
                  <a:ext cx="1137559" cy="913070"/>
                </a:xfrm>
                <a:prstGeom prst="rect">
                  <a:avLst/>
                </a:prstGeom>
                <a:noFill/>
              </p:spPr>
              <p:txBody>
                <a:bodyPr wrap="square" numCol="1" spcCol="0" rtlCol="0" anchor="ctr">
                  <a:spAutoFit/>
                </a:bodyPr>
                <a:lstStyle/>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    60%</a:t>
                  </a:r>
                </a:p>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                85%</a:t>
                  </a:r>
                </a:p>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                     95%</a:t>
                  </a:r>
                </a:p>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48%</a:t>
                  </a:r>
                </a:p>
              </p:txBody>
            </p:sp>
          </p:grpSp>
        </p:grpSp>
        <p:grpSp>
          <p:nvGrpSpPr>
            <p:cNvPr id="30" name="Group 29">
              <a:extLst>
                <a:ext uri="{FF2B5EF4-FFF2-40B4-BE49-F238E27FC236}">
                  <a16:creationId xmlns:a16="http://schemas.microsoft.com/office/drawing/2014/main" id="{7101D62A-5B0C-4F12-B253-F0DC47B707C3}"/>
                </a:ext>
              </a:extLst>
            </p:cNvPr>
            <p:cNvGrpSpPr/>
            <p:nvPr/>
          </p:nvGrpSpPr>
          <p:grpSpPr>
            <a:xfrm>
              <a:off x="7905619" y="2703138"/>
              <a:ext cx="2570034" cy="2572760"/>
              <a:chOff x="8673260" y="2659820"/>
              <a:chExt cx="2570034" cy="2572760"/>
            </a:xfrm>
          </p:grpSpPr>
          <p:sp>
            <p:nvSpPr>
              <p:cNvPr id="31" name="TextBox 30">
                <a:extLst>
                  <a:ext uri="{FF2B5EF4-FFF2-40B4-BE49-F238E27FC236}">
                    <a16:creationId xmlns:a16="http://schemas.microsoft.com/office/drawing/2014/main" id="{1688D1DF-01A7-4529-B41D-0362FFB2D407}"/>
                  </a:ext>
                </a:extLst>
              </p:cNvPr>
              <p:cNvSpPr txBox="1"/>
              <p:nvPr/>
            </p:nvSpPr>
            <p:spPr>
              <a:xfrm>
                <a:off x="8673260" y="2659820"/>
                <a:ext cx="2191657" cy="784830"/>
              </a:xfrm>
              <a:prstGeom prst="rect">
                <a:avLst/>
              </a:prstGeom>
              <a:noFill/>
            </p:spPr>
            <p:txBody>
              <a:bodyPr wrap="square" rtlCol="0">
                <a:spAutoFit/>
              </a:bodyPr>
              <a:lstStyle/>
              <a:p>
                <a:pPr>
                  <a:lnSpc>
                    <a:spcPts val="1800"/>
                  </a:lnSpc>
                </a:pPr>
                <a:r>
                  <a:rPr lang="en-US" sz="1100" dirty="0">
                    <a:solidFill>
                      <a:schemeClr val="tx1">
                        <a:lumMod val="65000"/>
                        <a:lumOff val="35000"/>
                      </a:schemeClr>
                    </a:solidFill>
                    <a:latin typeface="Roboto Slab" pitchFamily="2" charset="0"/>
                    <a:ea typeface="Roboto Slab" pitchFamily="2" charset="0"/>
                    <a:cs typeface="Open Sans" panose="020B0606030504020204" pitchFamily="34" charset="0"/>
                  </a:rPr>
                  <a:t>Contrary to popular belief, random text. It has roots in a piece of College in Virginia, </a:t>
                </a:r>
              </a:p>
            </p:txBody>
          </p:sp>
          <p:grpSp>
            <p:nvGrpSpPr>
              <p:cNvPr id="32" name="Group 31">
                <a:extLst>
                  <a:ext uri="{FF2B5EF4-FFF2-40B4-BE49-F238E27FC236}">
                    <a16:creationId xmlns:a16="http://schemas.microsoft.com/office/drawing/2014/main" id="{872C50C8-314E-4A05-875E-31B061ECCD27}"/>
                  </a:ext>
                </a:extLst>
              </p:cNvPr>
              <p:cNvGrpSpPr/>
              <p:nvPr/>
            </p:nvGrpSpPr>
            <p:grpSpPr>
              <a:xfrm>
                <a:off x="8673260" y="3794309"/>
                <a:ext cx="2570034" cy="1438271"/>
                <a:chOff x="5630527" y="3704118"/>
                <a:chExt cx="2570034" cy="1438271"/>
              </a:xfrm>
            </p:grpSpPr>
            <p:sp>
              <p:nvSpPr>
                <p:cNvPr id="33" name="Rectangle 32">
                  <a:extLst>
                    <a:ext uri="{FF2B5EF4-FFF2-40B4-BE49-F238E27FC236}">
                      <a16:creationId xmlns:a16="http://schemas.microsoft.com/office/drawing/2014/main" id="{5FC8EBEB-75C1-4810-97DD-6340D1CC79FD}"/>
                    </a:ext>
                  </a:extLst>
                </p:cNvPr>
                <p:cNvSpPr/>
                <p:nvPr/>
              </p:nvSpPr>
              <p:spPr>
                <a:xfrm>
                  <a:off x="6121126" y="4362178"/>
                  <a:ext cx="109358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69FF04B-5F47-4333-9361-D777FDB23951}"/>
                    </a:ext>
                  </a:extLst>
                </p:cNvPr>
                <p:cNvSpPr/>
                <p:nvPr/>
              </p:nvSpPr>
              <p:spPr>
                <a:xfrm>
                  <a:off x="6121126" y="4565137"/>
                  <a:ext cx="1431020" cy="64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B2131552-1F98-46B8-A50B-9B73B8354D12}"/>
                    </a:ext>
                  </a:extLst>
                </p:cNvPr>
                <p:cNvSpPr/>
                <p:nvPr/>
              </p:nvSpPr>
              <p:spPr>
                <a:xfrm>
                  <a:off x="6121126" y="4768096"/>
                  <a:ext cx="1576264" cy="64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D39B180E-C72E-43B1-ACFD-BDEF3F6EDBA6}"/>
                    </a:ext>
                  </a:extLst>
                </p:cNvPr>
                <p:cNvSpPr/>
                <p:nvPr/>
              </p:nvSpPr>
              <p:spPr>
                <a:xfrm>
                  <a:off x="6121126" y="4971056"/>
                  <a:ext cx="959482" cy="64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0B1C3EEC-1974-400E-BA94-FA159320CE45}"/>
                    </a:ext>
                  </a:extLst>
                </p:cNvPr>
                <p:cNvSpPr txBox="1"/>
                <p:nvPr/>
              </p:nvSpPr>
              <p:spPr>
                <a:xfrm>
                  <a:off x="5630527" y="3704118"/>
                  <a:ext cx="1943838" cy="477054"/>
                </a:xfrm>
                <a:prstGeom prst="rect">
                  <a:avLst/>
                </a:prstGeom>
                <a:noFill/>
              </p:spPr>
              <p:txBody>
                <a:bodyPr wrap="square" rtlCol="0">
                  <a:spAutoFit/>
                </a:bodyPr>
                <a:lstStyle/>
                <a:p>
                  <a:r>
                    <a:rPr lang="en-US" sz="1100" b="1" dirty="0">
                      <a:solidFill>
                        <a:schemeClr val="tx1">
                          <a:lumMod val="50000"/>
                          <a:lumOff val="50000"/>
                        </a:schemeClr>
                      </a:solidFill>
                      <a:latin typeface="Roboto Slab" pitchFamily="2" charset="0"/>
                      <a:ea typeface="Roboto Slab" pitchFamily="2" charset="0"/>
                      <a:cs typeface="Open Sans Extrabold" panose="020B0906030804020204" pitchFamily="34" charset="0"/>
                    </a:rPr>
                    <a:t>Post Title</a:t>
                  </a:r>
                </a:p>
                <a:p>
                  <a:r>
                    <a:rPr lang="en-US" sz="1400" b="1" dirty="0" err="1">
                      <a:latin typeface="Roboto Slab" pitchFamily="2" charset="0"/>
                      <a:ea typeface="Roboto Slab" pitchFamily="2" charset="0"/>
                      <a:cs typeface="Open Sans Extrabold" panose="020B0906030804020204" pitchFamily="34" charset="0"/>
                    </a:rPr>
                    <a:t>Mome</a:t>
                  </a:r>
                  <a:endParaRPr lang="en-US" sz="1400" b="1" dirty="0">
                    <a:latin typeface="Roboto Slab" pitchFamily="2" charset="0"/>
                    <a:ea typeface="Roboto Slab" pitchFamily="2" charset="0"/>
                    <a:cs typeface="Open Sans Extrabold" panose="020B0906030804020204" pitchFamily="34" charset="0"/>
                  </a:endParaRPr>
                </a:p>
              </p:txBody>
            </p:sp>
            <p:sp>
              <p:nvSpPr>
                <p:cNvPr id="38" name="TextBox 37">
                  <a:extLst>
                    <a:ext uri="{FF2B5EF4-FFF2-40B4-BE49-F238E27FC236}">
                      <a16:creationId xmlns:a16="http://schemas.microsoft.com/office/drawing/2014/main" id="{6E45916F-0BC6-49B3-B847-422F62611E60}"/>
                    </a:ext>
                  </a:extLst>
                </p:cNvPr>
                <p:cNvSpPr txBox="1"/>
                <p:nvPr/>
              </p:nvSpPr>
              <p:spPr>
                <a:xfrm>
                  <a:off x="5630527" y="4219059"/>
                  <a:ext cx="593890" cy="923330"/>
                </a:xfrm>
                <a:prstGeom prst="rect">
                  <a:avLst/>
                </a:prstGeom>
                <a:noFill/>
              </p:spPr>
              <p:txBody>
                <a:bodyPr wrap="square" numCol="1" spcCol="0" rtlCol="0" anchor="ctr">
                  <a:spAutoFit/>
                </a:bodyPr>
                <a:lstStyle/>
                <a:p>
                  <a:pPr>
                    <a:lnSpc>
                      <a:spcPct val="150000"/>
                    </a:lnSpc>
                  </a:pPr>
                  <a:r>
                    <a:rPr lang="en-US" sz="900" b="1" dirty="0">
                      <a:latin typeface="Roboto Slab" pitchFamily="2" charset="0"/>
                      <a:ea typeface="Roboto Slab" pitchFamily="2" charset="0"/>
                      <a:cs typeface="Open Sans Extrabold" panose="020B0906030804020204" pitchFamily="34" charset="0"/>
                    </a:rPr>
                    <a:t>Ai</a:t>
                  </a:r>
                </a:p>
                <a:p>
                  <a:pPr>
                    <a:lnSpc>
                      <a:spcPct val="150000"/>
                    </a:lnSpc>
                  </a:pPr>
                  <a:r>
                    <a:rPr lang="en-US" sz="900" b="1" dirty="0">
                      <a:latin typeface="Roboto Slab" pitchFamily="2" charset="0"/>
                      <a:ea typeface="Roboto Slab" pitchFamily="2" charset="0"/>
                      <a:cs typeface="Open Sans Extrabold" panose="020B0906030804020204" pitchFamily="34" charset="0"/>
                    </a:rPr>
                    <a:t>PSD</a:t>
                  </a:r>
                </a:p>
                <a:p>
                  <a:pPr>
                    <a:lnSpc>
                      <a:spcPct val="150000"/>
                    </a:lnSpc>
                  </a:pPr>
                  <a:r>
                    <a:rPr lang="en-US" sz="900" b="1" dirty="0">
                      <a:latin typeface="Roboto Slab" pitchFamily="2" charset="0"/>
                      <a:ea typeface="Roboto Slab" pitchFamily="2" charset="0"/>
                      <a:cs typeface="Open Sans Extrabold" panose="020B0906030804020204" pitchFamily="34" charset="0"/>
                    </a:rPr>
                    <a:t>HTML</a:t>
                  </a:r>
                </a:p>
                <a:p>
                  <a:pPr>
                    <a:lnSpc>
                      <a:spcPct val="150000"/>
                    </a:lnSpc>
                  </a:pPr>
                  <a:r>
                    <a:rPr lang="en-US" sz="900" b="1" dirty="0">
                      <a:latin typeface="Roboto Slab" pitchFamily="2" charset="0"/>
                      <a:ea typeface="Roboto Slab" pitchFamily="2" charset="0"/>
                      <a:cs typeface="Open Sans Extrabold" panose="020B0906030804020204" pitchFamily="34" charset="0"/>
                    </a:rPr>
                    <a:t>CSS</a:t>
                  </a:r>
                </a:p>
              </p:txBody>
            </p:sp>
            <p:sp>
              <p:nvSpPr>
                <p:cNvPr id="39" name="TextBox 38">
                  <a:extLst>
                    <a:ext uri="{FF2B5EF4-FFF2-40B4-BE49-F238E27FC236}">
                      <a16:creationId xmlns:a16="http://schemas.microsoft.com/office/drawing/2014/main" id="{6CE35D68-F177-4634-92F6-C3951E090B7F}"/>
                    </a:ext>
                  </a:extLst>
                </p:cNvPr>
                <p:cNvSpPr txBox="1"/>
                <p:nvPr/>
              </p:nvSpPr>
              <p:spPr>
                <a:xfrm>
                  <a:off x="7063002" y="4222977"/>
                  <a:ext cx="1137559" cy="913070"/>
                </a:xfrm>
                <a:prstGeom prst="rect">
                  <a:avLst/>
                </a:prstGeom>
                <a:noFill/>
              </p:spPr>
              <p:txBody>
                <a:bodyPr wrap="square" numCol="1" spcCol="0" rtlCol="0" anchor="ctr">
                  <a:spAutoFit/>
                </a:bodyPr>
                <a:lstStyle/>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    60%</a:t>
                  </a:r>
                </a:p>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                85%</a:t>
                  </a:r>
                </a:p>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                     95%</a:t>
                  </a:r>
                </a:p>
                <a:p>
                  <a:pPr>
                    <a:lnSpc>
                      <a:spcPts val="1600"/>
                    </a:lnSpc>
                  </a:pPr>
                  <a:r>
                    <a:rPr lang="en-US" sz="800" b="1" dirty="0">
                      <a:solidFill>
                        <a:schemeClr val="tx1">
                          <a:lumMod val="50000"/>
                          <a:lumOff val="50000"/>
                        </a:schemeClr>
                      </a:solidFill>
                      <a:latin typeface="Open Sans "/>
                      <a:ea typeface="Open Sans Extrabold" panose="020B0906030804020204" pitchFamily="34" charset="0"/>
                      <a:cs typeface="Open Sans Extrabold" panose="020B0906030804020204" pitchFamily="34" charset="0"/>
                    </a:rPr>
                    <a:t>48%</a:t>
                  </a:r>
                </a:p>
              </p:txBody>
            </p:sp>
          </p:grpSp>
        </p:grpSp>
      </p:grpSp>
      <p:sp>
        <p:nvSpPr>
          <p:cNvPr id="20" name="Picture Placeholder 19">
            <a:extLst>
              <a:ext uri="{FF2B5EF4-FFF2-40B4-BE49-F238E27FC236}">
                <a16:creationId xmlns:a16="http://schemas.microsoft.com/office/drawing/2014/main" id="{E0F43508-374C-4051-B7B1-A2D932C2745E}"/>
              </a:ext>
            </a:extLst>
          </p:cNvPr>
          <p:cNvSpPr>
            <a:spLocks noGrp="1"/>
          </p:cNvSpPr>
          <p:nvPr>
            <p:ph type="pic" sz="quarter" idx="13"/>
          </p:nvPr>
        </p:nvSpPr>
        <p:spPr/>
      </p:sp>
      <p:sp>
        <p:nvSpPr>
          <p:cNvPr id="22" name="Picture Placeholder 21">
            <a:extLst>
              <a:ext uri="{FF2B5EF4-FFF2-40B4-BE49-F238E27FC236}">
                <a16:creationId xmlns:a16="http://schemas.microsoft.com/office/drawing/2014/main" id="{8700B618-490C-4A5B-B618-1FA858B926C9}"/>
              </a:ext>
            </a:extLst>
          </p:cNvPr>
          <p:cNvSpPr>
            <a:spLocks noGrp="1"/>
          </p:cNvSpPr>
          <p:nvPr>
            <p:ph type="pic" sz="quarter" idx="14"/>
          </p:nvPr>
        </p:nvSpPr>
        <p:spPr/>
      </p:sp>
      <p:sp>
        <p:nvSpPr>
          <p:cNvPr id="24" name="Picture Placeholder 23">
            <a:extLst>
              <a:ext uri="{FF2B5EF4-FFF2-40B4-BE49-F238E27FC236}">
                <a16:creationId xmlns:a16="http://schemas.microsoft.com/office/drawing/2014/main" id="{A633FF16-6AE9-4FA9-ABAE-6F999FF69A60}"/>
              </a:ext>
            </a:extLst>
          </p:cNvPr>
          <p:cNvSpPr>
            <a:spLocks noGrp="1"/>
          </p:cNvSpPr>
          <p:nvPr>
            <p:ph type="pic" sz="quarter" idx="15"/>
          </p:nvPr>
        </p:nvSpPr>
        <p:spPr/>
      </p:sp>
    </p:spTree>
    <p:extLst>
      <p:ext uri="{BB962C8B-B14F-4D97-AF65-F5344CB8AC3E}">
        <p14:creationId xmlns:p14="http://schemas.microsoft.com/office/powerpoint/2010/main" val="1023915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Rectangle 65">
            <a:extLst>
              <a:ext uri="{FF2B5EF4-FFF2-40B4-BE49-F238E27FC236}">
                <a16:creationId xmlns:a16="http://schemas.microsoft.com/office/drawing/2014/main" id="{B6BE1DF4-6793-4030-AD81-92D08AA057D3}"/>
              </a:ext>
            </a:extLst>
          </p:cNvPr>
          <p:cNvSpPr/>
          <p:nvPr/>
        </p:nvSpPr>
        <p:spPr>
          <a:xfrm>
            <a:off x="0" y="0"/>
            <a:ext cx="12192000" cy="6858000"/>
          </a:xfrm>
          <a:prstGeom prst="rect">
            <a:avLst/>
          </a:prstGeom>
          <a:solidFill>
            <a:schemeClr val="bg2">
              <a:lumMod val="10000"/>
              <a:alpha val="9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ubtitle 3">
            <a:extLst>
              <a:ext uri="{FF2B5EF4-FFF2-40B4-BE49-F238E27FC236}">
                <a16:creationId xmlns:a16="http://schemas.microsoft.com/office/drawing/2014/main" id="{B35A7654-9811-4BCD-A27D-C5BCE57F0894}"/>
              </a:ext>
            </a:extLst>
          </p:cNvPr>
          <p:cNvSpPr>
            <a:spLocks noGrp="1"/>
          </p:cNvSpPr>
          <p:nvPr>
            <p:ph type="subTitle" idx="1"/>
          </p:nvPr>
        </p:nvSpPr>
        <p:spPr/>
        <p:txBody>
          <a:bodyPr/>
          <a:lstStyle/>
          <a:p>
            <a:r>
              <a:rPr lang="en-US" dirty="0">
                <a:solidFill>
                  <a:schemeClr val="bg1"/>
                </a:solidFill>
                <a:latin typeface="Roboto Slab" pitchFamily="2" charset="0"/>
                <a:ea typeface="Roboto Slab" pitchFamily="2" charset="0"/>
              </a:rPr>
              <a:t>Lorem ipsum your title here some text so dummy and your </a:t>
            </a:r>
            <a:r>
              <a:rPr lang="en-US" dirty="0" err="1">
                <a:solidFill>
                  <a:schemeClr val="bg1"/>
                </a:solidFill>
                <a:latin typeface="Roboto Slab" pitchFamily="2" charset="0"/>
                <a:ea typeface="Roboto Slab" pitchFamily="2" charset="0"/>
              </a:rPr>
              <a:t>powerpoint</a:t>
            </a:r>
            <a:r>
              <a:rPr lang="en-US" dirty="0">
                <a:solidFill>
                  <a:schemeClr val="bg1"/>
                </a:solidFill>
                <a:latin typeface="Roboto Slab" pitchFamily="2" charset="0"/>
                <a:ea typeface="Roboto Slab" pitchFamily="2" charset="0"/>
              </a:rPr>
              <a:t> presentation</a:t>
            </a:r>
          </a:p>
        </p:txBody>
      </p:sp>
      <p:sp>
        <p:nvSpPr>
          <p:cNvPr id="3" name="Title 2">
            <a:extLst>
              <a:ext uri="{FF2B5EF4-FFF2-40B4-BE49-F238E27FC236}">
                <a16:creationId xmlns:a16="http://schemas.microsoft.com/office/drawing/2014/main" id="{BD36F658-BE78-4B4F-9707-8E3410FBA931}"/>
              </a:ext>
            </a:extLst>
          </p:cNvPr>
          <p:cNvSpPr>
            <a:spLocks noGrp="1"/>
          </p:cNvSpPr>
          <p:nvPr>
            <p:ph type="title"/>
          </p:nvPr>
        </p:nvSpPr>
        <p:spPr/>
        <p:txBody>
          <a:bodyPr/>
          <a:lstStyle/>
          <a:p>
            <a:r>
              <a:rPr lang="en-US" b="1" dirty="0">
                <a:solidFill>
                  <a:schemeClr val="bg1"/>
                </a:solidFill>
                <a:latin typeface="Roboto Slab" pitchFamily="2" charset="0"/>
                <a:ea typeface="Roboto Slab" pitchFamily="2" charset="0"/>
                <a:cs typeface="Open Sans Light" panose="020B0306030504020204" pitchFamily="34" charset="0"/>
              </a:rPr>
              <a:t>TEAM</a:t>
            </a:r>
            <a:r>
              <a:rPr lang="en-US" b="1" dirty="0">
                <a:solidFill>
                  <a:schemeClr val="bg1"/>
                </a:solidFill>
                <a:latin typeface="Roboto Slab" pitchFamily="2" charset="0"/>
                <a:ea typeface="Roboto Slab" pitchFamily="2" charset="0"/>
              </a:rPr>
              <a:t> </a:t>
            </a:r>
            <a:r>
              <a:rPr lang="en-US" b="1" dirty="0">
                <a:solidFill>
                  <a:schemeClr val="bg1"/>
                </a:solidFill>
                <a:latin typeface="Roboto Slab" pitchFamily="2" charset="0"/>
                <a:ea typeface="Roboto Slab" pitchFamily="2" charset="0"/>
                <a:cs typeface="Open Sans Extrabold" panose="020B0906030804020204" pitchFamily="34" charset="0"/>
              </a:rPr>
              <a:t>MEMBERS</a:t>
            </a:r>
          </a:p>
        </p:txBody>
      </p:sp>
      <p:grpSp>
        <p:nvGrpSpPr>
          <p:cNvPr id="7" name="Group 6">
            <a:extLst>
              <a:ext uri="{FF2B5EF4-FFF2-40B4-BE49-F238E27FC236}">
                <a16:creationId xmlns:a16="http://schemas.microsoft.com/office/drawing/2014/main" id="{90BFEB65-4934-4342-8279-4F85A4863042}"/>
              </a:ext>
            </a:extLst>
          </p:cNvPr>
          <p:cNvGrpSpPr/>
          <p:nvPr/>
        </p:nvGrpSpPr>
        <p:grpSpPr>
          <a:xfrm>
            <a:off x="1800434" y="1922252"/>
            <a:ext cx="8591132" cy="3400185"/>
            <a:chOff x="1738862" y="2191773"/>
            <a:chExt cx="8591132" cy="3400185"/>
          </a:xfrm>
        </p:grpSpPr>
        <p:sp>
          <p:nvSpPr>
            <p:cNvPr id="58" name="TextBox 57">
              <a:extLst>
                <a:ext uri="{FF2B5EF4-FFF2-40B4-BE49-F238E27FC236}">
                  <a16:creationId xmlns:a16="http://schemas.microsoft.com/office/drawing/2014/main" id="{A1EFB420-62AA-425C-A40A-4A5C2FE5908D}"/>
                </a:ext>
              </a:extLst>
            </p:cNvPr>
            <p:cNvSpPr txBox="1"/>
            <p:nvPr/>
          </p:nvSpPr>
          <p:spPr>
            <a:xfrm>
              <a:off x="1738862" y="2262069"/>
              <a:ext cx="2484795" cy="477054"/>
            </a:xfrm>
            <a:prstGeom prst="rect">
              <a:avLst/>
            </a:prstGeom>
            <a:noFill/>
          </p:spPr>
          <p:txBody>
            <a:bodyPr wrap="square" rtlCol="0" anchor="ctr">
              <a:spAutoFit/>
            </a:bodyPr>
            <a:lstStyle/>
            <a:p>
              <a:r>
                <a:rPr lang="en-US" sz="2500" b="1" spc="400" dirty="0">
                  <a:solidFill>
                    <a:schemeClr val="bg1"/>
                  </a:solidFill>
                  <a:latin typeface="Roboto Slab" pitchFamily="2" charset="0"/>
                  <a:ea typeface="Roboto Slab" pitchFamily="2" charset="0"/>
                  <a:cs typeface="Open Sans Extrabold" panose="020B0906030804020204" pitchFamily="34" charset="0"/>
                </a:rPr>
                <a:t>AWESOME</a:t>
              </a:r>
            </a:p>
          </p:txBody>
        </p:sp>
        <p:sp>
          <p:nvSpPr>
            <p:cNvPr id="59" name="TextBox 58">
              <a:extLst>
                <a:ext uri="{FF2B5EF4-FFF2-40B4-BE49-F238E27FC236}">
                  <a16:creationId xmlns:a16="http://schemas.microsoft.com/office/drawing/2014/main" id="{B7376937-79F2-432C-9D5F-885F69E9B7CE}"/>
                </a:ext>
              </a:extLst>
            </p:cNvPr>
            <p:cNvSpPr txBox="1"/>
            <p:nvPr/>
          </p:nvSpPr>
          <p:spPr>
            <a:xfrm>
              <a:off x="1738862" y="3536102"/>
              <a:ext cx="3858495" cy="1962076"/>
            </a:xfrm>
            <a:prstGeom prst="rect">
              <a:avLst/>
            </a:prstGeom>
            <a:noFill/>
          </p:spPr>
          <p:txBody>
            <a:bodyPr wrap="square" rtlCol="0">
              <a:spAutoFit/>
            </a:bodyPr>
            <a:lstStyle/>
            <a:p>
              <a:pPr>
                <a:lnSpc>
                  <a:spcPct val="150000"/>
                </a:lnSpc>
              </a:pPr>
              <a:r>
                <a:rPr lang="en-US" sz="900" dirty="0">
                  <a:solidFill>
                    <a:schemeClr val="bg1">
                      <a:lumMod val="95000"/>
                    </a:schemeClr>
                  </a:solidFill>
                  <a:latin typeface="Roboto Slab" pitchFamily="2" charset="0"/>
                  <a:ea typeface="Roboto Slab" pitchFamily="2" charset="0"/>
                  <a:cs typeface="Open Sans Light" panose="020B0306030504020204" pitchFamily="34" charset="0"/>
                </a:rPr>
                <a:t>Have them for one. Living grass to for can't gathered waters had winged. Creepiest don't subdue which </a:t>
              </a:r>
              <a:r>
                <a:rPr lang="en-US" sz="900" dirty="0" err="1">
                  <a:solidFill>
                    <a:schemeClr val="bg1">
                      <a:lumMod val="95000"/>
                    </a:schemeClr>
                  </a:solidFill>
                  <a:latin typeface="Roboto Slab" pitchFamily="2" charset="0"/>
                  <a:ea typeface="Roboto Slab" pitchFamily="2" charset="0"/>
                  <a:cs typeface="Open Sans Light" panose="020B0306030504020204" pitchFamily="34" charset="0"/>
                </a:rPr>
                <a:t>i</a:t>
              </a:r>
              <a:r>
                <a:rPr lang="en-US" sz="900" dirty="0">
                  <a:solidFill>
                    <a:schemeClr val="bg1">
                      <a:lumMod val="95000"/>
                    </a:schemeClr>
                  </a:solidFill>
                  <a:latin typeface="Roboto Slab" pitchFamily="2" charset="0"/>
                  <a:ea typeface="Roboto Slab" pitchFamily="2" charset="0"/>
                  <a:cs typeface="Open Sans Light" panose="020B0306030504020204" pitchFamily="34" charset="0"/>
                </a:rPr>
                <a:t> two set had seasons. Fifth you'll, man wherein seas our creeping. Very. Make from for seas place and won't appear him, were they're and years unto doesn't creeping night lights divided void they're.</a:t>
              </a:r>
            </a:p>
            <a:p>
              <a:pPr>
                <a:lnSpc>
                  <a:spcPct val="150000"/>
                </a:lnSpc>
              </a:pPr>
              <a:endParaRPr lang="en-US" sz="900" dirty="0">
                <a:solidFill>
                  <a:schemeClr val="bg1"/>
                </a:solidFill>
                <a:latin typeface="Roboto Slab" pitchFamily="2" charset="0"/>
                <a:ea typeface="Roboto Slab" pitchFamily="2" charset="0"/>
                <a:cs typeface="Open Sans Light" panose="020B0306030504020204" pitchFamily="34" charset="0"/>
              </a:endParaRPr>
            </a:p>
            <a:p>
              <a:pPr>
                <a:lnSpc>
                  <a:spcPct val="150000"/>
                </a:lnSpc>
              </a:pPr>
              <a:r>
                <a:rPr lang="en-US" sz="900" b="1" dirty="0">
                  <a:solidFill>
                    <a:schemeClr val="bg1"/>
                  </a:solidFill>
                  <a:latin typeface="Roboto Slab" pitchFamily="2" charset="0"/>
                  <a:ea typeface="Roboto Slab" pitchFamily="2" charset="0"/>
                  <a:cs typeface="Open Sans Light" panose="020B0306030504020204" pitchFamily="34" charset="0"/>
                </a:rPr>
                <a:t>Creeping is signs isn't deep abundantly is fish evening let hath </a:t>
              </a:r>
              <a:r>
                <a:rPr lang="en-US" sz="900" b="1" dirty="0" err="1">
                  <a:solidFill>
                    <a:schemeClr val="bg1"/>
                  </a:solidFill>
                  <a:latin typeface="Roboto Slab" pitchFamily="2" charset="0"/>
                  <a:ea typeface="Roboto Slab" pitchFamily="2" charset="0"/>
                  <a:cs typeface="Open Sans Light" panose="020B0306030504020204" pitchFamily="34" charset="0"/>
                </a:rPr>
                <a:t>i</a:t>
              </a:r>
              <a:r>
                <a:rPr lang="en-US" sz="900" b="1" dirty="0">
                  <a:solidFill>
                    <a:schemeClr val="bg1"/>
                  </a:solidFill>
                  <a:latin typeface="Roboto Slab" pitchFamily="2" charset="0"/>
                  <a:ea typeface="Roboto Slab" pitchFamily="2" charset="0"/>
                  <a:cs typeface="Open Sans Light" panose="020B0306030504020204" pitchFamily="34" charset="0"/>
                </a:rPr>
                <a:t> gathered fly earth two god them forth called unto replenish given male be Dominion.</a:t>
              </a:r>
            </a:p>
          </p:txBody>
        </p:sp>
        <p:sp>
          <p:nvSpPr>
            <p:cNvPr id="60" name="TextBox 59">
              <a:extLst>
                <a:ext uri="{FF2B5EF4-FFF2-40B4-BE49-F238E27FC236}">
                  <a16:creationId xmlns:a16="http://schemas.microsoft.com/office/drawing/2014/main" id="{38DAB599-700C-4701-9575-1DC2609A7176}"/>
                </a:ext>
              </a:extLst>
            </p:cNvPr>
            <p:cNvSpPr txBox="1"/>
            <p:nvPr/>
          </p:nvSpPr>
          <p:spPr>
            <a:xfrm>
              <a:off x="7231195" y="2267971"/>
              <a:ext cx="3098799" cy="3323987"/>
            </a:xfrm>
            <a:prstGeom prst="rect">
              <a:avLst/>
            </a:prstGeom>
            <a:noFill/>
          </p:spPr>
          <p:txBody>
            <a:bodyPr wrap="square" rtlCol="0">
              <a:spAutoFit/>
            </a:bodyPr>
            <a:lstStyle/>
            <a:p>
              <a:pPr>
                <a:lnSpc>
                  <a:spcPts val="1400"/>
                </a:lnSpc>
              </a:pPr>
              <a:r>
                <a:rPr lang="en-US" sz="1000" b="1" dirty="0">
                  <a:solidFill>
                    <a:schemeClr val="bg1"/>
                  </a:solidFill>
                  <a:latin typeface="Roboto Slab" pitchFamily="2" charset="0"/>
                  <a:ea typeface="Roboto Slab" pitchFamily="2" charset="0"/>
                  <a:cs typeface="Open Sans Light" panose="020B0306030504020204" pitchFamily="34" charset="0"/>
                </a:rPr>
                <a:t>Fowl multiply don't every</a:t>
              </a:r>
            </a:p>
            <a:p>
              <a:pPr>
                <a:lnSpc>
                  <a:spcPts val="1400"/>
                </a:lnSpc>
              </a:pPr>
              <a:r>
                <a:rPr lang="en-US" sz="900" dirty="0">
                  <a:solidFill>
                    <a:schemeClr val="bg1">
                      <a:lumMod val="95000"/>
                    </a:schemeClr>
                  </a:solidFill>
                  <a:latin typeface="Roboto Slab" pitchFamily="2" charset="0"/>
                  <a:ea typeface="Roboto Slab" pitchFamily="2" charset="0"/>
                  <a:cs typeface="Open Sans Light" panose="020B0306030504020204" pitchFamily="34" charset="0"/>
                </a:rPr>
                <a:t>Open unto divided first shall made they're appear form great morning over form.</a:t>
              </a:r>
            </a:p>
            <a:p>
              <a:pPr>
                <a:lnSpc>
                  <a:spcPts val="1400"/>
                </a:lnSpc>
              </a:pPr>
              <a:endParaRPr lang="en-US" sz="900" dirty="0">
                <a:solidFill>
                  <a:schemeClr val="bg2"/>
                </a:solidFill>
                <a:latin typeface="Roboto Slab" pitchFamily="2" charset="0"/>
                <a:ea typeface="Roboto Slab" pitchFamily="2" charset="0"/>
                <a:cs typeface="Open Sans Light" panose="020B0306030504020204" pitchFamily="34" charset="0"/>
              </a:endParaRPr>
            </a:p>
            <a:p>
              <a:pPr>
                <a:lnSpc>
                  <a:spcPts val="1400"/>
                </a:lnSpc>
              </a:pPr>
              <a:r>
                <a:rPr lang="en-US" sz="1000" b="1" dirty="0">
                  <a:solidFill>
                    <a:schemeClr val="bg1"/>
                  </a:solidFill>
                  <a:latin typeface="Roboto Slab" pitchFamily="2" charset="0"/>
                  <a:ea typeface="Roboto Slab" pitchFamily="2" charset="0"/>
                  <a:cs typeface="Open Sans Light" panose="020B0306030504020204" pitchFamily="34" charset="0"/>
                </a:rPr>
                <a:t>Good Greater you living moved to fowl</a:t>
              </a:r>
            </a:p>
            <a:p>
              <a:pPr>
                <a:lnSpc>
                  <a:spcPts val="1400"/>
                </a:lnSpc>
              </a:pPr>
              <a:r>
                <a:rPr lang="en-US" sz="900" dirty="0">
                  <a:solidFill>
                    <a:schemeClr val="bg1">
                      <a:lumMod val="95000"/>
                    </a:schemeClr>
                  </a:solidFill>
                  <a:latin typeface="Roboto Slab" pitchFamily="2" charset="0"/>
                  <a:ea typeface="Roboto Slab" pitchFamily="2" charset="0"/>
                  <a:cs typeface="Open Sans Light" panose="020B0306030504020204" pitchFamily="34" charset="0"/>
                </a:rPr>
                <a:t>Image him fruit without every the him be days a cattle itself which image.</a:t>
              </a:r>
            </a:p>
            <a:p>
              <a:pPr>
                <a:lnSpc>
                  <a:spcPts val="1400"/>
                </a:lnSpc>
              </a:pPr>
              <a:endParaRPr lang="en-US" sz="900" dirty="0">
                <a:solidFill>
                  <a:schemeClr val="bg2"/>
                </a:solidFill>
                <a:latin typeface="Roboto Slab" pitchFamily="2" charset="0"/>
                <a:ea typeface="Roboto Slab" pitchFamily="2" charset="0"/>
                <a:cs typeface="Open Sans Light" panose="020B0306030504020204" pitchFamily="34" charset="0"/>
              </a:endParaRPr>
            </a:p>
            <a:p>
              <a:pPr>
                <a:lnSpc>
                  <a:spcPts val="1400"/>
                </a:lnSpc>
              </a:pPr>
              <a:r>
                <a:rPr lang="en-US" sz="1000" b="1" dirty="0">
                  <a:solidFill>
                    <a:schemeClr val="bg1"/>
                  </a:solidFill>
                  <a:latin typeface="Roboto Slab" pitchFamily="2" charset="0"/>
                  <a:ea typeface="Roboto Slab" pitchFamily="2" charset="0"/>
                  <a:cs typeface="Open Sans Light" panose="020B0306030504020204" pitchFamily="34" charset="0"/>
                </a:rPr>
                <a:t>Form may days fish doesn't male together</a:t>
              </a:r>
            </a:p>
            <a:p>
              <a:pPr>
                <a:lnSpc>
                  <a:spcPts val="1400"/>
                </a:lnSpc>
              </a:pPr>
              <a:r>
                <a:rPr lang="en-US" sz="900" dirty="0">
                  <a:solidFill>
                    <a:schemeClr val="bg1">
                      <a:lumMod val="95000"/>
                    </a:schemeClr>
                  </a:solidFill>
                  <a:latin typeface="Roboto Slab" pitchFamily="2" charset="0"/>
                  <a:ea typeface="Roboto Slab" pitchFamily="2" charset="0"/>
                  <a:cs typeface="Open Sans Light" panose="020B0306030504020204" pitchFamily="34" charset="0"/>
                </a:rPr>
                <a:t>That behold day, Fowl waters can't which. Greater. Fish said open good man light.</a:t>
              </a:r>
            </a:p>
            <a:p>
              <a:pPr>
                <a:lnSpc>
                  <a:spcPts val="1400"/>
                </a:lnSpc>
              </a:pPr>
              <a:endParaRPr lang="en-US" sz="900" dirty="0">
                <a:solidFill>
                  <a:schemeClr val="bg2"/>
                </a:solidFill>
                <a:latin typeface="Roboto Slab" pitchFamily="2" charset="0"/>
                <a:ea typeface="Roboto Slab" pitchFamily="2" charset="0"/>
                <a:cs typeface="Open Sans Light" panose="020B0306030504020204" pitchFamily="34" charset="0"/>
              </a:endParaRPr>
            </a:p>
            <a:p>
              <a:pPr>
                <a:lnSpc>
                  <a:spcPts val="1400"/>
                </a:lnSpc>
              </a:pPr>
              <a:r>
                <a:rPr lang="en-US" sz="1000" b="1" dirty="0">
                  <a:solidFill>
                    <a:schemeClr val="bg1"/>
                  </a:solidFill>
                  <a:latin typeface="Roboto Slab" pitchFamily="2" charset="0"/>
                  <a:ea typeface="Roboto Slab" pitchFamily="2" charset="0"/>
                  <a:cs typeface="Open Sans Light" panose="020B0306030504020204" pitchFamily="34" charset="0"/>
                </a:rPr>
                <a:t>Which wherein signs had</a:t>
              </a:r>
            </a:p>
            <a:p>
              <a:pPr>
                <a:lnSpc>
                  <a:spcPts val="1400"/>
                </a:lnSpc>
              </a:pPr>
              <a:r>
                <a:rPr lang="en-US" sz="900" dirty="0">
                  <a:solidFill>
                    <a:schemeClr val="bg1">
                      <a:lumMod val="95000"/>
                    </a:schemeClr>
                  </a:solidFill>
                  <a:latin typeface="Roboto Slab" pitchFamily="2" charset="0"/>
                  <a:ea typeface="Roboto Slab" pitchFamily="2" charset="0"/>
                  <a:cs typeface="Open Sans Light" panose="020B0306030504020204" pitchFamily="34" charset="0"/>
                </a:rPr>
                <a:t>The winged replenish multiply. Above you be fruit.</a:t>
              </a:r>
            </a:p>
            <a:p>
              <a:pPr>
                <a:lnSpc>
                  <a:spcPts val="1400"/>
                </a:lnSpc>
              </a:pPr>
              <a:endParaRPr lang="en-US" sz="900" dirty="0">
                <a:solidFill>
                  <a:schemeClr val="bg2"/>
                </a:solidFill>
                <a:latin typeface="Roboto Slab" pitchFamily="2" charset="0"/>
                <a:ea typeface="Roboto Slab" pitchFamily="2" charset="0"/>
                <a:cs typeface="Open Sans Light" panose="020B0306030504020204" pitchFamily="34" charset="0"/>
              </a:endParaRPr>
            </a:p>
            <a:p>
              <a:pPr>
                <a:lnSpc>
                  <a:spcPts val="1400"/>
                </a:lnSpc>
              </a:pPr>
              <a:r>
                <a:rPr lang="en-US" sz="1000" b="1" dirty="0">
                  <a:solidFill>
                    <a:schemeClr val="bg1"/>
                  </a:solidFill>
                  <a:latin typeface="Roboto Slab" pitchFamily="2" charset="0"/>
                  <a:ea typeface="Roboto Slab" pitchFamily="2" charset="0"/>
                  <a:cs typeface="Open Sans Light" panose="020B0306030504020204" pitchFamily="34" charset="0"/>
                </a:rPr>
                <a:t>Second moved bearing him bring</a:t>
              </a:r>
            </a:p>
            <a:p>
              <a:pPr>
                <a:lnSpc>
                  <a:spcPts val="1400"/>
                </a:lnSpc>
              </a:pPr>
              <a:r>
                <a:rPr lang="en-US" sz="900" dirty="0">
                  <a:solidFill>
                    <a:schemeClr val="bg1">
                      <a:lumMod val="95000"/>
                    </a:schemeClr>
                  </a:solidFill>
                  <a:latin typeface="Roboto Slab" pitchFamily="2" charset="0"/>
                  <a:ea typeface="Roboto Slab" pitchFamily="2" charset="0"/>
                  <a:cs typeface="Open Sans Light" panose="020B0306030504020204" pitchFamily="34" charset="0"/>
                </a:rPr>
                <a:t>Stars lights their moving life also. After is brought grass subdue is lesser hath second after under.</a:t>
              </a:r>
            </a:p>
          </p:txBody>
        </p:sp>
        <p:sp>
          <p:nvSpPr>
            <p:cNvPr id="61" name="TextBox 60">
              <a:extLst>
                <a:ext uri="{FF2B5EF4-FFF2-40B4-BE49-F238E27FC236}">
                  <a16:creationId xmlns:a16="http://schemas.microsoft.com/office/drawing/2014/main" id="{7EC911AF-6997-4A29-9E38-754EC462EB4C}"/>
                </a:ext>
              </a:extLst>
            </p:cNvPr>
            <p:cNvSpPr txBox="1"/>
            <p:nvPr/>
          </p:nvSpPr>
          <p:spPr>
            <a:xfrm>
              <a:off x="6615663" y="2191773"/>
              <a:ext cx="598600" cy="630942"/>
            </a:xfrm>
            <a:prstGeom prst="rect">
              <a:avLst/>
            </a:prstGeom>
            <a:noFill/>
          </p:spPr>
          <p:txBody>
            <a:bodyPr wrap="square" rtlCol="0">
              <a:spAutoFit/>
            </a:bodyPr>
            <a:lstStyle/>
            <a:p>
              <a:r>
                <a:rPr lang="en-US" sz="3500" dirty="0">
                  <a:solidFill>
                    <a:schemeClr val="bg1"/>
                  </a:solidFill>
                  <a:latin typeface="Open Sans "/>
                  <a:ea typeface="Open Sans Extrabold" panose="020B0906030804020204" pitchFamily="34" charset="0"/>
                  <a:cs typeface="Open Sans Extrabold" panose="020B0906030804020204" pitchFamily="34" charset="0"/>
                </a:rPr>
                <a:t>1</a:t>
              </a:r>
            </a:p>
          </p:txBody>
        </p:sp>
        <p:sp>
          <p:nvSpPr>
            <p:cNvPr id="62" name="TextBox 61">
              <a:extLst>
                <a:ext uri="{FF2B5EF4-FFF2-40B4-BE49-F238E27FC236}">
                  <a16:creationId xmlns:a16="http://schemas.microsoft.com/office/drawing/2014/main" id="{8BEB0818-77CF-4CD0-AF93-960001EB7DF3}"/>
                </a:ext>
              </a:extLst>
            </p:cNvPr>
            <p:cNvSpPr txBox="1"/>
            <p:nvPr/>
          </p:nvSpPr>
          <p:spPr>
            <a:xfrm>
              <a:off x="6615663" y="2919905"/>
              <a:ext cx="598600" cy="630942"/>
            </a:xfrm>
            <a:prstGeom prst="rect">
              <a:avLst/>
            </a:prstGeom>
            <a:noFill/>
          </p:spPr>
          <p:txBody>
            <a:bodyPr wrap="square" rtlCol="0">
              <a:spAutoFit/>
            </a:bodyPr>
            <a:lstStyle/>
            <a:p>
              <a:r>
                <a:rPr lang="en-US" sz="3500" dirty="0">
                  <a:solidFill>
                    <a:schemeClr val="bg1"/>
                  </a:solidFill>
                  <a:latin typeface="Open Sans "/>
                  <a:ea typeface="Open Sans Extrabold" panose="020B0906030804020204" pitchFamily="34" charset="0"/>
                  <a:cs typeface="Open Sans Extrabold" panose="020B0906030804020204" pitchFamily="34" charset="0"/>
                </a:rPr>
                <a:t>2</a:t>
              </a:r>
            </a:p>
          </p:txBody>
        </p:sp>
        <p:sp>
          <p:nvSpPr>
            <p:cNvPr id="63" name="TextBox 62">
              <a:extLst>
                <a:ext uri="{FF2B5EF4-FFF2-40B4-BE49-F238E27FC236}">
                  <a16:creationId xmlns:a16="http://schemas.microsoft.com/office/drawing/2014/main" id="{7C9A529C-C2C8-4537-B9AF-E034F082DB47}"/>
                </a:ext>
              </a:extLst>
            </p:cNvPr>
            <p:cNvSpPr txBox="1"/>
            <p:nvPr/>
          </p:nvSpPr>
          <p:spPr>
            <a:xfrm>
              <a:off x="6615663" y="3656505"/>
              <a:ext cx="598600" cy="630942"/>
            </a:xfrm>
            <a:prstGeom prst="rect">
              <a:avLst/>
            </a:prstGeom>
            <a:noFill/>
          </p:spPr>
          <p:txBody>
            <a:bodyPr wrap="square" rtlCol="0">
              <a:spAutoFit/>
            </a:bodyPr>
            <a:lstStyle/>
            <a:p>
              <a:r>
                <a:rPr lang="en-US" sz="3500" dirty="0">
                  <a:solidFill>
                    <a:schemeClr val="bg1"/>
                  </a:solidFill>
                  <a:latin typeface="Open Sans "/>
                  <a:ea typeface="Open Sans Extrabold" panose="020B0906030804020204" pitchFamily="34" charset="0"/>
                  <a:cs typeface="Open Sans Extrabold" panose="020B0906030804020204" pitchFamily="34" charset="0"/>
                </a:rPr>
                <a:t>3</a:t>
              </a:r>
            </a:p>
          </p:txBody>
        </p:sp>
        <p:sp>
          <p:nvSpPr>
            <p:cNvPr id="64" name="TextBox 63">
              <a:extLst>
                <a:ext uri="{FF2B5EF4-FFF2-40B4-BE49-F238E27FC236}">
                  <a16:creationId xmlns:a16="http://schemas.microsoft.com/office/drawing/2014/main" id="{39155673-4E5A-4AA4-9A63-51B7A059B2D2}"/>
                </a:ext>
              </a:extLst>
            </p:cNvPr>
            <p:cNvSpPr txBox="1"/>
            <p:nvPr/>
          </p:nvSpPr>
          <p:spPr>
            <a:xfrm>
              <a:off x="6615663" y="4299971"/>
              <a:ext cx="598600" cy="630942"/>
            </a:xfrm>
            <a:prstGeom prst="rect">
              <a:avLst/>
            </a:prstGeom>
            <a:noFill/>
          </p:spPr>
          <p:txBody>
            <a:bodyPr wrap="square" rtlCol="0">
              <a:spAutoFit/>
            </a:bodyPr>
            <a:lstStyle/>
            <a:p>
              <a:r>
                <a:rPr lang="en-US" sz="3500" dirty="0">
                  <a:solidFill>
                    <a:schemeClr val="bg1"/>
                  </a:solidFill>
                  <a:latin typeface="Open Sans "/>
                  <a:ea typeface="Open Sans Extrabold" panose="020B0906030804020204" pitchFamily="34" charset="0"/>
                  <a:cs typeface="Open Sans Extrabold" panose="020B0906030804020204" pitchFamily="34" charset="0"/>
                </a:rPr>
                <a:t>4</a:t>
              </a:r>
            </a:p>
          </p:txBody>
        </p:sp>
        <p:sp>
          <p:nvSpPr>
            <p:cNvPr id="65" name="TextBox 64">
              <a:extLst>
                <a:ext uri="{FF2B5EF4-FFF2-40B4-BE49-F238E27FC236}">
                  <a16:creationId xmlns:a16="http://schemas.microsoft.com/office/drawing/2014/main" id="{1038E220-6ECE-441F-9B79-0D58FCE7C7B7}"/>
                </a:ext>
              </a:extLst>
            </p:cNvPr>
            <p:cNvSpPr txBox="1"/>
            <p:nvPr/>
          </p:nvSpPr>
          <p:spPr>
            <a:xfrm>
              <a:off x="6615663" y="4867236"/>
              <a:ext cx="598600" cy="630942"/>
            </a:xfrm>
            <a:prstGeom prst="rect">
              <a:avLst/>
            </a:prstGeom>
            <a:noFill/>
          </p:spPr>
          <p:txBody>
            <a:bodyPr wrap="square" rtlCol="0">
              <a:spAutoFit/>
            </a:bodyPr>
            <a:lstStyle/>
            <a:p>
              <a:r>
                <a:rPr lang="en-US" sz="3500" dirty="0">
                  <a:solidFill>
                    <a:schemeClr val="bg1"/>
                  </a:solidFill>
                  <a:latin typeface="Open Sans "/>
                  <a:ea typeface="Open Sans Extrabold" panose="020B0906030804020204" pitchFamily="34" charset="0"/>
                  <a:cs typeface="Open Sans Extrabold" panose="020B0906030804020204" pitchFamily="34" charset="0"/>
                </a:rPr>
                <a:t>5</a:t>
              </a:r>
            </a:p>
          </p:txBody>
        </p:sp>
      </p:grpSp>
      <p:sp>
        <p:nvSpPr>
          <p:cNvPr id="12" name="Picture Placeholder 11">
            <a:extLst>
              <a:ext uri="{FF2B5EF4-FFF2-40B4-BE49-F238E27FC236}">
                <a16:creationId xmlns:a16="http://schemas.microsoft.com/office/drawing/2014/main" id="{ABE7B616-A6C9-4725-B313-AA827ECF366C}"/>
              </a:ext>
            </a:extLst>
          </p:cNvPr>
          <p:cNvSpPr>
            <a:spLocks noGrp="1"/>
          </p:cNvSpPr>
          <p:nvPr>
            <p:ph type="pic" sz="quarter" idx="12"/>
          </p:nvPr>
        </p:nvSpPr>
        <p:spPr/>
      </p:sp>
    </p:spTree>
    <p:extLst>
      <p:ext uri="{BB962C8B-B14F-4D97-AF65-F5344CB8AC3E}">
        <p14:creationId xmlns:p14="http://schemas.microsoft.com/office/powerpoint/2010/main" val="977287140"/>
      </p:ext>
    </p:extLst>
  </p:cSld>
  <p:clrMapOvr>
    <a:masterClrMapping/>
  </p:clrMapOvr>
  <p:transition spd="slow">
    <p:comb/>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41CB521-73DA-4D9B-A8BC-F591C3351746}"/>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TextBox 139">
            <a:extLst>
              <a:ext uri="{FF2B5EF4-FFF2-40B4-BE49-F238E27FC236}">
                <a16:creationId xmlns:a16="http://schemas.microsoft.com/office/drawing/2014/main" id="{776346EC-9F7E-44EC-9503-940F635B1B24}"/>
              </a:ext>
            </a:extLst>
          </p:cNvPr>
          <p:cNvSpPr txBox="1"/>
          <p:nvPr/>
        </p:nvSpPr>
        <p:spPr>
          <a:xfrm>
            <a:off x="5710047" y="1063172"/>
            <a:ext cx="2945303" cy="553998"/>
          </a:xfrm>
          <a:prstGeom prst="rect">
            <a:avLst/>
          </a:prstGeom>
          <a:noFill/>
        </p:spPr>
        <p:txBody>
          <a:bodyPr wrap="square" rtlCol="0" anchor="ctr">
            <a:spAutoFit/>
          </a:bodyPr>
          <a:lstStyle/>
          <a:p>
            <a:r>
              <a:rPr lang="en-US" sz="3000" b="1" spc="400" dirty="0">
                <a:solidFill>
                  <a:schemeClr val="bg1"/>
                </a:solidFill>
                <a:latin typeface="Roboto Slab" pitchFamily="2" charset="0"/>
                <a:ea typeface="Roboto Slab" pitchFamily="2" charset="0"/>
                <a:cs typeface="Open Sans Extrabold" panose="020B0906030804020204" pitchFamily="34" charset="0"/>
              </a:rPr>
              <a:t>SERVICE</a:t>
            </a:r>
          </a:p>
        </p:txBody>
      </p:sp>
      <p:sp>
        <p:nvSpPr>
          <p:cNvPr id="141" name="TextBox 140">
            <a:extLst>
              <a:ext uri="{FF2B5EF4-FFF2-40B4-BE49-F238E27FC236}">
                <a16:creationId xmlns:a16="http://schemas.microsoft.com/office/drawing/2014/main" id="{517D9D65-BEC9-4153-AEF5-9FECA8BEC2A4}"/>
              </a:ext>
            </a:extLst>
          </p:cNvPr>
          <p:cNvSpPr txBox="1"/>
          <p:nvPr/>
        </p:nvSpPr>
        <p:spPr>
          <a:xfrm>
            <a:off x="5698702" y="1617170"/>
            <a:ext cx="3698390" cy="485646"/>
          </a:xfrm>
          <a:prstGeom prst="rect">
            <a:avLst/>
          </a:prstGeom>
          <a:noFill/>
        </p:spPr>
        <p:txBody>
          <a:bodyPr wrap="square" numCol="1" spcCol="0" rtlCol="0" anchor="ctr">
            <a:spAutoFit/>
          </a:bodyPr>
          <a:lstStyle/>
          <a:p>
            <a:pPr>
              <a:lnSpc>
                <a:spcPct val="150000"/>
              </a:lnSpc>
            </a:pPr>
            <a:r>
              <a:rPr lang="en-US" sz="900" dirty="0" err="1">
                <a:solidFill>
                  <a:schemeClr val="bg1"/>
                </a:solidFill>
                <a:latin typeface="Roboto Slab" pitchFamily="2" charset="0"/>
                <a:ea typeface="Roboto Slab" pitchFamily="2" charset="0"/>
                <a:cs typeface="Montserrat" charset="0"/>
              </a:rPr>
              <a:t>Quisque</a:t>
            </a:r>
            <a:r>
              <a:rPr lang="en-US" sz="900" dirty="0">
                <a:solidFill>
                  <a:schemeClr val="bg1"/>
                </a:solidFill>
                <a:latin typeface="Roboto Slab" pitchFamily="2" charset="0"/>
                <a:ea typeface="Roboto Slab" pitchFamily="2" charset="0"/>
                <a:cs typeface="Montserrat" charset="0"/>
              </a:rPr>
              <a:t> vitae </a:t>
            </a:r>
            <a:r>
              <a:rPr lang="en-US" sz="900" dirty="0" err="1">
                <a:solidFill>
                  <a:schemeClr val="bg1"/>
                </a:solidFill>
                <a:latin typeface="Roboto Slab" pitchFamily="2" charset="0"/>
                <a:ea typeface="Roboto Slab" pitchFamily="2" charset="0"/>
                <a:cs typeface="Montserrat" charset="0"/>
              </a:rPr>
              <a:t>omare</a:t>
            </a:r>
            <a:r>
              <a:rPr lang="en-US" sz="900" dirty="0">
                <a:solidFill>
                  <a:schemeClr val="bg1"/>
                </a:solidFill>
                <a:latin typeface="Roboto Slab" pitchFamily="2" charset="0"/>
                <a:ea typeface="Roboto Slab" pitchFamily="2" charset="0"/>
                <a:cs typeface="Montserrat" charset="0"/>
              </a:rPr>
              <a:t> </a:t>
            </a:r>
            <a:r>
              <a:rPr lang="en-US" sz="900" dirty="0" err="1">
                <a:solidFill>
                  <a:schemeClr val="bg1"/>
                </a:solidFill>
                <a:latin typeface="Roboto Slab" pitchFamily="2" charset="0"/>
                <a:ea typeface="Roboto Slab" pitchFamily="2" charset="0"/>
                <a:cs typeface="Montserrat" charset="0"/>
              </a:rPr>
              <a:t>turpis</a:t>
            </a:r>
            <a:r>
              <a:rPr lang="en-US" sz="900" dirty="0">
                <a:solidFill>
                  <a:schemeClr val="bg1"/>
                </a:solidFill>
                <a:latin typeface="Roboto Slab" pitchFamily="2" charset="0"/>
                <a:ea typeface="Roboto Slab" pitchFamily="2" charset="0"/>
                <a:cs typeface="Montserrat" charset="0"/>
              </a:rPr>
              <a:t>. Vestibulum ante </a:t>
            </a:r>
            <a:r>
              <a:rPr lang="en-US" sz="900" dirty="0" err="1">
                <a:solidFill>
                  <a:schemeClr val="bg1"/>
                </a:solidFill>
                <a:latin typeface="Roboto Slab" pitchFamily="2" charset="0"/>
                <a:ea typeface="Roboto Slab" pitchFamily="2" charset="0"/>
                <a:cs typeface="Montserrat" charset="0"/>
              </a:rPr>
              <a:t>ispum</a:t>
            </a:r>
            <a:r>
              <a:rPr lang="en-US" sz="900" dirty="0">
                <a:solidFill>
                  <a:schemeClr val="bg1"/>
                </a:solidFill>
                <a:latin typeface="Roboto Slab" pitchFamily="2" charset="0"/>
                <a:ea typeface="Roboto Slab" pitchFamily="2" charset="0"/>
                <a:cs typeface="Montserrat" charset="0"/>
              </a:rPr>
              <a:t> </a:t>
            </a:r>
            <a:r>
              <a:rPr lang="en-US" sz="900" dirty="0" err="1">
                <a:solidFill>
                  <a:schemeClr val="bg1"/>
                </a:solidFill>
                <a:latin typeface="Roboto Slab" pitchFamily="2" charset="0"/>
                <a:ea typeface="Roboto Slab" pitchFamily="2" charset="0"/>
                <a:cs typeface="Montserrat" charset="0"/>
              </a:rPr>
              <a:t>primis</a:t>
            </a:r>
            <a:r>
              <a:rPr lang="en-US" sz="900" dirty="0">
                <a:solidFill>
                  <a:schemeClr val="bg1"/>
                </a:solidFill>
                <a:latin typeface="Roboto Slab" pitchFamily="2" charset="0"/>
                <a:ea typeface="Roboto Slab" pitchFamily="2" charset="0"/>
                <a:cs typeface="Montserrat" charset="0"/>
              </a:rPr>
              <a:t> in </a:t>
            </a:r>
            <a:r>
              <a:rPr lang="en-US" sz="900" dirty="0" err="1">
                <a:solidFill>
                  <a:schemeClr val="bg1"/>
                </a:solidFill>
                <a:latin typeface="Roboto Slab" pitchFamily="2" charset="0"/>
                <a:ea typeface="Roboto Slab" pitchFamily="2" charset="0"/>
                <a:cs typeface="Montserrat" charset="0"/>
              </a:rPr>
              <a:t>faucibus</a:t>
            </a:r>
            <a:r>
              <a:rPr lang="en-US" sz="900" dirty="0">
                <a:solidFill>
                  <a:schemeClr val="bg1"/>
                </a:solidFill>
                <a:latin typeface="Roboto Slab" pitchFamily="2" charset="0"/>
                <a:ea typeface="Roboto Slab" pitchFamily="2" charset="0"/>
                <a:cs typeface="Montserrat" charset="0"/>
              </a:rPr>
              <a:t> </a:t>
            </a:r>
            <a:r>
              <a:rPr lang="en-US" sz="900" dirty="0" err="1">
                <a:solidFill>
                  <a:schemeClr val="bg1"/>
                </a:solidFill>
                <a:latin typeface="Roboto Slab" pitchFamily="2" charset="0"/>
                <a:ea typeface="Roboto Slab" pitchFamily="2" charset="0"/>
                <a:cs typeface="Montserrat" charset="0"/>
              </a:rPr>
              <a:t>orci</a:t>
            </a:r>
            <a:r>
              <a:rPr lang="en-US" sz="900" dirty="0">
                <a:solidFill>
                  <a:schemeClr val="bg1"/>
                </a:solidFill>
                <a:latin typeface="Roboto Slab" pitchFamily="2" charset="0"/>
                <a:ea typeface="Roboto Slab" pitchFamily="2" charset="0"/>
                <a:cs typeface="Montserrat" charset="0"/>
              </a:rPr>
              <a:t>  </a:t>
            </a:r>
            <a:r>
              <a:rPr lang="en-US" sz="900" dirty="0" err="1">
                <a:solidFill>
                  <a:schemeClr val="bg1"/>
                </a:solidFill>
                <a:latin typeface="Roboto Slab" pitchFamily="2" charset="0"/>
                <a:ea typeface="Roboto Slab" pitchFamily="2" charset="0"/>
                <a:cs typeface="Montserrat" charset="0"/>
              </a:rPr>
              <a:t>luctus</a:t>
            </a:r>
            <a:r>
              <a:rPr lang="en-US" sz="900" dirty="0">
                <a:solidFill>
                  <a:schemeClr val="bg1"/>
                </a:solidFill>
                <a:latin typeface="Roboto Slab" pitchFamily="2" charset="0"/>
                <a:ea typeface="Roboto Slab" pitchFamily="2" charset="0"/>
                <a:cs typeface="Montserrat" charset="0"/>
              </a:rPr>
              <a:t> et </a:t>
            </a:r>
            <a:r>
              <a:rPr lang="en-US" sz="900" dirty="0" err="1">
                <a:solidFill>
                  <a:schemeClr val="bg1"/>
                </a:solidFill>
                <a:latin typeface="Roboto Slab" pitchFamily="2" charset="0"/>
                <a:ea typeface="Roboto Slab" pitchFamily="2" charset="0"/>
                <a:cs typeface="Montserrat" charset="0"/>
              </a:rPr>
              <a:t>ultrices</a:t>
            </a:r>
            <a:r>
              <a:rPr lang="en-US" sz="900" dirty="0">
                <a:solidFill>
                  <a:schemeClr val="bg1"/>
                </a:solidFill>
                <a:latin typeface="Roboto Slab" pitchFamily="2" charset="0"/>
                <a:ea typeface="Roboto Slab" pitchFamily="2" charset="0"/>
                <a:cs typeface="Montserrat" charset="0"/>
              </a:rPr>
              <a:t> </a:t>
            </a:r>
            <a:r>
              <a:rPr lang="en-US" sz="900" dirty="0" err="1">
                <a:solidFill>
                  <a:schemeClr val="bg1"/>
                </a:solidFill>
                <a:latin typeface="Roboto Slab" pitchFamily="2" charset="0"/>
                <a:ea typeface="Roboto Slab" pitchFamily="2" charset="0"/>
                <a:cs typeface="Montserrat" charset="0"/>
              </a:rPr>
              <a:t>posuere</a:t>
            </a:r>
            <a:r>
              <a:rPr lang="en-US" sz="900" dirty="0">
                <a:solidFill>
                  <a:schemeClr val="bg1"/>
                </a:solidFill>
                <a:latin typeface="Roboto Slab" pitchFamily="2" charset="0"/>
                <a:ea typeface="Roboto Slab" pitchFamily="2" charset="0"/>
                <a:cs typeface="Montserrat" charset="0"/>
              </a:rPr>
              <a:t> </a:t>
            </a:r>
            <a:r>
              <a:rPr lang="en-US" sz="900" dirty="0" err="1">
                <a:solidFill>
                  <a:schemeClr val="bg1"/>
                </a:solidFill>
                <a:latin typeface="Roboto Slab" pitchFamily="2" charset="0"/>
                <a:ea typeface="Roboto Slab" pitchFamily="2" charset="0"/>
                <a:cs typeface="Montserrat" charset="0"/>
              </a:rPr>
              <a:t>cubilia</a:t>
            </a:r>
            <a:r>
              <a:rPr lang="en-US" sz="900" dirty="0">
                <a:solidFill>
                  <a:schemeClr val="bg1"/>
                </a:solidFill>
                <a:latin typeface="Roboto Slab" pitchFamily="2" charset="0"/>
                <a:ea typeface="Roboto Slab" pitchFamily="2" charset="0"/>
                <a:cs typeface="Montserrat" charset="0"/>
              </a:rPr>
              <a:t> </a:t>
            </a:r>
            <a:r>
              <a:rPr lang="en-US" sz="900" dirty="0" err="1">
                <a:solidFill>
                  <a:schemeClr val="bg1"/>
                </a:solidFill>
                <a:latin typeface="Roboto Slab" pitchFamily="2" charset="0"/>
                <a:ea typeface="Roboto Slab" pitchFamily="2" charset="0"/>
                <a:cs typeface="Montserrat" charset="0"/>
              </a:rPr>
              <a:t>Curae</a:t>
            </a:r>
            <a:r>
              <a:rPr lang="en-US" sz="900" dirty="0">
                <a:solidFill>
                  <a:schemeClr val="bg1"/>
                </a:solidFill>
                <a:latin typeface="Roboto Slab" pitchFamily="2" charset="0"/>
                <a:ea typeface="Roboto Slab" pitchFamily="2" charset="0"/>
                <a:cs typeface="Montserrat" charset="0"/>
              </a:rPr>
              <a:t>.</a:t>
            </a:r>
            <a:r>
              <a:rPr lang="en-US" sz="900" dirty="0">
                <a:solidFill>
                  <a:schemeClr val="bg1"/>
                </a:solidFill>
                <a:latin typeface="Roboto Slab" pitchFamily="2" charset="0"/>
                <a:ea typeface="Roboto Slab" pitchFamily="2" charset="0"/>
                <a:cs typeface="Montserrat Light" charset="0"/>
              </a:rPr>
              <a:t>. </a:t>
            </a:r>
          </a:p>
        </p:txBody>
      </p:sp>
      <p:sp>
        <p:nvSpPr>
          <p:cNvPr id="2" name="Rectangle 1">
            <a:extLst>
              <a:ext uri="{FF2B5EF4-FFF2-40B4-BE49-F238E27FC236}">
                <a16:creationId xmlns:a16="http://schemas.microsoft.com/office/drawing/2014/main" id="{A5000A8B-EE9E-48D9-A92C-9822EAD18529}"/>
              </a:ext>
            </a:extLst>
          </p:cNvPr>
          <p:cNvSpPr/>
          <p:nvPr/>
        </p:nvSpPr>
        <p:spPr>
          <a:xfrm>
            <a:off x="5843890" y="2565400"/>
            <a:ext cx="2748534" cy="27069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42C66D1-B534-439A-83F5-066CFA514300}"/>
              </a:ext>
            </a:extLst>
          </p:cNvPr>
          <p:cNvSpPr/>
          <p:nvPr/>
        </p:nvSpPr>
        <p:spPr>
          <a:xfrm>
            <a:off x="8752057" y="2565399"/>
            <a:ext cx="2748534" cy="27069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6F4CF90-4A75-4E9A-96A6-D5937ACA2B3D}"/>
              </a:ext>
            </a:extLst>
          </p:cNvPr>
          <p:cNvSpPr/>
          <p:nvPr/>
        </p:nvSpPr>
        <p:spPr>
          <a:xfrm>
            <a:off x="6050845" y="2991424"/>
            <a:ext cx="2334624" cy="1854867"/>
          </a:xfrm>
          <a:prstGeom prst="rect">
            <a:avLst/>
          </a:prstGeom>
        </p:spPr>
        <p:txBody>
          <a:bodyPr wrap="square">
            <a:spAutoFit/>
          </a:bodyPr>
          <a:lstStyle/>
          <a:p>
            <a:pPr algn="ctr">
              <a:lnSpc>
                <a:spcPts val="2800"/>
              </a:lnSpc>
            </a:pPr>
            <a:r>
              <a:rPr lang="en-US" dirty="0">
                <a:solidFill>
                  <a:schemeClr val="bg1"/>
                </a:solidFill>
                <a:latin typeface="Roboto Slab" pitchFamily="2" charset="0"/>
                <a:ea typeface="Roboto Slab" pitchFamily="2" charset="0"/>
                <a:cs typeface="Open Sans Extrabold" panose="020B0906030804020204" pitchFamily="34" charset="0"/>
              </a:rPr>
              <a:t>Have them for one. Living grass to for can't gathered waters wherein Very. Make</a:t>
            </a:r>
          </a:p>
        </p:txBody>
      </p:sp>
      <p:sp>
        <p:nvSpPr>
          <p:cNvPr id="12" name="Rectangle 11">
            <a:extLst>
              <a:ext uri="{FF2B5EF4-FFF2-40B4-BE49-F238E27FC236}">
                <a16:creationId xmlns:a16="http://schemas.microsoft.com/office/drawing/2014/main" id="{CC77FDB5-5807-4D12-B59B-0460737D8BC5}"/>
              </a:ext>
            </a:extLst>
          </p:cNvPr>
          <p:cNvSpPr/>
          <p:nvPr/>
        </p:nvSpPr>
        <p:spPr>
          <a:xfrm>
            <a:off x="8959012" y="2991423"/>
            <a:ext cx="2334624" cy="1854867"/>
          </a:xfrm>
          <a:prstGeom prst="rect">
            <a:avLst/>
          </a:prstGeom>
        </p:spPr>
        <p:txBody>
          <a:bodyPr wrap="square">
            <a:spAutoFit/>
          </a:bodyPr>
          <a:lstStyle/>
          <a:p>
            <a:pPr algn="ctr">
              <a:lnSpc>
                <a:spcPts val="2800"/>
              </a:lnSpc>
            </a:pPr>
            <a:r>
              <a:rPr lang="en-US" dirty="0">
                <a:solidFill>
                  <a:schemeClr val="bg1"/>
                </a:solidFill>
                <a:latin typeface="Roboto Slab" pitchFamily="2" charset="0"/>
                <a:ea typeface="Roboto Slab" pitchFamily="2" charset="0"/>
                <a:cs typeface="Open Sans Extrabold" panose="020B0906030804020204" pitchFamily="34" charset="0"/>
              </a:rPr>
              <a:t>Have them for one. Living grass to for can't gathered waters wherein Very. Make</a:t>
            </a:r>
          </a:p>
        </p:txBody>
      </p:sp>
      <p:sp>
        <p:nvSpPr>
          <p:cNvPr id="13" name="Picture Placeholder 12">
            <a:extLst>
              <a:ext uri="{FF2B5EF4-FFF2-40B4-BE49-F238E27FC236}">
                <a16:creationId xmlns:a16="http://schemas.microsoft.com/office/drawing/2014/main" id="{0DF0CB0E-261A-4A7B-A8B4-5D6BB58D4773}"/>
              </a:ext>
            </a:extLst>
          </p:cNvPr>
          <p:cNvSpPr>
            <a:spLocks noGrp="1"/>
          </p:cNvSpPr>
          <p:nvPr>
            <p:ph type="pic" sz="quarter" idx="13"/>
          </p:nvPr>
        </p:nvSpPr>
        <p:spPr/>
      </p:sp>
    </p:spTree>
    <p:extLst>
      <p:ext uri="{BB962C8B-B14F-4D97-AF65-F5344CB8AC3E}">
        <p14:creationId xmlns:p14="http://schemas.microsoft.com/office/powerpoint/2010/main" val="7304762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1E6A8E5-A11E-4D34-982D-6BFC0590FB59}"/>
              </a:ext>
            </a:extLst>
          </p:cNvPr>
          <p:cNvSpPr/>
          <p:nvPr/>
        </p:nvSpPr>
        <p:spPr>
          <a:xfrm>
            <a:off x="0" y="1662318"/>
            <a:ext cx="12192000" cy="1944526"/>
          </a:xfrm>
          <a:prstGeom prst="rect">
            <a:avLst/>
          </a:prstGeom>
          <a:solidFill>
            <a:schemeClr val="bg2">
              <a:lumMod val="1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ubtitle 3">
            <a:extLst>
              <a:ext uri="{FF2B5EF4-FFF2-40B4-BE49-F238E27FC236}">
                <a16:creationId xmlns:a16="http://schemas.microsoft.com/office/drawing/2014/main" id="{B35A7654-9811-4BCD-A27D-C5BCE57F0894}"/>
              </a:ext>
            </a:extLst>
          </p:cNvPr>
          <p:cNvSpPr>
            <a:spLocks noGrp="1"/>
          </p:cNvSpPr>
          <p:nvPr>
            <p:ph type="subTitle" idx="1"/>
          </p:nvPr>
        </p:nvSpPr>
        <p:spPr/>
        <p:txBody>
          <a:bodyPr/>
          <a:lstStyle/>
          <a:p>
            <a:r>
              <a:rPr lang="en-US"/>
              <a:t>Lorem ipsum your title here some text so dummy and your powerpoint presentation</a:t>
            </a:r>
            <a:endParaRPr lang="en-US" dirty="0"/>
          </a:p>
        </p:txBody>
      </p:sp>
      <p:sp>
        <p:nvSpPr>
          <p:cNvPr id="3" name="Title 2">
            <a:extLst>
              <a:ext uri="{FF2B5EF4-FFF2-40B4-BE49-F238E27FC236}">
                <a16:creationId xmlns:a16="http://schemas.microsoft.com/office/drawing/2014/main" id="{BD36F658-BE78-4B4F-9707-8E3410FBA931}"/>
              </a:ext>
            </a:extLst>
          </p:cNvPr>
          <p:cNvSpPr>
            <a:spLocks noGrp="1"/>
          </p:cNvSpPr>
          <p:nvPr>
            <p:ph type="title"/>
          </p:nvPr>
        </p:nvSpPr>
        <p:spPr/>
        <p:txBody>
          <a:bodyPr/>
          <a:lstStyle/>
          <a:p>
            <a:r>
              <a:rPr lang="en-US" b="1" dirty="0">
                <a:solidFill>
                  <a:schemeClr val="tx1">
                    <a:lumMod val="65000"/>
                    <a:lumOff val="35000"/>
                  </a:schemeClr>
                </a:solidFill>
                <a:latin typeface="Roboto Slab" pitchFamily="2" charset="0"/>
                <a:ea typeface="Roboto Slab" pitchFamily="2" charset="0"/>
                <a:cs typeface="Open Sans Light" panose="020B0306030504020204" pitchFamily="34" charset="0"/>
              </a:rPr>
              <a:t>OUR</a:t>
            </a:r>
            <a:r>
              <a:rPr lang="en-US" b="1" dirty="0">
                <a:latin typeface="Roboto Slab" pitchFamily="2" charset="0"/>
                <a:ea typeface="Roboto Slab" pitchFamily="2" charset="0"/>
              </a:rPr>
              <a:t> </a:t>
            </a:r>
            <a:r>
              <a:rPr lang="en-US" b="1" dirty="0">
                <a:latin typeface="Roboto Slab" pitchFamily="2" charset="0"/>
                <a:ea typeface="Roboto Slab" pitchFamily="2" charset="0"/>
                <a:cs typeface="Open Sans Extrabold" panose="020B0906030804020204" pitchFamily="34" charset="0"/>
              </a:rPr>
              <a:t>SERVICE</a:t>
            </a:r>
          </a:p>
        </p:txBody>
      </p:sp>
      <p:grpSp>
        <p:nvGrpSpPr>
          <p:cNvPr id="7" name="Group 6">
            <a:extLst>
              <a:ext uri="{FF2B5EF4-FFF2-40B4-BE49-F238E27FC236}">
                <a16:creationId xmlns:a16="http://schemas.microsoft.com/office/drawing/2014/main" id="{E1791217-6BA2-4012-89CD-F3B1D1051A9E}"/>
              </a:ext>
            </a:extLst>
          </p:cNvPr>
          <p:cNvGrpSpPr/>
          <p:nvPr/>
        </p:nvGrpSpPr>
        <p:grpSpPr>
          <a:xfrm>
            <a:off x="834960" y="2800120"/>
            <a:ext cx="10522081" cy="3005796"/>
            <a:chOff x="831719" y="3158895"/>
            <a:chExt cx="10522081" cy="3005796"/>
          </a:xfrm>
        </p:grpSpPr>
        <p:sp>
          <p:nvSpPr>
            <p:cNvPr id="2" name="Oval 1">
              <a:extLst>
                <a:ext uri="{FF2B5EF4-FFF2-40B4-BE49-F238E27FC236}">
                  <a16:creationId xmlns:a16="http://schemas.microsoft.com/office/drawing/2014/main" id="{D8093AEB-3F8B-472E-875D-04E7A66A8D71}"/>
                </a:ext>
              </a:extLst>
            </p:cNvPr>
            <p:cNvSpPr/>
            <p:nvPr/>
          </p:nvSpPr>
          <p:spPr>
            <a:xfrm>
              <a:off x="838200" y="3158895"/>
              <a:ext cx="1814285" cy="18142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A2863FEB-3A19-4E4E-B175-17657AED8189}"/>
                </a:ext>
              </a:extLst>
            </p:cNvPr>
            <p:cNvSpPr/>
            <p:nvPr/>
          </p:nvSpPr>
          <p:spPr>
            <a:xfrm>
              <a:off x="3013529" y="3158895"/>
              <a:ext cx="1814285" cy="18142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A0ABCDBA-5294-4320-9EDC-E97E3741DB2B}"/>
                </a:ext>
              </a:extLst>
            </p:cNvPr>
            <p:cNvSpPr/>
            <p:nvPr/>
          </p:nvSpPr>
          <p:spPr>
            <a:xfrm>
              <a:off x="5188858" y="3158895"/>
              <a:ext cx="1814285" cy="18142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1819DA9C-E8B4-447C-8B44-C5B315096379}"/>
                </a:ext>
              </a:extLst>
            </p:cNvPr>
            <p:cNvSpPr/>
            <p:nvPr/>
          </p:nvSpPr>
          <p:spPr>
            <a:xfrm>
              <a:off x="7364187" y="3158895"/>
              <a:ext cx="1814285" cy="18142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DCE9C039-7AF2-441A-8CA9-2600E05D8397}"/>
                </a:ext>
              </a:extLst>
            </p:cNvPr>
            <p:cNvSpPr/>
            <p:nvPr/>
          </p:nvSpPr>
          <p:spPr>
            <a:xfrm>
              <a:off x="9539515" y="3158895"/>
              <a:ext cx="1814285" cy="18142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TextBox 61">
              <a:extLst>
                <a:ext uri="{FF2B5EF4-FFF2-40B4-BE49-F238E27FC236}">
                  <a16:creationId xmlns:a16="http://schemas.microsoft.com/office/drawing/2014/main" id="{CCC1BC89-C46F-41E1-9B10-9675FC56A7D9}"/>
                </a:ext>
              </a:extLst>
            </p:cNvPr>
            <p:cNvSpPr txBox="1"/>
            <p:nvPr/>
          </p:nvSpPr>
          <p:spPr>
            <a:xfrm>
              <a:off x="831719" y="5149028"/>
              <a:ext cx="1814285" cy="1015663"/>
            </a:xfrm>
            <a:prstGeom prst="rect">
              <a:avLst/>
            </a:prstGeom>
            <a:noFill/>
          </p:spPr>
          <p:txBody>
            <a:bodyPr wrap="square" rtlCol="0">
              <a:spAutoFit/>
            </a:bodyPr>
            <a:lstStyle/>
            <a:p>
              <a:pPr>
                <a:lnSpc>
                  <a:spcPts val="1800"/>
                </a:lnSpc>
              </a:pPr>
              <a:r>
                <a:rPr lang="en-US" sz="1100" dirty="0">
                  <a:solidFill>
                    <a:schemeClr val="tx1">
                      <a:lumMod val="65000"/>
                      <a:lumOff val="35000"/>
                    </a:schemeClr>
                  </a:solidFill>
                  <a:latin typeface="Roboto Slab" pitchFamily="2" charset="0"/>
                  <a:ea typeface="Roboto Slab" pitchFamily="2" charset="0"/>
                  <a:cs typeface="Open Sans" panose="020B0606030504020204" pitchFamily="34" charset="0"/>
                </a:rPr>
                <a:t>Contrary to popular belief, random text. It has roots in a piece of College in Virginia, </a:t>
              </a:r>
            </a:p>
          </p:txBody>
        </p:sp>
        <p:sp>
          <p:nvSpPr>
            <p:cNvPr id="63" name="TextBox 62">
              <a:extLst>
                <a:ext uri="{FF2B5EF4-FFF2-40B4-BE49-F238E27FC236}">
                  <a16:creationId xmlns:a16="http://schemas.microsoft.com/office/drawing/2014/main" id="{0DDF001F-3EB2-4AAC-9A26-09EDB528F67D}"/>
                </a:ext>
              </a:extLst>
            </p:cNvPr>
            <p:cNvSpPr txBox="1"/>
            <p:nvPr/>
          </p:nvSpPr>
          <p:spPr>
            <a:xfrm>
              <a:off x="3013528" y="5149028"/>
              <a:ext cx="1814285" cy="1015663"/>
            </a:xfrm>
            <a:prstGeom prst="rect">
              <a:avLst/>
            </a:prstGeom>
            <a:noFill/>
          </p:spPr>
          <p:txBody>
            <a:bodyPr wrap="square" rtlCol="0">
              <a:spAutoFit/>
            </a:bodyPr>
            <a:lstStyle/>
            <a:p>
              <a:pPr>
                <a:lnSpc>
                  <a:spcPts val="1800"/>
                </a:lnSpc>
              </a:pPr>
              <a:r>
                <a:rPr lang="en-US" sz="1100" dirty="0">
                  <a:solidFill>
                    <a:schemeClr val="tx1">
                      <a:lumMod val="65000"/>
                      <a:lumOff val="35000"/>
                    </a:schemeClr>
                  </a:solidFill>
                  <a:latin typeface="Roboto Slab" pitchFamily="2" charset="0"/>
                  <a:ea typeface="Roboto Slab" pitchFamily="2" charset="0"/>
                  <a:cs typeface="Open Sans" panose="020B0606030504020204" pitchFamily="34" charset="0"/>
                </a:rPr>
                <a:t>Contrary to popular belief, random text. It has roots in a piece of College in Virginia, </a:t>
              </a:r>
            </a:p>
          </p:txBody>
        </p:sp>
        <p:sp>
          <p:nvSpPr>
            <p:cNvPr id="64" name="TextBox 63">
              <a:extLst>
                <a:ext uri="{FF2B5EF4-FFF2-40B4-BE49-F238E27FC236}">
                  <a16:creationId xmlns:a16="http://schemas.microsoft.com/office/drawing/2014/main" id="{07C6764E-CC94-45E2-9DD8-4D9197270E7A}"/>
                </a:ext>
              </a:extLst>
            </p:cNvPr>
            <p:cNvSpPr txBox="1"/>
            <p:nvPr/>
          </p:nvSpPr>
          <p:spPr>
            <a:xfrm>
              <a:off x="5188856" y="5149028"/>
              <a:ext cx="1814285" cy="1015663"/>
            </a:xfrm>
            <a:prstGeom prst="rect">
              <a:avLst/>
            </a:prstGeom>
            <a:noFill/>
          </p:spPr>
          <p:txBody>
            <a:bodyPr wrap="square" rtlCol="0">
              <a:spAutoFit/>
            </a:bodyPr>
            <a:lstStyle/>
            <a:p>
              <a:pPr>
                <a:lnSpc>
                  <a:spcPts val="1800"/>
                </a:lnSpc>
              </a:pPr>
              <a:r>
                <a:rPr lang="en-US" sz="1100" dirty="0">
                  <a:solidFill>
                    <a:schemeClr val="tx1">
                      <a:lumMod val="65000"/>
                      <a:lumOff val="35000"/>
                    </a:schemeClr>
                  </a:solidFill>
                  <a:latin typeface="Roboto Slab" pitchFamily="2" charset="0"/>
                  <a:ea typeface="Roboto Slab" pitchFamily="2" charset="0"/>
                  <a:cs typeface="Open Sans" panose="020B0606030504020204" pitchFamily="34" charset="0"/>
                </a:rPr>
                <a:t>Contrary to popular belief, random text. It has roots in a piece of College in Virginia, </a:t>
              </a:r>
            </a:p>
          </p:txBody>
        </p:sp>
        <p:sp>
          <p:nvSpPr>
            <p:cNvPr id="65" name="TextBox 64">
              <a:extLst>
                <a:ext uri="{FF2B5EF4-FFF2-40B4-BE49-F238E27FC236}">
                  <a16:creationId xmlns:a16="http://schemas.microsoft.com/office/drawing/2014/main" id="{ECD6808F-9330-4470-BB4F-6D6496B1534F}"/>
                </a:ext>
              </a:extLst>
            </p:cNvPr>
            <p:cNvSpPr txBox="1"/>
            <p:nvPr/>
          </p:nvSpPr>
          <p:spPr>
            <a:xfrm>
              <a:off x="7364184" y="5149028"/>
              <a:ext cx="1814285" cy="1015663"/>
            </a:xfrm>
            <a:prstGeom prst="rect">
              <a:avLst/>
            </a:prstGeom>
            <a:noFill/>
          </p:spPr>
          <p:txBody>
            <a:bodyPr wrap="square" rtlCol="0">
              <a:spAutoFit/>
            </a:bodyPr>
            <a:lstStyle/>
            <a:p>
              <a:pPr>
                <a:lnSpc>
                  <a:spcPts val="1800"/>
                </a:lnSpc>
              </a:pPr>
              <a:r>
                <a:rPr lang="en-US" sz="1100" dirty="0">
                  <a:solidFill>
                    <a:schemeClr val="tx1">
                      <a:lumMod val="65000"/>
                      <a:lumOff val="35000"/>
                    </a:schemeClr>
                  </a:solidFill>
                  <a:latin typeface="Roboto Slab" pitchFamily="2" charset="0"/>
                  <a:ea typeface="Roboto Slab" pitchFamily="2" charset="0"/>
                  <a:cs typeface="Open Sans" panose="020B0606030504020204" pitchFamily="34" charset="0"/>
                </a:rPr>
                <a:t>Contrary to popular belief, random text. It has roots in a piece of College in Virginia, </a:t>
              </a:r>
            </a:p>
          </p:txBody>
        </p:sp>
        <p:sp>
          <p:nvSpPr>
            <p:cNvPr id="66" name="TextBox 65">
              <a:extLst>
                <a:ext uri="{FF2B5EF4-FFF2-40B4-BE49-F238E27FC236}">
                  <a16:creationId xmlns:a16="http://schemas.microsoft.com/office/drawing/2014/main" id="{49775EEF-D059-49FA-AC25-06ED8908761F}"/>
                </a:ext>
              </a:extLst>
            </p:cNvPr>
            <p:cNvSpPr txBox="1"/>
            <p:nvPr/>
          </p:nvSpPr>
          <p:spPr>
            <a:xfrm>
              <a:off x="9539512" y="5149028"/>
              <a:ext cx="1814285" cy="1015663"/>
            </a:xfrm>
            <a:prstGeom prst="rect">
              <a:avLst/>
            </a:prstGeom>
            <a:noFill/>
          </p:spPr>
          <p:txBody>
            <a:bodyPr wrap="square" rtlCol="0">
              <a:spAutoFit/>
            </a:bodyPr>
            <a:lstStyle/>
            <a:p>
              <a:pPr>
                <a:lnSpc>
                  <a:spcPts val="1800"/>
                </a:lnSpc>
              </a:pPr>
              <a:r>
                <a:rPr lang="en-US" sz="1100" dirty="0">
                  <a:solidFill>
                    <a:schemeClr val="tx1">
                      <a:lumMod val="65000"/>
                      <a:lumOff val="35000"/>
                    </a:schemeClr>
                  </a:solidFill>
                  <a:latin typeface="Roboto Slab" pitchFamily="2" charset="0"/>
                  <a:ea typeface="Roboto Slab" pitchFamily="2" charset="0"/>
                  <a:cs typeface="Open Sans" panose="020B0606030504020204" pitchFamily="34" charset="0"/>
                </a:rPr>
                <a:t>Contrary to popular belief, random text. It has roots in a piece of College in Virginia, </a:t>
              </a:r>
            </a:p>
          </p:txBody>
        </p:sp>
        <p:sp>
          <p:nvSpPr>
            <p:cNvPr id="67" name="Freeform 15">
              <a:extLst>
                <a:ext uri="{FF2B5EF4-FFF2-40B4-BE49-F238E27FC236}">
                  <a16:creationId xmlns:a16="http://schemas.microsoft.com/office/drawing/2014/main" id="{1D1F1931-C207-494E-A23C-FC8003FF783D}"/>
                </a:ext>
              </a:extLst>
            </p:cNvPr>
            <p:cNvSpPr>
              <a:spLocks noEditPoints="1"/>
            </p:cNvSpPr>
            <p:nvPr/>
          </p:nvSpPr>
          <p:spPr bwMode="auto">
            <a:xfrm>
              <a:off x="1485879" y="3753663"/>
              <a:ext cx="518926" cy="624749"/>
            </a:xfrm>
            <a:custGeom>
              <a:avLst/>
              <a:gdLst>
                <a:gd name="T0" fmla="*/ 347 w 559"/>
                <a:gd name="T1" fmla="*/ 673 h 673"/>
                <a:gd name="T2" fmla="*/ 238 w 559"/>
                <a:gd name="T3" fmla="*/ 502 h 673"/>
                <a:gd name="T4" fmla="*/ 74 w 559"/>
                <a:gd name="T5" fmla="*/ 655 h 673"/>
                <a:gd name="T6" fmla="*/ 0 w 559"/>
                <a:gd name="T7" fmla="*/ 0 h 673"/>
                <a:gd name="T8" fmla="*/ 559 w 559"/>
                <a:gd name="T9" fmla="*/ 354 h 673"/>
                <a:gd name="T10" fmla="*/ 354 w 559"/>
                <a:gd name="T11" fmla="*/ 430 h 673"/>
                <a:gd name="T12" fmla="*/ 461 w 559"/>
                <a:gd name="T13" fmla="*/ 587 h 673"/>
                <a:gd name="T14" fmla="*/ 347 w 559"/>
                <a:gd name="T15" fmla="*/ 673 h 673"/>
                <a:gd name="T16" fmla="*/ 243 w 559"/>
                <a:gd name="T17" fmla="*/ 468 h 673"/>
                <a:gd name="T18" fmla="*/ 354 w 559"/>
                <a:gd name="T19" fmla="*/ 640 h 673"/>
                <a:gd name="T20" fmla="*/ 432 w 559"/>
                <a:gd name="T21" fmla="*/ 583 h 673"/>
                <a:gd name="T22" fmla="*/ 318 w 559"/>
                <a:gd name="T23" fmla="*/ 418 h 673"/>
                <a:gd name="T24" fmla="*/ 510 w 559"/>
                <a:gd name="T25" fmla="*/ 348 h 673"/>
                <a:gd name="T26" fmla="*/ 27 w 559"/>
                <a:gd name="T27" fmla="*/ 44 h 673"/>
                <a:gd name="T28" fmla="*/ 91 w 559"/>
                <a:gd name="T29" fmla="*/ 608 h 673"/>
                <a:gd name="T30" fmla="*/ 243 w 559"/>
                <a:gd name="T31" fmla="*/ 46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9" h="673">
                  <a:moveTo>
                    <a:pt x="347" y="673"/>
                  </a:moveTo>
                  <a:lnTo>
                    <a:pt x="238" y="502"/>
                  </a:lnTo>
                  <a:lnTo>
                    <a:pt x="74" y="655"/>
                  </a:lnTo>
                  <a:lnTo>
                    <a:pt x="0" y="0"/>
                  </a:lnTo>
                  <a:lnTo>
                    <a:pt x="559" y="354"/>
                  </a:lnTo>
                  <a:lnTo>
                    <a:pt x="354" y="430"/>
                  </a:lnTo>
                  <a:lnTo>
                    <a:pt x="461" y="587"/>
                  </a:lnTo>
                  <a:lnTo>
                    <a:pt x="347" y="673"/>
                  </a:lnTo>
                  <a:close/>
                  <a:moveTo>
                    <a:pt x="243" y="468"/>
                  </a:moveTo>
                  <a:lnTo>
                    <a:pt x="354" y="640"/>
                  </a:lnTo>
                  <a:lnTo>
                    <a:pt x="432" y="583"/>
                  </a:lnTo>
                  <a:lnTo>
                    <a:pt x="318" y="418"/>
                  </a:lnTo>
                  <a:lnTo>
                    <a:pt x="510" y="348"/>
                  </a:lnTo>
                  <a:lnTo>
                    <a:pt x="27" y="44"/>
                  </a:lnTo>
                  <a:lnTo>
                    <a:pt x="91" y="608"/>
                  </a:lnTo>
                  <a:lnTo>
                    <a:pt x="243" y="46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8" name="Freeform 16">
              <a:extLst>
                <a:ext uri="{FF2B5EF4-FFF2-40B4-BE49-F238E27FC236}">
                  <a16:creationId xmlns:a16="http://schemas.microsoft.com/office/drawing/2014/main" id="{02DFBCC3-2261-48F7-B16D-952B29774200}"/>
                </a:ext>
              </a:extLst>
            </p:cNvPr>
            <p:cNvSpPr>
              <a:spLocks noEditPoints="1"/>
            </p:cNvSpPr>
            <p:nvPr/>
          </p:nvSpPr>
          <p:spPr bwMode="auto">
            <a:xfrm>
              <a:off x="5740372" y="3710410"/>
              <a:ext cx="711257" cy="711255"/>
            </a:xfrm>
            <a:custGeom>
              <a:avLst/>
              <a:gdLst>
                <a:gd name="T0" fmla="*/ 205 w 410"/>
                <a:gd name="T1" fmla="*/ 265 h 410"/>
                <a:gd name="T2" fmla="*/ 205 w 410"/>
                <a:gd name="T3" fmla="*/ 258 h 410"/>
                <a:gd name="T4" fmla="*/ 258 w 410"/>
                <a:gd name="T5" fmla="*/ 205 h 410"/>
                <a:gd name="T6" fmla="*/ 342 w 410"/>
                <a:gd name="T7" fmla="*/ 150 h 410"/>
                <a:gd name="T8" fmla="*/ 363 w 410"/>
                <a:gd name="T9" fmla="*/ 73 h 410"/>
                <a:gd name="T10" fmla="*/ 263 w 410"/>
                <a:gd name="T11" fmla="*/ 69 h 410"/>
                <a:gd name="T12" fmla="*/ 224 w 410"/>
                <a:gd name="T13" fmla="*/ 0 h 410"/>
                <a:gd name="T14" fmla="*/ 151 w 410"/>
                <a:gd name="T15" fmla="*/ 68 h 410"/>
                <a:gd name="T16" fmla="*/ 73 w 410"/>
                <a:gd name="T17" fmla="*/ 46 h 410"/>
                <a:gd name="T18" fmla="*/ 70 w 410"/>
                <a:gd name="T19" fmla="*/ 146 h 410"/>
                <a:gd name="T20" fmla="*/ 0 w 410"/>
                <a:gd name="T21" fmla="*/ 185 h 410"/>
                <a:gd name="T22" fmla="*/ 68 w 410"/>
                <a:gd name="T23" fmla="*/ 259 h 410"/>
                <a:gd name="T24" fmla="*/ 46 w 410"/>
                <a:gd name="T25" fmla="*/ 336 h 410"/>
                <a:gd name="T26" fmla="*/ 146 w 410"/>
                <a:gd name="T27" fmla="*/ 340 h 410"/>
                <a:gd name="T28" fmla="*/ 186 w 410"/>
                <a:gd name="T29" fmla="*/ 410 h 410"/>
                <a:gd name="T30" fmla="*/ 259 w 410"/>
                <a:gd name="T31" fmla="*/ 342 h 410"/>
                <a:gd name="T32" fmla="*/ 315 w 410"/>
                <a:gd name="T33" fmla="*/ 371 h 410"/>
                <a:gd name="T34" fmla="*/ 366 w 410"/>
                <a:gd name="T35" fmla="*/ 297 h 410"/>
                <a:gd name="T36" fmla="*/ 384 w 410"/>
                <a:gd name="T37" fmla="*/ 253 h 410"/>
                <a:gd name="T38" fmla="*/ 384 w 410"/>
                <a:gd name="T39" fmla="*/ 156 h 410"/>
                <a:gd name="T40" fmla="*/ 337 w 410"/>
                <a:gd name="T41" fmla="*/ 245 h 410"/>
                <a:gd name="T42" fmla="*/ 328 w 410"/>
                <a:gd name="T43" fmla="*/ 269 h 410"/>
                <a:gd name="T44" fmla="*/ 327 w 410"/>
                <a:gd name="T45" fmla="*/ 353 h 410"/>
                <a:gd name="T46" fmla="*/ 270 w 410"/>
                <a:gd name="T47" fmla="*/ 327 h 410"/>
                <a:gd name="T48" fmla="*/ 246 w 410"/>
                <a:gd name="T49" fmla="*/ 338 h 410"/>
                <a:gd name="T50" fmla="*/ 186 w 410"/>
                <a:gd name="T51" fmla="*/ 396 h 410"/>
                <a:gd name="T52" fmla="*/ 158 w 410"/>
                <a:gd name="T53" fmla="*/ 339 h 410"/>
                <a:gd name="T54" fmla="*/ 148 w 410"/>
                <a:gd name="T55" fmla="*/ 326 h 410"/>
                <a:gd name="T56" fmla="*/ 83 w 410"/>
                <a:gd name="T57" fmla="*/ 353 h 410"/>
                <a:gd name="T58" fmla="*/ 83 w 410"/>
                <a:gd name="T59" fmla="*/ 268 h 410"/>
                <a:gd name="T60" fmla="*/ 73 w 410"/>
                <a:gd name="T61" fmla="*/ 245 h 410"/>
                <a:gd name="T62" fmla="*/ 14 w 410"/>
                <a:gd name="T63" fmla="*/ 185 h 410"/>
                <a:gd name="T64" fmla="*/ 74 w 410"/>
                <a:gd name="T65" fmla="*/ 163 h 410"/>
                <a:gd name="T66" fmla="*/ 83 w 410"/>
                <a:gd name="T67" fmla="*/ 140 h 410"/>
                <a:gd name="T68" fmla="*/ 83 w 410"/>
                <a:gd name="T69" fmla="*/ 55 h 410"/>
                <a:gd name="T70" fmla="*/ 149 w 410"/>
                <a:gd name="T71" fmla="*/ 83 h 410"/>
                <a:gd name="T72" fmla="*/ 170 w 410"/>
                <a:gd name="T73" fmla="*/ 27 h 410"/>
                <a:gd name="T74" fmla="*/ 240 w 410"/>
                <a:gd name="T75" fmla="*/ 27 h 410"/>
                <a:gd name="T76" fmla="*/ 251 w 410"/>
                <a:gd name="T77" fmla="*/ 79 h 410"/>
                <a:gd name="T78" fmla="*/ 305 w 410"/>
                <a:gd name="T79" fmla="*/ 54 h 410"/>
                <a:gd name="T80" fmla="*/ 355 w 410"/>
                <a:gd name="T81" fmla="*/ 104 h 410"/>
                <a:gd name="T82" fmla="*/ 331 w 410"/>
                <a:gd name="T83" fmla="*/ 159 h 410"/>
                <a:gd name="T84" fmla="*/ 397 w 410"/>
                <a:gd name="T85" fmla="*/ 185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10">
                  <a:moveTo>
                    <a:pt x="205" y="145"/>
                  </a:moveTo>
                  <a:cubicBezTo>
                    <a:pt x="172" y="145"/>
                    <a:pt x="145" y="172"/>
                    <a:pt x="145" y="205"/>
                  </a:cubicBezTo>
                  <a:cubicBezTo>
                    <a:pt x="145" y="238"/>
                    <a:pt x="172" y="265"/>
                    <a:pt x="205" y="265"/>
                  </a:cubicBezTo>
                  <a:cubicBezTo>
                    <a:pt x="238" y="265"/>
                    <a:pt x="265" y="238"/>
                    <a:pt x="265" y="205"/>
                  </a:cubicBezTo>
                  <a:cubicBezTo>
                    <a:pt x="265" y="172"/>
                    <a:pt x="238" y="145"/>
                    <a:pt x="205" y="145"/>
                  </a:cubicBezTo>
                  <a:close/>
                  <a:moveTo>
                    <a:pt x="205" y="258"/>
                  </a:moveTo>
                  <a:cubicBezTo>
                    <a:pt x="176" y="258"/>
                    <a:pt x="152" y="234"/>
                    <a:pt x="152" y="205"/>
                  </a:cubicBezTo>
                  <a:cubicBezTo>
                    <a:pt x="152" y="176"/>
                    <a:pt x="176" y="152"/>
                    <a:pt x="205" y="152"/>
                  </a:cubicBezTo>
                  <a:cubicBezTo>
                    <a:pt x="235" y="152"/>
                    <a:pt x="258" y="176"/>
                    <a:pt x="258" y="205"/>
                  </a:cubicBezTo>
                  <a:cubicBezTo>
                    <a:pt x="258" y="234"/>
                    <a:pt x="235" y="258"/>
                    <a:pt x="205" y="258"/>
                  </a:cubicBezTo>
                  <a:close/>
                  <a:moveTo>
                    <a:pt x="384" y="156"/>
                  </a:moveTo>
                  <a:cubicBezTo>
                    <a:pt x="342" y="150"/>
                    <a:pt x="342" y="150"/>
                    <a:pt x="342" y="150"/>
                  </a:cubicBezTo>
                  <a:cubicBezTo>
                    <a:pt x="342" y="148"/>
                    <a:pt x="341" y="147"/>
                    <a:pt x="340" y="145"/>
                  </a:cubicBezTo>
                  <a:cubicBezTo>
                    <a:pt x="366" y="112"/>
                    <a:pt x="366" y="112"/>
                    <a:pt x="366" y="112"/>
                  </a:cubicBezTo>
                  <a:cubicBezTo>
                    <a:pt x="374" y="101"/>
                    <a:pt x="373" y="83"/>
                    <a:pt x="363" y="73"/>
                  </a:cubicBezTo>
                  <a:cubicBezTo>
                    <a:pt x="336" y="46"/>
                    <a:pt x="336" y="46"/>
                    <a:pt x="336" y="46"/>
                  </a:cubicBezTo>
                  <a:cubicBezTo>
                    <a:pt x="326" y="36"/>
                    <a:pt x="308" y="35"/>
                    <a:pt x="297" y="43"/>
                  </a:cubicBezTo>
                  <a:cubicBezTo>
                    <a:pt x="263" y="69"/>
                    <a:pt x="263" y="69"/>
                    <a:pt x="263" y="69"/>
                  </a:cubicBezTo>
                  <a:cubicBezTo>
                    <a:pt x="262" y="69"/>
                    <a:pt x="261" y="68"/>
                    <a:pt x="260" y="68"/>
                  </a:cubicBezTo>
                  <a:cubicBezTo>
                    <a:pt x="254" y="26"/>
                    <a:pt x="254" y="26"/>
                    <a:pt x="254" y="26"/>
                  </a:cubicBezTo>
                  <a:cubicBezTo>
                    <a:pt x="252" y="11"/>
                    <a:pt x="239" y="0"/>
                    <a:pt x="224" y="0"/>
                  </a:cubicBezTo>
                  <a:cubicBezTo>
                    <a:pt x="186" y="0"/>
                    <a:pt x="186" y="0"/>
                    <a:pt x="186" y="0"/>
                  </a:cubicBezTo>
                  <a:cubicBezTo>
                    <a:pt x="172" y="0"/>
                    <a:pt x="159" y="11"/>
                    <a:pt x="157" y="26"/>
                  </a:cubicBezTo>
                  <a:cubicBezTo>
                    <a:pt x="151" y="68"/>
                    <a:pt x="151" y="68"/>
                    <a:pt x="151" y="68"/>
                  </a:cubicBezTo>
                  <a:cubicBezTo>
                    <a:pt x="150" y="68"/>
                    <a:pt x="148" y="69"/>
                    <a:pt x="147" y="69"/>
                  </a:cubicBezTo>
                  <a:cubicBezTo>
                    <a:pt x="113" y="43"/>
                    <a:pt x="113" y="43"/>
                    <a:pt x="113" y="43"/>
                  </a:cubicBezTo>
                  <a:cubicBezTo>
                    <a:pt x="102" y="35"/>
                    <a:pt x="83" y="36"/>
                    <a:pt x="73" y="46"/>
                  </a:cubicBezTo>
                  <a:cubicBezTo>
                    <a:pt x="46" y="73"/>
                    <a:pt x="46" y="73"/>
                    <a:pt x="46" y="73"/>
                  </a:cubicBezTo>
                  <a:cubicBezTo>
                    <a:pt x="36" y="83"/>
                    <a:pt x="35" y="101"/>
                    <a:pt x="44" y="112"/>
                  </a:cubicBezTo>
                  <a:cubicBezTo>
                    <a:pt x="70" y="146"/>
                    <a:pt x="70" y="146"/>
                    <a:pt x="70" y="146"/>
                  </a:cubicBezTo>
                  <a:cubicBezTo>
                    <a:pt x="69" y="147"/>
                    <a:pt x="69" y="149"/>
                    <a:pt x="68" y="150"/>
                  </a:cubicBezTo>
                  <a:cubicBezTo>
                    <a:pt x="26" y="156"/>
                    <a:pt x="26" y="156"/>
                    <a:pt x="26" y="156"/>
                  </a:cubicBezTo>
                  <a:cubicBezTo>
                    <a:pt x="11" y="158"/>
                    <a:pt x="0" y="171"/>
                    <a:pt x="0" y="185"/>
                  </a:cubicBezTo>
                  <a:cubicBezTo>
                    <a:pt x="0" y="223"/>
                    <a:pt x="0" y="223"/>
                    <a:pt x="0" y="223"/>
                  </a:cubicBezTo>
                  <a:cubicBezTo>
                    <a:pt x="0" y="238"/>
                    <a:pt x="11" y="251"/>
                    <a:pt x="26" y="253"/>
                  </a:cubicBezTo>
                  <a:cubicBezTo>
                    <a:pt x="68" y="259"/>
                    <a:pt x="68" y="259"/>
                    <a:pt x="68" y="259"/>
                  </a:cubicBezTo>
                  <a:cubicBezTo>
                    <a:pt x="68" y="260"/>
                    <a:pt x="69" y="261"/>
                    <a:pt x="69" y="263"/>
                  </a:cubicBezTo>
                  <a:cubicBezTo>
                    <a:pt x="43" y="297"/>
                    <a:pt x="43" y="297"/>
                    <a:pt x="43" y="297"/>
                  </a:cubicBezTo>
                  <a:cubicBezTo>
                    <a:pt x="35" y="308"/>
                    <a:pt x="36" y="326"/>
                    <a:pt x="46" y="336"/>
                  </a:cubicBezTo>
                  <a:cubicBezTo>
                    <a:pt x="73" y="363"/>
                    <a:pt x="73" y="363"/>
                    <a:pt x="73" y="363"/>
                  </a:cubicBezTo>
                  <a:cubicBezTo>
                    <a:pt x="83" y="373"/>
                    <a:pt x="101" y="374"/>
                    <a:pt x="112" y="366"/>
                  </a:cubicBezTo>
                  <a:cubicBezTo>
                    <a:pt x="146" y="340"/>
                    <a:pt x="146" y="340"/>
                    <a:pt x="146" y="340"/>
                  </a:cubicBezTo>
                  <a:cubicBezTo>
                    <a:pt x="147" y="341"/>
                    <a:pt x="149" y="342"/>
                    <a:pt x="151" y="342"/>
                  </a:cubicBezTo>
                  <a:cubicBezTo>
                    <a:pt x="157" y="384"/>
                    <a:pt x="157" y="384"/>
                    <a:pt x="157" y="384"/>
                  </a:cubicBezTo>
                  <a:cubicBezTo>
                    <a:pt x="159" y="398"/>
                    <a:pt x="172" y="410"/>
                    <a:pt x="186" y="410"/>
                  </a:cubicBezTo>
                  <a:cubicBezTo>
                    <a:pt x="224" y="410"/>
                    <a:pt x="224" y="410"/>
                    <a:pt x="224" y="410"/>
                  </a:cubicBezTo>
                  <a:cubicBezTo>
                    <a:pt x="239" y="410"/>
                    <a:pt x="252" y="398"/>
                    <a:pt x="254" y="384"/>
                  </a:cubicBezTo>
                  <a:cubicBezTo>
                    <a:pt x="259" y="342"/>
                    <a:pt x="259" y="342"/>
                    <a:pt x="259" y="342"/>
                  </a:cubicBezTo>
                  <a:cubicBezTo>
                    <a:pt x="261" y="342"/>
                    <a:pt x="263" y="341"/>
                    <a:pt x="265" y="340"/>
                  </a:cubicBezTo>
                  <a:cubicBezTo>
                    <a:pt x="297" y="365"/>
                    <a:pt x="297" y="365"/>
                    <a:pt x="297" y="365"/>
                  </a:cubicBezTo>
                  <a:cubicBezTo>
                    <a:pt x="302" y="369"/>
                    <a:pt x="309" y="371"/>
                    <a:pt x="315" y="371"/>
                  </a:cubicBezTo>
                  <a:cubicBezTo>
                    <a:pt x="324" y="371"/>
                    <a:pt x="331" y="368"/>
                    <a:pt x="337" y="363"/>
                  </a:cubicBezTo>
                  <a:cubicBezTo>
                    <a:pt x="364" y="336"/>
                    <a:pt x="364" y="336"/>
                    <a:pt x="364" y="336"/>
                  </a:cubicBezTo>
                  <a:cubicBezTo>
                    <a:pt x="374" y="326"/>
                    <a:pt x="375" y="308"/>
                    <a:pt x="366" y="297"/>
                  </a:cubicBezTo>
                  <a:cubicBezTo>
                    <a:pt x="341" y="264"/>
                    <a:pt x="341" y="264"/>
                    <a:pt x="341" y="264"/>
                  </a:cubicBezTo>
                  <a:cubicBezTo>
                    <a:pt x="342" y="262"/>
                    <a:pt x="342" y="260"/>
                    <a:pt x="343" y="258"/>
                  </a:cubicBezTo>
                  <a:cubicBezTo>
                    <a:pt x="384" y="253"/>
                    <a:pt x="384" y="253"/>
                    <a:pt x="384" y="253"/>
                  </a:cubicBezTo>
                  <a:cubicBezTo>
                    <a:pt x="399" y="251"/>
                    <a:pt x="410" y="238"/>
                    <a:pt x="410" y="223"/>
                  </a:cubicBezTo>
                  <a:cubicBezTo>
                    <a:pt x="410" y="185"/>
                    <a:pt x="410" y="185"/>
                    <a:pt x="410" y="185"/>
                  </a:cubicBezTo>
                  <a:cubicBezTo>
                    <a:pt x="410" y="171"/>
                    <a:pt x="399" y="158"/>
                    <a:pt x="384" y="156"/>
                  </a:cubicBezTo>
                  <a:close/>
                  <a:moveTo>
                    <a:pt x="397" y="223"/>
                  </a:moveTo>
                  <a:cubicBezTo>
                    <a:pt x="397" y="231"/>
                    <a:pt x="390" y="238"/>
                    <a:pt x="382" y="239"/>
                  </a:cubicBezTo>
                  <a:cubicBezTo>
                    <a:pt x="337" y="245"/>
                    <a:pt x="337" y="245"/>
                    <a:pt x="337" y="245"/>
                  </a:cubicBezTo>
                  <a:cubicBezTo>
                    <a:pt x="335" y="246"/>
                    <a:pt x="332" y="247"/>
                    <a:pt x="332" y="250"/>
                  </a:cubicBezTo>
                  <a:cubicBezTo>
                    <a:pt x="330" y="254"/>
                    <a:pt x="328" y="258"/>
                    <a:pt x="327" y="262"/>
                  </a:cubicBezTo>
                  <a:cubicBezTo>
                    <a:pt x="326" y="264"/>
                    <a:pt x="326" y="267"/>
                    <a:pt x="328" y="269"/>
                  </a:cubicBezTo>
                  <a:cubicBezTo>
                    <a:pt x="355" y="305"/>
                    <a:pt x="355" y="305"/>
                    <a:pt x="355" y="305"/>
                  </a:cubicBezTo>
                  <a:cubicBezTo>
                    <a:pt x="360" y="311"/>
                    <a:pt x="359" y="321"/>
                    <a:pt x="354" y="326"/>
                  </a:cubicBezTo>
                  <a:cubicBezTo>
                    <a:pt x="327" y="353"/>
                    <a:pt x="327" y="353"/>
                    <a:pt x="327" y="353"/>
                  </a:cubicBezTo>
                  <a:cubicBezTo>
                    <a:pt x="324" y="356"/>
                    <a:pt x="320" y="358"/>
                    <a:pt x="315" y="358"/>
                  </a:cubicBezTo>
                  <a:cubicBezTo>
                    <a:pt x="312" y="358"/>
                    <a:pt x="308" y="357"/>
                    <a:pt x="306" y="355"/>
                  </a:cubicBezTo>
                  <a:cubicBezTo>
                    <a:pt x="270" y="327"/>
                    <a:pt x="270" y="327"/>
                    <a:pt x="270" y="327"/>
                  </a:cubicBezTo>
                  <a:cubicBezTo>
                    <a:pt x="268" y="325"/>
                    <a:pt x="265" y="325"/>
                    <a:pt x="262" y="326"/>
                  </a:cubicBezTo>
                  <a:cubicBezTo>
                    <a:pt x="259" y="328"/>
                    <a:pt x="255" y="330"/>
                    <a:pt x="251" y="331"/>
                  </a:cubicBezTo>
                  <a:cubicBezTo>
                    <a:pt x="248" y="332"/>
                    <a:pt x="247" y="335"/>
                    <a:pt x="246" y="338"/>
                  </a:cubicBezTo>
                  <a:cubicBezTo>
                    <a:pt x="240" y="382"/>
                    <a:pt x="240" y="382"/>
                    <a:pt x="240" y="382"/>
                  </a:cubicBezTo>
                  <a:cubicBezTo>
                    <a:pt x="239" y="390"/>
                    <a:pt x="232" y="396"/>
                    <a:pt x="224" y="396"/>
                  </a:cubicBezTo>
                  <a:cubicBezTo>
                    <a:pt x="186" y="396"/>
                    <a:pt x="186" y="396"/>
                    <a:pt x="186" y="396"/>
                  </a:cubicBezTo>
                  <a:cubicBezTo>
                    <a:pt x="179" y="396"/>
                    <a:pt x="171" y="390"/>
                    <a:pt x="170" y="382"/>
                  </a:cubicBezTo>
                  <a:cubicBezTo>
                    <a:pt x="164" y="338"/>
                    <a:pt x="164" y="338"/>
                    <a:pt x="164" y="338"/>
                  </a:cubicBezTo>
                  <a:cubicBezTo>
                    <a:pt x="158" y="339"/>
                    <a:pt x="158" y="339"/>
                    <a:pt x="158" y="339"/>
                  </a:cubicBezTo>
                  <a:cubicBezTo>
                    <a:pt x="164" y="337"/>
                    <a:pt x="164" y="337"/>
                    <a:pt x="164" y="337"/>
                  </a:cubicBezTo>
                  <a:cubicBezTo>
                    <a:pt x="164" y="334"/>
                    <a:pt x="162" y="332"/>
                    <a:pt x="160" y="331"/>
                  </a:cubicBezTo>
                  <a:cubicBezTo>
                    <a:pt x="156" y="329"/>
                    <a:pt x="152" y="328"/>
                    <a:pt x="148" y="326"/>
                  </a:cubicBezTo>
                  <a:cubicBezTo>
                    <a:pt x="145" y="325"/>
                    <a:pt x="142" y="326"/>
                    <a:pt x="140" y="327"/>
                  </a:cubicBezTo>
                  <a:cubicBezTo>
                    <a:pt x="104" y="355"/>
                    <a:pt x="104" y="355"/>
                    <a:pt x="104" y="355"/>
                  </a:cubicBezTo>
                  <a:cubicBezTo>
                    <a:pt x="98" y="359"/>
                    <a:pt x="88" y="359"/>
                    <a:pt x="83" y="353"/>
                  </a:cubicBezTo>
                  <a:cubicBezTo>
                    <a:pt x="56" y="327"/>
                    <a:pt x="56" y="327"/>
                    <a:pt x="56" y="327"/>
                  </a:cubicBezTo>
                  <a:cubicBezTo>
                    <a:pt x="50" y="321"/>
                    <a:pt x="50" y="311"/>
                    <a:pt x="54" y="305"/>
                  </a:cubicBezTo>
                  <a:cubicBezTo>
                    <a:pt x="83" y="268"/>
                    <a:pt x="83" y="268"/>
                    <a:pt x="83" y="268"/>
                  </a:cubicBezTo>
                  <a:cubicBezTo>
                    <a:pt x="84" y="266"/>
                    <a:pt x="85" y="263"/>
                    <a:pt x="83" y="261"/>
                  </a:cubicBezTo>
                  <a:cubicBezTo>
                    <a:pt x="82" y="257"/>
                    <a:pt x="80" y="254"/>
                    <a:pt x="79" y="250"/>
                  </a:cubicBezTo>
                  <a:cubicBezTo>
                    <a:pt x="78" y="247"/>
                    <a:pt x="76" y="246"/>
                    <a:pt x="73" y="245"/>
                  </a:cubicBezTo>
                  <a:cubicBezTo>
                    <a:pt x="28" y="239"/>
                    <a:pt x="28" y="239"/>
                    <a:pt x="28" y="239"/>
                  </a:cubicBezTo>
                  <a:cubicBezTo>
                    <a:pt x="20" y="238"/>
                    <a:pt x="14" y="231"/>
                    <a:pt x="14" y="223"/>
                  </a:cubicBezTo>
                  <a:cubicBezTo>
                    <a:pt x="14" y="185"/>
                    <a:pt x="14" y="185"/>
                    <a:pt x="14" y="185"/>
                  </a:cubicBezTo>
                  <a:cubicBezTo>
                    <a:pt x="14" y="178"/>
                    <a:pt x="20" y="170"/>
                    <a:pt x="28" y="169"/>
                  </a:cubicBezTo>
                  <a:cubicBezTo>
                    <a:pt x="71" y="163"/>
                    <a:pt x="71" y="163"/>
                    <a:pt x="71" y="163"/>
                  </a:cubicBezTo>
                  <a:cubicBezTo>
                    <a:pt x="74" y="163"/>
                    <a:pt x="74" y="163"/>
                    <a:pt x="74" y="163"/>
                  </a:cubicBezTo>
                  <a:cubicBezTo>
                    <a:pt x="76" y="163"/>
                    <a:pt x="79" y="161"/>
                    <a:pt x="80" y="159"/>
                  </a:cubicBezTo>
                  <a:cubicBezTo>
                    <a:pt x="81" y="155"/>
                    <a:pt x="82" y="151"/>
                    <a:pt x="84" y="148"/>
                  </a:cubicBezTo>
                  <a:cubicBezTo>
                    <a:pt x="85" y="146"/>
                    <a:pt x="84" y="142"/>
                    <a:pt x="83" y="140"/>
                  </a:cubicBezTo>
                  <a:cubicBezTo>
                    <a:pt x="55" y="104"/>
                    <a:pt x="55" y="104"/>
                    <a:pt x="55" y="104"/>
                  </a:cubicBezTo>
                  <a:cubicBezTo>
                    <a:pt x="50" y="98"/>
                    <a:pt x="51" y="88"/>
                    <a:pt x="56" y="82"/>
                  </a:cubicBezTo>
                  <a:cubicBezTo>
                    <a:pt x="83" y="55"/>
                    <a:pt x="83" y="55"/>
                    <a:pt x="83" y="55"/>
                  </a:cubicBezTo>
                  <a:cubicBezTo>
                    <a:pt x="88" y="50"/>
                    <a:pt x="98" y="50"/>
                    <a:pt x="104" y="54"/>
                  </a:cubicBezTo>
                  <a:cubicBezTo>
                    <a:pt x="142" y="83"/>
                    <a:pt x="142" y="83"/>
                    <a:pt x="142" y="83"/>
                  </a:cubicBezTo>
                  <a:cubicBezTo>
                    <a:pt x="144" y="84"/>
                    <a:pt x="146" y="84"/>
                    <a:pt x="149" y="83"/>
                  </a:cubicBezTo>
                  <a:cubicBezTo>
                    <a:pt x="152" y="82"/>
                    <a:pt x="156" y="80"/>
                    <a:pt x="160" y="79"/>
                  </a:cubicBezTo>
                  <a:cubicBezTo>
                    <a:pt x="162" y="78"/>
                    <a:pt x="164" y="75"/>
                    <a:pt x="164" y="73"/>
                  </a:cubicBezTo>
                  <a:cubicBezTo>
                    <a:pt x="170" y="27"/>
                    <a:pt x="170" y="27"/>
                    <a:pt x="170" y="27"/>
                  </a:cubicBezTo>
                  <a:cubicBezTo>
                    <a:pt x="171" y="20"/>
                    <a:pt x="179" y="13"/>
                    <a:pt x="186" y="13"/>
                  </a:cubicBezTo>
                  <a:cubicBezTo>
                    <a:pt x="224" y="13"/>
                    <a:pt x="224" y="13"/>
                    <a:pt x="224" y="13"/>
                  </a:cubicBezTo>
                  <a:cubicBezTo>
                    <a:pt x="232" y="13"/>
                    <a:pt x="239" y="20"/>
                    <a:pt x="240" y="27"/>
                  </a:cubicBezTo>
                  <a:cubicBezTo>
                    <a:pt x="246" y="70"/>
                    <a:pt x="246" y="70"/>
                    <a:pt x="246" y="70"/>
                  </a:cubicBezTo>
                  <a:cubicBezTo>
                    <a:pt x="247" y="73"/>
                    <a:pt x="247" y="73"/>
                    <a:pt x="247" y="73"/>
                  </a:cubicBezTo>
                  <a:cubicBezTo>
                    <a:pt x="247" y="76"/>
                    <a:pt x="249" y="78"/>
                    <a:pt x="251" y="79"/>
                  </a:cubicBezTo>
                  <a:cubicBezTo>
                    <a:pt x="255" y="80"/>
                    <a:pt x="258" y="82"/>
                    <a:pt x="261" y="83"/>
                  </a:cubicBezTo>
                  <a:cubicBezTo>
                    <a:pt x="264" y="84"/>
                    <a:pt x="267" y="83"/>
                    <a:pt x="270" y="82"/>
                  </a:cubicBezTo>
                  <a:cubicBezTo>
                    <a:pt x="305" y="54"/>
                    <a:pt x="305" y="54"/>
                    <a:pt x="305" y="54"/>
                  </a:cubicBezTo>
                  <a:cubicBezTo>
                    <a:pt x="311" y="50"/>
                    <a:pt x="321" y="51"/>
                    <a:pt x="326" y="56"/>
                  </a:cubicBezTo>
                  <a:cubicBezTo>
                    <a:pt x="353" y="83"/>
                    <a:pt x="353" y="83"/>
                    <a:pt x="353" y="83"/>
                  </a:cubicBezTo>
                  <a:cubicBezTo>
                    <a:pt x="359" y="88"/>
                    <a:pt x="359" y="98"/>
                    <a:pt x="355" y="104"/>
                  </a:cubicBezTo>
                  <a:cubicBezTo>
                    <a:pt x="327" y="140"/>
                    <a:pt x="327" y="140"/>
                    <a:pt x="327" y="140"/>
                  </a:cubicBezTo>
                  <a:cubicBezTo>
                    <a:pt x="325" y="142"/>
                    <a:pt x="325" y="145"/>
                    <a:pt x="326" y="147"/>
                  </a:cubicBezTo>
                  <a:cubicBezTo>
                    <a:pt x="328" y="151"/>
                    <a:pt x="330" y="155"/>
                    <a:pt x="331" y="159"/>
                  </a:cubicBezTo>
                  <a:cubicBezTo>
                    <a:pt x="332" y="161"/>
                    <a:pt x="335" y="163"/>
                    <a:pt x="338" y="163"/>
                  </a:cubicBezTo>
                  <a:cubicBezTo>
                    <a:pt x="382" y="169"/>
                    <a:pt x="382" y="169"/>
                    <a:pt x="382" y="169"/>
                  </a:cubicBezTo>
                  <a:cubicBezTo>
                    <a:pt x="390" y="170"/>
                    <a:pt x="397" y="178"/>
                    <a:pt x="397" y="185"/>
                  </a:cubicBezTo>
                  <a:lnTo>
                    <a:pt x="397" y="2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9" name="Freeform 17">
              <a:extLst>
                <a:ext uri="{FF2B5EF4-FFF2-40B4-BE49-F238E27FC236}">
                  <a16:creationId xmlns:a16="http://schemas.microsoft.com/office/drawing/2014/main" id="{1EA5C154-81E4-4CB5-A9F8-5161A3547504}"/>
                </a:ext>
              </a:extLst>
            </p:cNvPr>
            <p:cNvSpPr>
              <a:spLocks noEditPoints="1"/>
            </p:cNvSpPr>
            <p:nvPr/>
          </p:nvSpPr>
          <p:spPr bwMode="auto">
            <a:xfrm>
              <a:off x="3634406" y="3841327"/>
              <a:ext cx="572530" cy="449421"/>
            </a:xfrm>
            <a:custGeom>
              <a:avLst/>
              <a:gdLst>
                <a:gd name="T0" fmla="*/ 405 w 422"/>
                <a:gd name="T1" fmla="*/ 54 h 331"/>
                <a:gd name="T2" fmla="*/ 300 w 422"/>
                <a:gd name="T3" fmla="*/ 54 h 331"/>
                <a:gd name="T4" fmla="*/ 300 w 422"/>
                <a:gd name="T5" fmla="*/ 46 h 331"/>
                <a:gd name="T6" fmla="*/ 254 w 422"/>
                <a:gd name="T7" fmla="*/ 0 h 331"/>
                <a:gd name="T8" fmla="*/ 168 w 422"/>
                <a:gd name="T9" fmla="*/ 0 h 331"/>
                <a:gd name="T10" fmla="*/ 122 w 422"/>
                <a:gd name="T11" fmla="*/ 46 h 331"/>
                <a:gd name="T12" fmla="*/ 122 w 422"/>
                <a:gd name="T13" fmla="*/ 54 h 331"/>
                <a:gd name="T14" fmla="*/ 17 w 422"/>
                <a:gd name="T15" fmla="*/ 54 h 331"/>
                <a:gd name="T16" fmla="*/ 0 w 422"/>
                <a:gd name="T17" fmla="*/ 71 h 331"/>
                <a:gd name="T18" fmla="*/ 0 w 422"/>
                <a:gd name="T19" fmla="*/ 314 h 331"/>
                <a:gd name="T20" fmla="*/ 17 w 422"/>
                <a:gd name="T21" fmla="*/ 331 h 331"/>
                <a:gd name="T22" fmla="*/ 405 w 422"/>
                <a:gd name="T23" fmla="*/ 331 h 331"/>
                <a:gd name="T24" fmla="*/ 422 w 422"/>
                <a:gd name="T25" fmla="*/ 314 h 331"/>
                <a:gd name="T26" fmla="*/ 422 w 422"/>
                <a:gd name="T27" fmla="*/ 71 h 331"/>
                <a:gd name="T28" fmla="*/ 405 w 422"/>
                <a:gd name="T29" fmla="*/ 54 h 331"/>
                <a:gd name="T30" fmla="*/ 168 w 422"/>
                <a:gd name="T31" fmla="*/ 14 h 331"/>
                <a:gd name="T32" fmla="*/ 254 w 422"/>
                <a:gd name="T33" fmla="*/ 14 h 331"/>
                <a:gd name="T34" fmla="*/ 286 w 422"/>
                <a:gd name="T35" fmla="*/ 46 h 331"/>
                <a:gd name="T36" fmla="*/ 286 w 422"/>
                <a:gd name="T37" fmla="*/ 54 h 331"/>
                <a:gd name="T38" fmla="*/ 135 w 422"/>
                <a:gd name="T39" fmla="*/ 54 h 331"/>
                <a:gd name="T40" fmla="*/ 135 w 422"/>
                <a:gd name="T41" fmla="*/ 46 h 331"/>
                <a:gd name="T42" fmla="*/ 168 w 422"/>
                <a:gd name="T43" fmla="*/ 14 h 331"/>
                <a:gd name="T44" fmla="*/ 14 w 422"/>
                <a:gd name="T45" fmla="*/ 71 h 331"/>
                <a:gd name="T46" fmla="*/ 17 w 422"/>
                <a:gd name="T47" fmla="*/ 68 h 331"/>
                <a:gd name="T48" fmla="*/ 405 w 422"/>
                <a:gd name="T49" fmla="*/ 68 h 331"/>
                <a:gd name="T50" fmla="*/ 408 w 422"/>
                <a:gd name="T51" fmla="*/ 71 h 331"/>
                <a:gd name="T52" fmla="*/ 408 w 422"/>
                <a:gd name="T53" fmla="*/ 146 h 331"/>
                <a:gd name="T54" fmla="*/ 348 w 422"/>
                <a:gd name="T55" fmla="*/ 178 h 331"/>
                <a:gd name="T56" fmla="*/ 244 w 422"/>
                <a:gd name="T57" fmla="*/ 205 h 331"/>
                <a:gd name="T58" fmla="*/ 243 w 422"/>
                <a:gd name="T59" fmla="*/ 195 h 331"/>
                <a:gd name="T60" fmla="*/ 211 w 422"/>
                <a:gd name="T61" fmla="*/ 170 h 331"/>
                <a:gd name="T62" fmla="*/ 180 w 422"/>
                <a:gd name="T63" fmla="*/ 195 h 331"/>
                <a:gd name="T64" fmla="*/ 179 w 422"/>
                <a:gd name="T65" fmla="*/ 205 h 331"/>
                <a:gd name="T66" fmla="*/ 73 w 422"/>
                <a:gd name="T67" fmla="*/ 178 h 331"/>
                <a:gd name="T68" fmla="*/ 14 w 422"/>
                <a:gd name="T69" fmla="*/ 146 h 331"/>
                <a:gd name="T70" fmla="*/ 14 w 422"/>
                <a:gd name="T71" fmla="*/ 71 h 331"/>
                <a:gd name="T72" fmla="*/ 237 w 422"/>
                <a:gd name="T73" fmla="*/ 208 h 331"/>
                <a:gd name="T74" fmla="*/ 237 w 422"/>
                <a:gd name="T75" fmla="*/ 232 h 331"/>
                <a:gd name="T76" fmla="*/ 186 w 422"/>
                <a:gd name="T77" fmla="*/ 232 h 331"/>
                <a:gd name="T78" fmla="*/ 186 w 422"/>
                <a:gd name="T79" fmla="*/ 209 h 331"/>
                <a:gd name="T80" fmla="*/ 187 w 422"/>
                <a:gd name="T81" fmla="*/ 197 h 331"/>
                <a:gd name="T82" fmla="*/ 211 w 422"/>
                <a:gd name="T83" fmla="*/ 177 h 331"/>
                <a:gd name="T84" fmla="*/ 236 w 422"/>
                <a:gd name="T85" fmla="*/ 196 h 331"/>
                <a:gd name="T86" fmla="*/ 237 w 422"/>
                <a:gd name="T87" fmla="*/ 208 h 331"/>
                <a:gd name="T88" fmla="*/ 405 w 422"/>
                <a:gd name="T89" fmla="*/ 318 h 331"/>
                <a:gd name="T90" fmla="*/ 17 w 422"/>
                <a:gd name="T91" fmla="*/ 318 h 331"/>
                <a:gd name="T92" fmla="*/ 14 w 422"/>
                <a:gd name="T93" fmla="*/ 314 h 331"/>
                <a:gd name="T94" fmla="*/ 14 w 422"/>
                <a:gd name="T95" fmla="*/ 154 h 331"/>
                <a:gd name="T96" fmla="*/ 71 w 422"/>
                <a:gd name="T97" fmla="*/ 185 h 331"/>
                <a:gd name="T98" fmla="*/ 179 w 422"/>
                <a:gd name="T99" fmla="*/ 212 h 331"/>
                <a:gd name="T100" fmla="*/ 179 w 422"/>
                <a:gd name="T101" fmla="*/ 235 h 331"/>
                <a:gd name="T102" fmla="*/ 182 w 422"/>
                <a:gd name="T103" fmla="*/ 238 h 331"/>
                <a:gd name="T104" fmla="*/ 240 w 422"/>
                <a:gd name="T105" fmla="*/ 238 h 331"/>
                <a:gd name="T106" fmla="*/ 244 w 422"/>
                <a:gd name="T107" fmla="*/ 235 h 331"/>
                <a:gd name="T108" fmla="*/ 244 w 422"/>
                <a:gd name="T109" fmla="*/ 212 h 331"/>
                <a:gd name="T110" fmla="*/ 351 w 422"/>
                <a:gd name="T111" fmla="*/ 185 h 331"/>
                <a:gd name="T112" fmla="*/ 408 w 422"/>
                <a:gd name="T113" fmla="*/ 154 h 331"/>
                <a:gd name="T114" fmla="*/ 408 w 422"/>
                <a:gd name="T115" fmla="*/ 314 h 331"/>
                <a:gd name="T116" fmla="*/ 405 w 422"/>
                <a:gd name="T117" fmla="*/ 31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2" h="331">
                  <a:moveTo>
                    <a:pt x="405" y="54"/>
                  </a:moveTo>
                  <a:cubicBezTo>
                    <a:pt x="300" y="54"/>
                    <a:pt x="300" y="54"/>
                    <a:pt x="300" y="54"/>
                  </a:cubicBezTo>
                  <a:cubicBezTo>
                    <a:pt x="300" y="46"/>
                    <a:pt x="300" y="46"/>
                    <a:pt x="300" y="46"/>
                  </a:cubicBezTo>
                  <a:cubicBezTo>
                    <a:pt x="300" y="21"/>
                    <a:pt x="279" y="0"/>
                    <a:pt x="254" y="0"/>
                  </a:cubicBezTo>
                  <a:cubicBezTo>
                    <a:pt x="168" y="0"/>
                    <a:pt x="168" y="0"/>
                    <a:pt x="168" y="0"/>
                  </a:cubicBezTo>
                  <a:cubicBezTo>
                    <a:pt x="142" y="0"/>
                    <a:pt x="122" y="21"/>
                    <a:pt x="122" y="46"/>
                  </a:cubicBezTo>
                  <a:cubicBezTo>
                    <a:pt x="122" y="54"/>
                    <a:pt x="122" y="54"/>
                    <a:pt x="122" y="54"/>
                  </a:cubicBezTo>
                  <a:cubicBezTo>
                    <a:pt x="17" y="54"/>
                    <a:pt x="17" y="54"/>
                    <a:pt x="17" y="54"/>
                  </a:cubicBezTo>
                  <a:cubicBezTo>
                    <a:pt x="8" y="54"/>
                    <a:pt x="0" y="62"/>
                    <a:pt x="0" y="71"/>
                  </a:cubicBezTo>
                  <a:cubicBezTo>
                    <a:pt x="0" y="314"/>
                    <a:pt x="0" y="314"/>
                    <a:pt x="0" y="314"/>
                  </a:cubicBezTo>
                  <a:cubicBezTo>
                    <a:pt x="0" y="324"/>
                    <a:pt x="8" y="331"/>
                    <a:pt x="17" y="331"/>
                  </a:cubicBezTo>
                  <a:cubicBezTo>
                    <a:pt x="405" y="331"/>
                    <a:pt x="405" y="331"/>
                    <a:pt x="405" y="331"/>
                  </a:cubicBezTo>
                  <a:cubicBezTo>
                    <a:pt x="414" y="331"/>
                    <a:pt x="422" y="324"/>
                    <a:pt x="422" y="314"/>
                  </a:cubicBezTo>
                  <a:cubicBezTo>
                    <a:pt x="422" y="71"/>
                    <a:pt x="422" y="71"/>
                    <a:pt x="422" y="71"/>
                  </a:cubicBezTo>
                  <a:cubicBezTo>
                    <a:pt x="422" y="62"/>
                    <a:pt x="414" y="54"/>
                    <a:pt x="405" y="54"/>
                  </a:cubicBezTo>
                  <a:close/>
                  <a:moveTo>
                    <a:pt x="168" y="14"/>
                  </a:moveTo>
                  <a:cubicBezTo>
                    <a:pt x="254" y="14"/>
                    <a:pt x="254" y="14"/>
                    <a:pt x="254" y="14"/>
                  </a:cubicBezTo>
                  <a:cubicBezTo>
                    <a:pt x="272" y="14"/>
                    <a:pt x="286" y="29"/>
                    <a:pt x="286" y="46"/>
                  </a:cubicBezTo>
                  <a:cubicBezTo>
                    <a:pt x="286" y="54"/>
                    <a:pt x="286" y="54"/>
                    <a:pt x="286" y="54"/>
                  </a:cubicBezTo>
                  <a:cubicBezTo>
                    <a:pt x="135" y="54"/>
                    <a:pt x="135" y="54"/>
                    <a:pt x="135" y="54"/>
                  </a:cubicBezTo>
                  <a:cubicBezTo>
                    <a:pt x="135" y="46"/>
                    <a:pt x="135" y="46"/>
                    <a:pt x="135" y="46"/>
                  </a:cubicBezTo>
                  <a:cubicBezTo>
                    <a:pt x="135" y="29"/>
                    <a:pt x="150" y="14"/>
                    <a:pt x="168" y="14"/>
                  </a:cubicBezTo>
                  <a:close/>
                  <a:moveTo>
                    <a:pt x="14" y="71"/>
                  </a:moveTo>
                  <a:cubicBezTo>
                    <a:pt x="14" y="69"/>
                    <a:pt x="15" y="68"/>
                    <a:pt x="17" y="68"/>
                  </a:cubicBezTo>
                  <a:cubicBezTo>
                    <a:pt x="405" y="68"/>
                    <a:pt x="405" y="68"/>
                    <a:pt x="405" y="68"/>
                  </a:cubicBezTo>
                  <a:cubicBezTo>
                    <a:pt x="407" y="68"/>
                    <a:pt x="408" y="69"/>
                    <a:pt x="408" y="71"/>
                  </a:cubicBezTo>
                  <a:cubicBezTo>
                    <a:pt x="408" y="146"/>
                    <a:pt x="408" y="146"/>
                    <a:pt x="408" y="146"/>
                  </a:cubicBezTo>
                  <a:cubicBezTo>
                    <a:pt x="389" y="159"/>
                    <a:pt x="369" y="170"/>
                    <a:pt x="348" y="178"/>
                  </a:cubicBezTo>
                  <a:cubicBezTo>
                    <a:pt x="315" y="193"/>
                    <a:pt x="280" y="201"/>
                    <a:pt x="244" y="205"/>
                  </a:cubicBezTo>
                  <a:cubicBezTo>
                    <a:pt x="243" y="195"/>
                    <a:pt x="243" y="195"/>
                    <a:pt x="243" y="195"/>
                  </a:cubicBezTo>
                  <a:cubicBezTo>
                    <a:pt x="239" y="180"/>
                    <a:pt x="226" y="170"/>
                    <a:pt x="211" y="170"/>
                  </a:cubicBezTo>
                  <a:cubicBezTo>
                    <a:pt x="196" y="170"/>
                    <a:pt x="183" y="180"/>
                    <a:pt x="180" y="195"/>
                  </a:cubicBezTo>
                  <a:cubicBezTo>
                    <a:pt x="179" y="205"/>
                    <a:pt x="179" y="205"/>
                    <a:pt x="179" y="205"/>
                  </a:cubicBezTo>
                  <a:cubicBezTo>
                    <a:pt x="143" y="202"/>
                    <a:pt x="107" y="193"/>
                    <a:pt x="73" y="178"/>
                  </a:cubicBezTo>
                  <a:cubicBezTo>
                    <a:pt x="52" y="170"/>
                    <a:pt x="33" y="159"/>
                    <a:pt x="14" y="146"/>
                  </a:cubicBezTo>
                  <a:lnTo>
                    <a:pt x="14" y="71"/>
                  </a:lnTo>
                  <a:close/>
                  <a:moveTo>
                    <a:pt x="237" y="208"/>
                  </a:moveTo>
                  <a:cubicBezTo>
                    <a:pt x="237" y="232"/>
                    <a:pt x="237" y="232"/>
                    <a:pt x="237" y="232"/>
                  </a:cubicBezTo>
                  <a:cubicBezTo>
                    <a:pt x="186" y="232"/>
                    <a:pt x="186" y="232"/>
                    <a:pt x="186" y="232"/>
                  </a:cubicBezTo>
                  <a:cubicBezTo>
                    <a:pt x="186" y="209"/>
                    <a:pt x="186" y="209"/>
                    <a:pt x="186" y="209"/>
                  </a:cubicBezTo>
                  <a:cubicBezTo>
                    <a:pt x="187" y="197"/>
                    <a:pt x="187" y="197"/>
                    <a:pt x="187" y="197"/>
                  </a:cubicBezTo>
                  <a:cubicBezTo>
                    <a:pt x="189" y="185"/>
                    <a:pt x="200" y="177"/>
                    <a:pt x="211" y="177"/>
                  </a:cubicBezTo>
                  <a:cubicBezTo>
                    <a:pt x="223" y="177"/>
                    <a:pt x="233" y="185"/>
                    <a:pt x="236" y="196"/>
                  </a:cubicBezTo>
                  <a:lnTo>
                    <a:pt x="237" y="208"/>
                  </a:lnTo>
                  <a:close/>
                  <a:moveTo>
                    <a:pt x="405" y="318"/>
                  </a:moveTo>
                  <a:cubicBezTo>
                    <a:pt x="17" y="318"/>
                    <a:pt x="17" y="318"/>
                    <a:pt x="17" y="318"/>
                  </a:cubicBezTo>
                  <a:cubicBezTo>
                    <a:pt x="15" y="318"/>
                    <a:pt x="14" y="316"/>
                    <a:pt x="14" y="314"/>
                  </a:cubicBezTo>
                  <a:cubicBezTo>
                    <a:pt x="14" y="154"/>
                    <a:pt x="14" y="154"/>
                    <a:pt x="14" y="154"/>
                  </a:cubicBezTo>
                  <a:cubicBezTo>
                    <a:pt x="32" y="166"/>
                    <a:pt x="51" y="176"/>
                    <a:pt x="71" y="185"/>
                  </a:cubicBezTo>
                  <a:cubicBezTo>
                    <a:pt x="105" y="199"/>
                    <a:pt x="142" y="208"/>
                    <a:pt x="179" y="212"/>
                  </a:cubicBezTo>
                  <a:cubicBezTo>
                    <a:pt x="179" y="235"/>
                    <a:pt x="179" y="235"/>
                    <a:pt x="179" y="235"/>
                  </a:cubicBezTo>
                  <a:cubicBezTo>
                    <a:pt x="179" y="237"/>
                    <a:pt x="180" y="238"/>
                    <a:pt x="182" y="238"/>
                  </a:cubicBezTo>
                  <a:cubicBezTo>
                    <a:pt x="240" y="238"/>
                    <a:pt x="240" y="238"/>
                    <a:pt x="240" y="238"/>
                  </a:cubicBezTo>
                  <a:cubicBezTo>
                    <a:pt x="242" y="238"/>
                    <a:pt x="244" y="237"/>
                    <a:pt x="244" y="235"/>
                  </a:cubicBezTo>
                  <a:cubicBezTo>
                    <a:pt x="244" y="212"/>
                    <a:pt x="244" y="212"/>
                    <a:pt x="244" y="212"/>
                  </a:cubicBezTo>
                  <a:cubicBezTo>
                    <a:pt x="281" y="208"/>
                    <a:pt x="317" y="199"/>
                    <a:pt x="351" y="185"/>
                  </a:cubicBezTo>
                  <a:cubicBezTo>
                    <a:pt x="371" y="176"/>
                    <a:pt x="390" y="166"/>
                    <a:pt x="408" y="154"/>
                  </a:cubicBezTo>
                  <a:cubicBezTo>
                    <a:pt x="408" y="314"/>
                    <a:pt x="408" y="314"/>
                    <a:pt x="408" y="314"/>
                  </a:cubicBezTo>
                  <a:cubicBezTo>
                    <a:pt x="408" y="316"/>
                    <a:pt x="407" y="318"/>
                    <a:pt x="405" y="31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0" name="Freeform 18">
              <a:extLst>
                <a:ext uri="{FF2B5EF4-FFF2-40B4-BE49-F238E27FC236}">
                  <a16:creationId xmlns:a16="http://schemas.microsoft.com/office/drawing/2014/main" id="{D5B48D0A-E6ED-4B8F-9ED4-A29BDBA7E2D6}"/>
                </a:ext>
              </a:extLst>
            </p:cNvPr>
            <p:cNvSpPr>
              <a:spLocks noEditPoints="1"/>
            </p:cNvSpPr>
            <p:nvPr/>
          </p:nvSpPr>
          <p:spPr bwMode="auto">
            <a:xfrm>
              <a:off x="7918108" y="3782612"/>
              <a:ext cx="706443" cy="566850"/>
            </a:xfrm>
            <a:custGeom>
              <a:avLst/>
              <a:gdLst>
                <a:gd name="T0" fmla="*/ 315 w 466"/>
                <a:gd name="T1" fmla="*/ 12 h 373"/>
                <a:gd name="T2" fmla="*/ 239 w 466"/>
                <a:gd name="T3" fmla="*/ 75 h 373"/>
                <a:gd name="T4" fmla="*/ 38 w 466"/>
                <a:gd name="T5" fmla="*/ 111 h 373"/>
                <a:gd name="T6" fmla="*/ 0 w 466"/>
                <a:gd name="T7" fmla="*/ 228 h 373"/>
                <a:gd name="T8" fmla="*/ 38 w 466"/>
                <a:gd name="T9" fmla="*/ 263 h 373"/>
                <a:gd name="T10" fmla="*/ 144 w 466"/>
                <a:gd name="T11" fmla="*/ 325 h 373"/>
                <a:gd name="T12" fmla="*/ 239 w 466"/>
                <a:gd name="T13" fmla="*/ 299 h 373"/>
                <a:gd name="T14" fmla="*/ 315 w 466"/>
                <a:gd name="T15" fmla="*/ 362 h 373"/>
                <a:gd name="T16" fmla="*/ 357 w 466"/>
                <a:gd name="T17" fmla="*/ 318 h 373"/>
                <a:gd name="T18" fmla="*/ 334 w 466"/>
                <a:gd name="T19" fmla="*/ 0 h 373"/>
                <a:gd name="T20" fmla="*/ 69 w 466"/>
                <a:gd name="T21" fmla="*/ 251 h 373"/>
                <a:gd name="T22" fmla="*/ 135 w 466"/>
                <a:gd name="T23" fmla="*/ 284 h 373"/>
                <a:gd name="T24" fmla="*/ 197 w 466"/>
                <a:gd name="T25" fmla="*/ 287 h 373"/>
                <a:gd name="T26" fmla="*/ 105 w 466"/>
                <a:gd name="T27" fmla="*/ 261 h 373"/>
                <a:gd name="T28" fmla="*/ 135 w 466"/>
                <a:gd name="T29" fmla="*/ 275 h 373"/>
                <a:gd name="T30" fmla="*/ 339 w 466"/>
                <a:gd name="T31" fmla="*/ 318 h 373"/>
                <a:gd name="T32" fmla="*/ 328 w 466"/>
                <a:gd name="T33" fmla="*/ 351 h 373"/>
                <a:gd name="T34" fmla="*/ 244 w 466"/>
                <a:gd name="T35" fmla="*/ 282 h 373"/>
                <a:gd name="T36" fmla="*/ 49 w 466"/>
                <a:gd name="T37" fmla="*/ 237 h 373"/>
                <a:gd name="T38" fmla="*/ 17 w 466"/>
                <a:gd name="T39" fmla="*/ 228 h 373"/>
                <a:gd name="T40" fmla="*/ 38 w 466"/>
                <a:gd name="T41" fmla="*/ 129 h 373"/>
                <a:gd name="T42" fmla="*/ 50 w 466"/>
                <a:gd name="T43" fmla="*/ 146 h 373"/>
                <a:gd name="T44" fmla="*/ 324 w 466"/>
                <a:gd name="T45" fmla="*/ 29 h 373"/>
                <a:gd name="T46" fmla="*/ 334 w 466"/>
                <a:gd name="T47" fmla="*/ 18 h 373"/>
                <a:gd name="T48" fmla="*/ 339 w 466"/>
                <a:gd name="T49" fmla="*/ 318 h 373"/>
                <a:gd name="T50" fmla="*/ 453 w 466"/>
                <a:gd name="T51" fmla="*/ 114 h 373"/>
                <a:gd name="T52" fmla="*/ 457 w 466"/>
                <a:gd name="T53" fmla="*/ 183 h 373"/>
                <a:gd name="T54" fmla="*/ 456 w 466"/>
                <a:gd name="T55" fmla="*/ 242 h 373"/>
                <a:gd name="T56" fmla="*/ 461 w 466"/>
                <a:gd name="T57" fmla="*/ 238 h 373"/>
                <a:gd name="T58" fmla="*/ 459 w 466"/>
                <a:gd name="T59" fmla="*/ 117 h 373"/>
                <a:gd name="T60" fmla="*/ 386 w 466"/>
                <a:gd name="T61" fmla="*/ 96 h 373"/>
                <a:gd name="T62" fmla="*/ 386 w 466"/>
                <a:gd name="T63" fmla="*/ 269 h 373"/>
                <a:gd name="T64" fmla="*/ 390 w 466"/>
                <a:gd name="T65" fmla="*/ 276 h 373"/>
                <a:gd name="T66" fmla="*/ 417 w 466"/>
                <a:gd name="T67" fmla="*/ 183 h 373"/>
                <a:gd name="T68" fmla="*/ 388 w 466"/>
                <a:gd name="T69" fmla="*/ 9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6" h="373">
                  <a:moveTo>
                    <a:pt x="334" y="0"/>
                  </a:moveTo>
                  <a:cubicBezTo>
                    <a:pt x="328" y="0"/>
                    <a:pt x="321" y="4"/>
                    <a:pt x="315" y="12"/>
                  </a:cubicBezTo>
                  <a:cubicBezTo>
                    <a:pt x="313" y="14"/>
                    <a:pt x="312" y="16"/>
                    <a:pt x="310" y="19"/>
                  </a:cubicBezTo>
                  <a:cubicBezTo>
                    <a:pt x="298" y="34"/>
                    <a:pt x="277" y="62"/>
                    <a:pt x="239" y="75"/>
                  </a:cubicBezTo>
                  <a:cubicBezTo>
                    <a:pt x="63" y="124"/>
                    <a:pt x="63" y="124"/>
                    <a:pt x="63" y="124"/>
                  </a:cubicBezTo>
                  <a:cubicBezTo>
                    <a:pt x="58" y="116"/>
                    <a:pt x="49" y="111"/>
                    <a:pt x="38" y="111"/>
                  </a:cubicBezTo>
                  <a:cubicBezTo>
                    <a:pt x="20" y="111"/>
                    <a:pt x="0" y="125"/>
                    <a:pt x="0" y="146"/>
                  </a:cubicBezTo>
                  <a:cubicBezTo>
                    <a:pt x="0" y="228"/>
                    <a:pt x="0" y="228"/>
                    <a:pt x="0" y="228"/>
                  </a:cubicBezTo>
                  <a:cubicBezTo>
                    <a:pt x="0" y="249"/>
                    <a:pt x="20" y="263"/>
                    <a:pt x="38" y="263"/>
                  </a:cubicBezTo>
                  <a:cubicBezTo>
                    <a:pt x="38" y="263"/>
                    <a:pt x="38" y="263"/>
                    <a:pt x="38" y="263"/>
                  </a:cubicBezTo>
                  <a:cubicBezTo>
                    <a:pt x="44" y="263"/>
                    <a:pt x="49" y="262"/>
                    <a:pt x="53" y="259"/>
                  </a:cubicBezTo>
                  <a:cubicBezTo>
                    <a:pt x="66" y="298"/>
                    <a:pt x="102" y="325"/>
                    <a:pt x="144" y="325"/>
                  </a:cubicBezTo>
                  <a:cubicBezTo>
                    <a:pt x="172" y="325"/>
                    <a:pt x="198" y="313"/>
                    <a:pt x="216" y="292"/>
                  </a:cubicBezTo>
                  <a:cubicBezTo>
                    <a:pt x="239" y="299"/>
                    <a:pt x="239" y="299"/>
                    <a:pt x="239" y="299"/>
                  </a:cubicBezTo>
                  <a:cubicBezTo>
                    <a:pt x="277" y="312"/>
                    <a:pt x="298" y="340"/>
                    <a:pt x="310" y="355"/>
                  </a:cubicBezTo>
                  <a:cubicBezTo>
                    <a:pt x="312" y="358"/>
                    <a:pt x="313" y="360"/>
                    <a:pt x="315" y="362"/>
                  </a:cubicBezTo>
                  <a:cubicBezTo>
                    <a:pt x="321" y="369"/>
                    <a:pt x="328" y="373"/>
                    <a:pt x="334" y="373"/>
                  </a:cubicBezTo>
                  <a:cubicBezTo>
                    <a:pt x="357" y="373"/>
                    <a:pt x="357" y="333"/>
                    <a:pt x="357" y="318"/>
                  </a:cubicBezTo>
                  <a:cubicBezTo>
                    <a:pt x="357" y="56"/>
                    <a:pt x="357" y="56"/>
                    <a:pt x="357" y="56"/>
                  </a:cubicBezTo>
                  <a:cubicBezTo>
                    <a:pt x="357" y="41"/>
                    <a:pt x="357" y="0"/>
                    <a:pt x="334" y="0"/>
                  </a:cubicBezTo>
                  <a:close/>
                  <a:moveTo>
                    <a:pt x="144" y="308"/>
                  </a:moveTo>
                  <a:cubicBezTo>
                    <a:pt x="109" y="308"/>
                    <a:pt x="78" y="284"/>
                    <a:pt x="69" y="251"/>
                  </a:cubicBezTo>
                  <a:cubicBezTo>
                    <a:pt x="92" y="258"/>
                    <a:pt x="92" y="258"/>
                    <a:pt x="92" y="258"/>
                  </a:cubicBezTo>
                  <a:cubicBezTo>
                    <a:pt x="100" y="274"/>
                    <a:pt x="116" y="284"/>
                    <a:pt x="135" y="284"/>
                  </a:cubicBezTo>
                  <a:cubicBezTo>
                    <a:pt x="144" y="284"/>
                    <a:pt x="152" y="281"/>
                    <a:pt x="160" y="277"/>
                  </a:cubicBezTo>
                  <a:cubicBezTo>
                    <a:pt x="197" y="287"/>
                    <a:pt x="197" y="287"/>
                    <a:pt x="197" y="287"/>
                  </a:cubicBezTo>
                  <a:cubicBezTo>
                    <a:pt x="183" y="300"/>
                    <a:pt x="164" y="308"/>
                    <a:pt x="144" y="308"/>
                  </a:cubicBezTo>
                  <a:close/>
                  <a:moveTo>
                    <a:pt x="105" y="261"/>
                  </a:moveTo>
                  <a:cubicBezTo>
                    <a:pt x="147" y="273"/>
                    <a:pt x="147" y="273"/>
                    <a:pt x="147" y="273"/>
                  </a:cubicBezTo>
                  <a:cubicBezTo>
                    <a:pt x="143" y="274"/>
                    <a:pt x="139" y="275"/>
                    <a:pt x="135" y="275"/>
                  </a:cubicBezTo>
                  <a:cubicBezTo>
                    <a:pt x="123" y="275"/>
                    <a:pt x="112" y="270"/>
                    <a:pt x="105" y="261"/>
                  </a:cubicBezTo>
                  <a:close/>
                  <a:moveTo>
                    <a:pt x="339" y="318"/>
                  </a:moveTo>
                  <a:cubicBezTo>
                    <a:pt x="339" y="346"/>
                    <a:pt x="335" y="354"/>
                    <a:pt x="334" y="356"/>
                  </a:cubicBezTo>
                  <a:cubicBezTo>
                    <a:pt x="333" y="355"/>
                    <a:pt x="331" y="354"/>
                    <a:pt x="328" y="351"/>
                  </a:cubicBezTo>
                  <a:cubicBezTo>
                    <a:pt x="327" y="349"/>
                    <a:pt x="326" y="347"/>
                    <a:pt x="324" y="345"/>
                  </a:cubicBezTo>
                  <a:cubicBezTo>
                    <a:pt x="311" y="328"/>
                    <a:pt x="288" y="297"/>
                    <a:pt x="244" y="282"/>
                  </a:cubicBezTo>
                  <a:cubicBezTo>
                    <a:pt x="50" y="228"/>
                    <a:pt x="50" y="228"/>
                    <a:pt x="50" y="228"/>
                  </a:cubicBezTo>
                  <a:cubicBezTo>
                    <a:pt x="49" y="237"/>
                    <a:pt x="49" y="237"/>
                    <a:pt x="49" y="237"/>
                  </a:cubicBezTo>
                  <a:cubicBezTo>
                    <a:pt x="48" y="239"/>
                    <a:pt x="47" y="245"/>
                    <a:pt x="38" y="245"/>
                  </a:cubicBezTo>
                  <a:cubicBezTo>
                    <a:pt x="30" y="245"/>
                    <a:pt x="17" y="239"/>
                    <a:pt x="17" y="228"/>
                  </a:cubicBezTo>
                  <a:cubicBezTo>
                    <a:pt x="17" y="146"/>
                    <a:pt x="17" y="146"/>
                    <a:pt x="17" y="146"/>
                  </a:cubicBezTo>
                  <a:cubicBezTo>
                    <a:pt x="17" y="135"/>
                    <a:pt x="30" y="129"/>
                    <a:pt x="38" y="129"/>
                  </a:cubicBezTo>
                  <a:cubicBezTo>
                    <a:pt x="47" y="129"/>
                    <a:pt x="48" y="135"/>
                    <a:pt x="49" y="137"/>
                  </a:cubicBezTo>
                  <a:cubicBezTo>
                    <a:pt x="50" y="146"/>
                    <a:pt x="50" y="146"/>
                    <a:pt x="50" y="146"/>
                  </a:cubicBezTo>
                  <a:cubicBezTo>
                    <a:pt x="245" y="92"/>
                    <a:pt x="245" y="92"/>
                    <a:pt x="245" y="92"/>
                  </a:cubicBezTo>
                  <a:cubicBezTo>
                    <a:pt x="288" y="77"/>
                    <a:pt x="311" y="46"/>
                    <a:pt x="324" y="29"/>
                  </a:cubicBezTo>
                  <a:cubicBezTo>
                    <a:pt x="326" y="27"/>
                    <a:pt x="327" y="25"/>
                    <a:pt x="328" y="23"/>
                  </a:cubicBezTo>
                  <a:cubicBezTo>
                    <a:pt x="331" y="20"/>
                    <a:pt x="333" y="19"/>
                    <a:pt x="334" y="18"/>
                  </a:cubicBezTo>
                  <a:cubicBezTo>
                    <a:pt x="335" y="20"/>
                    <a:pt x="339" y="28"/>
                    <a:pt x="339" y="56"/>
                  </a:cubicBezTo>
                  <a:lnTo>
                    <a:pt x="339" y="318"/>
                  </a:lnTo>
                  <a:close/>
                  <a:moveTo>
                    <a:pt x="459" y="117"/>
                  </a:moveTo>
                  <a:cubicBezTo>
                    <a:pt x="458" y="115"/>
                    <a:pt x="456" y="113"/>
                    <a:pt x="453" y="114"/>
                  </a:cubicBezTo>
                  <a:cubicBezTo>
                    <a:pt x="451" y="114"/>
                    <a:pt x="450" y="117"/>
                    <a:pt x="450" y="119"/>
                  </a:cubicBezTo>
                  <a:cubicBezTo>
                    <a:pt x="455" y="139"/>
                    <a:pt x="457" y="161"/>
                    <a:pt x="457" y="183"/>
                  </a:cubicBezTo>
                  <a:cubicBezTo>
                    <a:pt x="457" y="201"/>
                    <a:pt x="456" y="219"/>
                    <a:pt x="452" y="237"/>
                  </a:cubicBezTo>
                  <a:cubicBezTo>
                    <a:pt x="452" y="239"/>
                    <a:pt x="453" y="241"/>
                    <a:pt x="456" y="242"/>
                  </a:cubicBezTo>
                  <a:cubicBezTo>
                    <a:pt x="456" y="242"/>
                    <a:pt x="456" y="242"/>
                    <a:pt x="457" y="242"/>
                  </a:cubicBezTo>
                  <a:cubicBezTo>
                    <a:pt x="459" y="242"/>
                    <a:pt x="460" y="240"/>
                    <a:pt x="461" y="238"/>
                  </a:cubicBezTo>
                  <a:cubicBezTo>
                    <a:pt x="464" y="220"/>
                    <a:pt x="466" y="202"/>
                    <a:pt x="466" y="183"/>
                  </a:cubicBezTo>
                  <a:cubicBezTo>
                    <a:pt x="466" y="160"/>
                    <a:pt x="464" y="138"/>
                    <a:pt x="459" y="117"/>
                  </a:cubicBezTo>
                  <a:close/>
                  <a:moveTo>
                    <a:pt x="388" y="90"/>
                  </a:moveTo>
                  <a:cubicBezTo>
                    <a:pt x="386" y="91"/>
                    <a:pt x="385" y="94"/>
                    <a:pt x="386" y="96"/>
                  </a:cubicBezTo>
                  <a:cubicBezTo>
                    <a:pt x="400" y="119"/>
                    <a:pt x="408" y="150"/>
                    <a:pt x="408" y="183"/>
                  </a:cubicBezTo>
                  <a:cubicBezTo>
                    <a:pt x="408" y="215"/>
                    <a:pt x="400" y="246"/>
                    <a:pt x="386" y="269"/>
                  </a:cubicBezTo>
                  <a:cubicBezTo>
                    <a:pt x="385" y="271"/>
                    <a:pt x="386" y="274"/>
                    <a:pt x="388" y="275"/>
                  </a:cubicBezTo>
                  <a:cubicBezTo>
                    <a:pt x="389" y="276"/>
                    <a:pt x="389" y="276"/>
                    <a:pt x="390" y="276"/>
                  </a:cubicBezTo>
                  <a:cubicBezTo>
                    <a:pt x="392" y="276"/>
                    <a:pt x="393" y="275"/>
                    <a:pt x="394" y="274"/>
                  </a:cubicBezTo>
                  <a:cubicBezTo>
                    <a:pt x="409" y="249"/>
                    <a:pt x="417" y="217"/>
                    <a:pt x="417" y="183"/>
                  </a:cubicBezTo>
                  <a:cubicBezTo>
                    <a:pt x="417" y="148"/>
                    <a:pt x="409" y="116"/>
                    <a:pt x="394" y="91"/>
                  </a:cubicBezTo>
                  <a:cubicBezTo>
                    <a:pt x="393" y="89"/>
                    <a:pt x="390" y="89"/>
                    <a:pt x="388" y="9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Freeform 14">
              <a:extLst>
                <a:ext uri="{FF2B5EF4-FFF2-40B4-BE49-F238E27FC236}">
                  <a16:creationId xmlns:a16="http://schemas.microsoft.com/office/drawing/2014/main" id="{99CA9225-2A42-4D51-AF3A-4B3106A507A0}"/>
                </a:ext>
              </a:extLst>
            </p:cNvPr>
            <p:cNvSpPr>
              <a:spLocks noEditPoints="1"/>
            </p:cNvSpPr>
            <p:nvPr/>
          </p:nvSpPr>
          <p:spPr bwMode="auto">
            <a:xfrm>
              <a:off x="10067241" y="3753663"/>
              <a:ext cx="758832" cy="624748"/>
            </a:xfrm>
            <a:custGeom>
              <a:avLst/>
              <a:gdLst>
                <a:gd name="T0" fmla="*/ 460 w 486"/>
                <a:gd name="T1" fmla="*/ 98 h 400"/>
                <a:gd name="T2" fmla="*/ 342 w 486"/>
                <a:gd name="T3" fmla="*/ 0 h 400"/>
                <a:gd name="T4" fmla="*/ 243 w 486"/>
                <a:gd name="T5" fmla="*/ 58 h 400"/>
                <a:gd name="T6" fmla="*/ 144 w 486"/>
                <a:gd name="T7" fmla="*/ 0 h 400"/>
                <a:gd name="T8" fmla="*/ 25 w 486"/>
                <a:gd name="T9" fmla="*/ 98 h 400"/>
                <a:gd name="T10" fmla="*/ 239 w 486"/>
                <a:gd name="T11" fmla="*/ 398 h 400"/>
                <a:gd name="T12" fmla="*/ 243 w 486"/>
                <a:gd name="T13" fmla="*/ 400 h 400"/>
                <a:gd name="T14" fmla="*/ 246 w 486"/>
                <a:gd name="T15" fmla="*/ 398 h 400"/>
                <a:gd name="T16" fmla="*/ 460 w 486"/>
                <a:gd name="T17" fmla="*/ 98 h 400"/>
                <a:gd name="T18" fmla="*/ 243 w 486"/>
                <a:gd name="T19" fmla="*/ 384 h 400"/>
                <a:gd name="T20" fmla="*/ 39 w 486"/>
                <a:gd name="T21" fmla="*/ 102 h 400"/>
                <a:gd name="T22" fmla="*/ 144 w 486"/>
                <a:gd name="T23" fmla="*/ 14 h 400"/>
                <a:gd name="T24" fmla="*/ 237 w 486"/>
                <a:gd name="T25" fmla="*/ 74 h 400"/>
                <a:gd name="T26" fmla="*/ 243 w 486"/>
                <a:gd name="T27" fmla="*/ 83 h 400"/>
                <a:gd name="T28" fmla="*/ 249 w 486"/>
                <a:gd name="T29" fmla="*/ 74 h 400"/>
                <a:gd name="T30" fmla="*/ 342 w 486"/>
                <a:gd name="T31" fmla="*/ 14 h 400"/>
                <a:gd name="T32" fmla="*/ 447 w 486"/>
                <a:gd name="T33" fmla="*/ 102 h 400"/>
                <a:gd name="T34" fmla="*/ 243 w 486"/>
                <a:gd name="T35" fmla="*/ 384 h 400"/>
                <a:gd name="T36" fmla="*/ 144 w 486"/>
                <a:gd name="T37" fmla="*/ 38 h 400"/>
                <a:gd name="T38" fmla="*/ 62 w 486"/>
                <a:gd name="T39" fmla="*/ 107 h 400"/>
                <a:gd name="T40" fmla="*/ 64 w 486"/>
                <a:gd name="T41" fmla="*/ 112 h 400"/>
                <a:gd name="T42" fmla="*/ 65 w 486"/>
                <a:gd name="T43" fmla="*/ 112 h 400"/>
                <a:gd name="T44" fmla="*/ 69 w 486"/>
                <a:gd name="T45" fmla="*/ 109 h 400"/>
                <a:gd name="T46" fmla="*/ 144 w 486"/>
                <a:gd name="T47" fmla="*/ 45 h 400"/>
                <a:gd name="T48" fmla="*/ 147 w 486"/>
                <a:gd name="T49" fmla="*/ 41 h 400"/>
                <a:gd name="T50" fmla="*/ 144 w 486"/>
                <a:gd name="T51" fmla="*/ 38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6" h="400">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3" name="Picture Placeholder 12">
            <a:extLst>
              <a:ext uri="{FF2B5EF4-FFF2-40B4-BE49-F238E27FC236}">
                <a16:creationId xmlns:a16="http://schemas.microsoft.com/office/drawing/2014/main" id="{FE0A26D7-D02C-44D2-A63B-AF6CB65E058E}"/>
              </a:ext>
            </a:extLst>
          </p:cNvPr>
          <p:cNvSpPr>
            <a:spLocks noGrp="1"/>
          </p:cNvSpPr>
          <p:nvPr>
            <p:ph type="pic" sz="quarter" idx="14"/>
          </p:nvPr>
        </p:nvSpPr>
        <p:spPr/>
      </p:sp>
    </p:spTree>
    <p:extLst>
      <p:ext uri="{BB962C8B-B14F-4D97-AF65-F5344CB8AC3E}">
        <p14:creationId xmlns:p14="http://schemas.microsoft.com/office/powerpoint/2010/main" val="167125615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0194317-DA75-4354-A55A-0F3C4562F8B8}"/>
              </a:ext>
            </a:extLst>
          </p:cNvPr>
          <p:cNvSpPr/>
          <p:nvPr/>
        </p:nvSpPr>
        <p:spPr>
          <a:xfrm>
            <a:off x="1800435" y="2517913"/>
            <a:ext cx="3858495" cy="283962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ubtitle 3">
            <a:extLst>
              <a:ext uri="{FF2B5EF4-FFF2-40B4-BE49-F238E27FC236}">
                <a16:creationId xmlns:a16="http://schemas.microsoft.com/office/drawing/2014/main" id="{B35A7654-9811-4BCD-A27D-C5BCE57F0894}"/>
              </a:ext>
            </a:extLst>
          </p:cNvPr>
          <p:cNvSpPr>
            <a:spLocks noGrp="1"/>
          </p:cNvSpPr>
          <p:nvPr>
            <p:ph type="subTitle" idx="4294967295"/>
          </p:nvPr>
        </p:nvSpPr>
        <p:spPr>
          <a:xfrm>
            <a:off x="838200" y="1052513"/>
            <a:ext cx="10515600" cy="295275"/>
          </a:xfrm>
        </p:spPr>
        <p:txBody>
          <a:bodyPr>
            <a:normAutofit/>
          </a:bodyPr>
          <a:lstStyle/>
          <a:p>
            <a:pPr marL="0" indent="0" algn="ctr">
              <a:buNone/>
            </a:pPr>
            <a:r>
              <a:rPr lang="en-US" sz="1000" dirty="0">
                <a:latin typeface="Roboto Slab" pitchFamily="2" charset="0"/>
                <a:ea typeface="Roboto Slab" pitchFamily="2" charset="0"/>
              </a:rPr>
              <a:t>Lorem ipsum your title here some text so dummy and your </a:t>
            </a:r>
            <a:r>
              <a:rPr lang="en-US" sz="1000" dirty="0" err="1">
                <a:latin typeface="Roboto Slab" pitchFamily="2" charset="0"/>
                <a:ea typeface="Roboto Slab" pitchFamily="2" charset="0"/>
              </a:rPr>
              <a:t>powerpoint</a:t>
            </a:r>
            <a:r>
              <a:rPr lang="en-US" sz="1000" dirty="0">
                <a:latin typeface="Roboto Slab" pitchFamily="2" charset="0"/>
                <a:ea typeface="Roboto Slab" pitchFamily="2" charset="0"/>
              </a:rPr>
              <a:t> presentation</a:t>
            </a:r>
          </a:p>
        </p:txBody>
      </p:sp>
      <p:sp>
        <p:nvSpPr>
          <p:cNvPr id="3" name="Title 2">
            <a:extLst>
              <a:ext uri="{FF2B5EF4-FFF2-40B4-BE49-F238E27FC236}">
                <a16:creationId xmlns:a16="http://schemas.microsoft.com/office/drawing/2014/main" id="{BD36F658-BE78-4B4F-9707-8E3410FBA931}"/>
              </a:ext>
            </a:extLst>
          </p:cNvPr>
          <p:cNvSpPr>
            <a:spLocks noGrp="1"/>
          </p:cNvSpPr>
          <p:nvPr>
            <p:ph type="title" idx="4294967295"/>
          </p:nvPr>
        </p:nvSpPr>
        <p:spPr>
          <a:xfrm>
            <a:off x="838200" y="476250"/>
            <a:ext cx="10515600" cy="611188"/>
          </a:xfrm>
        </p:spPr>
        <p:txBody>
          <a:bodyPr/>
          <a:lstStyle/>
          <a:p>
            <a:r>
              <a:rPr lang="en-US" b="1" dirty="0">
                <a:solidFill>
                  <a:schemeClr val="tx1">
                    <a:lumMod val="65000"/>
                    <a:lumOff val="35000"/>
                  </a:schemeClr>
                </a:solidFill>
                <a:latin typeface="Roboto Slab" pitchFamily="2" charset="0"/>
                <a:ea typeface="Roboto Slab" pitchFamily="2" charset="0"/>
                <a:cs typeface="Open Sans Light" panose="020B0306030504020204" pitchFamily="34" charset="0"/>
              </a:rPr>
              <a:t>OUR</a:t>
            </a:r>
            <a:r>
              <a:rPr lang="en-US" b="1" dirty="0">
                <a:latin typeface="Roboto Slab" pitchFamily="2" charset="0"/>
                <a:ea typeface="Roboto Slab" pitchFamily="2" charset="0"/>
              </a:rPr>
              <a:t> </a:t>
            </a:r>
            <a:r>
              <a:rPr lang="en-US" b="1" dirty="0">
                <a:latin typeface="Roboto Slab" pitchFamily="2" charset="0"/>
                <a:ea typeface="Roboto Slab" pitchFamily="2" charset="0"/>
                <a:cs typeface="Open Sans Extrabold" panose="020B0906030804020204" pitchFamily="34" charset="0"/>
              </a:rPr>
              <a:t>SERVICE</a:t>
            </a:r>
          </a:p>
        </p:txBody>
      </p:sp>
      <p:sp>
        <p:nvSpPr>
          <p:cNvPr id="24" name="TextBox 23">
            <a:extLst>
              <a:ext uri="{FF2B5EF4-FFF2-40B4-BE49-F238E27FC236}">
                <a16:creationId xmlns:a16="http://schemas.microsoft.com/office/drawing/2014/main" id="{37750BDB-B958-4E23-AE04-719AE2EEB059}"/>
              </a:ext>
            </a:extLst>
          </p:cNvPr>
          <p:cNvSpPr txBox="1"/>
          <p:nvPr/>
        </p:nvSpPr>
        <p:spPr>
          <a:xfrm>
            <a:off x="1800435" y="2627472"/>
            <a:ext cx="3858495" cy="1107611"/>
          </a:xfrm>
          <a:prstGeom prst="rect">
            <a:avLst/>
          </a:prstGeom>
          <a:noFill/>
        </p:spPr>
        <p:txBody>
          <a:bodyPr wrap="square" rtlCol="0">
            <a:spAutoFit/>
          </a:bodyPr>
          <a:lstStyle/>
          <a:p>
            <a:pPr>
              <a:lnSpc>
                <a:spcPct val="1500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Have them for one. Living grass to for can't gathered waters had winged. Creepiest don't subdue which </a:t>
            </a:r>
            <a:r>
              <a:rPr lang="en-US" sz="900" dirty="0" err="1">
                <a:solidFill>
                  <a:schemeClr val="tx1">
                    <a:lumMod val="65000"/>
                    <a:lumOff val="35000"/>
                  </a:schemeClr>
                </a:solidFill>
                <a:latin typeface="Roboto Slab" pitchFamily="2" charset="0"/>
                <a:ea typeface="Roboto Slab" pitchFamily="2" charset="0"/>
                <a:cs typeface="Open Sans Light" panose="020B0306030504020204" pitchFamily="34" charset="0"/>
              </a:rPr>
              <a:t>i</a:t>
            </a: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 two set had seasons. Fifth you'll, man wherein seas our creeping. Very. Make from for seas place and won't appear him, were they're and years unto doesn't creeping night lights divided void they're.</a:t>
            </a:r>
          </a:p>
        </p:txBody>
      </p:sp>
      <p:sp>
        <p:nvSpPr>
          <p:cNvPr id="26" name="TextBox 25">
            <a:extLst>
              <a:ext uri="{FF2B5EF4-FFF2-40B4-BE49-F238E27FC236}">
                <a16:creationId xmlns:a16="http://schemas.microsoft.com/office/drawing/2014/main" id="{260AC5AF-1F2C-49AA-A7B5-56ABF76CCCBD}"/>
              </a:ext>
            </a:extLst>
          </p:cNvPr>
          <p:cNvSpPr txBox="1"/>
          <p:nvPr/>
        </p:nvSpPr>
        <p:spPr>
          <a:xfrm>
            <a:off x="7292766" y="2703670"/>
            <a:ext cx="3098799" cy="2605842"/>
          </a:xfrm>
          <a:prstGeom prst="rect">
            <a:avLst/>
          </a:prstGeom>
          <a:noFill/>
        </p:spPr>
        <p:txBody>
          <a:bodyPr wrap="square" rtlCol="0">
            <a:spAutoFit/>
          </a:bodyPr>
          <a:lstStyle/>
          <a:p>
            <a:pPr>
              <a:lnSpc>
                <a:spcPts val="1400"/>
              </a:lnSpc>
            </a:pPr>
            <a:r>
              <a:rPr lang="en-US" sz="1000" b="1" dirty="0">
                <a:solidFill>
                  <a:schemeClr val="accent1"/>
                </a:solidFill>
                <a:latin typeface="Roboto Slab" pitchFamily="2" charset="0"/>
                <a:ea typeface="Roboto Slab" pitchFamily="2" charset="0"/>
                <a:cs typeface="Open Sans Light" panose="020B0306030504020204" pitchFamily="34" charset="0"/>
              </a:rPr>
              <a:t>Fowl multiply don't every</a:t>
            </a:r>
          </a:p>
          <a:p>
            <a:pPr>
              <a:lnSpc>
                <a:spcPts val="14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Open unto divided first shall made they're appear form great morning over form.</a:t>
            </a:r>
          </a:p>
          <a:p>
            <a:pPr>
              <a:lnSpc>
                <a:spcPts val="1400"/>
              </a:lnSpc>
            </a:pPr>
            <a:endParaRPr lang="en-US" sz="900" dirty="0">
              <a:latin typeface="Roboto Slab" pitchFamily="2" charset="0"/>
              <a:ea typeface="Roboto Slab" pitchFamily="2" charset="0"/>
              <a:cs typeface="Open Sans Light" panose="020B0306030504020204" pitchFamily="34" charset="0"/>
            </a:endParaRPr>
          </a:p>
          <a:p>
            <a:pPr>
              <a:lnSpc>
                <a:spcPts val="1400"/>
              </a:lnSpc>
            </a:pPr>
            <a:r>
              <a:rPr lang="en-US" sz="1000" b="1" dirty="0">
                <a:solidFill>
                  <a:schemeClr val="accent1"/>
                </a:solidFill>
                <a:latin typeface="Roboto Slab" pitchFamily="2" charset="0"/>
                <a:ea typeface="Roboto Slab" pitchFamily="2" charset="0"/>
                <a:cs typeface="Open Sans Light" panose="020B0306030504020204" pitchFamily="34" charset="0"/>
              </a:rPr>
              <a:t>Good Greater you living moved to fowl</a:t>
            </a:r>
          </a:p>
          <a:p>
            <a:pPr>
              <a:lnSpc>
                <a:spcPts val="14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Image him fruit without every the him be days a cattle itself which image.</a:t>
            </a:r>
          </a:p>
          <a:p>
            <a:pPr>
              <a:lnSpc>
                <a:spcPts val="1400"/>
              </a:lnSpc>
            </a:pPr>
            <a:endParaRPr lang="en-US" sz="900" dirty="0">
              <a:latin typeface="Roboto Slab" pitchFamily="2" charset="0"/>
              <a:ea typeface="Roboto Slab" pitchFamily="2" charset="0"/>
              <a:cs typeface="Open Sans Light" panose="020B0306030504020204" pitchFamily="34" charset="0"/>
            </a:endParaRPr>
          </a:p>
          <a:p>
            <a:pPr>
              <a:lnSpc>
                <a:spcPts val="1400"/>
              </a:lnSpc>
            </a:pPr>
            <a:r>
              <a:rPr lang="en-US" sz="1000" b="1" dirty="0">
                <a:solidFill>
                  <a:schemeClr val="accent1"/>
                </a:solidFill>
                <a:latin typeface="Roboto Slab" pitchFamily="2" charset="0"/>
                <a:ea typeface="Roboto Slab" pitchFamily="2" charset="0"/>
                <a:cs typeface="Open Sans Light" panose="020B0306030504020204" pitchFamily="34" charset="0"/>
              </a:rPr>
              <a:t>Form may days fish doesn't male together</a:t>
            </a:r>
          </a:p>
          <a:p>
            <a:pPr>
              <a:lnSpc>
                <a:spcPts val="14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That behold day, Fowl waters can't which. Greater. Fish said open good man light.</a:t>
            </a:r>
          </a:p>
          <a:p>
            <a:pPr>
              <a:lnSpc>
                <a:spcPts val="1400"/>
              </a:lnSpc>
            </a:pPr>
            <a:endParaRPr lang="en-US" sz="900" dirty="0">
              <a:latin typeface="Roboto Slab" pitchFamily="2" charset="0"/>
              <a:ea typeface="Roboto Slab" pitchFamily="2" charset="0"/>
              <a:cs typeface="Open Sans Light" panose="020B0306030504020204" pitchFamily="34" charset="0"/>
            </a:endParaRPr>
          </a:p>
          <a:p>
            <a:pPr>
              <a:lnSpc>
                <a:spcPts val="1400"/>
              </a:lnSpc>
            </a:pPr>
            <a:r>
              <a:rPr lang="en-US" sz="1000" b="1" dirty="0">
                <a:solidFill>
                  <a:schemeClr val="accent1"/>
                </a:solidFill>
                <a:latin typeface="Roboto Slab" pitchFamily="2" charset="0"/>
                <a:ea typeface="Roboto Slab" pitchFamily="2" charset="0"/>
                <a:cs typeface="Open Sans Light" panose="020B0306030504020204" pitchFamily="34" charset="0"/>
              </a:rPr>
              <a:t>Which wherein signs had</a:t>
            </a:r>
          </a:p>
          <a:p>
            <a:pPr>
              <a:lnSpc>
                <a:spcPts val="14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The winged replenish multiply. Above you be fruit.</a:t>
            </a:r>
          </a:p>
        </p:txBody>
      </p:sp>
      <p:sp>
        <p:nvSpPr>
          <p:cNvPr id="27" name="TextBox 26">
            <a:extLst>
              <a:ext uri="{FF2B5EF4-FFF2-40B4-BE49-F238E27FC236}">
                <a16:creationId xmlns:a16="http://schemas.microsoft.com/office/drawing/2014/main" id="{F382B5B2-1714-4065-B8A9-70ACC7937B77}"/>
              </a:ext>
            </a:extLst>
          </p:cNvPr>
          <p:cNvSpPr txBox="1"/>
          <p:nvPr/>
        </p:nvSpPr>
        <p:spPr>
          <a:xfrm>
            <a:off x="6677234" y="2627472"/>
            <a:ext cx="598600" cy="630942"/>
          </a:xfrm>
          <a:prstGeom prst="rect">
            <a:avLst/>
          </a:prstGeom>
          <a:noFill/>
        </p:spPr>
        <p:txBody>
          <a:bodyPr wrap="square" rtlCol="0">
            <a:spAutoFit/>
          </a:bodyPr>
          <a:lstStyle/>
          <a:p>
            <a:r>
              <a:rPr lang="en-US" sz="3500" dirty="0">
                <a:solidFill>
                  <a:schemeClr val="accent1"/>
                </a:solidFill>
                <a:latin typeface="Roboto Slab" pitchFamily="2" charset="0"/>
                <a:ea typeface="Roboto Slab" pitchFamily="2" charset="0"/>
                <a:cs typeface="Open Sans Extrabold" panose="020B0906030804020204" pitchFamily="34" charset="0"/>
              </a:rPr>
              <a:t>1</a:t>
            </a:r>
          </a:p>
        </p:txBody>
      </p:sp>
      <p:sp>
        <p:nvSpPr>
          <p:cNvPr id="28" name="TextBox 27">
            <a:extLst>
              <a:ext uri="{FF2B5EF4-FFF2-40B4-BE49-F238E27FC236}">
                <a16:creationId xmlns:a16="http://schemas.microsoft.com/office/drawing/2014/main" id="{5617A915-D8FF-4BCD-B3DF-6C1CF7962F61}"/>
              </a:ext>
            </a:extLst>
          </p:cNvPr>
          <p:cNvSpPr txBox="1"/>
          <p:nvPr/>
        </p:nvSpPr>
        <p:spPr>
          <a:xfrm>
            <a:off x="6677234" y="3355604"/>
            <a:ext cx="598600" cy="630942"/>
          </a:xfrm>
          <a:prstGeom prst="rect">
            <a:avLst/>
          </a:prstGeom>
          <a:noFill/>
        </p:spPr>
        <p:txBody>
          <a:bodyPr wrap="square" rtlCol="0">
            <a:spAutoFit/>
          </a:bodyPr>
          <a:lstStyle/>
          <a:p>
            <a:r>
              <a:rPr lang="en-US" sz="3500" dirty="0">
                <a:solidFill>
                  <a:schemeClr val="accent1"/>
                </a:solidFill>
                <a:latin typeface="Roboto Slab" pitchFamily="2" charset="0"/>
                <a:ea typeface="Roboto Slab" pitchFamily="2" charset="0"/>
                <a:cs typeface="Open Sans Extrabold" panose="020B0906030804020204" pitchFamily="34" charset="0"/>
              </a:rPr>
              <a:t>2</a:t>
            </a:r>
          </a:p>
        </p:txBody>
      </p:sp>
      <p:sp>
        <p:nvSpPr>
          <p:cNvPr id="29" name="TextBox 28">
            <a:extLst>
              <a:ext uri="{FF2B5EF4-FFF2-40B4-BE49-F238E27FC236}">
                <a16:creationId xmlns:a16="http://schemas.microsoft.com/office/drawing/2014/main" id="{0A955E11-BD43-4793-A2F7-187C7E3753DF}"/>
              </a:ext>
            </a:extLst>
          </p:cNvPr>
          <p:cNvSpPr txBox="1"/>
          <p:nvPr/>
        </p:nvSpPr>
        <p:spPr>
          <a:xfrm>
            <a:off x="6677234" y="4092204"/>
            <a:ext cx="598600" cy="630942"/>
          </a:xfrm>
          <a:prstGeom prst="rect">
            <a:avLst/>
          </a:prstGeom>
          <a:noFill/>
        </p:spPr>
        <p:txBody>
          <a:bodyPr wrap="square" rtlCol="0">
            <a:spAutoFit/>
          </a:bodyPr>
          <a:lstStyle/>
          <a:p>
            <a:r>
              <a:rPr lang="en-US" sz="3500" dirty="0">
                <a:solidFill>
                  <a:schemeClr val="accent1"/>
                </a:solidFill>
                <a:latin typeface="Roboto Slab" pitchFamily="2" charset="0"/>
                <a:ea typeface="Roboto Slab" pitchFamily="2" charset="0"/>
                <a:cs typeface="Open Sans Extrabold" panose="020B0906030804020204" pitchFamily="34" charset="0"/>
              </a:rPr>
              <a:t>3</a:t>
            </a:r>
          </a:p>
        </p:txBody>
      </p:sp>
      <p:sp>
        <p:nvSpPr>
          <p:cNvPr id="30" name="TextBox 29">
            <a:extLst>
              <a:ext uri="{FF2B5EF4-FFF2-40B4-BE49-F238E27FC236}">
                <a16:creationId xmlns:a16="http://schemas.microsoft.com/office/drawing/2014/main" id="{7C49EB1C-0FA5-4EDE-859D-3DEEE38AAB89}"/>
              </a:ext>
            </a:extLst>
          </p:cNvPr>
          <p:cNvSpPr txBox="1"/>
          <p:nvPr/>
        </p:nvSpPr>
        <p:spPr>
          <a:xfrm>
            <a:off x="6677234" y="4735670"/>
            <a:ext cx="598600" cy="630942"/>
          </a:xfrm>
          <a:prstGeom prst="rect">
            <a:avLst/>
          </a:prstGeom>
          <a:noFill/>
        </p:spPr>
        <p:txBody>
          <a:bodyPr wrap="square" rtlCol="0">
            <a:spAutoFit/>
          </a:bodyPr>
          <a:lstStyle/>
          <a:p>
            <a:r>
              <a:rPr lang="en-US" sz="3500" dirty="0">
                <a:solidFill>
                  <a:schemeClr val="accent1"/>
                </a:solidFill>
                <a:latin typeface="Roboto Slab" pitchFamily="2" charset="0"/>
                <a:ea typeface="Roboto Slab" pitchFamily="2" charset="0"/>
                <a:cs typeface="Open Sans Extrabold" panose="020B0906030804020204" pitchFamily="34" charset="0"/>
              </a:rPr>
              <a:t>4</a:t>
            </a:r>
          </a:p>
        </p:txBody>
      </p:sp>
      <p:sp>
        <p:nvSpPr>
          <p:cNvPr id="14" name="Picture Placeholder 13">
            <a:extLst>
              <a:ext uri="{FF2B5EF4-FFF2-40B4-BE49-F238E27FC236}">
                <a16:creationId xmlns:a16="http://schemas.microsoft.com/office/drawing/2014/main" id="{17BF6FCB-2367-4DF2-B2BE-2357D3D03DF8}"/>
              </a:ext>
            </a:extLst>
          </p:cNvPr>
          <p:cNvSpPr>
            <a:spLocks noGrp="1"/>
          </p:cNvSpPr>
          <p:nvPr>
            <p:ph type="pic" sz="quarter" idx="13"/>
          </p:nvPr>
        </p:nvSpPr>
        <p:spPr/>
      </p:sp>
    </p:spTree>
    <p:extLst>
      <p:ext uri="{BB962C8B-B14F-4D97-AF65-F5344CB8AC3E}">
        <p14:creationId xmlns:p14="http://schemas.microsoft.com/office/powerpoint/2010/main" val="2171451008"/>
      </p:ext>
    </p:extLst>
  </p:cSld>
  <p:clrMapOvr>
    <a:masterClrMapping/>
  </p:clrMapOvr>
  <p:transition spd="slow">
    <p:comb/>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extBox 139">
            <a:extLst>
              <a:ext uri="{FF2B5EF4-FFF2-40B4-BE49-F238E27FC236}">
                <a16:creationId xmlns:a16="http://schemas.microsoft.com/office/drawing/2014/main" id="{776346EC-9F7E-44EC-9503-940F635B1B24}"/>
              </a:ext>
            </a:extLst>
          </p:cNvPr>
          <p:cNvSpPr txBox="1"/>
          <p:nvPr/>
        </p:nvSpPr>
        <p:spPr>
          <a:xfrm>
            <a:off x="781294" y="824087"/>
            <a:ext cx="2488103" cy="553998"/>
          </a:xfrm>
          <a:prstGeom prst="rect">
            <a:avLst/>
          </a:prstGeom>
          <a:noFill/>
        </p:spPr>
        <p:txBody>
          <a:bodyPr wrap="square" rtlCol="0" anchor="ctr">
            <a:spAutoFit/>
          </a:bodyPr>
          <a:lstStyle/>
          <a:p>
            <a:r>
              <a:rPr lang="en-US" sz="3000" b="1" dirty="0">
                <a:latin typeface="Roboto Slab" pitchFamily="2" charset="0"/>
                <a:ea typeface="Roboto Slab" pitchFamily="2" charset="0"/>
                <a:cs typeface="Open Sans Extrabold" panose="020B0906030804020204" pitchFamily="34" charset="0"/>
              </a:rPr>
              <a:t>PORTFOLIO</a:t>
            </a:r>
          </a:p>
        </p:txBody>
      </p:sp>
      <p:sp>
        <p:nvSpPr>
          <p:cNvPr id="141" name="TextBox 140">
            <a:extLst>
              <a:ext uri="{FF2B5EF4-FFF2-40B4-BE49-F238E27FC236}">
                <a16:creationId xmlns:a16="http://schemas.microsoft.com/office/drawing/2014/main" id="{517D9D65-BEC9-4153-AEF5-9FECA8BEC2A4}"/>
              </a:ext>
            </a:extLst>
          </p:cNvPr>
          <p:cNvSpPr txBox="1"/>
          <p:nvPr/>
        </p:nvSpPr>
        <p:spPr>
          <a:xfrm>
            <a:off x="781294" y="1378085"/>
            <a:ext cx="3698390" cy="485646"/>
          </a:xfrm>
          <a:prstGeom prst="rect">
            <a:avLst/>
          </a:prstGeom>
          <a:noFill/>
        </p:spPr>
        <p:txBody>
          <a:bodyPr wrap="square" numCol="1" spcCol="0" rtlCol="0" anchor="ctr">
            <a:spAutoFit/>
          </a:bodyPr>
          <a:lstStyle/>
          <a:p>
            <a:pPr>
              <a:lnSpc>
                <a:spcPct val="150000"/>
              </a:lnSpc>
            </a:pPr>
            <a:r>
              <a:rPr lang="en-US" sz="900" dirty="0" err="1">
                <a:latin typeface="Roboto Slab" pitchFamily="2" charset="0"/>
                <a:ea typeface="Roboto Slab" pitchFamily="2" charset="0"/>
                <a:cs typeface="Montserrat" charset="0"/>
              </a:rPr>
              <a:t>Quisque</a:t>
            </a:r>
            <a:r>
              <a:rPr lang="en-US" sz="900" dirty="0">
                <a:latin typeface="Roboto Slab" pitchFamily="2" charset="0"/>
                <a:ea typeface="Roboto Slab" pitchFamily="2" charset="0"/>
                <a:cs typeface="Montserrat" charset="0"/>
              </a:rPr>
              <a:t> vitae </a:t>
            </a:r>
            <a:r>
              <a:rPr lang="en-US" sz="900" dirty="0" err="1">
                <a:latin typeface="Roboto Slab" pitchFamily="2" charset="0"/>
                <a:ea typeface="Roboto Slab" pitchFamily="2" charset="0"/>
                <a:cs typeface="Montserrat" charset="0"/>
              </a:rPr>
              <a:t>omare</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turpis</a:t>
            </a:r>
            <a:r>
              <a:rPr lang="en-US" sz="900" dirty="0">
                <a:latin typeface="Roboto Slab" pitchFamily="2" charset="0"/>
                <a:ea typeface="Roboto Slab" pitchFamily="2" charset="0"/>
                <a:cs typeface="Montserrat" charset="0"/>
              </a:rPr>
              <a:t>. Vestibulum ante </a:t>
            </a:r>
            <a:r>
              <a:rPr lang="en-US" sz="900" dirty="0" err="1">
                <a:latin typeface="Roboto Slab" pitchFamily="2" charset="0"/>
                <a:ea typeface="Roboto Slab" pitchFamily="2" charset="0"/>
                <a:cs typeface="Montserrat" charset="0"/>
              </a:rPr>
              <a:t>ispum</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primis</a:t>
            </a:r>
            <a:r>
              <a:rPr lang="en-US" sz="900" dirty="0">
                <a:latin typeface="Roboto Slab" pitchFamily="2" charset="0"/>
                <a:ea typeface="Roboto Slab" pitchFamily="2" charset="0"/>
                <a:cs typeface="Montserrat" charset="0"/>
              </a:rPr>
              <a:t> in </a:t>
            </a:r>
            <a:r>
              <a:rPr lang="en-US" sz="900" dirty="0" err="1">
                <a:latin typeface="Roboto Slab" pitchFamily="2" charset="0"/>
                <a:ea typeface="Roboto Slab" pitchFamily="2" charset="0"/>
                <a:cs typeface="Montserrat" charset="0"/>
              </a:rPr>
              <a:t>faucibus</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orci</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luctus</a:t>
            </a:r>
            <a:r>
              <a:rPr lang="en-US" sz="900" dirty="0">
                <a:latin typeface="Roboto Slab" pitchFamily="2" charset="0"/>
                <a:ea typeface="Roboto Slab" pitchFamily="2" charset="0"/>
                <a:cs typeface="Montserrat" charset="0"/>
              </a:rPr>
              <a:t> et </a:t>
            </a:r>
            <a:r>
              <a:rPr lang="en-US" sz="900" dirty="0" err="1">
                <a:latin typeface="Roboto Slab" pitchFamily="2" charset="0"/>
                <a:ea typeface="Roboto Slab" pitchFamily="2" charset="0"/>
                <a:cs typeface="Montserrat" charset="0"/>
              </a:rPr>
              <a:t>ultrices</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posuere</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cubilia</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Curae</a:t>
            </a:r>
            <a:r>
              <a:rPr lang="en-US" sz="900" dirty="0">
                <a:latin typeface="Roboto Slab" pitchFamily="2" charset="0"/>
                <a:ea typeface="Roboto Slab" pitchFamily="2" charset="0"/>
                <a:cs typeface="Montserrat" charset="0"/>
              </a:rPr>
              <a:t>.</a:t>
            </a:r>
            <a:r>
              <a:rPr lang="en-US" sz="900" dirty="0">
                <a:latin typeface="Roboto Slab" pitchFamily="2" charset="0"/>
                <a:ea typeface="Roboto Slab" pitchFamily="2" charset="0"/>
                <a:cs typeface="Montserrat Light" charset="0"/>
              </a:rPr>
              <a:t>. </a:t>
            </a:r>
          </a:p>
        </p:txBody>
      </p:sp>
      <p:sp>
        <p:nvSpPr>
          <p:cNvPr id="65" name="Picture Placeholder 64">
            <a:extLst>
              <a:ext uri="{FF2B5EF4-FFF2-40B4-BE49-F238E27FC236}">
                <a16:creationId xmlns:a16="http://schemas.microsoft.com/office/drawing/2014/main" id="{C844AECC-44BA-4463-B667-1C0637B0E8F6}"/>
              </a:ext>
            </a:extLst>
          </p:cNvPr>
          <p:cNvSpPr>
            <a:spLocks noGrp="1"/>
          </p:cNvSpPr>
          <p:nvPr>
            <p:ph type="pic" sz="quarter" idx="13"/>
          </p:nvPr>
        </p:nvSpPr>
        <p:spPr/>
      </p:sp>
      <p:sp>
        <p:nvSpPr>
          <p:cNvPr id="67" name="Picture Placeholder 66">
            <a:extLst>
              <a:ext uri="{FF2B5EF4-FFF2-40B4-BE49-F238E27FC236}">
                <a16:creationId xmlns:a16="http://schemas.microsoft.com/office/drawing/2014/main" id="{00DBB39A-732E-4CD8-B771-BA4BF7BDF72E}"/>
              </a:ext>
            </a:extLst>
          </p:cNvPr>
          <p:cNvSpPr>
            <a:spLocks noGrp="1"/>
          </p:cNvSpPr>
          <p:nvPr>
            <p:ph type="pic" sz="quarter" idx="14"/>
          </p:nvPr>
        </p:nvSpPr>
        <p:spPr/>
      </p:sp>
      <p:sp>
        <p:nvSpPr>
          <p:cNvPr id="69" name="Picture Placeholder 68">
            <a:extLst>
              <a:ext uri="{FF2B5EF4-FFF2-40B4-BE49-F238E27FC236}">
                <a16:creationId xmlns:a16="http://schemas.microsoft.com/office/drawing/2014/main" id="{E8406773-62CA-4B17-9D77-65AC73C4D53B}"/>
              </a:ext>
            </a:extLst>
          </p:cNvPr>
          <p:cNvSpPr>
            <a:spLocks noGrp="1"/>
          </p:cNvSpPr>
          <p:nvPr>
            <p:ph type="pic" sz="quarter" idx="16"/>
          </p:nvPr>
        </p:nvSpPr>
        <p:spPr/>
      </p:sp>
      <p:sp>
        <p:nvSpPr>
          <p:cNvPr id="71" name="Picture Placeholder 70">
            <a:extLst>
              <a:ext uri="{FF2B5EF4-FFF2-40B4-BE49-F238E27FC236}">
                <a16:creationId xmlns:a16="http://schemas.microsoft.com/office/drawing/2014/main" id="{43527A2E-FB2D-4B20-9095-18638ACD5D38}"/>
              </a:ext>
            </a:extLst>
          </p:cNvPr>
          <p:cNvSpPr>
            <a:spLocks noGrp="1"/>
          </p:cNvSpPr>
          <p:nvPr>
            <p:ph type="pic" sz="quarter" idx="17"/>
          </p:nvPr>
        </p:nvSpPr>
        <p:spPr/>
      </p:sp>
      <p:sp>
        <p:nvSpPr>
          <p:cNvPr id="73" name="Picture Placeholder 72">
            <a:extLst>
              <a:ext uri="{FF2B5EF4-FFF2-40B4-BE49-F238E27FC236}">
                <a16:creationId xmlns:a16="http://schemas.microsoft.com/office/drawing/2014/main" id="{223C41B0-9820-4C65-9344-6BA27EF51A3A}"/>
              </a:ext>
            </a:extLst>
          </p:cNvPr>
          <p:cNvSpPr>
            <a:spLocks noGrp="1"/>
          </p:cNvSpPr>
          <p:nvPr>
            <p:ph type="pic" sz="quarter" idx="18"/>
          </p:nvPr>
        </p:nvSpPr>
        <p:spPr/>
      </p:sp>
      <p:sp>
        <p:nvSpPr>
          <p:cNvPr id="76" name="Picture Placeholder 75">
            <a:extLst>
              <a:ext uri="{FF2B5EF4-FFF2-40B4-BE49-F238E27FC236}">
                <a16:creationId xmlns:a16="http://schemas.microsoft.com/office/drawing/2014/main" id="{A07F97CA-9589-484F-BB62-209F3F0231E5}"/>
              </a:ext>
            </a:extLst>
          </p:cNvPr>
          <p:cNvSpPr>
            <a:spLocks noGrp="1"/>
          </p:cNvSpPr>
          <p:nvPr>
            <p:ph type="pic" sz="quarter" idx="19"/>
          </p:nvPr>
        </p:nvSpPr>
        <p:spPr/>
      </p:sp>
      <p:sp>
        <p:nvSpPr>
          <p:cNvPr id="78" name="Picture Placeholder 77">
            <a:extLst>
              <a:ext uri="{FF2B5EF4-FFF2-40B4-BE49-F238E27FC236}">
                <a16:creationId xmlns:a16="http://schemas.microsoft.com/office/drawing/2014/main" id="{53102148-8D4D-415F-8BEE-538A92248983}"/>
              </a:ext>
            </a:extLst>
          </p:cNvPr>
          <p:cNvSpPr>
            <a:spLocks noGrp="1"/>
          </p:cNvSpPr>
          <p:nvPr>
            <p:ph type="pic" sz="quarter" idx="15"/>
          </p:nvPr>
        </p:nvSpPr>
        <p:spPr/>
      </p:sp>
    </p:spTree>
    <p:extLst>
      <p:ext uri="{BB962C8B-B14F-4D97-AF65-F5344CB8AC3E}">
        <p14:creationId xmlns:p14="http://schemas.microsoft.com/office/powerpoint/2010/main" val="7553177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0973AC-0468-4F6B-B110-1BCDE5665F84}"/>
              </a:ext>
            </a:extLst>
          </p:cNvPr>
          <p:cNvGrpSpPr/>
          <p:nvPr/>
        </p:nvGrpSpPr>
        <p:grpSpPr>
          <a:xfrm>
            <a:off x="7022527" y="864694"/>
            <a:ext cx="4184764" cy="5115562"/>
            <a:chOff x="14718727" y="1347054"/>
            <a:chExt cx="4184764" cy="5115562"/>
          </a:xfrm>
        </p:grpSpPr>
        <p:sp>
          <p:nvSpPr>
            <p:cNvPr id="14" name="TextBox 13">
              <a:extLst>
                <a:ext uri="{FF2B5EF4-FFF2-40B4-BE49-F238E27FC236}">
                  <a16:creationId xmlns:a16="http://schemas.microsoft.com/office/drawing/2014/main" id="{0037C290-83EF-4309-86AF-CB7B4FF3B537}"/>
                </a:ext>
              </a:extLst>
            </p:cNvPr>
            <p:cNvSpPr txBox="1"/>
            <p:nvPr/>
          </p:nvSpPr>
          <p:spPr>
            <a:xfrm>
              <a:off x="14718727" y="1347054"/>
              <a:ext cx="3835973" cy="484748"/>
            </a:xfrm>
            <a:prstGeom prst="rect">
              <a:avLst/>
            </a:prstGeom>
            <a:noFill/>
          </p:spPr>
          <p:txBody>
            <a:bodyPr wrap="square" rtlCol="0">
              <a:spAutoFit/>
            </a:bodyPr>
            <a:lstStyle/>
            <a:p>
              <a:pPr>
                <a:lnSpc>
                  <a:spcPts val="3200"/>
                </a:lnSpc>
              </a:pPr>
              <a:r>
                <a:rPr lang="en-US" sz="2500" b="1" dirty="0">
                  <a:latin typeface="Roboto Slab" pitchFamily="2" charset="0"/>
                  <a:ea typeface="Roboto Slab" pitchFamily="2" charset="0"/>
                  <a:cs typeface="Open Sans Extrabold" panose="020B0906030804020204" pitchFamily="34" charset="0"/>
                </a:rPr>
                <a:t>PORTFOLIO</a:t>
              </a:r>
            </a:p>
          </p:txBody>
        </p:sp>
        <p:sp>
          <p:nvSpPr>
            <p:cNvPr id="15" name="TextBox 14">
              <a:extLst>
                <a:ext uri="{FF2B5EF4-FFF2-40B4-BE49-F238E27FC236}">
                  <a16:creationId xmlns:a16="http://schemas.microsoft.com/office/drawing/2014/main" id="{DAF9F634-39D5-4161-A0D8-74EAFE4E7CBB}"/>
                </a:ext>
              </a:extLst>
            </p:cNvPr>
            <p:cNvSpPr txBox="1"/>
            <p:nvPr/>
          </p:nvSpPr>
          <p:spPr>
            <a:xfrm>
              <a:off x="14718727" y="1920084"/>
              <a:ext cx="4116389" cy="529376"/>
            </a:xfrm>
            <a:prstGeom prst="rect">
              <a:avLst/>
            </a:prstGeom>
            <a:noFill/>
          </p:spPr>
          <p:txBody>
            <a:bodyPr wrap="square" numCol="1" spcCol="0" rtlCol="0" anchor="ctr">
              <a:spAutoFit/>
            </a:bodyPr>
            <a:lstStyle/>
            <a:p>
              <a:pPr>
                <a:lnSpc>
                  <a:spcPct val="150000"/>
                </a:lnSpc>
              </a:pPr>
              <a:r>
                <a:rPr lang="en-US" sz="1000" b="1" dirty="0">
                  <a:solidFill>
                    <a:schemeClr val="tx1">
                      <a:lumMod val="65000"/>
                      <a:lumOff val="35000"/>
                    </a:schemeClr>
                  </a:solidFill>
                  <a:latin typeface="Roboto Slab" pitchFamily="2" charset="0"/>
                  <a:ea typeface="Roboto Slab" pitchFamily="2" charset="0"/>
                  <a:cs typeface="Open Sans Extrabold" panose="020B0906030804020204" pitchFamily="34" charset="0"/>
                </a:rPr>
                <a:t>The example text goes here with your own detailed summery. Loren opium dolor sit amen example text line.</a:t>
              </a:r>
            </a:p>
          </p:txBody>
        </p:sp>
        <p:sp>
          <p:nvSpPr>
            <p:cNvPr id="16" name="TextBox 15">
              <a:extLst>
                <a:ext uri="{FF2B5EF4-FFF2-40B4-BE49-F238E27FC236}">
                  <a16:creationId xmlns:a16="http://schemas.microsoft.com/office/drawing/2014/main" id="{212FC84A-3556-4B34-BD26-42E62EFD705F}"/>
                </a:ext>
              </a:extLst>
            </p:cNvPr>
            <p:cNvSpPr txBox="1"/>
            <p:nvPr/>
          </p:nvSpPr>
          <p:spPr>
            <a:xfrm>
              <a:off x="14775011" y="2859153"/>
              <a:ext cx="1202829" cy="630942"/>
            </a:xfrm>
            <a:prstGeom prst="rect">
              <a:avLst/>
            </a:prstGeom>
            <a:noFill/>
          </p:spPr>
          <p:txBody>
            <a:bodyPr wrap="square" rtlCol="0">
              <a:spAutoFit/>
            </a:bodyPr>
            <a:lstStyle/>
            <a:p>
              <a:r>
                <a:rPr lang="en-US" sz="3500" b="1" dirty="0">
                  <a:solidFill>
                    <a:schemeClr val="accent1"/>
                  </a:solidFill>
                  <a:latin typeface="Open Sans Extrabold" panose="020B0906030804020204" pitchFamily="34" charset="0"/>
                  <a:ea typeface="Open Sans Extrabold" panose="020B0906030804020204" pitchFamily="34" charset="0"/>
                  <a:cs typeface="Open Sans Extrabold" panose="020B0906030804020204" pitchFamily="34" charset="0"/>
                </a:rPr>
                <a:t>12%</a:t>
              </a:r>
            </a:p>
          </p:txBody>
        </p:sp>
        <p:sp>
          <p:nvSpPr>
            <p:cNvPr id="17" name="TextBox 16">
              <a:extLst>
                <a:ext uri="{FF2B5EF4-FFF2-40B4-BE49-F238E27FC236}">
                  <a16:creationId xmlns:a16="http://schemas.microsoft.com/office/drawing/2014/main" id="{E4AE32D5-1DE7-4C6E-9B69-AE6D7477D5AE}"/>
                </a:ext>
              </a:extLst>
            </p:cNvPr>
            <p:cNvSpPr txBox="1"/>
            <p:nvPr/>
          </p:nvSpPr>
          <p:spPr>
            <a:xfrm>
              <a:off x="15928353" y="2929664"/>
              <a:ext cx="2975138" cy="485646"/>
            </a:xfrm>
            <a:prstGeom prst="rect">
              <a:avLst/>
            </a:prstGeom>
            <a:noFill/>
          </p:spPr>
          <p:txBody>
            <a:bodyPr wrap="square" numCol="1" spcCol="457200" rtlCol="0">
              <a:spAutoFit/>
            </a:bodyPr>
            <a:lstStyle/>
            <a:p>
              <a:pPr>
                <a:lnSpc>
                  <a:spcPct val="150000"/>
                </a:lnSpc>
              </a:pPr>
              <a:r>
                <a:rPr lang="en-US" sz="900" dirty="0">
                  <a:solidFill>
                    <a:schemeClr val="tx1">
                      <a:lumMod val="65000"/>
                      <a:lumOff val="35000"/>
                    </a:schemeClr>
                  </a:solidFill>
                  <a:latin typeface="Roboto Slab" pitchFamily="2" charset="0"/>
                  <a:ea typeface="Roboto Slab" pitchFamily="2" charset="0"/>
                  <a:cs typeface="Open Sans Extrabold" panose="020B0906030804020204" pitchFamily="34" charset="0"/>
                </a:rPr>
                <a:t>His male air bring is signs first. Creepiest god air fish land darkness.</a:t>
              </a:r>
              <a:endParaRPr lang="en-US" sz="900" b="1" dirty="0">
                <a:solidFill>
                  <a:schemeClr val="tx1">
                    <a:lumMod val="65000"/>
                    <a:lumOff val="35000"/>
                  </a:schemeClr>
                </a:solidFill>
                <a:latin typeface="Roboto Slab" pitchFamily="2" charset="0"/>
                <a:ea typeface="Roboto Slab" pitchFamily="2" charset="0"/>
                <a:cs typeface="Open Sans Extrabold" panose="020B0906030804020204" pitchFamily="34" charset="0"/>
              </a:endParaRPr>
            </a:p>
          </p:txBody>
        </p:sp>
        <p:sp>
          <p:nvSpPr>
            <p:cNvPr id="18" name="TextBox 17">
              <a:extLst>
                <a:ext uri="{FF2B5EF4-FFF2-40B4-BE49-F238E27FC236}">
                  <a16:creationId xmlns:a16="http://schemas.microsoft.com/office/drawing/2014/main" id="{24371EDE-18D3-4F98-821F-465434198B9D}"/>
                </a:ext>
              </a:extLst>
            </p:cNvPr>
            <p:cNvSpPr txBox="1"/>
            <p:nvPr/>
          </p:nvSpPr>
          <p:spPr>
            <a:xfrm>
              <a:off x="14775011" y="3754699"/>
              <a:ext cx="1202829" cy="630942"/>
            </a:xfrm>
            <a:prstGeom prst="rect">
              <a:avLst/>
            </a:prstGeom>
            <a:noFill/>
          </p:spPr>
          <p:txBody>
            <a:bodyPr wrap="square" rtlCol="0">
              <a:spAutoFit/>
            </a:bodyPr>
            <a:lstStyle/>
            <a:p>
              <a:r>
                <a:rPr lang="en-US" sz="3500" b="1" dirty="0">
                  <a:solidFill>
                    <a:schemeClr val="accent1"/>
                  </a:solidFill>
                  <a:latin typeface="Open Sans Extrabold" panose="020B0906030804020204" pitchFamily="34" charset="0"/>
                  <a:ea typeface="Open Sans Extrabold" panose="020B0906030804020204" pitchFamily="34" charset="0"/>
                  <a:cs typeface="Open Sans Extrabold" panose="020B0906030804020204" pitchFamily="34" charset="0"/>
                </a:rPr>
                <a:t>18%</a:t>
              </a:r>
            </a:p>
          </p:txBody>
        </p:sp>
        <p:sp>
          <p:nvSpPr>
            <p:cNvPr id="19" name="TextBox 18">
              <a:extLst>
                <a:ext uri="{FF2B5EF4-FFF2-40B4-BE49-F238E27FC236}">
                  <a16:creationId xmlns:a16="http://schemas.microsoft.com/office/drawing/2014/main" id="{8AD3F178-BB1C-4706-B493-848B54E7844E}"/>
                </a:ext>
              </a:extLst>
            </p:cNvPr>
            <p:cNvSpPr txBox="1"/>
            <p:nvPr/>
          </p:nvSpPr>
          <p:spPr>
            <a:xfrm>
              <a:off x="15928353" y="3825210"/>
              <a:ext cx="2975138" cy="485646"/>
            </a:xfrm>
            <a:prstGeom prst="rect">
              <a:avLst/>
            </a:prstGeom>
            <a:noFill/>
          </p:spPr>
          <p:txBody>
            <a:bodyPr wrap="square" numCol="1" spcCol="457200" rtlCol="0">
              <a:spAutoFit/>
            </a:bodyPr>
            <a:lstStyle/>
            <a:p>
              <a:pPr>
                <a:lnSpc>
                  <a:spcPct val="150000"/>
                </a:lnSpc>
              </a:pPr>
              <a:r>
                <a:rPr lang="en-US" sz="900" dirty="0">
                  <a:solidFill>
                    <a:schemeClr val="tx1">
                      <a:lumMod val="65000"/>
                      <a:lumOff val="35000"/>
                    </a:schemeClr>
                  </a:solidFill>
                  <a:latin typeface="Roboto Slab" pitchFamily="2" charset="0"/>
                  <a:ea typeface="Roboto Slab" pitchFamily="2" charset="0"/>
                  <a:cs typeface="Open Sans Extrabold" panose="020B0906030804020204" pitchFamily="34" charset="0"/>
                </a:rPr>
                <a:t>Also he his male air bring is signs first. Creepiest god air fish land darkness.</a:t>
              </a:r>
              <a:endParaRPr lang="en-US" sz="900" b="1" dirty="0">
                <a:solidFill>
                  <a:schemeClr val="tx1">
                    <a:lumMod val="65000"/>
                    <a:lumOff val="35000"/>
                  </a:schemeClr>
                </a:solidFill>
                <a:latin typeface="Roboto Slab" pitchFamily="2" charset="0"/>
                <a:ea typeface="Roboto Slab" pitchFamily="2" charset="0"/>
                <a:cs typeface="Open Sans Extrabold" panose="020B0906030804020204" pitchFamily="34" charset="0"/>
              </a:endParaRPr>
            </a:p>
          </p:txBody>
        </p:sp>
        <p:sp>
          <p:nvSpPr>
            <p:cNvPr id="20" name="TextBox 19">
              <a:extLst>
                <a:ext uri="{FF2B5EF4-FFF2-40B4-BE49-F238E27FC236}">
                  <a16:creationId xmlns:a16="http://schemas.microsoft.com/office/drawing/2014/main" id="{DC0AE255-9CDA-4522-9CA0-A4FC75573C51}"/>
                </a:ext>
              </a:extLst>
            </p:cNvPr>
            <p:cNvSpPr txBox="1"/>
            <p:nvPr/>
          </p:nvSpPr>
          <p:spPr>
            <a:xfrm>
              <a:off x="14775011" y="4668156"/>
              <a:ext cx="1202829" cy="630942"/>
            </a:xfrm>
            <a:prstGeom prst="rect">
              <a:avLst/>
            </a:prstGeom>
            <a:noFill/>
          </p:spPr>
          <p:txBody>
            <a:bodyPr wrap="square" rtlCol="0">
              <a:spAutoFit/>
            </a:bodyPr>
            <a:lstStyle/>
            <a:p>
              <a:r>
                <a:rPr lang="en-US" sz="3500" b="1"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rPr>
                <a:t>21%</a:t>
              </a:r>
            </a:p>
          </p:txBody>
        </p:sp>
        <p:sp>
          <p:nvSpPr>
            <p:cNvPr id="21" name="TextBox 20">
              <a:extLst>
                <a:ext uri="{FF2B5EF4-FFF2-40B4-BE49-F238E27FC236}">
                  <a16:creationId xmlns:a16="http://schemas.microsoft.com/office/drawing/2014/main" id="{4D254C1A-72AF-4B67-BE40-62FB89157BF8}"/>
                </a:ext>
              </a:extLst>
            </p:cNvPr>
            <p:cNvSpPr txBox="1"/>
            <p:nvPr/>
          </p:nvSpPr>
          <p:spPr>
            <a:xfrm>
              <a:off x="15928353" y="4738667"/>
              <a:ext cx="2975138" cy="485646"/>
            </a:xfrm>
            <a:prstGeom prst="rect">
              <a:avLst/>
            </a:prstGeom>
            <a:noFill/>
          </p:spPr>
          <p:txBody>
            <a:bodyPr wrap="square" numCol="1" spcCol="457200" rtlCol="0">
              <a:spAutoFit/>
            </a:bodyPr>
            <a:lstStyle/>
            <a:p>
              <a:pPr>
                <a:lnSpc>
                  <a:spcPct val="150000"/>
                </a:lnSpc>
              </a:pPr>
              <a:r>
                <a:rPr lang="en-US" sz="900" dirty="0">
                  <a:solidFill>
                    <a:schemeClr val="tx1">
                      <a:lumMod val="65000"/>
                      <a:lumOff val="35000"/>
                    </a:schemeClr>
                  </a:solidFill>
                  <a:latin typeface="Roboto Slab" pitchFamily="2" charset="0"/>
                  <a:ea typeface="Roboto Slab" pitchFamily="2" charset="0"/>
                  <a:cs typeface="Open Sans Extrabold" panose="020B0906030804020204" pitchFamily="34" charset="0"/>
                </a:rPr>
                <a:t>Bring is signs first. Creepiest god air fish land darkness text here.</a:t>
              </a:r>
              <a:endParaRPr lang="en-US" sz="900" b="1" dirty="0">
                <a:solidFill>
                  <a:schemeClr val="tx1">
                    <a:lumMod val="65000"/>
                    <a:lumOff val="35000"/>
                  </a:schemeClr>
                </a:solidFill>
                <a:latin typeface="Roboto Slab" pitchFamily="2" charset="0"/>
                <a:ea typeface="Roboto Slab" pitchFamily="2" charset="0"/>
                <a:cs typeface="Open Sans Extrabold" panose="020B0906030804020204" pitchFamily="34" charset="0"/>
              </a:endParaRPr>
            </a:p>
          </p:txBody>
        </p:sp>
        <p:sp>
          <p:nvSpPr>
            <p:cNvPr id="23" name="TextBox 22">
              <a:extLst>
                <a:ext uri="{FF2B5EF4-FFF2-40B4-BE49-F238E27FC236}">
                  <a16:creationId xmlns:a16="http://schemas.microsoft.com/office/drawing/2014/main" id="{CAFDD07F-FE73-49A5-87BB-80585F119A67}"/>
                </a:ext>
              </a:extLst>
            </p:cNvPr>
            <p:cNvSpPr txBox="1"/>
            <p:nvPr/>
          </p:nvSpPr>
          <p:spPr>
            <a:xfrm>
              <a:off x="14718727" y="5934715"/>
              <a:ext cx="4116389" cy="527901"/>
            </a:xfrm>
            <a:prstGeom prst="rect">
              <a:avLst/>
            </a:prstGeom>
            <a:noFill/>
          </p:spPr>
          <p:txBody>
            <a:bodyPr wrap="square" numCol="1" spcCol="0" rtlCol="0" anchor="ctr">
              <a:spAutoFit/>
            </a:bodyPr>
            <a:lstStyle/>
            <a:p>
              <a:pPr>
                <a:lnSpc>
                  <a:spcPct val="150000"/>
                </a:lnSpc>
              </a:pPr>
              <a:r>
                <a:rPr lang="en-US" sz="1000" b="1" dirty="0">
                  <a:solidFill>
                    <a:schemeClr val="tx1">
                      <a:lumMod val="65000"/>
                      <a:lumOff val="35000"/>
                    </a:schemeClr>
                  </a:solidFill>
                  <a:latin typeface="Roboto Slab" pitchFamily="2" charset="0"/>
                  <a:ea typeface="Roboto Slab" pitchFamily="2" charset="0"/>
                  <a:cs typeface="Open Sans Extrabold" panose="020B0906030804020204" pitchFamily="34" charset="0"/>
                </a:rPr>
                <a:t>The example text goes here with your own detailed summery. Loren opium dolor sit amen example text line.</a:t>
              </a:r>
            </a:p>
          </p:txBody>
        </p:sp>
        <p:cxnSp>
          <p:nvCxnSpPr>
            <p:cNvPr id="31" name="Straight Connector 30">
              <a:extLst>
                <a:ext uri="{FF2B5EF4-FFF2-40B4-BE49-F238E27FC236}">
                  <a16:creationId xmlns:a16="http://schemas.microsoft.com/office/drawing/2014/main" id="{C4DB252B-64B1-470B-8CBB-4AF3D104580A}"/>
                </a:ext>
              </a:extLst>
            </p:cNvPr>
            <p:cNvCxnSpPr/>
            <p:nvPr/>
          </p:nvCxnSpPr>
          <p:spPr>
            <a:xfrm>
              <a:off x="14849966" y="5687695"/>
              <a:ext cx="3846136" cy="0"/>
            </a:xfrm>
            <a:prstGeom prst="line">
              <a:avLst/>
            </a:prstGeom>
            <a:ln w="9525">
              <a:solidFill>
                <a:schemeClr val="tx1">
                  <a:alpha val="34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28" name="Picture Placeholder 27">
            <a:extLst>
              <a:ext uri="{FF2B5EF4-FFF2-40B4-BE49-F238E27FC236}">
                <a16:creationId xmlns:a16="http://schemas.microsoft.com/office/drawing/2014/main" id="{33F6E978-301E-4F4F-A98E-31CDA33645A5}"/>
              </a:ext>
            </a:extLst>
          </p:cNvPr>
          <p:cNvSpPr>
            <a:spLocks noGrp="1"/>
          </p:cNvSpPr>
          <p:nvPr>
            <p:ph type="pic" sz="quarter" idx="12"/>
          </p:nvPr>
        </p:nvSpPr>
        <p:spPr/>
      </p:sp>
      <p:sp>
        <p:nvSpPr>
          <p:cNvPr id="30" name="Picture Placeholder 29">
            <a:extLst>
              <a:ext uri="{FF2B5EF4-FFF2-40B4-BE49-F238E27FC236}">
                <a16:creationId xmlns:a16="http://schemas.microsoft.com/office/drawing/2014/main" id="{6867C86A-96ED-4F2D-A5D1-044F4B83A20A}"/>
              </a:ext>
            </a:extLst>
          </p:cNvPr>
          <p:cNvSpPr>
            <a:spLocks noGrp="1"/>
          </p:cNvSpPr>
          <p:nvPr>
            <p:ph type="pic" sz="quarter" idx="10"/>
          </p:nvPr>
        </p:nvSpPr>
        <p:spPr/>
      </p:sp>
      <p:sp>
        <p:nvSpPr>
          <p:cNvPr id="33" name="Picture Placeholder 32">
            <a:extLst>
              <a:ext uri="{FF2B5EF4-FFF2-40B4-BE49-F238E27FC236}">
                <a16:creationId xmlns:a16="http://schemas.microsoft.com/office/drawing/2014/main" id="{DBAC4D93-49C2-44F4-B6D8-1D3AA5DA58A9}"/>
              </a:ext>
            </a:extLst>
          </p:cNvPr>
          <p:cNvSpPr>
            <a:spLocks noGrp="1"/>
          </p:cNvSpPr>
          <p:nvPr>
            <p:ph type="pic" sz="quarter" idx="11"/>
          </p:nvPr>
        </p:nvSpPr>
        <p:spPr/>
      </p:sp>
    </p:spTree>
    <p:extLst>
      <p:ext uri="{BB962C8B-B14F-4D97-AF65-F5344CB8AC3E}">
        <p14:creationId xmlns:p14="http://schemas.microsoft.com/office/powerpoint/2010/main" val="2990793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D93612-BD2A-47A0-A559-0DBF5470D52B}"/>
              </a:ext>
            </a:extLst>
          </p:cNvPr>
          <p:cNvSpPr/>
          <p:nvPr/>
        </p:nvSpPr>
        <p:spPr>
          <a:xfrm>
            <a:off x="537029" y="468086"/>
            <a:ext cx="11117943" cy="5921828"/>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Picture Placeholder 24">
            <a:extLst>
              <a:ext uri="{FF2B5EF4-FFF2-40B4-BE49-F238E27FC236}">
                <a16:creationId xmlns:a16="http://schemas.microsoft.com/office/drawing/2014/main" id="{5EF43959-32B2-4BE1-94B0-94A987078B34}"/>
              </a:ext>
            </a:extLst>
          </p:cNvPr>
          <p:cNvSpPr>
            <a:spLocks noGrp="1"/>
          </p:cNvSpPr>
          <p:nvPr>
            <p:ph type="pic" sz="quarter" idx="12"/>
          </p:nvPr>
        </p:nvSpPr>
        <p:spPr/>
      </p:sp>
      <p:sp>
        <p:nvSpPr>
          <p:cNvPr id="27" name="Picture Placeholder 26">
            <a:extLst>
              <a:ext uri="{FF2B5EF4-FFF2-40B4-BE49-F238E27FC236}">
                <a16:creationId xmlns:a16="http://schemas.microsoft.com/office/drawing/2014/main" id="{F4D5ADA3-AB30-4AF4-9EB7-D6C2FD8E84C6}"/>
              </a:ext>
            </a:extLst>
          </p:cNvPr>
          <p:cNvSpPr>
            <a:spLocks noGrp="1"/>
          </p:cNvSpPr>
          <p:nvPr>
            <p:ph type="pic" sz="quarter" idx="13"/>
          </p:nvPr>
        </p:nvSpPr>
        <p:spPr/>
      </p:sp>
      <p:sp>
        <p:nvSpPr>
          <p:cNvPr id="29" name="Picture Placeholder 28">
            <a:extLst>
              <a:ext uri="{FF2B5EF4-FFF2-40B4-BE49-F238E27FC236}">
                <a16:creationId xmlns:a16="http://schemas.microsoft.com/office/drawing/2014/main" id="{BE32A582-3703-4610-A848-2EBCE27C3D4C}"/>
              </a:ext>
            </a:extLst>
          </p:cNvPr>
          <p:cNvSpPr>
            <a:spLocks noGrp="1"/>
          </p:cNvSpPr>
          <p:nvPr>
            <p:ph type="pic" sz="quarter" idx="14"/>
          </p:nvPr>
        </p:nvSpPr>
        <p:spPr/>
      </p:sp>
      <p:sp>
        <p:nvSpPr>
          <p:cNvPr id="31" name="Picture Placeholder 30">
            <a:extLst>
              <a:ext uri="{FF2B5EF4-FFF2-40B4-BE49-F238E27FC236}">
                <a16:creationId xmlns:a16="http://schemas.microsoft.com/office/drawing/2014/main" id="{31BF3F65-11B3-471A-98B6-338793B212B8}"/>
              </a:ext>
            </a:extLst>
          </p:cNvPr>
          <p:cNvSpPr>
            <a:spLocks noGrp="1"/>
          </p:cNvSpPr>
          <p:nvPr>
            <p:ph type="pic" sz="quarter" idx="11"/>
          </p:nvPr>
        </p:nvSpPr>
        <p:spPr/>
      </p:sp>
    </p:spTree>
    <p:extLst>
      <p:ext uri="{BB962C8B-B14F-4D97-AF65-F5344CB8AC3E}">
        <p14:creationId xmlns:p14="http://schemas.microsoft.com/office/powerpoint/2010/main" val="7007218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DFE66D0A-9F53-4673-A2D6-A9BF49EEF6BD}"/>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ubtitle 12">
            <a:extLst>
              <a:ext uri="{FF2B5EF4-FFF2-40B4-BE49-F238E27FC236}">
                <a16:creationId xmlns:a16="http://schemas.microsoft.com/office/drawing/2014/main" id="{32B18C96-B96A-4967-A2C9-7085C8266732}"/>
              </a:ext>
            </a:extLst>
          </p:cNvPr>
          <p:cNvSpPr>
            <a:spLocks noGrp="1"/>
          </p:cNvSpPr>
          <p:nvPr>
            <p:ph type="subTitle" idx="1"/>
          </p:nvPr>
        </p:nvSpPr>
        <p:spPr>
          <a:xfrm>
            <a:off x="838200" y="1052084"/>
            <a:ext cx="10515600" cy="294970"/>
          </a:xfrm>
        </p:spPr>
        <p:txBody>
          <a:bodyPr/>
          <a:lstStyle/>
          <a:p>
            <a:r>
              <a:rPr lang="en-US" dirty="0">
                <a:solidFill>
                  <a:schemeClr val="bg1"/>
                </a:solidFill>
                <a:latin typeface="Roboto Slab" pitchFamily="2" charset="0"/>
                <a:ea typeface="Roboto Slab" pitchFamily="2" charset="0"/>
              </a:rPr>
              <a:t>Lorem ipsum your title here some text so dummy and your </a:t>
            </a:r>
            <a:r>
              <a:rPr lang="en-US" dirty="0" err="1">
                <a:solidFill>
                  <a:schemeClr val="bg1"/>
                </a:solidFill>
                <a:latin typeface="Roboto Slab" pitchFamily="2" charset="0"/>
                <a:ea typeface="Roboto Slab" pitchFamily="2" charset="0"/>
              </a:rPr>
              <a:t>powerpoint</a:t>
            </a:r>
            <a:r>
              <a:rPr lang="en-US" dirty="0">
                <a:solidFill>
                  <a:schemeClr val="bg1"/>
                </a:solidFill>
                <a:latin typeface="Roboto Slab" pitchFamily="2" charset="0"/>
                <a:ea typeface="Roboto Slab" pitchFamily="2" charset="0"/>
              </a:rPr>
              <a:t> presentation</a:t>
            </a:r>
          </a:p>
        </p:txBody>
      </p:sp>
      <p:sp>
        <p:nvSpPr>
          <p:cNvPr id="11" name="Title 10">
            <a:extLst>
              <a:ext uri="{FF2B5EF4-FFF2-40B4-BE49-F238E27FC236}">
                <a16:creationId xmlns:a16="http://schemas.microsoft.com/office/drawing/2014/main" id="{4F5A5747-D8CC-4DE8-BC42-5A251F210CFA}"/>
              </a:ext>
            </a:extLst>
          </p:cNvPr>
          <p:cNvSpPr>
            <a:spLocks noGrp="1"/>
          </p:cNvSpPr>
          <p:nvPr>
            <p:ph type="title"/>
          </p:nvPr>
        </p:nvSpPr>
        <p:spPr>
          <a:xfrm>
            <a:off x="838200" y="476886"/>
            <a:ext cx="10515600" cy="610234"/>
          </a:xfrm>
        </p:spPr>
        <p:txBody>
          <a:bodyPr/>
          <a:lstStyle/>
          <a:p>
            <a:r>
              <a:rPr lang="en-US" b="1" dirty="0">
                <a:solidFill>
                  <a:schemeClr val="bg1"/>
                </a:solidFill>
                <a:latin typeface="Roboto Slab" pitchFamily="2" charset="0"/>
                <a:ea typeface="Roboto Slab" pitchFamily="2" charset="0"/>
                <a:cs typeface="Open Sans Extrabold" panose="020B0906030804020204" pitchFamily="34" charset="0"/>
              </a:rPr>
              <a:t>TIMELINE</a:t>
            </a:r>
          </a:p>
        </p:txBody>
      </p:sp>
      <p:cxnSp>
        <p:nvCxnSpPr>
          <p:cNvPr id="30" name="Straight Connector 29">
            <a:extLst>
              <a:ext uri="{FF2B5EF4-FFF2-40B4-BE49-F238E27FC236}">
                <a16:creationId xmlns:a16="http://schemas.microsoft.com/office/drawing/2014/main" id="{0EA61168-5369-4F50-A287-68BE7EEECBC2}"/>
              </a:ext>
            </a:extLst>
          </p:cNvPr>
          <p:cNvCxnSpPr/>
          <p:nvPr/>
        </p:nvCxnSpPr>
        <p:spPr>
          <a:xfrm>
            <a:off x="2457451" y="2711416"/>
            <a:ext cx="72771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Oval 31">
            <a:extLst>
              <a:ext uri="{FF2B5EF4-FFF2-40B4-BE49-F238E27FC236}">
                <a16:creationId xmlns:a16="http://schemas.microsoft.com/office/drawing/2014/main" id="{BCBECE60-AB94-43B2-B75D-6ABB567D8572}"/>
              </a:ext>
            </a:extLst>
          </p:cNvPr>
          <p:cNvSpPr/>
          <p:nvPr/>
        </p:nvSpPr>
        <p:spPr>
          <a:xfrm>
            <a:off x="2092506" y="2346471"/>
            <a:ext cx="729890" cy="729890"/>
          </a:xfrm>
          <a:prstGeom prst="ellipse">
            <a:avLst/>
          </a:prstGeom>
          <a:solidFill>
            <a:schemeClr val="bg1">
              <a:lumMod val="8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33">
            <a:extLst>
              <a:ext uri="{FF2B5EF4-FFF2-40B4-BE49-F238E27FC236}">
                <a16:creationId xmlns:a16="http://schemas.microsoft.com/office/drawing/2014/main" id="{9344A3D3-FB28-4D8C-91E4-F51C7B2257F2}"/>
              </a:ext>
            </a:extLst>
          </p:cNvPr>
          <p:cNvGrpSpPr/>
          <p:nvPr/>
        </p:nvGrpSpPr>
        <p:grpSpPr>
          <a:xfrm>
            <a:off x="1320543" y="3315363"/>
            <a:ext cx="2273816" cy="590199"/>
            <a:chOff x="2530414" y="4623146"/>
            <a:chExt cx="2273816" cy="590199"/>
          </a:xfrm>
        </p:grpSpPr>
        <p:sp>
          <p:nvSpPr>
            <p:cNvPr id="70" name="TextBox 69">
              <a:extLst>
                <a:ext uri="{FF2B5EF4-FFF2-40B4-BE49-F238E27FC236}">
                  <a16:creationId xmlns:a16="http://schemas.microsoft.com/office/drawing/2014/main" id="{3B7EB12E-C88F-4F5E-B22F-4476DC35B6B3}"/>
                </a:ext>
              </a:extLst>
            </p:cNvPr>
            <p:cNvSpPr txBox="1"/>
            <p:nvPr/>
          </p:nvSpPr>
          <p:spPr>
            <a:xfrm>
              <a:off x="2530414" y="4623146"/>
              <a:ext cx="2273816"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Creative Template</a:t>
              </a:r>
            </a:p>
          </p:txBody>
        </p:sp>
        <p:sp>
          <p:nvSpPr>
            <p:cNvPr id="71" name="TextBox 70">
              <a:extLst>
                <a:ext uri="{FF2B5EF4-FFF2-40B4-BE49-F238E27FC236}">
                  <a16:creationId xmlns:a16="http://schemas.microsoft.com/office/drawing/2014/main" id="{FFBE2EA9-627E-4197-A499-6F180E7A7CA8}"/>
                </a:ext>
              </a:extLst>
            </p:cNvPr>
            <p:cNvSpPr txBox="1"/>
            <p:nvPr/>
          </p:nvSpPr>
          <p:spPr>
            <a:xfrm>
              <a:off x="3032619" y="4936346"/>
              <a:ext cx="1269405" cy="276999"/>
            </a:xfrm>
            <a:prstGeom prst="rect">
              <a:avLst/>
            </a:prstGeom>
            <a:noFill/>
          </p:spPr>
          <p:txBody>
            <a:bodyPr wrap="square" rtlCol="0">
              <a:spAutoFit/>
            </a:bodyPr>
            <a:lstStyle/>
            <a:p>
              <a:pPr algn="ctr"/>
              <a:r>
                <a:rPr lang="en-US" sz="1200" dirty="0">
                  <a:solidFill>
                    <a:schemeClr val="bg1">
                      <a:lumMod val="85000"/>
                    </a:schemeClr>
                  </a:solidFill>
                  <a:latin typeface="Roboto Slab" pitchFamily="2" charset="0"/>
                  <a:ea typeface="Roboto Slab" pitchFamily="2" charset="0"/>
                </a:rPr>
                <a:t>Some text</a:t>
              </a:r>
            </a:p>
          </p:txBody>
        </p:sp>
      </p:grpSp>
      <p:sp>
        <p:nvSpPr>
          <p:cNvPr id="56" name="Oval 55">
            <a:extLst>
              <a:ext uri="{FF2B5EF4-FFF2-40B4-BE49-F238E27FC236}">
                <a16:creationId xmlns:a16="http://schemas.microsoft.com/office/drawing/2014/main" id="{F17CFC11-6713-42C0-B02E-D95878AB5C50}"/>
              </a:ext>
            </a:extLst>
          </p:cNvPr>
          <p:cNvSpPr/>
          <p:nvPr/>
        </p:nvSpPr>
        <p:spPr>
          <a:xfrm>
            <a:off x="5731056" y="2346471"/>
            <a:ext cx="729890" cy="729890"/>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roup 35">
            <a:extLst>
              <a:ext uri="{FF2B5EF4-FFF2-40B4-BE49-F238E27FC236}">
                <a16:creationId xmlns:a16="http://schemas.microsoft.com/office/drawing/2014/main" id="{178EC79C-0326-459B-BE06-09E17BC14EB1}"/>
              </a:ext>
            </a:extLst>
          </p:cNvPr>
          <p:cNvGrpSpPr/>
          <p:nvPr/>
        </p:nvGrpSpPr>
        <p:grpSpPr>
          <a:xfrm>
            <a:off x="4959093" y="3315363"/>
            <a:ext cx="2273816" cy="590199"/>
            <a:chOff x="2530414" y="4623146"/>
            <a:chExt cx="2273816" cy="590199"/>
          </a:xfrm>
        </p:grpSpPr>
        <p:sp>
          <p:nvSpPr>
            <p:cNvPr id="54" name="TextBox 53">
              <a:extLst>
                <a:ext uri="{FF2B5EF4-FFF2-40B4-BE49-F238E27FC236}">
                  <a16:creationId xmlns:a16="http://schemas.microsoft.com/office/drawing/2014/main" id="{25F784CF-B4B9-4AE8-8DDD-15C2DFA75375}"/>
                </a:ext>
              </a:extLst>
            </p:cNvPr>
            <p:cNvSpPr txBox="1"/>
            <p:nvPr/>
          </p:nvSpPr>
          <p:spPr>
            <a:xfrm>
              <a:off x="2530414" y="4623146"/>
              <a:ext cx="2273816"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Creative Template</a:t>
              </a:r>
            </a:p>
          </p:txBody>
        </p:sp>
        <p:sp>
          <p:nvSpPr>
            <p:cNvPr id="55" name="TextBox 54">
              <a:extLst>
                <a:ext uri="{FF2B5EF4-FFF2-40B4-BE49-F238E27FC236}">
                  <a16:creationId xmlns:a16="http://schemas.microsoft.com/office/drawing/2014/main" id="{149B9DC1-4B44-4B0D-8FB1-47F47B8979ED}"/>
                </a:ext>
              </a:extLst>
            </p:cNvPr>
            <p:cNvSpPr txBox="1"/>
            <p:nvPr/>
          </p:nvSpPr>
          <p:spPr>
            <a:xfrm>
              <a:off x="3032619" y="4936346"/>
              <a:ext cx="1269405" cy="276999"/>
            </a:xfrm>
            <a:prstGeom prst="rect">
              <a:avLst/>
            </a:prstGeom>
            <a:noFill/>
          </p:spPr>
          <p:txBody>
            <a:bodyPr wrap="square" rtlCol="0">
              <a:spAutoFit/>
            </a:bodyPr>
            <a:lstStyle/>
            <a:p>
              <a:pPr algn="ctr"/>
              <a:r>
                <a:rPr lang="en-US" sz="1200" dirty="0">
                  <a:solidFill>
                    <a:schemeClr val="bg1">
                      <a:lumMod val="85000"/>
                    </a:schemeClr>
                  </a:solidFill>
                  <a:latin typeface="Roboto Slab" pitchFamily="2" charset="0"/>
                  <a:ea typeface="Roboto Slab" pitchFamily="2" charset="0"/>
                </a:rPr>
                <a:t>Some text</a:t>
              </a:r>
            </a:p>
          </p:txBody>
        </p:sp>
      </p:grpSp>
      <p:sp>
        <p:nvSpPr>
          <p:cNvPr id="37" name="Oval 36">
            <a:extLst>
              <a:ext uri="{FF2B5EF4-FFF2-40B4-BE49-F238E27FC236}">
                <a16:creationId xmlns:a16="http://schemas.microsoft.com/office/drawing/2014/main" id="{57DC59C6-0647-4842-9D26-50FE9FE59D82}"/>
              </a:ext>
            </a:extLst>
          </p:cNvPr>
          <p:cNvSpPr/>
          <p:nvPr/>
        </p:nvSpPr>
        <p:spPr>
          <a:xfrm>
            <a:off x="9369606" y="2346471"/>
            <a:ext cx="729890" cy="729890"/>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2306882F-314A-4792-9172-C5679868A56A}"/>
              </a:ext>
            </a:extLst>
          </p:cNvPr>
          <p:cNvGrpSpPr/>
          <p:nvPr/>
        </p:nvGrpSpPr>
        <p:grpSpPr>
          <a:xfrm>
            <a:off x="8597642" y="3315363"/>
            <a:ext cx="2273816" cy="590199"/>
            <a:chOff x="2530414" y="4623146"/>
            <a:chExt cx="2273816" cy="590199"/>
          </a:xfrm>
        </p:grpSpPr>
        <p:sp>
          <p:nvSpPr>
            <p:cNvPr id="52" name="TextBox 51">
              <a:extLst>
                <a:ext uri="{FF2B5EF4-FFF2-40B4-BE49-F238E27FC236}">
                  <a16:creationId xmlns:a16="http://schemas.microsoft.com/office/drawing/2014/main" id="{976AD0A9-8202-403B-B437-26318268C991}"/>
                </a:ext>
              </a:extLst>
            </p:cNvPr>
            <p:cNvSpPr txBox="1"/>
            <p:nvPr/>
          </p:nvSpPr>
          <p:spPr>
            <a:xfrm>
              <a:off x="2530414" y="4623146"/>
              <a:ext cx="2273816"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Creative Template</a:t>
              </a:r>
            </a:p>
          </p:txBody>
        </p:sp>
        <p:sp>
          <p:nvSpPr>
            <p:cNvPr id="53" name="TextBox 52">
              <a:extLst>
                <a:ext uri="{FF2B5EF4-FFF2-40B4-BE49-F238E27FC236}">
                  <a16:creationId xmlns:a16="http://schemas.microsoft.com/office/drawing/2014/main" id="{0991DDF8-EE8A-438F-BC98-A2B3BC00FBE3}"/>
                </a:ext>
              </a:extLst>
            </p:cNvPr>
            <p:cNvSpPr txBox="1"/>
            <p:nvPr/>
          </p:nvSpPr>
          <p:spPr>
            <a:xfrm>
              <a:off x="3032619" y="4936346"/>
              <a:ext cx="1269405" cy="276999"/>
            </a:xfrm>
            <a:prstGeom prst="rect">
              <a:avLst/>
            </a:prstGeom>
            <a:noFill/>
          </p:spPr>
          <p:txBody>
            <a:bodyPr wrap="square" rtlCol="0">
              <a:spAutoFit/>
            </a:bodyPr>
            <a:lstStyle/>
            <a:p>
              <a:pPr algn="ctr"/>
              <a:r>
                <a:rPr lang="en-US" sz="1200" dirty="0">
                  <a:solidFill>
                    <a:schemeClr val="bg1">
                      <a:lumMod val="85000"/>
                    </a:schemeClr>
                  </a:solidFill>
                  <a:latin typeface="Roboto Slab" pitchFamily="2" charset="0"/>
                  <a:ea typeface="Roboto Slab" pitchFamily="2" charset="0"/>
                </a:rPr>
                <a:t>Some text</a:t>
              </a:r>
            </a:p>
          </p:txBody>
        </p:sp>
      </p:grpSp>
      <p:cxnSp>
        <p:nvCxnSpPr>
          <p:cNvPr id="40" name="Straight Connector 39">
            <a:extLst>
              <a:ext uri="{FF2B5EF4-FFF2-40B4-BE49-F238E27FC236}">
                <a16:creationId xmlns:a16="http://schemas.microsoft.com/office/drawing/2014/main" id="{5B06840B-5A42-4BC8-A5A5-85ABAD43FBC4}"/>
              </a:ext>
            </a:extLst>
          </p:cNvPr>
          <p:cNvCxnSpPr/>
          <p:nvPr/>
        </p:nvCxnSpPr>
        <p:spPr>
          <a:xfrm>
            <a:off x="4276726" y="2727606"/>
            <a:ext cx="0" cy="171220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D1AB1D93-405E-4DD6-8D6E-D36677236A8D}"/>
              </a:ext>
            </a:extLst>
          </p:cNvPr>
          <p:cNvCxnSpPr/>
          <p:nvPr/>
        </p:nvCxnSpPr>
        <p:spPr>
          <a:xfrm>
            <a:off x="7915276" y="2727606"/>
            <a:ext cx="0" cy="171220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Oval 41">
            <a:extLst>
              <a:ext uri="{FF2B5EF4-FFF2-40B4-BE49-F238E27FC236}">
                <a16:creationId xmlns:a16="http://schemas.microsoft.com/office/drawing/2014/main" id="{19B00B02-9EDF-4165-B305-05CE53765732}"/>
              </a:ext>
            </a:extLst>
          </p:cNvPr>
          <p:cNvSpPr/>
          <p:nvPr/>
        </p:nvSpPr>
        <p:spPr>
          <a:xfrm>
            <a:off x="3911781" y="4104647"/>
            <a:ext cx="729890" cy="729890"/>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215BDAA9-6B39-4DD5-B144-D5A09F45ED9E}"/>
              </a:ext>
            </a:extLst>
          </p:cNvPr>
          <p:cNvSpPr/>
          <p:nvPr/>
        </p:nvSpPr>
        <p:spPr>
          <a:xfrm>
            <a:off x="7550331" y="4104647"/>
            <a:ext cx="729890" cy="729890"/>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 name="Group 45">
            <a:extLst>
              <a:ext uri="{FF2B5EF4-FFF2-40B4-BE49-F238E27FC236}">
                <a16:creationId xmlns:a16="http://schemas.microsoft.com/office/drawing/2014/main" id="{5A555176-A014-4421-89D9-1707B95B8D43}"/>
              </a:ext>
            </a:extLst>
          </p:cNvPr>
          <p:cNvGrpSpPr/>
          <p:nvPr/>
        </p:nvGrpSpPr>
        <p:grpSpPr>
          <a:xfrm>
            <a:off x="3139818" y="5031465"/>
            <a:ext cx="2273816" cy="590199"/>
            <a:chOff x="2530414" y="4623146"/>
            <a:chExt cx="2273816" cy="590199"/>
          </a:xfrm>
        </p:grpSpPr>
        <p:sp>
          <p:nvSpPr>
            <p:cNvPr id="50" name="TextBox 49">
              <a:extLst>
                <a:ext uri="{FF2B5EF4-FFF2-40B4-BE49-F238E27FC236}">
                  <a16:creationId xmlns:a16="http://schemas.microsoft.com/office/drawing/2014/main" id="{D0337E40-C059-4BC1-B903-B5C491B77988}"/>
                </a:ext>
              </a:extLst>
            </p:cNvPr>
            <p:cNvSpPr txBox="1"/>
            <p:nvPr/>
          </p:nvSpPr>
          <p:spPr>
            <a:xfrm>
              <a:off x="2530414" y="4623146"/>
              <a:ext cx="2273816"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Creative Template</a:t>
              </a:r>
            </a:p>
          </p:txBody>
        </p:sp>
        <p:sp>
          <p:nvSpPr>
            <p:cNvPr id="51" name="TextBox 50">
              <a:extLst>
                <a:ext uri="{FF2B5EF4-FFF2-40B4-BE49-F238E27FC236}">
                  <a16:creationId xmlns:a16="http://schemas.microsoft.com/office/drawing/2014/main" id="{AE8134CA-7776-499B-BF60-88AD332B1A54}"/>
                </a:ext>
              </a:extLst>
            </p:cNvPr>
            <p:cNvSpPr txBox="1"/>
            <p:nvPr/>
          </p:nvSpPr>
          <p:spPr>
            <a:xfrm>
              <a:off x="3032619" y="4936346"/>
              <a:ext cx="1269405" cy="276999"/>
            </a:xfrm>
            <a:prstGeom prst="rect">
              <a:avLst/>
            </a:prstGeom>
            <a:noFill/>
          </p:spPr>
          <p:txBody>
            <a:bodyPr wrap="square" rtlCol="0">
              <a:spAutoFit/>
            </a:bodyPr>
            <a:lstStyle/>
            <a:p>
              <a:pPr algn="ctr"/>
              <a:r>
                <a:rPr lang="en-US" sz="1200" dirty="0">
                  <a:solidFill>
                    <a:schemeClr val="bg1">
                      <a:lumMod val="85000"/>
                    </a:schemeClr>
                  </a:solidFill>
                  <a:latin typeface="Roboto Slab" pitchFamily="2" charset="0"/>
                  <a:ea typeface="Roboto Slab" pitchFamily="2" charset="0"/>
                </a:rPr>
                <a:t>Some text</a:t>
              </a:r>
            </a:p>
          </p:txBody>
        </p:sp>
      </p:grpSp>
      <p:grpSp>
        <p:nvGrpSpPr>
          <p:cNvPr id="47" name="Group 46">
            <a:extLst>
              <a:ext uri="{FF2B5EF4-FFF2-40B4-BE49-F238E27FC236}">
                <a16:creationId xmlns:a16="http://schemas.microsoft.com/office/drawing/2014/main" id="{327EAF64-1596-4FA3-BC6C-5B7DA5F9C049}"/>
              </a:ext>
            </a:extLst>
          </p:cNvPr>
          <p:cNvGrpSpPr/>
          <p:nvPr/>
        </p:nvGrpSpPr>
        <p:grpSpPr>
          <a:xfrm>
            <a:off x="6778368" y="5031465"/>
            <a:ext cx="2273816" cy="590199"/>
            <a:chOff x="2530414" y="4623146"/>
            <a:chExt cx="2273816" cy="590199"/>
          </a:xfrm>
        </p:grpSpPr>
        <p:sp>
          <p:nvSpPr>
            <p:cNvPr id="48" name="TextBox 47">
              <a:extLst>
                <a:ext uri="{FF2B5EF4-FFF2-40B4-BE49-F238E27FC236}">
                  <a16:creationId xmlns:a16="http://schemas.microsoft.com/office/drawing/2014/main" id="{0F0D04B2-EB12-48AA-8889-A3B8B1E1053B}"/>
                </a:ext>
              </a:extLst>
            </p:cNvPr>
            <p:cNvSpPr txBox="1"/>
            <p:nvPr/>
          </p:nvSpPr>
          <p:spPr>
            <a:xfrm>
              <a:off x="2530414" y="4623146"/>
              <a:ext cx="2273816"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Creative Template</a:t>
              </a:r>
            </a:p>
          </p:txBody>
        </p:sp>
        <p:sp>
          <p:nvSpPr>
            <p:cNvPr id="49" name="TextBox 48">
              <a:extLst>
                <a:ext uri="{FF2B5EF4-FFF2-40B4-BE49-F238E27FC236}">
                  <a16:creationId xmlns:a16="http://schemas.microsoft.com/office/drawing/2014/main" id="{676D106F-0B9D-4E22-94CE-C5BE25432568}"/>
                </a:ext>
              </a:extLst>
            </p:cNvPr>
            <p:cNvSpPr txBox="1"/>
            <p:nvPr/>
          </p:nvSpPr>
          <p:spPr>
            <a:xfrm>
              <a:off x="3032619" y="4936346"/>
              <a:ext cx="1269405" cy="276999"/>
            </a:xfrm>
            <a:prstGeom prst="rect">
              <a:avLst/>
            </a:prstGeom>
            <a:noFill/>
          </p:spPr>
          <p:txBody>
            <a:bodyPr wrap="square" rtlCol="0">
              <a:spAutoFit/>
            </a:bodyPr>
            <a:lstStyle/>
            <a:p>
              <a:pPr algn="ctr"/>
              <a:r>
                <a:rPr lang="en-US" sz="1200" dirty="0">
                  <a:solidFill>
                    <a:schemeClr val="bg1">
                      <a:lumMod val="85000"/>
                    </a:schemeClr>
                  </a:solidFill>
                  <a:latin typeface="Roboto Slab" pitchFamily="2" charset="0"/>
                  <a:ea typeface="Roboto Slab" pitchFamily="2" charset="0"/>
                </a:rPr>
                <a:t>Some text</a:t>
              </a:r>
            </a:p>
          </p:txBody>
        </p:sp>
      </p:grpSp>
      <p:sp>
        <p:nvSpPr>
          <p:cNvPr id="2" name="TextBox 1">
            <a:extLst>
              <a:ext uri="{FF2B5EF4-FFF2-40B4-BE49-F238E27FC236}">
                <a16:creationId xmlns:a16="http://schemas.microsoft.com/office/drawing/2014/main" id="{2D5EA5C8-8179-436F-B789-68886D9C507F}"/>
              </a:ext>
            </a:extLst>
          </p:cNvPr>
          <p:cNvSpPr txBox="1"/>
          <p:nvPr/>
        </p:nvSpPr>
        <p:spPr>
          <a:xfrm>
            <a:off x="2119057" y="2526750"/>
            <a:ext cx="676788" cy="369332"/>
          </a:xfrm>
          <a:prstGeom prst="rect">
            <a:avLst/>
          </a:prstGeom>
          <a:noFill/>
        </p:spPr>
        <p:txBody>
          <a:bodyPr wrap="none" rtlCol="0">
            <a:spAutoFit/>
          </a:bodyPr>
          <a:lstStyle/>
          <a:p>
            <a:r>
              <a:rPr lang="en-US" b="1" dirty="0">
                <a:latin typeface="Roboto Slab" pitchFamily="2" charset="0"/>
                <a:ea typeface="Roboto Slab" pitchFamily="2" charset="0"/>
              </a:rPr>
              <a:t>2014</a:t>
            </a:r>
          </a:p>
        </p:txBody>
      </p:sp>
      <p:sp>
        <p:nvSpPr>
          <p:cNvPr id="72" name="TextBox 71">
            <a:extLst>
              <a:ext uri="{FF2B5EF4-FFF2-40B4-BE49-F238E27FC236}">
                <a16:creationId xmlns:a16="http://schemas.microsoft.com/office/drawing/2014/main" id="{FEF95E10-8436-4A20-9148-38C67E425EF0}"/>
              </a:ext>
            </a:extLst>
          </p:cNvPr>
          <p:cNvSpPr txBox="1"/>
          <p:nvPr/>
        </p:nvSpPr>
        <p:spPr>
          <a:xfrm>
            <a:off x="3938332" y="4284926"/>
            <a:ext cx="671979"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2017</a:t>
            </a:r>
          </a:p>
        </p:txBody>
      </p:sp>
      <p:sp>
        <p:nvSpPr>
          <p:cNvPr id="73" name="TextBox 72">
            <a:extLst>
              <a:ext uri="{FF2B5EF4-FFF2-40B4-BE49-F238E27FC236}">
                <a16:creationId xmlns:a16="http://schemas.microsoft.com/office/drawing/2014/main" id="{F41A6A92-BFA9-4D35-AC9F-B9E0E7E295B9}"/>
              </a:ext>
            </a:extLst>
          </p:cNvPr>
          <p:cNvSpPr txBox="1"/>
          <p:nvPr/>
        </p:nvSpPr>
        <p:spPr>
          <a:xfrm>
            <a:off x="5757607" y="2526750"/>
            <a:ext cx="670376"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2015</a:t>
            </a:r>
          </a:p>
        </p:txBody>
      </p:sp>
      <p:sp>
        <p:nvSpPr>
          <p:cNvPr id="74" name="TextBox 73">
            <a:extLst>
              <a:ext uri="{FF2B5EF4-FFF2-40B4-BE49-F238E27FC236}">
                <a16:creationId xmlns:a16="http://schemas.microsoft.com/office/drawing/2014/main" id="{D4659A1C-0BD0-4C6C-9D29-97275E0484B1}"/>
              </a:ext>
            </a:extLst>
          </p:cNvPr>
          <p:cNvSpPr txBox="1"/>
          <p:nvPr/>
        </p:nvSpPr>
        <p:spPr>
          <a:xfrm>
            <a:off x="9396157" y="2526750"/>
            <a:ext cx="676788" cy="369332"/>
          </a:xfrm>
          <a:prstGeom prst="rect">
            <a:avLst/>
          </a:prstGeom>
          <a:noFill/>
        </p:spPr>
        <p:txBody>
          <a:bodyPr wrap="square" rtlCol="0">
            <a:spAutoFit/>
          </a:bodyPr>
          <a:lstStyle/>
          <a:p>
            <a:r>
              <a:rPr lang="en-US" b="1" dirty="0">
                <a:solidFill>
                  <a:schemeClr val="bg1"/>
                </a:solidFill>
                <a:latin typeface="Roboto Slab" pitchFamily="2" charset="0"/>
                <a:ea typeface="Roboto Slab" pitchFamily="2" charset="0"/>
              </a:rPr>
              <a:t>2016</a:t>
            </a:r>
          </a:p>
        </p:txBody>
      </p:sp>
      <p:sp>
        <p:nvSpPr>
          <p:cNvPr id="75" name="TextBox 74">
            <a:extLst>
              <a:ext uri="{FF2B5EF4-FFF2-40B4-BE49-F238E27FC236}">
                <a16:creationId xmlns:a16="http://schemas.microsoft.com/office/drawing/2014/main" id="{C398E9FB-6565-4F5B-BB7B-309D9456BF07}"/>
              </a:ext>
            </a:extLst>
          </p:cNvPr>
          <p:cNvSpPr txBox="1"/>
          <p:nvPr/>
        </p:nvSpPr>
        <p:spPr>
          <a:xfrm>
            <a:off x="7576882" y="4284926"/>
            <a:ext cx="671979" cy="369332"/>
          </a:xfrm>
          <a:prstGeom prst="rect">
            <a:avLst/>
          </a:prstGeom>
          <a:noFill/>
        </p:spPr>
        <p:txBody>
          <a:bodyPr wrap="none" rtlCol="0">
            <a:spAutoFit/>
          </a:bodyPr>
          <a:lstStyle/>
          <a:p>
            <a:r>
              <a:rPr lang="en-US" b="1" dirty="0">
                <a:solidFill>
                  <a:schemeClr val="bg1"/>
                </a:solidFill>
                <a:latin typeface="Roboto Slab" pitchFamily="2" charset="0"/>
                <a:ea typeface="Roboto Slab" pitchFamily="2" charset="0"/>
              </a:rPr>
              <a:t>2018</a:t>
            </a:r>
          </a:p>
        </p:txBody>
      </p:sp>
    </p:spTree>
    <p:extLst>
      <p:ext uri="{BB962C8B-B14F-4D97-AF65-F5344CB8AC3E}">
        <p14:creationId xmlns:p14="http://schemas.microsoft.com/office/powerpoint/2010/main" val="1061529795"/>
      </p:ext>
    </p:extLst>
  </p:cSld>
  <p:clrMapOvr>
    <a:masterClrMapping/>
  </p:clrMapOvr>
  <p:transition spd="slow">
    <p:comb/>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Straight Connector 27">
            <a:extLst>
              <a:ext uri="{FF2B5EF4-FFF2-40B4-BE49-F238E27FC236}">
                <a16:creationId xmlns:a16="http://schemas.microsoft.com/office/drawing/2014/main" id="{2B83B51E-C0A7-4D56-827B-49702B3CC0BE}"/>
              </a:ext>
            </a:extLst>
          </p:cNvPr>
          <p:cNvCxnSpPr>
            <a:cxnSpLocks/>
          </p:cNvCxnSpPr>
          <p:nvPr/>
        </p:nvCxnSpPr>
        <p:spPr>
          <a:xfrm>
            <a:off x="6096000" y="0"/>
            <a:ext cx="0" cy="47244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31DC838D-9DA1-409A-A68E-53253BC2956F}"/>
              </a:ext>
            </a:extLst>
          </p:cNvPr>
          <p:cNvSpPr/>
          <p:nvPr/>
        </p:nvSpPr>
        <p:spPr>
          <a:xfrm>
            <a:off x="5580214" y="1575435"/>
            <a:ext cx="1031576" cy="1031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D90159CB-D2F3-4372-B038-27AEF8ED7A94}"/>
              </a:ext>
            </a:extLst>
          </p:cNvPr>
          <p:cNvGrpSpPr/>
          <p:nvPr/>
        </p:nvGrpSpPr>
        <p:grpSpPr>
          <a:xfrm>
            <a:off x="6847541" y="1605244"/>
            <a:ext cx="3014751" cy="971956"/>
            <a:chOff x="6849578" y="1694731"/>
            <a:chExt cx="3014751" cy="971956"/>
          </a:xfrm>
        </p:grpSpPr>
        <p:sp>
          <p:nvSpPr>
            <p:cNvPr id="33" name="Rectangle 17">
              <a:extLst>
                <a:ext uri="{FF2B5EF4-FFF2-40B4-BE49-F238E27FC236}">
                  <a16:creationId xmlns:a16="http://schemas.microsoft.com/office/drawing/2014/main" id="{B1A7E5D5-FB4C-4C4E-BC4F-C0679962ED0E}"/>
                </a:ext>
              </a:extLst>
            </p:cNvPr>
            <p:cNvSpPr>
              <a:spLocks/>
            </p:cNvSpPr>
            <p:nvPr/>
          </p:nvSpPr>
          <p:spPr bwMode="auto">
            <a:xfrm>
              <a:off x="6931106" y="2252783"/>
              <a:ext cx="2933223"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lorem project an professionalism lorem ipsum text.</a:t>
              </a:r>
            </a:p>
          </p:txBody>
        </p:sp>
        <p:sp>
          <p:nvSpPr>
            <p:cNvPr id="34" name="Rectangle 17">
              <a:extLst>
                <a:ext uri="{FF2B5EF4-FFF2-40B4-BE49-F238E27FC236}">
                  <a16:creationId xmlns:a16="http://schemas.microsoft.com/office/drawing/2014/main" id="{927A1C4E-22C2-4BF5-97F7-5880C26F76CB}"/>
                </a:ext>
              </a:extLst>
            </p:cNvPr>
            <p:cNvSpPr>
              <a:spLocks/>
            </p:cNvSpPr>
            <p:nvPr/>
          </p:nvSpPr>
          <p:spPr bwMode="auto">
            <a:xfrm>
              <a:off x="6931107" y="2017896"/>
              <a:ext cx="1027160" cy="278295"/>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1400" b="1" dirty="0">
                  <a:latin typeface="Roboto Slab" pitchFamily="2" charset="0"/>
                  <a:ea typeface="Roboto Slab" pitchFamily="2" charset="0"/>
                  <a:cs typeface="Open Sans Condensed" panose="020B0806030504020204" pitchFamily="34" charset="0"/>
                  <a:sym typeface="Montserrat-Regular" charset="0"/>
                </a:rPr>
                <a:t>PORTFOLIO</a:t>
              </a:r>
            </a:p>
          </p:txBody>
        </p:sp>
        <p:sp>
          <p:nvSpPr>
            <p:cNvPr id="35" name="TextBox 34">
              <a:extLst>
                <a:ext uri="{FF2B5EF4-FFF2-40B4-BE49-F238E27FC236}">
                  <a16:creationId xmlns:a16="http://schemas.microsoft.com/office/drawing/2014/main" id="{B6CD0C8A-F62B-48B7-AE53-85F88952DD99}"/>
                </a:ext>
              </a:extLst>
            </p:cNvPr>
            <p:cNvSpPr txBox="1"/>
            <p:nvPr/>
          </p:nvSpPr>
          <p:spPr>
            <a:xfrm>
              <a:off x="6849578" y="1694731"/>
              <a:ext cx="772459" cy="323165"/>
            </a:xfrm>
            <a:prstGeom prst="rect">
              <a:avLst/>
            </a:prstGeom>
            <a:noFill/>
          </p:spPr>
          <p:txBody>
            <a:bodyPr wrap="square" rtlCol="0">
              <a:spAutoFit/>
            </a:bodyPr>
            <a:lstStyle/>
            <a:p>
              <a:r>
                <a:rPr lang="en-US" sz="1500" b="1" dirty="0">
                  <a:latin typeface="Roboto Slab" pitchFamily="2" charset="0"/>
                  <a:ea typeface="Roboto Slab" pitchFamily="2" charset="0"/>
                </a:rPr>
                <a:t>2016</a:t>
              </a:r>
            </a:p>
          </p:txBody>
        </p:sp>
      </p:grpSp>
      <p:sp>
        <p:nvSpPr>
          <p:cNvPr id="36" name="Freeform 11">
            <a:extLst>
              <a:ext uri="{FF2B5EF4-FFF2-40B4-BE49-F238E27FC236}">
                <a16:creationId xmlns:a16="http://schemas.microsoft.com/office/drawing/2014/main" id="{5125C5B4-7965-4AB0-B9F2-3331C1476AC1}"/>
              </a:ext>
            </a:extLst>
          </p:cNvPr>
          <p:cNvSpPr>
            <a:spLocks/>
          </p:cNvSpPr>
          <p:nvPr/>
        </p:nvSpPr>
        <p:spPr bwMode="auto">
          <a:xfrm>
            <a:off x="5879991" y="1913786"/>
            <a:ext cx="432020" cy="354873"/>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grpSp>
        <p:nvGrpSpPr>
          <p:cNvPr id="37" name="Group 36">
            <a:extLst>
              <a:ext uri="{FF2B5EF4-FFF2-40B4-BE49-F238E27FC236}">
                <a16:creationId xmlns:a16="http://schemas.microsoft.com/office/drawing/2014/main" id="{09813E68-3DA6-4D27-AD3B-927A4D332ADE}"/>
              </a:ext>
            </a:extLst>
          </p:cNvPr>
          <p:cNvGrpSpPr/>
          <p:nvPr/>
        </p:nvGrpSpPr>
        <p:grpSpPr>
          <a:xfrm>
            <a:off x="2329709" y="4280797"/>
            <a:ext cx="3119569" cy="971956"/>
            <a:chOff x="2074944" y="1821144"/>
            <a:chExt cx="3119569" cy="971956"/>
          </a:xfrm>
        </p:grpSpPr>
        <p:sp>
          <p:nvSpPr>
            <p:cNvPr id="38" name="Rectangle 17">
              <a:extLst>
                <a:ext uri="{FF2B5EF4-FFF2-40B4-BE49-F238E27FC236}">
                  <a16:creationId xmlns:a16="http://schemas.microsoft.com/office/drawing/2014/main" id="{88F07E22-750A-475A-B7E8-809325E11F45}"/>
                </a:ext>
              </a:extLst>
            </p:cNvPr>
            <p:cNvSpPr>
              <a:spLocks/>
            </p:cNvSpPr>
            <p:nvPr/>
          </p:nvSpPr>
          <p:spPr bwMode="auto">
            <a:xfrm>
              <a:off x="2074944" y="2379196"/>
              <a:ext cx="2933223"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2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lorem project an professionalism lorem ipsum text</a:t>
              </a:r>
            </a:p>
          </p:txBody>
        </p:sp>
        <p:sp>
          <p:nvSpPr>
            <p:cNvPr id="39" name="Rectangle 17">
              <a:extLst>
                <a:ext uri="{FF2B5EF4-FFF2-40B4-BE49-F238E27FC236}">
                  <a16:creationId xmlns:a16="http://schemas.microsoft.com/office/drawing/2014/main" id="{AE82D3F2-4D9B-4A5A-A4FA-AFADA4FBF14A}"/>
                </a:ext>
              </a:extLst>
            </p:cNvPr>
            <p:cNvSpPr>
              <a:spLocks/>
            </p:cNvSpPr>
            <p:nvPr/>
          </p:nvSpPr>
          <p:spPr bwMode="auto">
            <a:xfrm>
              <a:off x="3457221" y="2144309"/>
              <a:ext cx="1737292" cy="234887"/>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latin typeface="Roboto Slab" pitchFamily="2" charset="0"/>
                  <a:ea typeface="Roboto Slab" pitchFamily="2" charset="0"/>
                  <a:cs typeface="Open Sans Condensed" panose="020B0806030504020204" pitchFamily="34" charset="0"/>
                  <a:sym typeface="Montserrat-Regular" charset="0"/>
                </a:rPr>
                <a:t>WON CC AWARD</a:t>
              </a:r>
            </a:p>
          </p:txBody>
        </p:sp>
        <p:sp>
          <p:nvSpPr>
            <p:cNvPr id="40" name="TextBox 39">
              <a:extLst>
                <a:ext uri="{FF2B5EF4-FFF2-40B4-BE49-F238E27FC236}">
                  <a16:creationId xmlns:a16="http://schemas.microsoft.com/office/drawing/2014/main" id="{E8A90F66-C522-424A-B6FD-8656AE7CD6CB}"/>
                </a:ext>
              </a:extLst>
            </p:cNvPr>
            <p:cNvSpPr txBox="1"/>
            <p:nvPr/>
          </p:nvSpPr>
          <p:spPr>
            <a:xfrm>
              <a:off x="4304535" y="1821144"/>
              <a:ext cx="818465" cy="323165"/>
            </a:xfrm>
            <a:prstGeom prst="rect">
              <a:avLst/>
            </a:prstGeom>
            <a:noFill/>
          </p:spPr>
          <p:txBody>
            <a:bodyPr wrap="square" rtlCol="0">
              <a:spAutoFit/>
            </a:bodyPr>
            <a:lstStyle/>
            <a:p>
              <a:pPr algn="r"/>
              <a:r>
                <a:rPr lang="en-US" sz="1500" b="1" dirty="0">
                  <a:latin typeface="Roboto Slab" pitchFamily="2" charset="0"/>
                  <a:ea typeface="Roboto Slab" pitchFamily="2" charset="0"/>
                </a:rPr>
                <a:t>2015</a:t>
              </a:r>
            </a:p>
          </p:txBody>
        </p:sp>
      </p:grpSp>
      <p:sp>
        <p:nvSpPr>
          <p:cNvPr id="41" name="Oval 40">
            <a:extLst>
              <a:ext uri="{FF2B5EF4-FFF2-40B4-BE49-F238E27FC236}">
                <a16:creationId xmlns:a16="http://schemas.microsoft.com/office/drawing/2014/main" id="{45F29B05-6BF1-4ABA-A032-B86EFF3104F2}"/>
              </a:ext>
            </a:extLst>
          </p:cNvPr>
          <p:cNvSpPr/>
          <p:nvPr/>
        </p:nvSpPr>
        <p:spPr>
          <a:xfrm>
            <a:off x="5580214" y="4252682"/>
            <a:ext cx="1031576" cy="10315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AutoShape 23">
            <a:extLst>
              <a:ext uri="{FF2B5EF4-FFF2-40B4-BE49-F238E27FC236}">
                <a16:creationId xmlns:a16="http://schemas.microsoft.com/office/drawing/2014/main" id="{DE7C6F90-49D4-430D-92EE-E322FD131583}"/>
              </a:ext>
            </a:extLst>
          </p:cNvPr>
          <p:cNvSpPr>
            <a:spLocks/>
          </p:cNvSpPr>
          <p:nvPr/>
        </p:nvSpPr>
        <p:spPr bwMode="auto">
          <a:xfrm>
            <a:off x="5904890" y="4544833"/>
            <a:ext cx="382220" cy="44388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spTree>
    <p:extLst>
      <p:ext uri="{BB962C8B-B14F-4D97-AF65-F5344CB8AC3E}">
        <p14:creationId xmlns:p14="http://schemas.microsoft.com/office/powerpoint/2010/main" val="17172178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D5D6392-356D-498D-BAE7-BF7A272BB021}"/>
              </a:ext>
            </a:extLst>
          </p:cNvPr>
          <p:cNvSpPr/>
          <p:nvPr/>
        </p:nvSpPr>
        <p:spPr>
          <a:xfrm>
            <a:off x="0" y="-236770"/>
            <a:ext cx="12192000" cy="7094769"/>
          </a:xfrm>
          <a:prstGeom prst="rect">
            <a:avLst/>
          </a:prstGeom>
          <a:solidFill>
            <a:schemeClr val="tx1">
              <a:lumMod val="95000"/>
              <a:lumOff val="5000"/>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nvGrpSpPr>
          <p:cNvPr id="10" name="Group 9">
            <a:extLst>
              <a:ext uri="{FF2B5EF4-FFF2-40B4-BE49-F238E27FC236}">
                <a16:creationId xmlns:a16="http://schemas.microsoft.com/office/drawing/2014/main" id="{477CACDC-D987-44E4-A908-E5C169343BE1}"/>
              </a:ext>
            </a:extLst>
          </p:cNvPr>
          <p:cNvGrpSpPr/>
          <p:nvPr/>
        </p:nvGrpSpPr>
        <p:grpSpPr>
          <a:xfrm>
            <a:off x="3619500" y="1696289"/>
            <a:ext cx="4953000" cy="3465422"/>
            <a:chOff x="3619500" y="2171183"/>
            <a:chExt cx="4953000" cy="3465422"/>
          </a:xfrm>
        </p:grpSpPr>
        <p:pic>
          <p:nvPicPr>
            <p:cNvPr id="15" name="Picture 14">
              <a:extLst>
                <a:ext uri="{FF2B5EF4-FFF2-40B4-BE49-F238E27FC236}">
                  <a16:creationId xmlns:a16="http://schemas.microsoft.com/office/drawing/2014/main" id="{D9E89AFE-486B-462D-B41D-61956999F016}"/>
                </a:ext>
              </a:extLst>
            </p:cNvPr>
            <p:cNvPicPr>
              <a:picLocks noChangeAspect="1"/>
            </p:cNvPicPr>
            <p:nvPr/>
          </p:nvPicPr>
          <p:blipFill>
            <a:blip r:embed="rId2">
              <a:lum bright="70000" contrast="-7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4838700" y="2171183"/>
              <a:ext cx="2514600" cy="1020210"/>
            </a:xfrm>
            <a:prstGeom prst="rect">
              <a:avLst/>
            </a:prstGeom>
          </p:spPr>
        </p:pic>
        <p:sp>
          <p:nvSpPr>
            <p:cNvPr id="8" name="Rectangle 7">
              <a:extLst>
                <a:ext uri="{FF2B5EF4-FFF2-40B4-BE49-F238E27FC236}">
                  <a16:creationId xmlns:a16="http://schemas.microsoft.com/office/drawing/2014/main" id="{9C51F106-01EC-4A30-B6A0-15B9F2F3ADB3}"/>
                </a:ext>
              </a:extLst>
            </p:cNvPr>
            <p:cNvSpPr/>
            <p:nvPr/>
          </p:nvSpPr>
          <p:spPr>
            <a:xfrm>
              <a:off x="5610225" y="3600450"/>
              <a:ext cx="971550" cy="66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FFF729F9-A331-4ED4-A389-8EA27AD6A3D4}"/>
                </a:ext>
              </a:extLst>
            </p:cNvPr>
            <p:cNvSpPr txBox="1"/>
            <p:nvPr/>
          </p:nvSpPr>
          <p:spPr>
            <a:xfrm>
              <a:off x="3619500" y="3984614"/>
              <a:ext cx="4953000" cy="1651991"/>
            </a:xfrm>
            <a:prstGeom prst="rect">
              <a:avLst/>
            </a:prstGeom>
            <a:noFill/>
          </p:spPr>
          <p:txBody>
            <a:bodyPr wrap="square" rtlCol="0">
              <a:spAutoFit/>
            </a:bodyPr>
            <a:lstStyle/>
            <a:p>
              <a:pPr algn="ctr">
                <a:lnSpc>
                  <a:spcPts val="4000"/>
                </a:lnSpc>
              </a:pPr>
              <a:r>
                <a:rPr lang="en-US" sz="4500" spc="100" dirty="0">
                  <a:solidFill>
                    <a:schemeClr val="bg1">
                      <a:lumMod val="85000"/>
                    </a:schemeClr>
                  </a:solidFill>
                  <a:latin typeface="Roboto Slab" pitchFamily="2" charset="0"/>
                  <a:ea typeface="Roboto Slab" pitchFamily="2" charset="0"/>
                  <a:cs typeface="Open Sans Light" panose="020B0306030504020204" pitchFamily="34" charset="0"/>
                </a:rPr>
                <a:t>THE</a:t>
              </a:r>
              <a:r>
                <a:rPr lang="en-US" sz="4500" spc="100" dirty="0">
                  <a:solidFill>
                    <a:schemeClr val="bg1"/>
                  </a:solidFill>
                  <a:latin typeface="Roboto Slab" pitchFamily="2" charset="0"/>
                  <a:ea typeface="Roboto Slab" pitchFamily="2" charset="0"/>
                  <a:cs typeface="Open Sans" panose="020B0606030504020204" pitchFamily="34" charset="0"/>
                </a:rPr>
                <a:t> </a:t>
              </a:r>
              <a:r>
                <a:rPr lang="en-US" sz="4500" b="1" spc="100" dirty="0">
                  <a:solidFill>
                    <a:schemeClr val="accent1"/>
                  </a:solidFill>
                  <a:latin typeface="Roboto Slab" pitchFamily="2" charset="0"/>
                  <a:ea typeface="Roboto Slab" pitchFamily="2" charset="0"/>
                  <a:cs typeface="Open Sans Extrabold" panose="020B0906030804020204" pitchFamily="34" charset="0"/>
                </a:rPr>
                <a:t>DIGITAL</a:t>
              </a:r>
            </a:p>
            <a:p>
              <a:pPr algn="ctr">
                <a:lnSpc>
                  <a:spcPts val="4000"/>
                </a:lnSpc>
              </a:pPr>
              <a:r>
                <a:rPr lang="en-US" sz="4500" b="1" spc="100" dirty="0">
                  <a:solidFill>
                    <a:schemeClr val="bg1"/>
                  </a:solidFill>
                  <a:latin typeface="Roboto Slab" pitchFamily="2" charset="0"/>
                  <a:ea typeface="Roboto Slab" pitchFamily="2" charset="0"/>
                  <a:cs typeface="Open Sans Extrabold" panose="020B0906030804020204" pitchFamily="34" charset="0"/>
                </a:rPr>
                <a:t>PRESENTATION</a:t>
              </a:r>
            </a:p>
            <a:p>
              <a:pPr algn="ctr">
                <a:lnSpc>
                  <a:spcPts val="4000"/>
                </a:lnSpc>
              </a:pPr>
              <a:r>
                <a:rPr lang="en-US" sz="4500" spc="100" dirty="0">
                  <a:solidFill>
                    <a:schemeClr val="bg1">
                      <a:lumMod val="85000"/>
                    </a:schemeClr>
                  </a:solidFill>
                  <a:latin typeface="Roboto Slab" pitchFamily="2" charset="0"/>
                  <a:ea typeface="Roboto Slab" pitchFamily="2" charset="0"/>
                  <a:cs typeface="Open Sans Light" panose="020B0306030504020204" pitchFamily="34" charset="0"/>
                </a:rPr>
                <a:t>POWERPOINT</a:t>
              </a:r>
            </a:p>
          </p:txBody>
        </p:sp>
      </p:grpSp>
      <p:sp>
        <p:nvSpPr>
          <p:cNvPr id="22" name="Picture Placeholder 21">
            <a:extLst>
              <a:ext uri="{FF2B5EF4-FFF2-40B4-BE49-F238E27FC236}">
                <a16:creationId xmlns:a16="http://schemas.microsoft.com/office/drawing/2014/main" id="{D4BB52EB-BC79-48AA-965C-5B9C0CC8AE65}"/>
              </a:ext>
            </a:extLst>
          </p:cNvPr>
          <p:cNvSpPr>
            <a:spLocks noGrp="1"/>
          </p:cNvSpPr>
          <p:nvPr>
            <p:ph type="pic" sz="quarter" idx="10"/>
          </p:nvPr>
        </p:nvSpPr>
        <p:spPr/>
      </p:sp>
    </p:spTree>
    <p:extLst>
      <p:ext uri="{BB962C8B-B14F-4D97-AF65-F5344CB8AC3E}">
        <p14:creationId xmlns:p14="http://schemas.microsoft.com/office/powerpoint/2010/main" val="3610045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a:extLst>
              <a:ext uri="{FF2B5EF4-FFF2-40B4-BE49-F238E27FC236}">
                <a16:creationId xmlns:a16="http://schemas.microsoft.com/office/drawing/2014/main" id="{1A346C6B-724D-497B-845E-170C946AC5A2}"/>
              </a:ext>
            </a:extLst>
          </p:cNvPr>
          <p:cNvSpPr txBox="1"/>
          <p:nvPr/>
        </p:nvSpPr>
        <p:spPr>
          <a:xfrm>
            <a:off x="960504" y="1225787"/>
            <a:ext cx="3633786" cy="874855"/>
          </a:xfrm>
          <a:prstGeom prst="rect">
            <a:avLst/>
          </a:prstGeom>
          <a:noFill/>
        </p:spPr>
        <p:txBody>
          <a:bodyPr wrap="square" rtlCol="0">
            <a:spAutoFit/>
          </a:bodyPr>
          <a:lstStyle/>
          <a:p>
            <a:pPr>
              <a:lnSpc>
                <a:spcPts val="3000"/>
              </a:lnSpc>
            </a:pPr>
            <a:r>
              <a:rPr lang="en-US" sz="3300" b="1" dirty="0">
                <a:latin typeface="Roboto Slab" pitchFamily="2" charset="0"/>
                <a:ea typeface="Roboto Slab" pitchFamily="2" charset="0"/>
                <a:cs typeface="Open Sans Extrabold" panose="020B0906030804020204" pitchFamily="34" charset="0"/>
              </a:rPr>
              <a:t>HEADLINE</a:t>
            </a:r>
          </a:p>
          <a:p>
            <a:pPr>
              <a:lnSpc>
                <a:spcPts val="3000"/>
              </a:lnSpc>
            </a:pPr>
            <a:r>
              <a:rPr lang="en-US" sz="3300" dirty="0">
                <a:latin typeface="Roboto Slab" pitchFamily="2" charset="0"/>
                <a:ea typeface="Roboto Slab" pitchFamily="2" charset="0"/>
                <a:cs typeface="Open Sans Extrabold" panose="020B0906030804020204" pitchFamily="34" charset="0"/>
              </a:rPr>
              <a:t>INFOGRAPHIC</a:t>
            </a:r>
          </a:p>
        </p:txBody>
      </p:sp>
      <p:sp>
        <p:nvSpPr>
          <p:cNvPr id="21" name="TextBox 20">
            <a:extLst>
              <a:ext uri="{FF2B5EF4-FFF2-40B4-BE49-F238E27FC236}">
                <a16:creationId xmlns:a16="http://schemas.microsoft.com/office/drawing/2014/main" id="{71412EC5-0560-4DBD-B238-B97F8344E8BB}"/>
              </a:ext>
            </a:extLst>
          </p:cNvPr>
          <p:cNvSpPr txBox="1"/>
          <p:nvPr/>
        </p:nvSpPr>
        <p:spPr>
          <a:xfrm>
            <a:off x="960504" y="2230571"/>
            <a:ext cx="3290886" cy="1118255"/>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Roboto Slab" pitchFamily="2" charset="0"/>
                <a:ea typeface="Roboto Slab" pitchFamily="2"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a:t>
            </a:r>
          </a:p>
        </p:txBody>
      </p:sp>
      <p:sp>
        <p:nvSpPr>
          <p:cNvPr id="24" name="Freeform 5">
            <a:extLst>
              <a:ext uri="{FF2B5EF4-FFF2-40B4-BE49-F238E27FC236}">
                <a16:creationId xmlns:a16="http://schemas.microsoft.com/office/drawing/2014/main" id="{C1CE0B51-5312-4BEF-B863-6DC2B3C2BA67}"/>
              </a:ext>
            </a:extLst>
          </p:cNvPr>
          <p:cNvSpPr>
            <a:spLocks noEditPoints="1"/>
          </p:cNvSpPr>
          <p:nvPr/>
        </p:nvSpPr>
        <p:spPr bwMode="auto">
          <a:xfrm>
            <a:off x="7811045" y="987425"/>
            <a:ext cx="539750" cy="476250"/>
          </a:xfrm>
          <a:custGeom>
            <a:avLst/>
            <a:gdLst>
              <a:gd name="T0" fmla="*/ 91 w 111"/>
              <a:gd name="T1" fmla="*/ 58 h 98"/>
              <a:gd name="T2" fmla="*/ 100 w 111"/>
              <a:gd name="T3" fmla="*/ 59 h 98"/>
              <a:gd name="T4" fmla="*/ 105 w 111"/>
              <a:gd name="T5" fmla="*/ 41 h 98"/>
              <a:gd name="T6" fmla="*/ 53 w 111"/>
              <a:gd name="T7" fmla="*/ 0 h 98"/>
              <a:gd name="T8" fmla="*/ 0 w 111"/>
              <a:gd name="T9" fmla="*/ 41 h 98"/>
              <a:gd name="T10" fmla="*/ 28 w 111"/>
              <a:gd name="T11" fmla="*/ 77 h 98"/>
              <a:gd name="T12" fmla="*/ 21 w 111"/>
              <a:gd name="T13" fmla="*/ 95 h 98"/>
              <a:gd name="T14" fmla="*/ 55 w 111"/>
              <a:gd name="T15" fmla="*/ 82 h 98"/>
              <a:gd name="T16" fmla="*/ 66 w 111"/>
              <a:gd name="T17" fmla="*/ 81 h 98"/>
              <a:gd name="T18" fmla="*/ 65 w 111"/>
              <a:gd name="T19" fmla="*/ 76 h 98"/>
              <a:gd name="T20" fmla="*/ 91 w 111"/>
              <a:gd name="T21" fmla="*/ 58 h 98"/>
              <a:gd name="T22" fmla="*/ 31 w 111"/>
              <a:gd name="T23" fmla="*/ 24 h 98"/>
              <a:gd name="T24" fmla="*/ 33 w 111"/>
              <a:gd name="T25" fmla="*/ 21 h 98"/>
              <a:gd name="T26" fmla="*/ 71 w 111"/>
              <a:gd name="T27" fmla="*/ 21 h 98"/>
              <a:gd name="T28" fmla="*/ 74 w 111"/>
              <a:gd name="T29" fmla="*/ 24 h 98"/>
              <a:gd name="T30" fmla="*/ 74 w 111"/>
              <a:gd name="T31" fmla="*/ 28 h 98"/>
              <a:gd name="T32" fmla="*/ 71 w 111"/>
              <a:gd name="T33" fmla="*/ 30 h 98"/>
              <a:gd name="T34" fmla="*/ 33 w 111"/>
              <a:gd name="T35" fmla="*/ 30 h 98"/>
              <a:gd name="T36" fmla="*/ 31 w 111"/>
              <a:gd name="T37" fmla="*/ 28 h 98"/>
              <a:gd name="T38" fmla="*/ 31 w 111"/>
              <a:gd name="T39" fmla="*/ 24 h 98"/>
              <a:gd name="T40" fmla="*/ 29 w 111"/>
              <a:gd name="T41" fmla="*/ 44 h 98"/>
              <a:gd name="T42" fmla="*/ 26 w 111"/>
              <a:gd name="T43" fmla="*/ 42 h 98"/>
              <a:gd name="T44" fmla="*/ 26 w 111"/>
              <a:gd name="T45" fmla="*/ 38 h 98"/>
              <a:gd name="T46" fmla="*/ 29 w 111"/>
              <a:gd name="T47" fmla="*/ 35 h 98"/>
              <a:gd name="T48" fmla="*/ 76 w 111"/>
              <a:gd name="T49" fmla="*/ 35 h 98"/>
              <a:gd name="T50" fmla="*/ 78 w 111"/>
              <a:gd name="T51" fmla="*/ 38 h 98"/>
              <a:gd name="T52" fmla="*/ 78 w 111"/>
              <a:gd name="T53" fmla="*/ 42 h 98"/>
              <a:gd name="T54" fmla="*/ 76 w 111"/>
              <a:gd name="T55" fmla="*/ 44 h 98"/>
              <a:gd name="T56" fmla="*/ 29 w 111"/>
              <a:gd name="T57" fmla="*/ 44 h 98"/>
              <a:gd name="T58" fmla="*/ 69 w 111"/>
              <a:gd name="T59" fmla="*/ 56 h 98"/>
              <a:gd name="T60" fmla="*/ 67 w 111"/>
              <a:gd name="T61" fmla="*/ 58 h 98"/>
              <a:gd name="T62" fmla="*/ 38 w 111"/>
              <a:gd name="T63" fmla="*/ 58 h 98"/>
              <a:gd name="T64" fmla="*/ 35 w 111"/>
              <a:gd name="T65" fmla="*/ 56 h 98"/>
              <a:gd name="T66" fmla="*/ 35 w 111"/>
              <a:gd name="T67" fmla="*/ 52 h 98"/>
              <a:gd name="T68" fmla="*/ 38 w 111"/>
              <a:gd name="T69" fmla="*/ 49 h 98"/>
              <a:gd name="T70" fmla="*/ 67 w 111"/>
              <a:gd name="T71" fmla="*/ 49 h 98"/>
              <a:gd name="T72" fmla="*/ 69 w 111"/>
              <a:gd name="T73" fmla="*/ 52 h 98"/>
              <a:gd name="T74" fmla="*/ 69 w 111"/>
              <a:gd name="T75" fmla="*/ 56 h 98"/>
              <a:gd name="T76" fmla="*/ 91 w 111"/>
              <a:gd name="T77" fmla="*/ 63 h 98"/>
              <a:gd name="T78" fmla="*/ 71 w 111"/>
              <a:gd name="T79" fmla="*/ 76 h 98"/>
              <a:gd name="T80" fmla="*/ 91 w 111"/>
              <a:gd name="T81" fmla="*/ 90 h 98"/>
              <a:gd name="T82" fmla="*/ 111 w 111"/>
              <a:gd name="T83" fmla="*/ 76 h 98"/>
              <a:gd name="T84" fmla="*/ 91 w 111"/>
              <a:gd name="T85" fmla="*/ 63 h 98"/>
              <a:gd name="T86" fmla="*/ 81 w 111"/>
              <a:gd name="T87" fmla="*/ 79 h 98"/>
              <a:gd name="T88" fmla="*/ 78 w 111"/>
              <a:gd name="T89" fmla="*/ 76 h 98"/>
              <a:gd name="T90" fmla="*/ 81 w 111"/>
              <a:gd name="T91" fmla="*/ 73 h 98"/>
              <a:gd name="T92" fmla="*/ 84 w 111"/>
              <a:gd name="T93" fmla="*/ 76 h 98"/>
              <a:gd name="T94" fmla="*/ 81 w 111"/>
              <a:gd name="T95" fmla="*/ 79 h 98"/>
              <a:gd name="T96" fmla="*/ 91 w 111"/>
              <a:gd name="T97" fmla="*/ 79 h 98"/>
              <a:gd name="T98" fmla="*/ 88 w 111"/>
              <a:gd name="T99" fmla="*/ 76 h 98"/>
              <a:gd name="T100" fmla="*/ 91 w 111"/>
              <a:gd name="T101" fmla="*/ 73 h 98"/>
              <a:gd name="T102" fmla="*/ 94 w 111"/>
              <a:gd name="T103" fmla="*/ 76 h 98"/>
              <a:gd name="T104" fmla="*/ 91 w 111"/>
              <a:gd name="T105" fmla="*/ 79 h 98"/>
              <a:gd name="T106" fmla="*/ 101 w 111"/>
              <a:gd name="T107" fmla="*/ 79 h 98"/>
              <a:gd name="T108" fmla="*/ 98 w 111"/>
              <a:gd name="T109" fmla="*/ 76 h 98"/>
              <a:gd name="T110" fmla="*/ 101 w 111"/>
              <a:gd name="T111" fmla="*/ 73 h 98"/>
              <a:gd name="T112" fmla="*/ 104 w 111"/>
              <a:gd name="T113" fmla="*/ 76 h 98"/>
              <a:gd name="T114" fmla="*/ 101 w 111"/>
              <a:gd name="T115" fmla="*/ 7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1" h="98">
                <a:moveTo>
                  <a:pt x="91" y="58"/>
                </a:moveTo>
                <a:cubicBezTo>
                  <a:pt x="95" y="58"/>
                  <a:pt x="98" y="58"/>
                  <a:pt x="100" y="59"/>
                </a:cubicBezTo>
                <a:cubicBezTo>
                  <a:pt x="104" y="53"/>
                  <a:pt x="105" y="47"/>
                  <a:pt x="105" y="41"/>
                </a:cubicBezTo>
                <a:cubicBezTo>
                  <a:pt x="105" y="19"/>
                  <a:pt x="82" y="0"/>
                  <a:pt x="53" y="0"/>
                </a:cubicBezTo>
                <a:cubicBezTo>
                  <a:pt x="24" y="0"/>
                  <a:pt x="0" y="19"/>
                  <a:pt x="0" y="41"/>
                </a:cubicBezTo>
                <a:cubicBezTo>
                  <a:pt x="0" y="56"/>
                  <a:pt x="10" y="70"/>
                  <a:pt x="28" y="77"/>
                </a:cubicBezTo>
                <a:cubicBezTo>
                  <a:pt x="33" y="82"/>
                  <a:pt x="29" y="91"/>
                  <a:pt x="21" y="95"/>
                </a:cubicBezTo>
                <a:cubicBezTo>
                  <a:pt x="20" y="96"/>
                  <a:pt x="44" y="98"/>
                  <a:pt x="55" y="82"/>
                </a:cubicBezTo>
                <a:cubicBezTo>
                  <a:pt x="59" y="82"/>
                  <a:pt x="62" y="81"/>
                  <a:pt x="66" y="81"/>
                </a:cubicBezTo>
                <a:cubicBezTo>
                  <a:pt x="65" y="79"/>
                  <a:pt x="65" y="78"/>
                  <a:pt x="65" y="76"/>
                </a:cubicBezTo>
                <a:cubicBezTo>
                  <a:pt x="65" y="66"/>
                  <a:pt x="77" y="58"/>
                  <a:pt x="91" y="58"/>
                </a:cubicBezTo>
                <a:close/>
                <a:moveTo>
                  <a:pt x="31" y="24"/>
                </a:moveTo>
                <a:cubicBezTo>
                  <a:pt x="31" y="22"/>
                  <a:pt x="32" y="21"/>
                  <a:pt x="33" y="21"/>
                </a:cubicBezTo>
                <a:cubicBezTo>
                  <a:pt x="71" y="21"/>
                  <a:pt x="71" y="21"/>
                  <a:pt x="71" y="21"/>
                </a:cubicBezTo>
                <a:cubicBezTo>
                  <a:pt x="73" y="21"/>
                  <a:pt x="74" y="22"/>
                  <a:pt x="74" y="24"/>
                </a:cubicBezTo>
                <a:cubicBezTo>
                  <a:pt x="74" y="28"/>
                  <a:pt x="74" y="28"/>
                  <a:pt x="74" y="28"/>
                </a:cubicBezTo>
                <a:cubicBezTo>
                  <a:pt x="74" y="29"/>
                  <a:pt x="73" y="30"/>
                  <a:pt x="71" y="30"/>
                </a:cubicBezTo>
                <a:cubicBezTo>
                  <a:pt x="33" y="30"/>
                  <a:pt x="33" y="30"/>
                  <a:pt x="33" y="30"/>
                </a:cubicBezTo>
                <a:cubicBezTo>
                  <a:pt x="32" y="30"/>
                  <a:pt x="31" y="29"/>
                  <a:pt x="31" y="28"/>
                </a:cubicBezTo>
                <a:lnTo>
                  <a:pt x="31" y="24"/>
                </a:lnTo>
                <a:close/>
                <a:moveTo>
                  <a:pt x="29" y="44"/>
                </a:moveTo>
                <a:cubicBezTo>
                  <a:pt x="27" y="44"/>
                  <a:pt x="26" y="43"/>
                  <a:pt x="26" y="42"/>
                </a:cubicBezTo>
                <a:cubicBezTo>
                  <a:pt x="26" y="38"/>
                  <a:pt x="26" y="38"/>
                  <a:pt x="26" y="38"/>
                </a:cubicBezTo>
                <a:cubicBezTo>
                  <a:pt x="26" y="36"/>
                  <a:pt x="27" y="35"/>
                  <a:pt x="29" y="35"/>
                </a:cubicBezTo>
                <a:cubicBezTo>
                  <a:pt x="76" y="35"/>
                  <a:pt x="76" y="35"/>
                  <a:pt x="76" y="35"/>
                </a:cubicBezTo>
                <a:cubicBezTo>
                  <a:pt x="77" y="35"/>
                  <a:pt x="78" y="36"/>
                  <a:pt x="78" y="38"/>
                </a:cubicBezTo>
                <a:cubicBezTo>
                  <a:pt x="78" y="42"/>
                  <a:pt x="78" y="42"/>
                  <a:pt x="78" y="42"/>
                </a:cubicBezTo>
                <a:cubicBezTo>
                  <a:pt x="78" y="43"/>
                  <a:pt x="77" y="44"/>
                  <a:pt x="76" y="44"/>
                </a:cubicBezTo>
                <a:lnTo>
                  <a:pt x="29" y="44"/>
                </a:lnTo>
                <a:close/>
                <a:moveTo>
                  <a:pt x="69" y="56"/>
                </a:moveTo>
                <a:cubicBezTo>
                  <a:pt x="69" y="57"/>
                  <a:pt x="68" y="58"/>
                  <a:pt x="67" y="58"/>
                </a:cubicBezTo>
                <a:cubicBezTo>
                  <a:pt x="38" y="58"/>
                  <a:pt x="38" y="58"/>
                  <a:pt x="38" y="58"/>
                </a:cubicBezTo>
                <a:cubicBezTo>
                  <a:pt x="36" y="58"/>
                  <a:pt x="35" y="57"/>
                  <a:pt x="35" y="56"/>
                </a:cubicBezTo>
                <a:cubicBezTo>
                  <a:pt x="35" y="52"/>
                  <a:pt x="35" y="52"/>
                  <a:pt x="35" y="52"/>
                </a:cubicBezTo>
                <a:cubicBezTo>
                  <a:pt x="35" y="50"/>
                  <a:pt x="36" y="49"/>
                  <a:pt x="38" y="49"/>
                </a:cubicBezTo>
                <a:cubicBezTo>
                  <a:pt x="67" y="49"/>
                  <a:pt x="67" y="49"/>
                  <a:pt x="67" y="49"/>
                </a:cubicBezTo>
                <a:cubicBezTo>
                  <a:pt x="68" y="49"/>
                  <a:pt x="69" y="50"/>
                  <a:pt x="69" y="52"/>
                </a:cubicBezTo>
                <a:lnTo>
                  <a:pt x="69" y="56"/>
                </a:lnTo>
                <a:close/>
                <a:moveTo>
                  <a:pt x="91" y="63"/>
                </a:moveTo>
                <a:cubicBezTo>
                  <a:pt x="80" y="63"/>
                  <a:pt x="71" y="69"/>
                  <a:pt x="71" y="76"/>
                </a:cubicBezTo>
                <a:cubicBezTo>
                  <a:pt x="71" y="84"/>
                  <a:pt x="80" y="90"/>
                  <a:pt x="91" y="90"/>
                </a:cubicBezTo>
                <a:cubicBezTo>
                  <a:pt x="102" y="90"/>
                  <a:pt x="111" y="84"/>
                  <a:pt x="111" y="76"/>
                </a:cubicBezTo>
                <a:cubicBezTo>
                  <a:pt x="111" y="69"/>
                  <a:pt x="102" y="63"/>
                  <a:pt x="91" y="63"/>
                </a:cubicBezTo>
                <a:close/>
                <a:moveTo>
                  <a:pt x="81" y="79"/>
                </a:moveTo>
                <a:cubicBezTo>
                  <a:pt x="80" y="79"/>
                  <a:pt x="78" y="78"/>
                  <a:pt x="78" y="76"/>
                </a:cubicBezTo>
                <a:cubicBezTo>
                  <a:pt x="78" y="74"/>
                  <a:pt x="80" y="73"/>
                  <a:pt x="81" y="73"/>
                </a:cubicBezTo>
                <a:cubicBezTo>
                  <a:pt x="83" y="73"/>
                  <a:pt x="84" y="74"/>
                  <a:pt x="84" y="76"/>
                </a:cubicBezTo>
                <a:cubicBezTo>
                  <a:pt x="84" y="78"/>
                  <a:pt x="83" y="79"/>
                  <a:pt x="81" y="79"/>
                </a:cubicBezTo>
                <a:close/>
                <a:moveTo>
                  <a:pt x="91" y="79"/>
                </a:moveTo>
                <a:cubicBezTo>
                  <a:pt x="89" y="79"/>
                  <a:pt x="88" y="78"/>
                  <a:pt x="88" y="76"/>
                </a:cubicBezTo>
                <a:cubicBezTo>
                  <a:pt x="88" y="74"/>
                  <a:pt x="89" y="73"/>
                  <a:pt x="91" y="73"/>
                </a:cubicBezTo>
                <a:cubicBezTo>
                  <a:pt x="93" y="73"/>
                  <a:pt x="94" y="74"/>
                  <a:pt x="94" y="76"/>
                </a:cubicBezTo>
                <a:cubicBezTo>
                  <a:pt x="94" y="78"/>
                  <a:pt x="93" y="79"/>
                  <a:pt x="91" y="79"/>
                </a:cubicBezTo>
                <a:close/>
                <a:moveTo>
                  <a:pt x="101" y="79"/>
                </a:moveTo>
                <a:cubicBezTo>
                  <a:pt x="99" y="79"/>
                  <a:pt x="98" y="78"/>
                  <a:pt x="98" y="76"/>
                </a:cubicBezTo>
                <a:cubicBezTo>
                  <a:pt x="98" y="74"/>
                  <a:pt x="99" y="73"/>
                  <a:pt x="101" y="73"/>
                </a:cubicBezTo>
                <a:cubicBezTo>
                  <a:pt x="103" y="73"/>
                  <a:pt x="104" y="74"/>
                  <a:pt x="104" y="76"/>
                </a:cubicBezTo>
                <a:cubicBezTo>
                  <a:pt x="104" y="78"/>
                  <a:pt x="103" y="79"/>
                  <a:pt x="101" y="79"/>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6">
            <a:extLst>
              <a:ext uri="{FF2B5EF4-FFF2-40B4-BE49-F238E27FC236}">
                <a16:creationId xmlns:a16="http://schemas.microsoft.com/office/drawing/2014/main" id="{9611AF39-5479-4CBD-8AE4-EF4E1A4D277E}"/>
              </a:ext>
            </a:extLst>
          </p:cNvPr>
          <p:cNvSpPr>
            <a:spLocks noEditPoints="1"/>
          </p:cNvSpPr>
          <p:nvPr/>
        </p:nvSpPr>
        <p:spPr bwMode="auto">
          <a:xfrm>
            <a:off x="7811045" y="5187950"/>
            <a:ext cx="530225" cy="412750"/>
          </a:xfrm>
          <a:custGeom>
            <a:avLst/>
            <a:gdLst>
              <a:gd name="T0" fmla="*/ 63 w 109"/>
              <a:gd name="T1" fmla="*/ 54 h 85"/>
              <a:gd name="T2" fmla="*/ 63 w 109"/>
              <a:gd name="T3" fmla="*/ 61 h 85"/>
              <a:gd name="T4" fmla="*/ 47 w 109"/>
              <a:gd name="T5" fmla="*/ 61 h 85"/>
              <a:gd name="T6" fmla="*/ 47 w 109"/>
              <a:gd name="T7" fmla="*/ 54 h 85"/>
              <a:gd name="T8" fmla="*/ 18 w 109"/>
              <a:gd name="T9" fmla="*/ 46 h 85"/>
              <a:gd name="T10" fmla="*/ 0 w 109"/>
              <a:gd name="T11" fmla="*/ 37 h 85"/>
              <a:gd name="T12" fmla="*/ 0 w 109"/>
              <a:gd name="T13" fmla="*/ 82 h 85"/>
              <a:gd name="T14" fmla="*/ 3 w 109"/>
              <a:gd name="T15" fmla="*/ 85 h 85"/>
              <a:gd name="T16" fmla="*/ 107 w 109"/>
              <a:gd name="T17" fmla="*/ 85 h 85"/>
              <a:gd name="T18" fmla="*/ 109 w 109"/>
              <a:gd name="T19" fmla="*/ 82 h 85"/>
              <a:gd name="T20" fmla="*/ 109 w 109"/>
              <a:gd name="T21" fmla="*/ 37 h 85"/>
              <a:gd name="T22" fmla="*/ 92 w 109"/>
              <a:gd name="T23" fmla="*/ 46 h 85"/>
              <a:gd name="T24" fmla="*/ 63 w 109"/>
              <a:gd name="T25" fmla="*/ 54 h 85"/>
              <a:gd name="T26" fmla="*/ 107 w 109"/>
              <a:gd name="T27" fmla="*/ 14 h 85"/>
              <a:gd name="T28" fmla="*/ 77 w 109"/>
              <a:gd name="T29" fmla="*/ 14 h 85"/>
              <a:gd name="T30" fmla="*/ 77 w 109"/>
              <a:gd name="T31" fmla="*/ 10 h 85"/>
              <a:gd name="T32" fmla="*/ 66 w 109"/>
              <a:gd name="T33" fmla="*/ 0 h 85"/>
              <a:gd name="T34" fmla="*/ 43 w 109"/>
              <a:gd name="T35" fmla="*/ 0 h 85"/>
              <a:gd name="T36" fmla="*/ 33 w 109"/>
              <a:gd name="T37" fmla="*/ 10 h 85"/>
              <a:gd name="T38" fmla="*/ 33 w 109"/>
              <a:gd name="T39" fmla="*/ 14 h 85"/>
              <a:gd name="T40" fmla="*/ 3 w 109"/>
              <a:gd name="T41" fmla="*/ 14 h 85"/>
              <a:gd name="T42" fmla="*/ 0 w 109"/>
              <a:gd name="T43" fmla="*/ 17 h 85"/>
              <a:gd name="T44" fmla="*/ 0 w 109"/>
              <a:gd name="T45" fmla="*/ 33 h 85"/>
              <a:gd name="T46" fmla="*/ 19 w 109"/>
              <a:gd name="T47" fmla="*/ 43 h 85"/>
              <a:gd name="T48" fmla="*/ 47 w 109"/>
              <a:gd name="T49" fmla="*/ 50 h 85"/>
              <a:gd name="T50" fmla="*/ 55 w 109"/>
              <a:gd name="T51" fmla="*/ 44 h 85"/>
              <a:gd name="T52" fmla="*/ 63 w 109"/>
              <a:gd name="T53" fmla="*/ 50 h 85"/>
              <a:gd name="T54" fmla="*/ 91 w 109"/>
              <a:gd name="T55" fmla="*/ 43 h 85"/>
              <a:gd name="T56" fmla="*/ 109 w 109"/>
              <a:gd name="T57" fmla="*/ 32 h 85"/>
              <a:gd name="T58" fmla="*/ 109 w 109"/>
              <a:gd name="T59" fmla="*/ 17 h 85"/>
              <a:gd name="T60" fmla="*/ 107 w 109"/>
              <a:gd name="T61" fmla="*/ 14 h 85"/>
              <a:gd name="T62" fmla="*/ 71 w 109"/>
              <a:gd name="T63" fmla="*/ 14 h 85"/>
              <a:gd name="T64" fmla="*/ 39 w 109"/>
              <a:gd name="T65" fmla="*/ 14 h 85"/>
              <a:gd name="T66" fmla="*/ 39 w 109"/>
              <a:gd name="T67" fmla="*/ 10 h 85"/>
              <a:gd name="T68" fmla="*/ 43 w 109"/>
              <a:gd name="T69" fmla="*/ 6 h 85"/>
              <a:gd name="T70" fmla="*/ 66 w 109"/>
              <a:gd name="T71" fmla="*/ 6 h 85"/>
              <a:gd name="T72" fmla="*/ 71 w 109"/>
              <a:gd name="T73" fmla="*/ 10 h 85"/>
              <a:gd name="T74" fmla="*/ 71 w 109"/>
              <a:gd name="T75" fmla="*/ 1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9" h="85">
                <a:moveTo>
                  <a:pt x="63" y="54"/>
                </a:moveTo>
                <a:cubicBezTo>
                  <a:pt x="63" y="61"/>
                  <a:pt x="63" y="61"/>
                  <a:pt x="63" y="61"/>
                </a:cubicBezTo>
                <a:cubicBezTo>
                  <a:pt x="47" y="61"/>
                  <a:pt x="47" y="61"/>
                  <a:pt x="47" y="61"/>
                </a:cubicBezTo>
                <a:cubicBezTo>
                  <a:pt x="47" y="54"/>
                  <a:pt x="47" y="54"/>
                  <a:pt x="47" y="54"/>
                </a:cubicBezTo>
                <a:cubicBezTo>
                  <a:pt x="37" y="53"/>
                  <a:pt x="27" y="50"/>
                  <a:pt x="18" y="46"/>
                </a:cubicBezTo>
                <a:cubicBezTo>
                  <a:pt x="12" y="44"/>
                  <a:pt x="6" y="41"/>
                  <a:pt x="0" y="37"/>
                </a:cubicBezTo>
                <a:cubicBezTo>
                  <a:pt x="0" y="82"/>
                  <a:pt x="0" y="82"/>
                  <a:pt x="0" y="82"/>
                </a:cubicBezTo>
                <a:cubicBezTo>
                  <a:pt x="0" y="83"/>
                  <a:pt x="2" y="85"/>
                  <a:pt x="3" y="85"/>
                </a:cubicBezTo>
                <a:cubicBezTo>
                  <a:pt x="107" y="85"/>
                  <a:pt x="107" y="85"/>
                  <a:pt x="107" y="85"/>
                </a:cubicBezTo>
                <a:cubicBezTo>
                  <a:pt x="108" y="85"/>
                  <a:pt x="109" y="83"/>
                  <a:pt x="109" y="82"/>
                </a:cubicBezTo>
                <a:cubicBezTo>
                  <a:pt x="109" y="37"/>
                  <a:pt x="109" y="37"/>
                  <a:pt x="109" y="37"/>
                </a:cubicBezTo>
                <a:cubicBezTo>
                  <a:pt x="104" y="41"/>
                  <a:pt x="98" y="44"/>
                  <a:pt x="92" y="46"/>
                </a:cubicBezTo>
                <a:cubicBezTo>
                  <a:pt x="83" y="50"/>
                  <a:pt x="73" y="53"/>
                  <a:pt x="63" y="54"/>
                </a:cubicBezTo>
                <a:close/>
                <a:moveTo>
                  <a:pt x="107" y="14"/>
                </a:moveTo>
                <a:cubicBezTo>
                  <a:pt x="77" y="14"/>
                  <a:pt x="77" y="14"/>
                  <a:pt x="77" y="14"/>
                </a:cubicBezTo>
                <a:cubicBezTo>
                  <a:pt x="77" y="10"/>
                  <a:pt x="77" y="10"/>
                  <a:pt x="77" y="10"/>
                </a:cubicBezTo>
                <a:cubicBezTo>
                  <a:pt x="77" y="5"/>
                  <a:pt x="72" y="0"/>
                  <a:pt x="66" y="0"/>
                </a:cubicBezTo>
                <a:cubicBezTo>
                  <a:pt x="43" y="0"/>
                  <a:pt x="43" y="0"/>
                  <a:pt x="43" y="0"/>
                </a:cubicBezTo>
                <a:cubicBezTo>
                  <a:pt x="38" y="0"/>
                  <a:pt x="33" y="5"/>
                  <a:pt x="33" y="10"/>
                </a:cubicBezTo>
                <a:cubicBezTo>
                  <a:pt x="33" y="14"/>
                  <a:pt x="33" y="14"/>
                  <a:pt x="33" y="14"/>
                </a:cubicBezTo>
                <a:cubicBezTo>
                  <a:pt x="3" y="14"/>
                  <a:pt x="3" y="14"/>
                  <a:pt x="3" y="14"/>
                </a:cubicBezTo>
                <a:cubicBezTo>
                  <a:pt x="2" y="14"/>
                  <a:pt x="0" y="15"/>
                  <a:pt x="0" y="17"/>
                </a:cubicBezTo>
                <a:cubicBezTo>
                  <a:pt x="0" y="33"/>
                  <a:pt x="0" y="33"/>
                  <a:pt x="0" y="33"/>
                </a:cubicBezTo>
                <a:cubicBezTo>
                  <a:pt x="6" y="37"/>
                  <a:pt x="12" y="40"/>
                  <a:pt x="19" y="43"/>
                </a:cubicBezTo>
                <a:cubicBezTo>
                  <a:pt x="28" y="47"/>
                  <a:pt x="38" y="49"/>
                  <a:pt x="47" y="50"/>
                </a:cubicBezTo>
                <a:cubicBezTo>
                  <a:pt x="48" y="47"/>
                  <a:pt x="51" y="44"/>
                  <a:pt x="55" y="44"/>
                </a:cubicBezTo>
                <a:cubicBezTo>
                  <a:pt x="59" y="44"/>
                  <a:pt x="62" y="47"/>
                  <a:pt x="63" y="50"/>
                </a:cubicBezTo>
                <a:cubicBezTo>
                  <a:pt x="72" y="49"/>
                  <a:pt x="82" y="47"/>
                  <a:pt x="91" y="43"/>
                </a:cubicBezTo>
                <a:cubicBezTo>
                  <a:pt x="97" y="40"/>
                  <a:pt x="104" y="37"/>
                  <a:pt x="109" y="32"/>
                </a:cubicBezTo>
                <a:cubicBezTo>
                  <a:pt x="109" y="17"/>
                  <a:pt x="109" y="17"/>
                  <a:pt x="109" y="17"/>
                </a:cubicBezTo>
                <a:cubicBezTo>
                  <a:pt x="109" y="15"/>
                  <a:pt x="108" y="14"/>
                  <a:pt x="107" y="14"/>
                </a:cubicBezTo>
                <a:close/>
                <a:moveTo>
                  <a:pt x="71" y="14"/>
                </a:moveTo>
                <a:cubicBezTo>
                  <a:pt x="39" y="14"/>
                  <a:pt x="39" y="14"/>
                  <a:pt x="39" y="14"/>
                </a:cubicBezTo>
                <a:cubicBezTo>
                  <a:pt x="39" y="10"/>
                  <a:pt x="39" y="10"/>
                  <a:pt x="39" y="10"/>
                </a:cubicBezTo>
                <a:cubicBezTo>
                  <a:pt x="39" y="8"/>
                  <a:pt x="41" y="6"/>
                  <a:pt x="43" y="6"/>
                </a:cubicBezTo>
                <a:cubicBezTo>
                  <a:pt x="66" y="6"/>
                  <a:pt x="66" y="6"/>
                  <a:pt x="66" y="6"/>
                </a:cubicBezTo>
                <a:cubicBezTo>
                  <a:pt x="69" y="6"/>
                  <a:pt x="71" y="8"/>
                  <a:pt x="71" y="10"/>
                </a:cubicBezTo>
                <a:lnTo>
                  <a:pt x="71" y="1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26" name="Freeform 7">
            <a:extLst>
              <a:ext uri="{FF2B5EF4-FFF2-40B4-BE49-F238E27FC236}">
                <a16:creationId xmlns:a16="http://schemas.microsoft.com/office/drawing/2014/main" id="{1E04F3DE-BCC9-408D-830B-9F2A378CE80F}"/>
              </a:ext>
            </a:extLst>
          </p:cNvPr>
          <p:cNvSpPr>
            <a:spLocks noEditPoints="1"/>
          </p:cNvSpPr>
          <p:nvPr/>
        </p:nvSpPr>
        <p:spPr bwMode="auto">
          <a:xfrm>
            <a:off x="9757320" y="3930650"/>
            <a:ext cx="461962" cy="460375"/>
          </a:xfrm>
          <a:custGeom>
            <a:avLst/>
            <a:gdLst>
              <a:gd name="T0" fmla="*/ 91 w 95"/>
              <a:gd name="T1" fmla="*/ 4 h 95"/>
              <a:gd name="T2" fmla="*/ 88 w 95"/>
              <a:gd name="T3" fmla="*/ 4 h 95"/>
              <a:gd name="T4" fmla="*/ 88 w 95"/>
              <a:gd name="T5" fmla="*/ 91 h 95"/>
              <a:gd name="T6" fmla="*/ 91 w 95"/>
              <a:gd name="T7" fmla="*/ 91 h 95"/>
              <a:gd name="T8" fmla="*/ 95 w 95"/>
              <a:gd name="T9" fmla="*/ 87 h 95"/>
              <a:gd name="T10" fmla="*/ 95 w 95"/>
              <a:gd name="T11" fmla="*/ 8 h 95"/>
              <a:gd name="T12" fmla="*/ 91 w 95"/>
              <a:gd name="T13" fmla="*/ 4 h 95"/>
              <a:gd name="T14" fmla="*/ 80 w 95"/>
              <a:gd name="T15" fmla="*/ 0 h 95"/>
              <a:gd name="T16" fmla="*/ 12 w 95"/>
              <a:gd name="T17" fmla="*/ 0 h 95"/>
              <a:gd name="T18" fmla="*/ 8 w 95"/>
              <a:gd name="T19" fmla="*/ 4 h 95"/>
              <a:gd name="T20" fmla="*/ 8 w 95"/>
              <a:gd name="T21" fmla="*/ 15 h 95"/>
              <a:gd name="T22" fmla="*/ 5 w 95"/>
              <a:gd name="T23" fmla="*/ 15 h 95"/>
              <a:gd name="T24" fmla="*/ 0 w 95"/>
              <a:gd name="T25" fmla="*/ 20 h 95"/>
              <a:gd name="T26" fmla="*/ 5 w 95"/>
              <a:gd name="T27" fmla="*/ 25 h 95"/>
              <a:gd name="T28" fmla="*/ 8 w 95"/>
              <a:gd name="T29" fmla="*/ 25 h 95"/>
              <a:gd name="T30" fmla="*/ 8 w 95"/>
              <a:gd name="T31" fmla="*/ 33 h 95"/>
              <a:gd name="T32" fmla="*/ 5 w 95"/>
              <a:gd name="T33" fmla="*/ 33 h 95"/>
              <a:gd name="T34" fmla="*/ 0 w 95"/>
              <a:gd name="T35" fmla="*/ 38 h 95"/>
              <a:gd name="T36" fmla="*/ 5 w 95"/>
              <a:gd name="T37" fmla="*/ 43 h 95"/>
              <a:gd name="T38" fmla="*/ 8 w 95"/>
              <a:gd name="T39" fmla="*/ 43 h 95"/>
              <a:gd name="T40" fmla="*/ 8 w 95"/>
              <a:gd name="T41" fmla="*/ 52 h 95"/>
              <a:gd name="T42" fmla="*/ 5 w 95"/>
              <a:gd name="T43" fmla="*/ 52 h 95"/>
              <a:gd name="T44" fmla="*/ 0 w 95"/>
              <a:gd name="T45" fmla="*/ 57 h 95"/>
              <a:gd name="T46" fmla="*/ 5 w 95"/>
              <a:gd name="T47" fmla="*/ 62 h 95"/>
              <a:gd name="T48" fmla="*/ 8 w 95"/>
              <a:gd name="T49" fmla="*/ 62 h 95"/>
              <a:gd name="T50" fmla="*/ 8 w 95"/>
              <a:gd name="T51" fmla="*/ 70 h 95"/>
              <a:gd name="T52" fmla="*/ 5 w 95"/>
              <a:gd name="T53" fmla="*/ 70 h 95"/>
              <a:gd name="T54" fmla="*/ 0 w 95"/>
              <a:gd name="T55" fmla="*/ 75 h 95"/>
              <a:gd name="T56" fmla="*/ 5 w 95"/>
              <a:gd name="T57" fmla="*/ 80 h 95"/>
              <a:gd name="T58" fmla="*/ 8 w 95"/>
              <a:gd name="T59" fmla="*/ 80 h 95"/>
              <a:gd name="T60" fmla="*/ 8 w 95"/>
              <a:gd name="T61" fmla="*/ 91 h 95"/>
              <a:gd name="T62" fmla="*/ 12 w 95"/>
              <a:gd name="T63" fmla="*/ 95 h 95"/>
              <a:gd name="T64" fmla="*/ 80 w 95"/>
              <a:gd name="T65" fmla="*/ 95 h 95"/>
              <a:gd name="T66" fmla="*/ 84 w 95"/>
              <a:gd name="T67" fmla="*/ 91 h 95"/>
              <a:gd name="T68" fmla="*/ 84 w 95"/>
              <a:gd name="T69" fmla="*/ 4 h 95"/>
              <a:gd name="T70" fmla="*/ 80 w 95"/>
              <a:gd name="T71" fmla="*/ 0 h 95"/>
              <a:gd name="T72" fmla="*/ 47 w 95"/>
              <a:gd name="T73" fmla="*/ 17 h 95"/>
              <a:gd name="T74" fmla="*/ 62 w 95"/>
              <a:gd name="T75" fmla="*/ 32 h 95"/>
              <a:gd name="T76" fmla="*/ 47 w 95"/>
              <a:gd name="T77" fmla="*/ 47 h 95"/>
              <a:gd name="T78" fmla="*/ 32 w 95"/>
              <a:gd name="T79" fmla="*/ 32 h 95"/>
              <a:gd name="T80" fmla="*/ 47 w 95"/>
              <a:gd name="T81" fmla="*/ 17 h 95"/>
              <a:gd name="T82" fmla="*/ 66 w 95"/>
              <a:gd name="T83" fmla="*/ 79 h 95"/>
              <a:gd name="T84" fmla="*/ 28 w 95"/>
              <a:gd name="T85" fmla="*/ 79 h 95"/>
              <a:gd name="T86" fmla="*/ 28 w 95"/>
              <a:gd name="T87" fmla="*/ 69 h 95"/>
              <a:gd name="T88" fmla="*/ 47 w 95"/>
              <a:gd name="T89" fmla="*/ 50 h 95"/>
              <a:gd name="T90" fmla="*/ 66 w 95"/>
              <a:gd name="T91" fmla="*/ 69 h 95"/>
              <a:gd name="T92" fmla="*/ 66 w 95"/>
              <a:gd name="T93" fmla="*/ 7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5" h="95">
                <a:moveTo>
                  <a:pt x="91" y="4"/>
                </a:moveTo>
                <a:cubicBezTo>
                  <a:pt x="88" y="4"/>
                  <a:pt x="88" y="4"/>
                  <a:pt x="88" y="4"/>
                </a:cubicBezTo>
                <a:cubicBezTo>
                  <a:pt x="88" y="91"/>
                  <a:pt x="88" y="91"/>
                  <a:pt x="88" y="91"/>
                </a:cubicBezTo>
                <a:cubicBezTo>
                  <a:pt x="91" y="91"/>
                  <a:pt x="91" y="91"/>
                  <a:pt x="91" y="91"/>
                </a:cubicBezTo>
                <a:cubicBezTo>
                  <a:pt x="93" y="91"/>
                  <a:pt x="95" y="89"/>
                  <a:pt x="95" y="87"/>
                </a:cubicBezTo>
                <a:cubicBezTo>
                  <a:pt x="95" y="8"/>
                  <a:pt x="95" y="8"/>
                  <a:pt x="95" y="8"/>
                </a:cubicBezTo>
                <a:cubicBezTo>
                  <a:pt x="95" y="6"/>
                  <a:pt x="93" y="4"/>
                  <a:pt x="91" y="4"/>
                </a:cubicBezTo>
                <a:close/>
                <a:moveTo>
                  <a:pt x="80" y="0"/>
                </a:moveTo>
                <a:cubicBezTo>
                  <a:pt x="12" y="0"/>
                  <a:pt x="12" y="0"/>
                  <a:pt x="12" y="0"/>
                </a:cubicBezTo>
                <a:cubicBezTo>
                  <a:pt x="10" y="0"/>
                  <a:pt x="8" y="2"/>
                  <a:pt x="8" y="4"/>
                </a:cubicBezTo>
                <a:cubicBezTo>
                  <a:pt x="8" y="15"/>
                  <a:pt x="8" y="15"/>
                  <a:pt x="8" y="15"/>
                </a:cubicBezTo>
                <a:cubicBezTo>
                  <a:pt x="5" y="15"/>
                  <a:pt x="5" y="15"/>
                  <a:pt x="5" y="15"/>
                </a:cubicBezTo>
                <a:cubicBezTo>
                  <a:pt x="3" y="15"/>
                  <a:pt x="0" y="17"/>
                  <a:pt x="0" y="20"/>
                </a:cubicBezTo>
                <a:cubicBezTo>
                  <a:pt x="0" y="23"/>
                  <a:pt x="3" y="25"/>
                  <a:pt x="5" y="25"/>
                </a:cubicBezTo>
                <a:cubicBezTo>
                  <a:pt x="8" y="25"/>
                  <a:pt x="8" y="25"/>
                  <a:pt x="8" y="25"/>
                </a:cubicBezTo>
                <a:cubicBezTo>
                  <a:pt x="8" y="33"/>
                  <a:pt x="8" y="33"/>
                  <a:pt x="8" y="33"/>
                </a:cubicBezTo>
                <a:cubicBezTo>
                  <a:pt x="5" y="33"/>
                  <a:pt x="5" y="33"/>
                  <a:pt x="5" y="33"/>
                </a:cubicBezTo>
                <a:cubicBezTo>
                  <a:pt x="3" y="33"/>
                  <a:pt x="0" y="36"/>
                  <a:pt x="0" y="38"/>
                </a:cubicBezTo>
                <a:cubicBezTo>
                  <a:pt x="0" y="41"/>
                  <a:pt x="3" y="43"/>
                  <a:pt x="5" y="43"/>
                </a:cubicBezTo>
                <a:cubicBezTo>
                  <a:pt x="8" y="43"/>
                  <a:pt x="8" y="43"/>
                  <a:pt x="8" y="43"/>
                </a:cubicBezTo>
                <a:cubicBezTo>
                  <a:pt x="8" y="52"/>
                  <a:pt x="8" y="52"/>
                  <a:pt x="8" y="52"/>
                </a:cubicBezTo>
                <a:cubicBezTo>
                  <a:pt x="5" y="52"/>
                  <a:pt x="5" y="52"/>
                  <a:pt x="5" y="52"/>
                </a:cubicBezTo>
                <a:cubicBezTo>
                  <a:pt x="3" y="52"/>
                  <a:pt x="0" y="54"/>
                  <a:pt x="0" y="57"/>
                </a:cubicBezTo>
                <a:cubicBezTo>
                  <a:pt x="0" y="60"/>
                  <a:pt x="3" y="62"/>
                  <a:pt x="5" y="62"/>
                </a:cubicBezTo>
                <a:cubicBezTo>
                  <a:pt x="8" y="62"/>
                  <a:pt x="8" y="62"/>
                  <a:pt x="8" y="62"/>
                </a:cubicBezTo>
                <a:cubicBezTo>
                  <a:pt x="8" y="70"/>
                  <a:pt x="8" y="70"/>
                  <a:pt x="8" y="70"/>
                </a:cubicBezTo>
                <a:cubicBezTo>
                  <a:pt x="5" y="70"/>
                  <a:pt x="5" y="70"/>
                  <a:pt x="5" y="70"/>
                </a:cubicBezTo>
                <a:cubicBezTo>
                  <a:pt x="3" y="70"/>
                  <a:pt x="0" y="72"/>
                  <a:pt x="0" y="75"/>
                </a:cubicBezTo>
                <a:cubicBezTo>
                  <a:pt x="0" y="78"/>
                  <a:pt x="3" y="80"/>
                  <a:pt x="5" y="80"/>
                </a:cubicBezTo>
                <a:cubicBezTo>
                  <a:pt x="8" y="80"/>
                  <a:pt x="8" y="80"/>
                  <a:pt x="8" y="80"/>
                </a:cubicBezTo>
                <a:cubicBezTo>
                  <a:pt x="8" y="91"/>
                  <a:pt x="8" y="91"/>
                  <a:pt x="8" y="91"/>
                </a:cubicBezTo>
                <a:cubicBezTo>
                  <a:pt x="8" y="93"/>
                  <a:pt x="10" y="95"/>
                  <a:pt x="12" y="95"/>
                </a:cubicBezTo>
                <a:cubicBezTo>
                  <a:pt x="80" y="95"/>
                  <a:pt x="80" y="95"/>
                  <a:pt x="80" y="95"/>
                </a:cubicBezTo>
                <a:cubicBezTo>
                  <a:pt x="82" y="95"/>
                  <a:pt x="84" y="93"/>
                  <a:pt x="84" y="91"/>
                </a:cubicBezTo>
                <a:cubicBezTo>
                  <a:pt x="84" y="4"/>
                  <a:pt x="84" y="4"/>
                  <a:pt x="84" y="4"/>
                </a:cubicBezTo>
                <a:cubicBezTo>
                  <a:pt x="84" y="2"/>
                  <a:pt x="82" y="0"/>
                  <a:pt x="80" y="0"/>
                </a:cubicBezTo>
                <a:close/>
                <a:moveTo>
                  <a:pt x="47" y="17"/>
                </a:moveTo>
                <a:cubicBezTo>
                  <a:pt x="56" y="17"/>
                  <a:pt x="62" y="23"/>
                  <a:pt x="62" y="32"/>
                </a:cubicBezTo>
                <a:cubicBezTo>
                  <a:pt x="62" y="40"/>
                  <a:pt x="56" y="47"/>
                  <a:pt x="47" y="47"/>
                </a:cubicBezTo>
                <a:cubicBezTo>
                  <a:pt x="39" y="47"/>
                  <a:pt x="32" y="40"/>
                  <a:pt x="32" y="32"/>
                </a:cubicBezTo>
                <a:cubicBezTo>
                  <a:pt x="32" y="23"/>
                  <a:pt x="39" y="17"/>
                  <a:pt x="47" y="17"/>
                </a:cubicBezTo>
                <a:close/>
                <a:moveTo>
                  <a:pt x="66" y="79"/>
                </a:moveTo>
                <a:cubicBezTo>
                  <a:pt x="28" y="79"/>
                  <a:pt x="28" y="79"/>
                  <a:pt x="28" y="79"/>
                </a:cubicBezTo>
                <a:cubicBezTo>
                  <a:pt x="28" y="69"/>
                  <a:pt x="28" y="69"/>
                  <a:pt x="28" y="69"/>
                </a:cubicBezTo>
                <a:cubicBezTo>
                  <a:pt x="28" y="58"/>
                  <a:pt x="37" y="50"/>
                  <a:pt x="47" y="50"/>
                </a:cubicBezTo>
                <a:cubicBezTo>
                  <a:pt x="58" y="50"/>
                  <a:pt x="66" y="58"/>
                  <a:pt x="66" y="69"/>
                </a:cubicBezTo>
                <a:lnTo>
                  <a:pt x="66" y="79"/>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8">
            <a:extLst>
              <a:ext uri="{FF2B5EF4-FFF2-40B4-BE49-F238E27FC236}">
                <a16:creationId xmlns:a16="http://schemas.microsoft.com/office/drawing/2014/main" id="{BA23EAE3-558B-46B5-BA26-68ED2E953AFE}"/>
              </a:ext>
            </a:extLst>
          </p:cNvPr>
          <p:cNvSpPr>
            <a:spLocks noEditPoints="1"/>
          </p:cNvSpPr>
          <p:nvPr/>
        </p:nvSpPr>
        <p:spPr bwMode="auto">
          <a:xfrm>
            <a:off x="5766345" y="2036763"/>
            <a:ext cx="539750" cy="542925"/>
          </a:xfrm>
          <a:custGeom>
            <a:avLst/>
            <a:gdLst>
              <a:gd name="T0" fmla="*/ 80 w 111"/>
              <a:gd name="T1" fmla="*/ 46 h 112"/>
              <a:gd name="T2" fmla="*/ 66 w 111"/>
              <a:gd name="T3" fmla="*/ 46 h 112"/>
              <a:gd name="T4" fmla="*/ 55 w 111"/>
              <a:gd name="T5" fmla="*/ 51 h 112"/>
              <a:gd name="T6" fmla="*/ 55 w 111"/>
              <a:gd name="T7" fmla="*/ 36 h 112"/>
              <a:gd name="T8" fmla="*/ 55 w 111"/>
              <a:gd name="T9" fmla="*/ 51 h 112"/>
              <a:gd name="T10" fmla="*/ 45 w 111"/>
              <a:gd name="T11" fmla="*/ 46 h 112"/>
              <a:gd name="T12" fmla="*/ 31 w 111"/>
              <a:gd name="T13" fmla="*/ 46 h 112"/>
              <a:gd name="T14" fmla="*/ 73 w 111"/>
              <a:gd name="T15" fmla="*/ 55 h 112"/>
              <a:gd name="T16" fmla="*/ 55 w 111"/>
              <a:gd name="T17" fmla="*/ 53 h 112"/>
              <a:gd name="T18" fmla="*/ 38 w 111"/>
              <a:gd name="T19" fmla="*/ 55 h 112"/>
              <a:gd name="T20" fmla="*/ 29 w 111"/>
              <a:gd name="T21" fmla="*/ 71 h 112"/>
              <a:gd name="T22" fmla="*/ 82 w 111"/>
              <a:gd name="T23" fmla="*/ 71 h 112"/>
              <a:gd name="T24" fmla="*/ 73 w 111"/>
              <a:gd name="T25" fmla="*/ 55 h 112"/>
              <a:gd name="T26" fmla="*/ 105 w 111"/>
              <a:gd name="T27" fmla="*/ 55 h 112"/>
              <a:gd name="T28" fmla="*/ 59 w 111"/>
              <a:gd name="T29" fmla="*/ 3 h 112"/>
              <a:gd name="T30" fmla="*/ 52 w 111"/>
              <a:gd name="T31" fmla="*/ 3 h 112"/>
              <a:gd name="T32" fmla="*/ 6 w 111"/>
              <a:gd name="T33" fmla="*/ 55 h 112"/>
              <a:gd name="T34" fmla="*/ 0 w 111"/>
              <a:gd name="T35" fmla="*/ 58 h 112"/>
              <a:gd name="T36" fmla="*/ 6 w 111"/>
              <a:gd name="T37" fmla="*/ 61 h 112"/>
              <a:gd name="T38" fmla="*/ 52 w 111"/>
              <a:gd name="T39" fmla="*/ 109 h 112"/>
              <a:gd name="T40" fmla="*/ 59 w 111"/>
              <a:gd name="T41" fmla="*/ 109 h 112"/>
              <a:gd name="T42" fmla="*/ 105 w 111"/>
              <a:gd name="T43" fmla="*/ 61 h 112"/>
              <a:gd name="T44" fmla="*/ 111 w 111"/>
              <a:gd name="T45" fmla="*/ 58 h 112"/>
              <a:gd name="T46" fmla="*/ 92 w 111"/>
              <a:gd name="T47" fmla="*/ 61 h 112"/>
              <a:gd name="T48" fmla="*/ 59 w 111"/>
              <a:gd name="T49" fmla="*/ 96 h 112"/>
              <a:gd name="T50" fmla="*/ 55 w 111"/>
              <a:gd name="T51" fmla="*/ 91 h 112"/>
              <a:gd name="T52" fmla="*/ 52 w 111"/>
              <a:gd name="T53" fmla="*/ 96 h 112"/>
              <a:gd name="T54" fmla="*/ 19 w 111"/>
              <a:gd name="T55" fmla="*/ 61 h 112"/>
              <a:gd name="T56" fmla="*/ 19 w 111"/>
              <a:gd name="T57" fmla="*/ 55 h 112"/>
              <a:gd name="T58" fmla="*/ 52 w 111"/>
              <a:gd name="T59" fmla="*/ 16 h 112"/>
              <a:gd name="T60" fmla="*/ 55 w 111"/>
              <a:gd name="T61" fmla="*/ 22 h 112"/>
              <a:gd name="T62" fmla="*/ 59 w 111"/>
              <a:gd name="T63" fmla="*/ 16 h 112"/>
              <a:gd name="T64" fmla="*/ 92 w 111"/>
              <a:gd name="T65" fmla="*/ 55 h 112"/>
              <a:gd name="T66" fmla="*/ 92 w 111"/>
              <a:gd name="T67" fmla="*/ 6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1" h="112">
                <a:moveTo>
                  <a:pt x="73" y="53"/>
                </a:moveTo>
                <a:cubicBezTo>
                  <a:pt x="77" y="53"/>
                  <a:pt x="80" y="50"/>
                  <a:pt x="80" y="46"/>
                </a:cubicBezTo>
                <a:cubicBezTo>
                  <a:pt x="80" y="43"/>
                  <a:pt x="77" y="40"/>
                  <a:pt x="73" y="40"/>
                </a:cubicBezTo>
                <a:cubicBezTo>
                  <a:pt x="69" y="40"/>
                  <a:pt x="66" y="43"/>
                  <a:pt x="66" y="46"/>
                </a:cubicBezTo>
                <a:cubicBezTo>
                  <a:pt x="66" y="50"/>
                  <a:pt x="69" y="53"/>
                  <a:pt x="73" y="53"/>
                </a:cubicBezTo>
                <a:close/>
                <a:moveTo>
                  <a:pt x="55" y="51"/>
                </a:moveTo>
                <a:cubicBezTo>
                  <a:pt x="60" y="51"/>
                  <a:pt x="63" y="48"/>
                  <a:pt x="63" y="44"/>
                </a:cubicBezTo>
                <a:cubicBezTo>
                  <a:pt x="63" y="40"/>
                  <a:pt x="60" y="36"/>
                  <a:pt x="55" y="36"/>
                </a:cubicBezTo>
                <a:cubicBezTo>
                  <a:pt x="51" y="36"/>
                  <a:pt x="48" y="40"/>
                  <a:pt x="48" y="44"/>
                </a:cubicBezTo>
                <a:cubicBezTo>
                  <a:pt x="48" y="48"/>
                  <a:pt x="51" y="51"/>
                  <a:pt x="55" y="51"/>
                </a:cubicBezTo>
                <a:close/>
                <a:moveTo>
                  <a:pt x="38" y="53"/>
                </a:moveTo>
                <a:cubicBezTo>
                  <a:pt x="42" y="53"/>
                  <a:pt x="45" y="50"/>
                  <a:pt x="45" y="46"/>
                </a:cubicBezTo>
                <a:cubicBezTo>
                  <a:pt x="45" y="43"/>
                  <a:pt x="42" y="40"/>
                  <a:pt x="38" y="40"/>
                </a:cubicBezTo>
                <a:cubicBezTo>
                  <a:pt x="34" y="40"/>
                  <a:pt x="31" y="43"/>
                  <a:pt x="31" y="46"/>
                </a:cubicBezTo>
                <a:cubicBezTo>
                  <a:pt x="31" y="50"/>
                  <a:pt x="34" y="53"/>
                  <a:pt x="38" y="53"/>
                </a:cubicBezTo>
                <a:close/>
                <a:moveTo>
                  <a:pt x="73" y="55"/>
                </a:moveTo>
                <a:cubicBezTo>
                  <a:pt x="69" y="55"/>
                  <a:pt x="67" y="57"/>
                  <a:pt x="65" y="59"/>
                </a:cubicBezTo>
                <a:cubicBezTo>
                  <a:pt x="63" y="56"/>
                  <a:pt x="60" y="53"/>
                  <a:pt x="55" y="53"/>
                </a:cubicBezTo>
                <a:cubicBezTo>
                  <a:pt x="51" y="53"/>
                  <a:pt x="48" y="56"/>
                  <a:pt x="46" y="59"/>
                </a:cubicBezTo>
                <a:cubicBezTo>
                  <a:pt x="44" y="57"/>
                  <a:pt x="41" y="55"/>
                  <a:pt x="38" y="55"/>
                </a:cubicBezTo>
                <a:cubicBezTo>
                  <a:pt x="33" y="55"/>
                  <a:pt x="29" y="59"/>
                  <a:pt x="29" y="64"/>
                </a:cubicBezTo>
                <a:cubicBezTo>
                  <a:pt x="29" y="71"/>
                  <a:pt x="29" y="71"/>
                  <a:pt x="29" y="71"/>
                </a:cubicBezTo>
                <a:cubicBezTo>
                  <a:pt x="36" y="77"/>
                  <a:pt x="45" y="80"/>
                  <a:pt x="55" y="80"/>
                </a:cubicBezTo>
                <a:cubicBezTo>
                  <a:pt x="66" y="80"/>
                  <a:pt x="75" y="77"/>
                  <a:pt x="82" y="71"/>
                </a:cubicBezTo>
                <a:cubicBezTo>
                  <a:pt x="82" y="64"/>
                  <a:pt x="82" y="64"/>
                  <a:pt x="82" y="64"/>
                </a:cubicBezTo>
                <a:cubicBezTo>
                  <a:pt x="82" y="59"/>
                  <a:pt x="78" y="55"/>
                  <a:pt x="73" y="55"/>
                </a:cubicBezTo>
                <a:close/>
                <a:moveTo>
                  <a:pt x="108" y="55"/>
                </a:moveTo>
                <a:cubicBezTo>
                  <a:pt x="105" y="55"/>
                  <a:pt x="105" y="55"/>
                  <a:pt x="105" y="55"/>
                </a:cubicBezTo>
                <a:cubicBezTo>
                  <a:pt x="105" y="29"/>
                  <a:pt x="84" y="8"/>
                  <a:pt x="59" y="7"/>
                </a:cubicBezTo>
                <a:cubicBezTo>
                  <a:pt x="59" y="3"/>
                  <a:pt x="59" y="3"/>
                  <a:pt x="59" y="3"/>
                </a:cubicBezTo>
                <a:cubicBezTo>
                  <a:pt x="59" y="2"/>
                  <a:pt x="57" y="0"/>
                  <a:pt x="55" y="0"/>
                </a:cubicBezTo>
                <a:cubicBezTo>
                  <a:pt x="54" y="0"/>
                  <a:pt x="52" y="2"/>
                  <a:pt x="52" y="3"/>
                </a:cubicBezTo>
                <a:cubicBezTo>
                  <a:pt x="52" y="7"/>
                  <a:pt x="52" y="7"/>
                  <a:pt x="52" y="7"/>
                </a:cubicBezTo>
                <a:cubicBezTo>
                  <a:pt x="27" y="8"/>
                  <a:pt x="6" y="29"/>
                  <a:pt x="6" y="55"/>
                </a:cubicBezTo>
                <a:cubicBezTo>
                  <a:pt x="3" y="55"/>
                  <a:pt x="3" y="55"/>
                  <a:pt x="3" y="55"/>
                </a:cubicBezTo>
                <a:cubicBezTo>
                  <a:pt x="1" y="55"/>
                  <a:pt x="0" y="56"/>
                  <a:pt x="0" y="58"/>
                </a:cubicBezTo>
                <a:cubicBezTo>
                  <a:pt x="0" y="60"/>
                  <a:pt x="1" y="61"/>
                  <a:pt x="3" y="61"/>
                </a:cubicBezTo>
                <a:cubicBezTo>
                  <a:pt x="6" y="61"/>
                  <a:pt x="6" y="61"/>
                  <a:pt x="6" y="61"/>
                </a:cubicBezTo>
                <a:cubicBezTo>
                  <a:pt x="8" y="85"/>
                  <a:pt x="28" y="105"/>
                  <a:pt x="52" y="106"/>
                </a:cubicBezTo>
                <a:cubicBezTo>
                  <a:pt x="52" y="109"/>
                  <a:pt x="52" y="109"/>
                  <a:pt x="52" y="109"/>
                </a:cubicBezTo>
                <a:cubicBezTo>
                  <a:pt x="52" y="111"/>
                  <a:pt x="54" y="112"/>
                  <a:pt x="55" y="112"/>
                </a:cubicBezTo>
                <a:cubicBezTo>
                  <a:pt x="57" y="112"/>
                  <a:pt x="59" y="111"/>
                  <a:pt x="59" y="109"/>
                </a:cubicBezTo>
                <a:cubicBezTo>
                  <a:pt x="59" y="106"/>
                  <a:pt x="59" y="106"/>
                  <a:pt x="59" y="106"/>
                </a:cubicBezTo>
                <a:cubicBezTo>
                  <a:pt x="83" y="105"/>
                  <a:pt x="103" y="85"/>
                  <a:pt x="105" y="61"/>
                </a:cubicBezTo>
                <a:cubicBezTo>
                  <a:pt x="108" y="61"/>
                  <a:pt x="108" y="61"/>
                  <a:pt x="108" y="61"/>
                </a:cubicBezTo>
                <a:cubicBezTo>
                  <a:pt x="110" y="61"/>
                  <a:pt x="111" y="60"/>
                  <a:pt x="111" y="58"/>
                </a:cubicBezTo>
                <a:cubicBezTo>
                  <a:pt x="111" y="56"/>
                  <a:pt x="110" y="55"/>
                  <a:pt x="108" y="55"/>
                </a:cubicBezTo>
                <a:close/>
                <a:moveTo>
                  <a:pt x="92" y="61"/>
                </a:moveTo>
                <a:cubicBezTo>
                  <a:pt x="95" y="61"/>
                  <a:pt x="95" y="61"/>
                  <a:pt x="95" y="61"/>
                </a:cubicBezTo>
                <a:cubicBezTo>
                  <a:pt x="93" y="80"/>
                  <a:pt x="78" y="95"/>
                  <a:pt x="59" y="96"/>
                </a:cubicBezTo>
                <a:cubicBezTo>
                  <a:pt x="59" y="94"/>
                  <a:pt x="59" y="94"/>
                  <a:pt x="59" y="94"/>
                </a:cubicBezTo>
                <a:cubicBezTo>
                  <a:pt x="59" y="92"/>
                  <a:pt x="57" y="91"/>
                  <a:pt x="55" y="91"/>
                </a:cubicBezTo>
                <a:cubicBezTo>
                  <a:pt x="54" y="91"/>
                  <a:pt x="52" y="92"/>
                  <a:pt x="52" y="94"/>
                </a:cubicBezTo>
                <a:cubicBezTo>
                  <a:pt x="52" y="96"/>
                  <a:pt x="52" y="96"/>
                  <a:pt x="52" y="96"/>
                </a:cubicBezTo>
                <a:cubicBezTo>
                  <a:pt x="33" y="95"/>
                  <a:pt x="18" y="80"/>
                  <a:pt x="16" y="61"/>
                </a:cubicBezTo>
                <a:cubicBezTo>
                  <a:pt x="19" y="61"/>
                  <a:pt x="19" y="61"/>
                  <a:pt x="19" y="61"/>
                </a:cubicBezTo>
                <a:cubicBezTo>
                  <a:pt x="20" y="61"/>
                  <a:pt x="22" y="60"/>
                  <a:pt x="22" y="58"/>
                </a:cubicBezTo>
                <a:cubicBezTo>
                  <a:pt x="22" y="56"/>
                  <a:pt x="20" y="55"/>
                  <a:pt x="19" y="55"/>
                </a:cubicBezTo>
                <a:cubicBezTo>
                  <a:pt x="15" y="55"/>
                  <a:pt x="15" y="55"/>
                  <a:pt x="15" y="55"/>
                </a:cubicBezTo>
                <a:cubicBezTo>
                  <a:pt x="16" y="35"/>
                  <a:pt x="32" y="18"/>
                  <a:pt x="52" y="16"/>
                </a:cubicBezTo>
                <a:cubicBezTo>
                  <a:pt x="52" y="19"/>
                  <a:pt x="52" y="19"/>
                  <a:pt x="52" y="19"/>
                </a:cubicBezTo>
                <a:cubicBezTo>
                  <a:pt x="52" y="20"/>
                  <a:pt x="54" y="22"/>
                  <a:pt x="55" y="22"/>
                </a:cubicBezTo>
                <a:cubicBezTo>
                  <a:pt x="57" y="22"/>
                  <a:pt x="59" y="20"/>
                  <a:pt x="59" y="19"/>
                </a:cubicBezTo>
                <a:cubicBezTo>
                  <a:pt x="59" y="16"/>
                  <a:pt x="59" y="16"/>
                  <a:pt x="59" y="16"/>
                </a:cubicBezTo>
                <a:cubicBezTo>
                  <a:pt x="79" y="18"/>
                  <a:pt x="95" y="35"/>
                  <a:pt x="96" y="55"/>
                </a:cubicBezTo>
                <a:cubicBezTo>
                  <a:pt x="92" y="55"/>
                  <a:pt x="92" y="55"/>
                  <a:pt x="92" y="55"/>
                </a:cubicBezTo>
                <a:cubicBezTo>
                  <a:pt x="91" y="55"/>
                  <a:pt x="89" y="56"/>
                  <a:pt x="89" y="58"/>
                </a:cubicBezTo>
                <a:cubicBezTo>
                  <a:pt x="89" y="60"/>
                  <a:pt x="91" y="61"/>
                  <a:pt x="92" y="6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9">
            <a:extLst>
              <a:ext uri="{FF2B5EF4-FFF2-40B4-BE49-F238E27FC236}">
                <a16:creationId xmlns:a16="http://schemas.microsoft.com/office/drawing/2014/main" id="{EEE44165-C322-4E78-B362-722D77374768}"/>
              </a:ext>
            </a:extLst>
          </p:cNvPr>
          <p:cNvSpPr>
            <a:spLocks noEditPoints="1"/>
          </p:cNvSpPr>
          <p:nvPr/>
        </p:nvSpPr>
        <p:spPr bwMode="auto">
          <a:xfrm>
            <a:off x="9722395" y="1933575"/>
            <a:ext cx="463550" cy="520700"/>
          </a:xfrm>
          <a:custGeom>
            <a:avLst/>
            <a:gdLst>
              <a:gd name="T0" fmla="*/ 35 w 95"/>
              <a:gd name="T1" fmla="*/ 46 h 107"/>
              <a:gd name="T2" fmla="*/ 30 w 95"/>
              <a:gd name="T3" fmla="*/ 51 h 107"/>
              <a:gd name="T4" fmla="*/ 35 w 95"/>
              <a:gd name="T5" fmla="*/ 56 h 107"/>
              <a:gd name="T6" fmla="*/ 40 w 95"/>
              <a:gd name="T7" fmla="*/ 51 h 107"/>
              <a:gd name="T8" fmla="*/ 35 w 95"/>
              <a:gd name="T9" fmla="*/ 46 h 107"/>
              <a:gd name="T10" fmla="*/ 60 w 95"/>
              <a:gd name="T11" fmla="*/ 46 h 107"/>
              <a:gd name="T12" fmla="*/ 55 w 95"/>
              <a:gd name="T13" fmla="*/ 51 h 107"/>
              <a:gd name="T14" fmla="*/ 60 w 95"/>
              <a:gd name="T15" fmla="*/ 56 h 107"/>
              <a:gd name="T16" fmla="*/ 65 w 95"/>
              <a:gd name="T17" fmla="*/ 51 h 107"/>
              <a:gd name="T18" fmla="*/ 60 w 95"/>
              <a:gd name="T19" fmla="*/ 46 h 107"/>
              <a:gd name="T20" fmla="*/ 34 w 95"/>
              <a:gd name="T21" fmla="*/ 94 h 107"/>
              <a:gd name="T22" fmla="*/ 26 w 95"/>
              <a:gd name="T23" fmla="*/ 105 h 107"/>
              <a:gd name="T24" fmla="*/ 46 w 95"/>
              <a:gd name="T25" fmla="*/ 102 h 107"/>
              <a:gd name="T26" fmla="*/ 77 w 95"/>
              <a:gd name="T27" fmla="*/ 106 h 107"/>
              <a:gd name="T28" fmla="*/ 75 w 95"/>
              <a:gd name="T29" fmla="*/ 100 h 107"/>
              <a:gd name="T30" fmla="*/ 69 w 95"/>
              <a:gd name="T31" fmla="*/ 94 h 107"/>
              <a:gd name="T32" fmla="*/ 67 w 95"/>
              <a:gd name="T33" fmla="*/ 85 h 107"/>
              <a:gd name="T34" fmla="*/ 81 w 95"/>
              <a:gd name="T35" fmla="*/ 66 h 107"/>
              <a:gd name="T36" fmla="*/ 87 w 95"/>
              <a:gd name="T37" fmla="*/ 66 h 107"/>
              <a:gd name="T38" fmla="*/ 95 w 95"/>
              <a:gd name="T39" fmla="*/ 58 h 107"/>
              <a:gd name="T40" fmla="*/ 95 w 95"/>
              <a:gd name="T41" fmla="*/ 49 h 107"/>
              <a:gd name="T42" fmla="*/ 91 w 95"/>
              <a:gd name="T43" fmla="*/ 41 h 107"/>
              <a:gd name="T44" fmla="*/ 79 w 95"/>
              <a:gd name="T45" fmla="*/ 10 h 107"/>
              <a:gd name="T46" fmla="*/ 47 w 95"/>
              <a:gd name="T47" fmla="*/ 0 h 107"/>
              <a:gd name="T48" fmla="*/ 16 w 95"/>
              <a:gd name="T49" fmla="*/ 10 h 107"/>
              <a:gd name="T50" fmla="*/ 4 w 95"/>
              <a:gd name="T51" fmla="*/ 41 h 107"/>
              <a:gd name="T52" fmla="*/ 0 w 95"/>
              <a:gd name="T53" fmla="*/ 49 h 107"/>
              <a:gd name="T54" fmla="*/ 0 w 95"/>
              <a:gd name="T55" fmla="*/ 58 h 107"/>
              <a:gd name="T56" fmla="*/ 8 w 95"/>
              <a:gd name="T57" fmla="*/ 66 h 107"/>
              <a:gd name="T58" fmla="*/ 14 w 95"/>
              <a:gd name="T59" fmla="*/ 66 h 107"/>
              <a:gd name="T60" fmla="*/ 34 w 95"/>
              <a:gd name="T61" fmla="*/ 90 h 107"/>
              <a:gd name="T62" fmla="*/ 34 w 95"/>
              <a:gd name="T63" fmla="*/ 94 h 107"/>
              <a:gd name="T64" fmla="*/ 47 w 95"/>
              <a:gd name="T65" fmla="*/ 88 h 107"/>
              <a:gd name="T66" fmla="*/ 24 w 95"/>
              <a:gd name="T67" fmla="*/ 73 h 107"/>
              <a:gd name="T68" fmla="*/ 39 w 95"/>
              <a:gd name="T69" fmla="*/ 76 h 107"/>
              <a:gd name="T70" fmla="*/ 47 w 95"/>
              <a:gd name="T71" fmla="*/ 80 h 107"/>
              <a:gd name="T72" fmla="*/ 55 w 95"/>
              <a:gd name="T73" fmla="*/ 74 h 107"/>
              <a:gd name="T74" fmla="*/ 47 w 95"/>
              <a:gd name="T75" fmla="*/ 68 h 107"/>
              <a:gd name="T76" fmla="*/ 39 w 95"/>
              <a:gd name="T77" fmla="*/ 71 h 107"/>
              <a:gd name="T78" fmla="*/ 20 w 95"/>
              <a:gd name="T79" fmla="*/ 64 h 107"/>
              <a:gd name="T80" fmla="*/ 18 w 95"/>
              <a:gd name="T81" fmla="*/ 51 h 107"/>
              <a:gd name="T82" fmla="*/ 18 w 95"/>
              <a:gd name="T83" fmla="*/ 48 h 107"/>
              <a:gd name="T84" fmla="*/ 34 w 95"/>
              <a:gd name="T85" fmla="*/ 28 h 107"/>
              <a:gd name="T86" fmla="*/ 36 w 95"/>
              <a:gd name="T87" fmla="*/ 29 h 107"/>
              <a:gd name="T88" fmla="*/ 36 w 95"/>
              <a:gd name="T89" fmla="*/ 29 h 107"/>
              <a:gd name="T90" fmla="*/ 36 w 95"/>
              <a:gd name="T91" fmla="*/ 29 h 107"/>
              <a:gd name="T92" fmla="*/ 37 w 95"/>
              <a:gd name="T93" fmla="*/ 31 h 107"/>
              <a:gd name="T94" fmla="*/ 60 w 95"/>
              <a:gd name="T95" fmla="*/ 43 h 107"/>
              <a:gd name="T96" fmla="*/ 58 w 95"/>
              <a:gd name="T97" fmla="*/ 38 h 107"/>
              <a:gd name="T98" fmla="*/ 77 w 95"/>
              <a:gd name="T99" fmla="*/ 45 h 107"/>
              <a:gd name="T100" fmla="*/ 77 w 95"/>
              <a:gd name="T101" fmla="*/ 51 h 107"/>
              <a:gd name="T102" fmla="*/ 47 w 95"/>
              <a:gd name="T103" fmla="*/ 88 h 107"/>
              <a:gd name="T104" fmla="*/ 82 w 95"/>
              <a:gd name="T105" fmla="*/ 40 h 107"/>
              <a:gd name="T106" fmla="*/ 75 w 95"/>
              <a:gd name="T107" fmla="*/ 21 h 107"/>
              <a:gd name="T108" fmla="*/ 47 w 95"/>
              <a:gd name="T109" fmla="*/ 9 h 107"/>
              <a:gd name="T110" fmla="*/ 20 w 95"/>
              <a:gd name="T111" fmla="*/ 21 h 107"/>
              <a:gd name="T112" fmla="*/ 12 w 95"/>
              <a:gd name="T113" fmla="*/ 40 h 107"/>
              <a:gd name="T114" fmla="*/ 9 w 95"/>
              <a:gd name="T115" fmla="*/ 40 h 107"/>
              <a:gd name="T116" fmla="*/ 47 w 95"/>
              <a:gd name="T117" fmla="*/ 5 h 107"/>
              <a:gd name="T118" fmla="*/ 86 w 95"/>
              <a:gd name="T119" fmla="*/ 40 h 107"/>
              <a:gd name="T120" fmla="*/ 82 w 95"/>
              <a:gd name="T121" fmla="*/ 4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5" h="107">
                <a:moveTo>
                  <a:pt x="35" y="46"/>
                </a:moveTo>
                <a:cubicBezTo>
                  <a:pt x="32" y="46"/>
                  <a:pt x="30" y="49"/>
                  <a:pt x="30" y="51"/>
                </a:cubicBezTo>
                <a:cubicBezTo>
                  <a:pt x="30" y="54"/>
                  <a:pt x="32" y="56"/>
                  <a:pt x="35" y="56"/>
                </a:cubicBezTo>
                <a:cubicBezTo>
                  <a:pt x="38" y="56"/>
                  <a:pt x="40" y="54"/>
                  <a:pt x="40" y="51"/>
                </a:cubicBezTo>
                <a:cubicBezTo>
                  <a:pt x="40" y="49"/>
                  <a:pt x="38" y="46"/>
                  <a:pt x="35" y="46"/>
                </a:cubicBezTo>
                <a:close/>
                <a:moveTo>
                  <a:pt x="60" y="46"/>
                </a:moveTo>
                <a:cubicBezTo>
                  <a:pt x="57" y="46"/>
                  <a:pt x="55" y="49"/>
                  <a:pt x="55" y="51"/>
                </a:cubicBezTo>
                <a:cubicBezTo>
                  <a:pt x="55" y="54"/>
                  <a:pt x="57" y="56"/>
                  <a:pt x="60" y="56"/>
                </a:cubicBezTo>
                <a:cubicBezTo>
                  <a:pt x="63" y="56"/>
                  <a:pt x="65" y="54"/>
                  <a:pt x="65" y="51"/>
                </a:cubicBezTo>
                <a:cubicBezTo>
                  <a:pt x="65" y="49"/>
                  <a:pt x="63" y="46"/>
                  <a:pt x="60" y="46"/>
                </a:cubicBezTo>
                <a:close/>
                <a:moveTo>
                  <a:pt x="34" y="94"/>
                </a:moveTo>
                <a:cubicBezTo>
                  <a:pt x="34" y="94"/>
                  <a:pt x="28" y="100"/>
                  <a:pt x="26" y="105"/>
                </a:cubicBezTo>
                <a:cubicBezTo>
                  <a:pt x="25" y="106"/>
                  <a:pt x="40" y="104"/>
                  <a:pt x="46" y="102"/>
                </a:cubicBezTo>
                <a:cubicBezTo>
                  <a:pt x="52" y="101"/>
                  <a:pt x="73" y="105"/>
                  <a:pt x="77" y="106"/>
                </a:cubicBezTo>
                <a:cubicBezTo>
                  <a:pt x="80" y="107"/>
                  <a:pt x="78" y="105"/>
                  <a:pt x="75" y="100"/>
                </a:cubicBezTo>
                <a:cubicBezTo>
                  <a:pt x="73" y="97"/>
                  <a:pt x="69" y="94"/>
                  <a:pt x="69" y="94"/>
                </a:cubicBezTo>
                <a:cubicBezTo>
                  <a:pt x="66" y="92"/>
                  <a:pt x="64" y="87"/>
                  <a:pt x="67" y="85"/>
                </a:cubicBezTo>
                <a:cubicBezTo>
                  <a:pt x="73" y="81"/>
                  <a:pt x="78" y="74"/>
                  <a:pt x="81" y="66"/>
                </a:cubicBezTo>
                <a:cubicBezTo>
                  <a:pt x="87" y="66"/>
                  <a:pt x="87" y="66"/>
                  <a:pt x="87" y="66"/>
                </a:cubicBezTo>
                <a:cubicBezTo>
                  <a:pt x="91" y="66"/>
                  <a:pt x="95" y="63"/>
                  <a:pt x="95" y="58"/>
                </a:cubicBezTo>
                <a:cubicBezTo>
                  <a:pt x="95" y="49"/>
                  <a:pt x="95" y="49"/>
                  <a:pt x="95" y="49"/>
                </a:cubicBezTo>
                <a:cubicBezTo>
                  <a:pt x="95" y="45"/>
                  <a:pt x="93" y="43"/>
                  <a:pt x="91" y="41"/>
                </a:cubicBezTo>
                <a:cubicBezTo>
                  <a:pt x="91" y="28"/>
                  <a:pt x="87" y="18"/>
                  <a:pt x="79" y="10"/>
                </a:cubicBezTo>
                <a:cubicBezTo>
                  <a:pt x="72" y="3"/>
                  <a:pt x="61" y="0"/>
                  <a:pt x="47" y="0"/>
                </a:cubicBezTo>
                <a:cubicBezTo>
                  <a:pt x="34" y="0"/>
                  <a:pt x="23" y="3"/>
                  <a:pt x="16" y="10"/>
                </a:cubicBezTo>
                <a:cubicBezTo>
                  <a:pt x="8" y="18"/>
                  <a:pt x="4" y="28"/>
                  <a:pt x="4" y="41"/>
                </a:cubicBezTo>
                <a:cubicBezTo>
                  <a:pt x="1" y="43"/>
                  <a:pt x="0" y="45"/>
                  <a:pt x="0" y="49"/>
                </a:cubicBezTo>
                <a:cubicBezTo>
                  <a:pt x="0" y="58"/>
                  <a:pt x="0" y="58"/>
                  <a:pt x="0" y="58"/>
                </a:cubicBezTo>
                <a:cubicBezTo>
                  <a:pt x="0" y="63"/>
                  <a:pt x="3" y="66"/>
                  <a:pt x="8" y="66"/>
                </a:cubicBezTo>
                <a:cubicBezTo>
                  <a:pt x="14" y="66"/>
                  <a:pt x="14" y="66"/>
                  <a:pt x="14" y="66"/>
                </a:cubicBezTo>
                <a:cubicBezTo>
                  <a:pt x="18" y="77"/>
                  <a:pt x="26" y="85"/>
                  <a:pt x="34" y="90"/>
                </a:cubicBezTo>
                <a:cubicBezTo>
                  <a:pt x="36" y="91"/>
                  <a:pt x="35" y="92"/>
                  <a:pt x="34" y="94"/>
                </a:cubicBezTo>
                <a:close/>
                <a:moveTo>
                  <a:pt x="47" y="88"/>
                </a:moveTo>
                <a:cubicBezTo>
                  <a:pt x="41" y="88"/>
                  <a:pt x="31" y="82"/>
                  <a:pt x="24" y="73"/>
                </a:cubicBezTo>
                <a:cubicBezTo>
                  <a:pt x="29" y="75"/>
                  <a:pt x="34" y="76"/>
                  <a:pt x="39" y="76"/>
                </a:cubicBezTo>
                <a:cubicBezTo>
                  <a:pt x="40" y="78"/>
                  <a:pt x="43" y="80"/>
                  <a:pt x="47" y="80"/>
                </a:cubicBezTo>
                <a:cubicBezTo>
                  <a:pt x="51" y="80"/>
                  <a:pt x="55" y="77"/>
                  <a:pt x="55" y="74"/>
                </a:cubicBezTo>
                <a:cubicBezTo>
                  <a:pt x="55" y="71"/>
                  <a:pt x="51" y="68"/>
                  <a:pt x="47" y="68"/>
                </a:cubicBezTo>
                <a:cubicBezTo>
                  <a:pt x="43" y="68"/>
                  <a:pt x="40" y="69"/>
                  <a:pt x="39" y="71"/>
                </a:cubicBezTo>
                <a:cubicBezTo>
                  <a:pt x="32" y="71"/>
                  <a:pt x="24" y="69"/>
                  <a:pt x="20" y="64"/>
                </a:cubicBezTo>
                <a:cubicBezTo>
                  <a:pt x="18" y="60"/>
                  <a:pt x="18" y="56"/>
                  <a:pt x="18" y="51"/>
                </a:cubicBezTo>
                <a:cubicBezTo>
                  <a:pt x="18" y="50"/>
                  <a:pt x="18" y="49"/>
                  <a:pt x="18" y="48"/>
                </a:cubicBezTo>
                <a:cubicBezTo>
                  <a:pt x="26" y="47"/>
                  <a:pt x="34" y="38"/>
                  <a:pt x="34" y="28"/>
                </a:cubicBezTo>
                <a:cubicBezTo>
                  <a:pt x="34" y="26"/>
                  <a:pt x="34" y="27"/>
                  <a:pt x="36" y="29"/>
                </a:cubicBezTo>
                <a:cubicBezTo>
                  <a:pt x="36" y="29"/>
                  <a:pt x="36" y="29"/>
                  <a:pt x="36" y="29"/>
                </a:cubicBezTo>
                <a:cubicBezTo>
                  <a:pt x="36" y="29"/>
                  <a:pt x="36" y="29"/>
                  <a:pt x="36" y="29"/>
                </a:cubicBezTo>
                <a:cubicBezTo>
                  <a:pt x="36" y="30"/>
                  <a:pt x="37" y="30"/>
                  <a:pt x="37" y="31"/>
                </a:cubicBezTo>
                <a:cubicBezTo>
                  <a:pt x="45" y="40"/>
                  <a:pt x="55" y="39"/>
                  <a:pt x="60" y="43"/>
                </a:cubicBezTo>
                <a:cubicBezTo>
                  <a:pt x="60" y="41"/>
                  <a:pt x="59" y="39"/>
                  <a:pt x="58" y="38"/>
                </a:cubicBezTo>
                <a:cubicBezTo>
                  <a:pt x="66" y="39"/>
                  <a:pt x="73" y="42"/>
                  <a:pt x="77" y="45"/>
                </a:cubicBezTo>
                <a:cubicBezTo>
                  <a:pt x="77" y="47"/>
                  <a:pt x="77" y="49"/>
                  <a:pt x="77" y="51"/>
                </a:cubicBezTo>
                <a:cubicBezTo>
                  <a:pt x="77" y="75"/>
                  <a:pt x="58" y="88"/>
                  <a:pt x="47" y="88"/>
                </a:cubicBezTo>
                <a:close/>
                <a:moveTo>
                  <a:pt x="82" y="40"/>
                </a:moveTo>
                <a:cubicBezTo>
                  <a:pt x="81" y="32"/>
                  <a:pt x="79" y="26"/>
                  <a:pt x="75" y="21"/>
                </a:cubicBezTo>
                <a:cubicBezTo>
                  <a:pt x="69" y="13"/>
                  <a:pt x="59" y="9"/>
                  <a:pt x="47" y="9"/>
                </a:cubicBezTo>
                <a:cubicBezTo>
                  <a:pt x="35" y="9"/>
                  <a:pt x="26" y="13"/>
                  <a:pt x="20" y="21"/>
                </a:cubicBezTo>
                <a:cubicBezTo>
                  <a:pt x="16" y="26"/>
                  <a:pt x="14" y="32"/>
                  <a:pt x="12" y="40"/>
                </a:cubicBezTo>
                <a:cubicBezTo>
                  <a:pt x="9" y="40"/>
                  <a:pt x="9" y="40"/>
                  <a:pt x="9" y="40"/>
                </a:cubicBezTo>
                <a:cubicBezTo>
                  <a:pt x="10" y="17"/>
                  <a:pt x="23" y="5"/>
                  <a:pt x="47" y="5"/>
                </a:cubicBezTo>
                <a:cubicBezTo>
                  <a:pt x="72" y="5"/>
                  <a:pt x="85" y="17"/>
                  <a:pt x="86" y="40"/>
                </a:cubicBezTo>
                <a:lnTo>
                  <a:pt x="82" y="40"/>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10">
            <a:extLst>
              <a:ext uri="{FF2B5EF4-FFF2-40B4-BE49-F238E27FC236}">
                <a16:creationId xmlns:a16="http://schemas.microsoft.com/office/drawing/2014/main" id="{4ED1C174-F72B-403A-94EF-0FECB47F4AEC}"/>
              </a:ext>
            </a:extLst>
          </p:cNvPr>
          <p:cNvSpPr>
            <a:spLocks noEditPoints="1"/>
          </p:cNvSpPr>
          <p:nvPr/>
        </p:nvSpPr>
        <p:spPr bwMode="auto">
          <a:xfrm>
            <a:off x="5999708" y="3890963"/>
            <a:ext cx="400050" cy="504825"/>
          </a:xfrm>
          <a:custGeom>
            <a:avLst/>
            <a:gdLst>
              <a:gd name="T0" fmla="*/ 14 w 82"/>
              <a:gd name="T1" fmla="*/ 17 h 104"/>
              <a:gd name="T2" fmla="*/ 70 w 82"/>
              <a:gd name="T3" fmla="*/ 19 h 104"/>
              <a:gd name="T4" fmla="*/ 70 w 82"/>
              <a:gd name="T5" fmla="*/ 14 h 104"/>
              <a:gd name="T6" fmla="*/ 79 w 82"/>
              <a:gd name="T7" fmla="*/ 27 h 104"/>
              <a:gd name="T8" fmla="*/ 5 w 82"/>
              <a:gd name="T9" fmla="*/ 16 h 104"/>
              <a:gd name="T10" fmla="*/ 79 w 82"/>
              <a:gd name="T11" fmla="*/ 6 h 104"/>
              <a:gd name="T12" fmla="*/ 79 w 82"/>
              <a:gd name="T13" fmla="*/ 0 h 104"/>
              <a:gd name="T14" fmla="*/ 0 w 82"/>
              <a:gd name="T15" fmla="*/ 16 h 104"/>
              <a:gd name="T16" fmla="*/ 16 w 82"/>
              <a:gd name="T17" fmla="*/ 104 h 104"/>
              <a:gd name="T18" fmla="*/ 82 w 82"/>
              <a:gd name="T19" fmla="*/ 101 h 104"/>
              <a:gd name="T20" fmla="*/ 79 w 82"/>
              <a:gd name="T21" fmla="*/ 27 h 104"/>
              <a:gd name="T22" fmla="*/ 62 w 82"/>
              <a:gd name="T23" fmla="*/ 58 h 104"/>
              <a:gd name="T24" fmla="*/ 59 w 82"/>
              <a:gd name="T25" fmla="*/ 63 h 104"/>
              <a:gd name="T26" fmla="*/ 49 w 82"/>
              <a:gd name="T27" fmla="*/ 41 h 104"/>
              <a:gd name="T28" fmla="*/ 53 w 82"/>
              <a:gd name="T29" fmla="*/ 46 h 104"/>
              <a:gd name="T30" fmla="*/ 49 w 82"/>
              <a:gd name="T31" fmla="*/ 41 h 104"/>
              <a:gd name="T32" fmla="*/ 35 w 82"/>
              <a:gd name="T33" fmla="*/ 43 h 104"/>
              <a:gd name="T34" fmla="*/ 29 w 82"/>
              <a:gd name="T35" fmla="*/ 46 h 104"/>
              <a:gd name="T36" fmla="*/ 32 w 82"/>
              <a:gd name="T37" fmla="*/ 40 h 104"/>
              <a:gd name="T38" fmla="*/ 20 w 82"/>
              <a:gd name="T39" fmla="*/ 63 h 104"/>
              <a:gd name="T40" fmla="*/ 23 w 82"/>
              <a:gd name="T41" fmla="*/ 57 h 104"/>
              <a:gd name="T42" fmla="*/ 32 w 82"/>
              <a:gd name="T43" fmla="*/ 80 h 104"/>
              <a:gd name="T44" fmla="*/ 29 w 82"/>
              <a:gd name="T45" fmla="*/ 74 h 104"/>
              <a:gd name="T46" fmla="*/ 32 w 82"/>
              <a:gd name="T47" fmla="*/ 80 h 104"/>
              <a:gd name="T48" fmla="*/ 47 w 82"/>
              <a:gd name="T49" fmla="*/ 79 h 104"/>
              <a:gd name="T50" fmla="*/ 47 w 82"/>
              <a:gd name="T51" fmla="*/ 75 h 104"/>
              <a:gd name="T52" fmla="*/ 33 w 82"/>
              <a:gd name="T53" fmla="*/ 46 h 104"/>
              <a:gd name="T54" fmla="*/ 51 w 82"/>
              <a:gd name="T55" fmla="*/ 73 h 104"/>
              <a:gd name="T56" fmla="*/ 54 w 82"/>
              <a:gd name="T57" fmla="*/ 75 h 104"/>
              <a:gd name="T58" fmla="*/ 55 w 82"/>
              <a:gd name="T59" fmla="*/ 93 h 104"/>
              <a:gd name="T60" fmla="*/ 35 w 82"/>
              <a:gd name="T61" fmla="*/ 50 h 104"/>
              <a:gd name="T62" fmla="*/ 47 w 82"/>
              <a:gd name="T63" fmla="*/ 70 h 104"/>
              <a:gd name="T64" fmla="*/ 43 w 82"/>
              <a:gd name="T65" fmla="*/ 67 h 104"/>
              <a:gd name="T66" fmla="*/ 40 w 82"/>
              <a:gd name="T67" fmla="*/ 64 h 104"/>
              <a:gd name="T68" fmla="*/ 43 w 82"/>
              <a:gd name="T69" fmla="*/ 67 h 104"/>
              <a:gd name="T70" fmla="*/ 44 w 82"/>
              <a:gd name="T71" fmla="*/ 60 h 104"/>
              <a:gd name="T72" fmla="*/ 43 w 82"/>
              <a:gd name="T73" fmla="*/ 62 h 104"/>
              <a:gd name="T74" fmla="*/ 40 w 82"/>
              <a:gd name="T75" fmla="*/ 63 h 104"/>
              <a:gd name="T76" fmla="*/ 42 w 82"/>
              <a:gd name="T77" fmla="*/ 59 h 104"/>
              <a:gd name="T78" fmla="*/ 43 w 82"/>
              <a:gd name="T79" fmla="*/ 58 h 104"/>
              <a:gd name="T80" fmla="*/ 43 w 82"/>
              <a:gd name="T81" fmla="*/ 56 h 104"/>
              <a:gd name="T82" fmla="*/ 40 w 82"/>
              <a:gd name="T83" fmla="*/ 56 h 104"/>
              <a:gd name="T84" fmla="*/ 37 w 82"/>
              <a:gd name="T85" fmla="*/ 57 h 104"/>
              <a:gd name="T86" fmla="*/ 41 w 82"/>
              <a:gd name="T87" fmla="*/ 53 h 104"/>
              <a:gd name="T88" fmla="*/ 46 w 82"/>
              <a:gd name="T89" fmla="*/ 5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 h="104">
                <a:moveTo>
                  <a:pt x="17" y="14"/>
                </a:moveTo>
                <a:cubicBezTo>
                  <a:pt x="15" y="14"/>
                  <a:pt x="14" y="15"/>
                  <a:pt x="14" y="17"/>
                </a:cubicBezTo>
                <a:cubicBezTo>
                  <a:pt x="14" y="18"/>
                  <a:pt x="15" y="19"/>
                  <a:pt x="17" y="19"/>
                </a:cubicBezTo>
                <a:cubicBezTo>
                  <a:pt x="70" y="19"/>
                  <a:pt x="70" y="19"/>
                  <a:pt x="70" y="19"/>
                </a:cubicBezTo>
                <a:cubicBezTo>
                  <a:pt x="72" y="19"/>
                  <a:pt x="73" y="18"/>
                  <a:pt x="73" y="17"/>
                </a:cubicBezTo>
                <a:cubicBezTo>
                  <a:pt x="73" y="15"/>
                  <a:pt x="72" y="14"/>
                  <a:pt x="70" y="14"/>
                </a:cubicBezTo>
                <a:lnTo>
                  <a:pt x="17" y="14"/>
                </a:lnTo>
                <a:close/>
                <a:moveTo>
                  <a:pt x="79" y="27"/>
                </a:moveTo>
                <a:cubicBezTo>
                  <a:pt x="16" y="27"/>
                  <a:pt x="16" y="27"/>
                  <a:pt x="16" y="27"/>
                </a:cubicBezTo>
                <a:cubicBezTo>
                  <a:pt x="10" y="27"/>
                  <a:pt x="5" y="22"/>
                  <a:pt x="5" y="16"/>
                </a:cubicBezTo>
                <a:cubicBezTo>
                  <a:pt x="5" y="10"/>
                  <a:pt x="10" y="6"/>
                  <a:pt x="16" y="6"/>
                </a:cubicBezTo>
                <a:cubicBezTo>
                  <a:pt x="79" y="6"/>
                  <a:pt x="79" y="6"/>
                  <a:pt x="79" y="6"/>
                </a:cubicBezTo>
                <a:cubicBezTo>
                  <a:pt x="81" y="6"/>
                  <a:pt x="82" y="4"/>
                  <a:pt x="82" y="3"/>
                </a:cubicBezTo>
                <a:cubicBezTo>
                  <a:pt x="82" y="1"/>
                  <a:pt x="81" y="0"/>
                  <a:pt x="79" y="0"/>
                </a:cubicBezTo>
                <a:cubicBezTo>
                  <a:pt x="16" y="0"/>
                  <a:pt x="16" y="0"/>
                  <a:pt x="16" y="0"/>
                </a:cubicBezTo>
                <a:cubicBezTo>
                  <a:pt x="7" y="0"/>
                  <a:pt x="0" y="7"/>
                  <a:pt x="0" y="16"/>
                </a:cubicBezTo>
                <a:cubicBezTo>
                  <a:pt x="0" y="88"/>
                  <a:pt x="0" y="88"/>
                  <a:pt x="0" y="88"/>
                </a:cubicBezTo>
                <a:cubicBezTo>
                  <a:pt x="0" y="97"/>
                  <a:pt x="7" y="104"/>
                  <a:pt x="16" y="104"/>
                </a:cubicBezTo>
                <a:cubicBezTo>
                  <a:pt x="79" y="104"/>
                  <a:pt x="79" y="104"/>
                  <a:pt x="79" y="104"/>
                </a:cubicBezTo>
                <a:cubicBezTo>
                  <a:pt x="81" y="104"/>
                  <a:pt x="82" y="103"/>
                  <a:pt x="82" y="101"/>
                </a:cubicBezTo>
                <a:cubicBezTo>
                  <a:pt x="82" y="30"/>
                  <a:pt x="82" y="30"/>
                  <a:pt x="82" y="30"/>
                </a:cubicBezTo>
                <a:cubicBezTo>
                  <a:pt x="82" y="28"/>
                  <a:pt x="81" y="27"/>
                  <a:pt x="79" y="27"/>
                </a:cubicBezTo>
                <a:close/>
                <a:moveTo>
                  <a:pt x="59" y="57"/>
                </a:moveTo>
                <a:cubicBezTo>
                  <a:pt x="62" y="58"/>
                  <a:pt x="62" y="58"/>
                  <a:pt x="62" y="58"/>
                </a:cubicBezTo>
                <a:cubicBezTo>
                  <a:pt x="62" y="63"/>
                  <a:pt x="62" y="63"/>
                  <a:pt x="62" y="63"/>
                </a:cubicBezTo>
                <a:cubicBezTo>
                  <a:pt x="59" y="63"/>
                  <a:pt x="59" y="63"/>
                  <a:pt x="59" y="63"/>
                </a:cubicBezTo>
                <a:cubicBezTo>
                  <a:pt x="59" y="61"/>
                  <a:pt x="59" y="59"/>
                  <a:pt x="59" y="57"/>
                </a:cubicBezTo>
                <a:close/>
                <a:moveTo>
                  <a:pt x="49" y="41"/>
                </a:moveTo>
                <a:cubicBezTo>
                  <a:pt x="54" y="43"/>
                  <a:pt x="54" y="43"/>
                  <a:pt x="54" y="43"/>
                </a:cubicBezTo>
                <a:cubicBezTo>
                  <a:pt x="53" y="46"/>
                  <a:pt x="53" y="46"/>
                  <a:pt x="53" y="46"/>
                </a:cubicBezTo>
                <a:cubicBezTo>
                  <a:pt x="51" y="45"/>
                  <a:pt x="49" y="44"/>
                  <a:pt x="47" y="43"/>
                </a:cubicBezTo>
                <a:lnTo>
                  <a:pt x="49" y="41"/>
                </a:lnTo>
                <a:close/>
                <a:moveTo>
                  <a:pt x="32" y="40"/>
                </a:moveTo>
                <a:cubicBezTo>
                  <a:pt x="35" y="43"/>
                  <a:pt x="35" y="43"/>
                  <a:pt x="35" y="43"/>
                </a:cubicBezTo>
                <a:cubicBezTo>
                  <a:pt x="34" y="43"/>
                  <a:pt x="33" y="44"/>
                  <a:pt x="32" y="44"/>
                </a:cubicBezTo>
                <a:cubicBezTo>
                  <a:pt x="31" y="45"/>
                  <a:pt x="30" y="45"/>
                  <a:pt x="29" y="46"/>
                </a:cubicBezTo>
                <a:cubicBezTo>
                  <a:pt x="28" y="43"/>
                  <a:pt x="28" y="43"/>
                  <a:pt x="28" y="43"/>
                </a:cubicBezTo>
                <a:lnTo>
                  <a:pt x="32" y="40"/>
                </a:lnTo>
                <a:close/>
                <a:moveTo>
                  <a:pt x="23" y="63"/>
                </a:moveTo>
                <a:cubicBezTo>
                  <a:pt x="20" y="63"/>
                  <a:pt x="20" y="63"/>
                  <a:pt x="20" y="63"/>
                </a:cubicBezTo>
                <a:cubicBezTo>
                  <a:pt x="20" y="57"/>
                  <a:pt x="20" y="57"/>
                  <a:pt x="20" y="57"/>
                </a:cubicBezTo>
                <a:cubicBezTo>
                  <a:pt x="23" y="57"/>
                  <a:pt x="23" y="57"/>
                  <a:pt x="23" y="57"/>
                </a:cubicBezTo>
                <a:cubicBezTo>
                  <a:pt x="22" y="59"/>
                  <a:pt x="22" y="61"/>
                  <a:pt x="23" y="63"/>
                </a:cubicBezTo>
                <a:close/>
                <a:moveTo>
                  <a:pt x="32" y="80"/>
                </a:moveTo>
                <a:cubicBezTo>
                  <a:pt x="28" y="77"/>
                  <a:pt x="28" y="77"/>
                  <a:pt x="28" y="77"/>
                </a:cubicBezTo>
                <a:cubicBezTo>
                  <a:pt x="29" y="74"/>
                  <a:pt x="29" y="74"/>
                  <a:pt x="29" y="74"/>
                </a:cubicBezTo>
                <a:cubicBezTo>
                  <a:pt x="30" y="75"/>
                  <a:pt x="32" y="76"/>
                  <a:pt x="34" y="77"/>
                </a:cubicBezTo>
                <a:lnTo>
                  <a:pt x="32" y="80"/>
                </a:lnTo>
                <a:close/>
                <a:moveTo>
                  <a:pt x="55" y="93"/>
                </a:moveTo>
                <a:cubicBezTo>
                  <a:pt x="47" y="79"/>
                  <a:pt x="47" y="79"/>
                  <a:pt x="47" y="79"/>
                </a:cubicBezTo>
                <a:cubicBezTo>
                  <a:pt x="48" y="78"/>
                  <a:pt x="48" y="78"/>
                  <a:pt x="48" y="78"/>
                </a:cubicBezTo>
                <a:cubicBezTo>
                  <a:pt x="47" y="75"/>
                  <a:pt x="47" y="75"/>
                  <a:pt x="47" y="75"/>
                </a:cubicBezTo>
                <a:cubicBezTo>
                  <a:pt x="39" y="78"/>
                  <a:pt x="31" y="75"/>
                  <a:pt x="27" y="68"/>
                </a:cubicBezTo>
                <a:cubicBezTo>
                  <a:pt x="22" y="60"/>
                  <a:pt x="25" y="51"/>
                  <a:pt x="33" y="46"/>
                </a:cubicBezTo>
                <a:cubicBezTo>
                  <a:pt x="41" y="42"/>
                  <a:pt x="51" y="44"/>
                  <a:pt x="55" y="52"/>
                </a:cubicBezTo>
                <a:cubicBezTo>
                  <a:pt x="59" y="59"/>
                  <a:pt x="57" y="68"/>
                  <a:pt x="51" y="73"/>
                </a:cubicBezTo>
                <a:cubicBezTo>
                  <a:pt x="53" y="75"/>
                  <a:pt x="53" y="75"/>
                  <a:pt x="53" y="75"/>
                </a:cubicBezTo>
                <a:cubicBezTo>
                  <a:pt x="54" y="75"/>
                  <a:pt x="54" y="75"/>
                  <a:pt x="54" y="75"/>
                </a:cubicBezTo>
                <a:cubicBezTo>
                  <a:pt x="62" y="88"/>
                  <a:pt x="62" y="88"/>
                  <a:pt x="62" y="88"/>
                </a:cubicBezTo>
                <a:lnTo>
                  <a:pt x="55" y="93"/>
                </a:lnTo>
                <a:close/>
                <a:moveTo>
                  <a:pt x="51" y="54"/>
                </a:moveTo>
                <a:cubicBezTo>
                  <a:pt x="48" y="49"/>
                  <a:pt x="41" y="47"/>
                  <a:pt x="35" y="50"/>
                </a:cubicBezTo>
                <a:cubicBezTo>
                  <a:pt x="30" y="53"/>
                  <a:pt x="28" y="60"/>
                  <a:pt x="31" y="66"/>
                </a:cubicBezTo>
                <a:cubicBezTo>
                  <a:pt x="34" y="71"/>
                  <a:pt x="41" y="73"/>
                  <a:pt x="47" y="70"/>
                </a:cubicBezTo>
                <a:cubicBezTo>
                  <a:pt x="52" y="67"/>
                  <a:pt x="54" y="60"/>
                  <a:pt x="51" y="54"/>
                </a:cubicBezTo>
                <a:close/>
                <a:moveTo>
                  <a:pt x="43" y="67"/>
                </a:moveTo>
                <a:cubicBezTo>
                  <a:pt x="40" y="67"/>
                  <a:pt x="40" y="67"/>
                  <a:pt x="40" y="67"/>
                </a:cubicBezTo>
                <a:cubicBezTo>
                  <a:pt x="40" y="64"/>
                  <a:pt x="40" y="64"/>
                  <a:pt x="40" y="64"/>
                </a:cubicBezTo>
                <a:cubicBezTo>
                  <a:pt x="43" y="64"/>
                  <a:pt x="43" y="64"/>
                  <a:pt x="43" y="64"/>
                </a:cubicBezTo>
                <a:lnTo>
                  <a:pt x="43" y="67"/>
                </a:lnTo>
                <a:close/>
                <a:moveTo>
                  <a:pt x="45" y="59"/>
                </a:moveTo>
                <a:cubicBezTo>
                  <a:pt x="45" y="59"/>
                  <a:pt x="45" y="60"/>
                  <a:pt x="44" y="60"/>
                </a:cubicBezTo>
                <a:cubicBezTo>
                  <a:pt x="43" y="61"/>
                  <a:pt x="43" y="61"/>
                  <a:pt x="43" y="61"/>
                </a:cubicBezTo>
                <a:cubicBezTo>
                  <a:pt x="43" y="61"/>
                  <a:pt x="43" y="61"/>
                  <a:pt x="43" y="62"/>
                </a:cubicBezTo>
                <a:cubicBezTo>
                  <a:pt x="43" y="62"/>
                  <a:pt x="43" y="62"/>
                  <a:pt x="43" y="63"/>
                </a:cubicBezTo>
                <a:cubicBezTo>
                  <a:pt x="40" y="63"/>
                  <a:pt x="40" y="63"/>
                  <a:pt x="40" y="63"/>
                </a:cubicBezTo>
                <a:cubicBezTo>
                  <a:pt x="40" y="62"/>
                  <a:pt x="40" y="61"/>
                  <a:pt x="40" y="61"/>
                </a:cubicBezTo>
                <a:cubicBezTo>
                  <a:pt x="41" y="60"/>
                  <a:pt x="41" y="60"/>
                  <a:pt x="42" y="59"/>
                </a:cubicBezTo>
                <a:cubicBezTo>
                  <a:pt x="42" y="59"/>
                  <a:pt x="42" y="59"/>
                  <a:pt x="42" y="59"/>
                </a:cubicBezTo>
                <a:cubicBezTo>
                  <a:pt x="43" y="59"/>
                  <a:pt x="43" y="58"/>
                  <a:pt x="43" y="58"/>
                </a:cubicBezTo>
                <a:cubicBezTo>
                  <a:pt x="43" y="58"/>
                  <a:pt x="43" y="57"/>
                  <a:pt x="43" y="57"/>
                </a:cubicBezTo>
                <a:cubicBezTo>
                  <a:pt x="43" y="57"/>
                  <a:pt x="43" y="56"/>
                  <a:pt x="43" y="56"/>
                </a:cubicBezTo>
                <a:cubicBezTo>
                  <a:pt x="43" y="55"/>
                  <a:pt x="42" y="55"/>
                  <a:pt x="41" y="55"/>
                </a:cubicBezTo>
                <a:cubicBezTo>
                  <a:pt x="41" y="55"/>
                  <a:pt x="40" y="55"/>
                  <a:pt x="40" y="56"/>
                </a:cubicBezTo>
                <a:cubicBezTo>
                  <a:pt x="39" y="56"/>
                  <a:pt x="39" y="57"/>
                  <a:pt x="39" y="57"/>
                </a:cubicBezTo>
                <a:cubicBezTo>
                  <a:pt x="37" y="57"/>
                  <a:pt x="37" y="57"/>
                  <a:pt x="37" y="57"/>
                </a:cubicBezTo>
                <a:cubicBezTo>
                  <a:pt x="37" y="56"/>
                  <a:pt x="37" y="54"/>
                  <a:pt x="38" y="54"/>
                </a:cubicBezTo>
                <a:cubicBezTo>
                  <a:pt x="39" y="53"/>
                  <a:pt x="40" y="53"/>
                  <a:pt x="41" y="53"/>
                </a:cubicBezTo>
                <a:cubicBezTo>
                  <a:pt x="43" y="53"/>
                  <a:pt x="44" y="53"/>
                  <a:pt x="45" y="54"/>
                </a:cubicBezTo>
                <a:cubicBezTo>
                  <a:pt x="46" y="55"/>
                  <a:pt x="46" y="56"/>
                  <a:pt x="46" y="57"/>
                </a:cubicBezTo>
                <a:cubicBezTo>
                  <a:pt x="46" y="58"/>
                  <a:pt x="46" y="58"/>
                  <a:pt x="45" y="5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3" name="Group 42">
            <a:extLst>
              <a:ext uri="{FF2B5EF4-FFF2-40B4-BE49-F238E27FC236}">
                <a16:creationId xmlns:a16="http://schemas.microsoft.com/office/drawing/2014/main" id="{C995E786-22A9-42A3-9714-1B6F313C49BF}"/>
              </a:ext>
            </a:extLst>
          </p:cNvPr>
          <p:cNvGrpSpPr/>
          <p:nvPr/>
        </p:nvGrpSpPr>
        <p:grpSpPr>
          <a:xfrm>
            <a:off x="6447383" y="1685925"/>
            <a:ext cx="3275012" cy="3268663"/>
            <a:chOff x="6310313" y="1685925"/>
            <a:chExt cx="3275012" cy="3268663"/>
          </a:xfrm>
        </p:grpSpPr>
        <p:sp>
          <p:nvSpPr>
            <p:cNvPr id="44" name="Freeform 11">
              <a:extLst>
                <a:ext uri="{FF2B5EF4-FFF2-40B4-BE49-F238E27FC236}">
                  <a16:creationId xmlns:a16="http://schemas.microsoft.com/office/drawing/2014/main" id="{1715ACD7-1F41-4743-9DE6-42AFC599897E}"/>
                </a:ext>
              </a:extLst>
            </p:cNvPr>
            <p:cNvSpPr>
              <a:spLocks noEditPoints="1"/>
            </p:cNvSpPr>
            <p:nvPr/>
          </p:nvSpPr>
          <p:spPr bwMode="auto">
            <a:xfrm>
              <a:off x="6315075" y="1900238"/>
              <a:ext cx="930275" cy="1360487"/>
            </a:xfrm>
            <a:custGeom>
              <a:avLst/>
              <a:gdLst>
                <a:gd name="T0" fmla="*/ 152 w 191"/>
                <a:gd name="T1" fmla="*/ 23 h 280"/>
                <a:gd name="T2" fmla="*/ 151 w 191"/>
                <a:gd name="T3" fmla="*/ 27 h 280"/>
                <a:gd name="T4" fmla="*/ 162 w 191"/>
                <a:gd name="T5" fmla="*/ 30 h 280"/>
                <a:gd name="T6" fmla="*/ 164 w 191"/>
                <a:gd name="T7" fmla="*/ 30 h 280"/>
                <a:gd name="T8" fmla="*/ 24 w 191"/>
                <a:gd name="T9" fmla="*/ 254 h 280"/>
                <a:gd name="T10" fmla="*/ 13 w 191"/>
                <a:gd name="T11" fmla="*/ 265 h 280"/>
                <a:gd name="T12" fmla="*/ 11 w 191"/>
                <a:gd name="T13" fmla="*/ 263 h 280"/>
                <a:gd name="T14" fmla="*/ 152 w 191"/>
                <a:gd name="T15" fmla="*/ 23 h 280"/>
                <a:gd name="T16" fmla="*/ 170 w 191"/>
                <a:gd name="T17" fmla="*/ 0 h 280"/>
                <a:gd name="T18" fmla="*/ 0 w 191"/>
                <a:gd name="T19" fmla="*/ 267 h 280"/>
                <a:gd name="T20" fmla="*/ 13 w 191"/>
                <a:gd name="T21" fmla="*/ 280 h 280"/>
                <a:gd name="T22" fmla="*/ 34 w 191"/>
                <a:gd name="T23" fmla="*/ 259 h 280"/>
                <a:gd name="T24" fmla="*/ 191 w 191"/>
                <a:gd name="T25" fmla="*/ 26 h 280"/>
                <a:gd name="T26" fmla="*/ 164 w 191"/>
                <a:gd name="T27" fmla="*/ 19 h 280"/>
                <a:gd name="T28" fmla="*/ 170 w 191"/>
                <a:gd name="T29"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1" h="280">
                  <a:moveTo>
                    <a:pt x="152" y="23"/>
                  </a:moveTo>
                  <a:cubicBezTo>
                    <a:pt x="151" y="27"/>
                    <a:pt x="151" y="27"/>
                    <a:pt x="151" y="27"/>
                  </a:cubicBezTo>
                  <a:cubicBezTo>
                    <a:pt x="162" y="30"/>
                    <a:pt x="162" y="30"/>
                    <a:pt x="162" y="30"/>
                  </a:cubicBezTo>
                  <a:cubicBezTo>
                    <a:pt x="164" y="30"/>
                    <a:pt x="164" y="30"/>
                    <a:pt x="164" y="30"/>
                  </a:cubicBezTo>
                  <a:cubicBezTo>
                    <a:pt x="87" y="81"/>
                    <a:pt x="36" y="162"/>
                    <a:pt x="24" y="254"/>
                  </a:cubicBezTo>
                  <a:cubicBezTo>
                    <a:pt x="13" y="265"/>
                    <a:pt x="13" y="265"/>
                    <a:pt x="13" y="265"/>
                  </a:cubicBezTo>
                  <a:cubicBezTo>
                    <a:pt x="11" y="263"/>
                    <a:pt x="11" y="263"/>
                    <a:pt x="11" y="263"/>
                  </a:cubicBezTo>
                  <a:cubicBezTo>
                    <a:pt x="20" y="166"/>
                    <a:pt x="72" y="78"/>
                    <a:pt x="152" y="23"/>
                  </a:cubicBezTo>
                  <a:moveTo>
                    <a:pt x="170" y="0"/>
                  </a:moveTo>
                  <a:cubicBezTo>
                    <a:pt x="75" y="54"/>
                    <a:pt x="9" y="153"/>
                    <a:pt x="0" y="267"/>
                  </a:cubicBezTo>
                  <a:cubicBezTo>
                    <a:pt x="13" y="280"/>
                    <a:pt x="13" y="280"/>
                    <a:pt x="13" y="280"/>
                  </a:cubicBezTo>
                  <a:cubicBezTo>
                    <a:pt x="34" y="259"/>
                    <a:pt x="34" y="259"/>
                    <a:pt x="34" y="259"/>
                  </a:cubicBezTo>
                  <a:cubicBezTo>
                    <a:pt x="46" y="158"/>
                    <a:pt x="106" y="73"/>
                    <a:pt x="191" y="26"/>
                  </a:cubicBezTo>
                  <a:cubicBezTo>
                    <a:pt x="164" y="19"/>
                    <a:pt x="164" y="19"/>
                    <a:pt x="164" y="19"/>
                  </a:cubicBezTo>
                  <a:cubicBezTo>
                    <a:pt x="170" y="0"/>
                    <a:pt x="170" y="0"/>
                    <a:pt x="170"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45" name="Freeform 12">
              <a:extLst>
                <a:ext uri="{FF2B5EF4-FFF2-40B4-BE49-F238E27FC236}">
                  <a16:creationId xmlns:a16="http://schemas.microsoft.com/office/drawing/2014/main" id="{9A9271F8-AFF0-4FBA-B028-6D94318A19A6}"/>
                </a:ext>
              </a:extLst>
            </p:cNvPr>
            <p:cNvSpPr>
              <a:spLocks noEditPoints="1"/>
            </p:cNvSpPr>
            <p:nvPr/>
          </p:nvSpPr>
          <p:spPr bwMode="auto">
            <a:xfrm>
              <a:off x="7216775" y="1685925"/>
              <a:ext cx="1566862" cy="374650"/>
            </a:xfrm>
            <a:custGeom>
              <a:avLst/>
              <a:gdLst>
                <a:gd name="T0" fmla="*/ 151 w 322"/>
                <a:gd name="T1" fmla="*/ 11 h 77"/>
                <a:gd name="T2" fmla="*/ 293 w 322"/>
                <a:gd name="T3" fmla="*/ 43 h 77"/>
                <a:gd name="T4" fmla="*/ 288 w 322"/>
                <a:gd name="T5" fmla="*/ 45 h 77"/>
                <a:gd name="T6" fmla="*/ 291 w 322"/>
                <a:gd name="T7" fmla="*/ 55 h 77"/>
                <a:gd name="T8" fmla="*/ 291 w 322"/>
                <a:gd name="T9" fmla="*/ 56 h 77"/>
                <a:gd name="T10" fmla="*/ 151 w 322"/>
                <a:gd name="T11" fmla="*/ 23 h 77"/>
                <a:gd name="T12" fmla="*/ 27 w 322"/>
                <a:gd name="T13" fmla="*/ 48 h 77"/>
                <a:gd name="T14" fmla="*/ 13 w 322"/>
                <a:gd name="T15" fmla="*/ 44 h 77"/>
                <a:gd name="T16" fmla="*/ 14 w 322"/>
                <a:gd name="T17" fmla="*/ 41 h 77"/>
                <a:gd name="T18" fmla="*/ 151 w 322"/>
                <a:gd name="T19" fmla="*/ 11 h 77"/>
                <a:gd name="T20" fmla="*/ 151 w 322"/>
                <a:gd name="T21" fmla="*/ 0 h 77"/>
                <a:gd name="T22" fmla="*/ 5 w 322"/>
                <a:gd name="T23" fmla="*/ 34 h 77"/>
                <a:gd name="T24" fmla="*/ 0 w 322"/>
                <a:gd name="T25" fmla="*/ 52 h 77"/>
                <a:gd name="T26" fmla="*/ 28 w 322"/>
                <a:gd name="T27" fmla="*/ 59 h 77"/>
                <a:gd name="T28" fmla="*/ 151 w 322"/>
                <a:gd name="T29" fmla="*/ 33 h 77"/>
                <a:gd name="T30" fmla="*/ 308 w 322"/>
                <a:gd name="T31" fmla="*/ 77 h 77"/>
                <a:gd name="T32" fmla="*/ 301 w 322"/>
                <a:gd name="T33" fmla="*/ 52 h 77"/>
                <a:gd name="T34" fmla="*/ 322 w 322"/>
                <a:gd name="T35" fmla="*/ 47 h 77"/>
                <a:gd name="T36" fmla="*/ 151 w 322"/>
                <a:gd name="T37"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2" h="77">
                  <a:moveTo>
                    <a:pt x="151" y="11"/>
                  </a:moveTo>
                  <a:cubicBezTo>
                    <a:pt x="200" y="11"/>
                    <a:pt x="249" y="22"/>
                    <a:pt x="293" y="43"/>
                  </a:cubicBezTo>
                  <a:cubicBezTo>
                    <a:pt x="288" y="45"/>
                    <a:pt x="288" y="45"/>
                    <a:pt x="288" y="45"/>
                  </a:cubicBezTo>
                  <a:cubicBezTo>
                    <a:pt x="291" y="55"/>
                    <a:pt x="291" y="55"/>
                    <a:pt x="291" y="55"/>
                  </a:cubicBezTo>
                  <a:cubicBezTo>
                    <a:pt x="291" y="56"/>
                    <a:pt x="291" y="56"/>
                    <a:pt x="291" y="56"/>
                  </a:cubicBezTo>
                  <a:cubicBezTo>
                    <a:pt x="248" y="34"/>
                    <a:pt x="200" y="23"/>
                    <a:pt x="151" y="23"/>
                  </a:cubicBezTo>
                  <a:cubicBezTo>
                    <a:pt x="108" y="23"/>
                    <a:pt x="66" y="31"/>
                    <a:pt x="27" y="48"/>
                  </a:cubicBezTo>
                  <a:cubicBezTo>
                    <a:pt x="13" y="44"/>
                    <a:pt x="13" y="44"/>
                    <a:pt x="13" y="44"/>
                  </a:cubicBezTo>
                  <a:cubicBezTo>
                    <a:pt x="14" y="41"/>
                    <a:pt x="14" y="41"/>
                    <a:pt x="14" y="41"/>
                  </a:cubicBezTo>
                  <a:cubicBezTo>
                    <a:pt x="57" y="21"/>
                    <a:pt x="103" y="11"/>
                    <a:pt x="151" y="11"/>
                  </a:cubicBezTo>
                  <a:moveTo>
                    <a:pt x="151" y="0"/>
                  </a:moveTo>
                  <a:cubicBezTo>
                    <a:pt x="98" y="0"/>
                    <a:pt x="49" y="12"/>
                    <a:pt x="5" y="34"/>
                  </a:cubicBezTo>
                  <a:cubicBezTo>
                    <a:pt x="0" y="52"/>
                    <a:pt x="0" y="52"/>
                    <a:pt x="0" y="52"/>
                  </a:cubicBezTo>
                  <a:cubicBezTo>
                    <a:pt x="28" y="59"/>
                    <a:pt x="28" y="59"/>
                    <a:pt x="28" y="59"/>
                  </a:cubicBezTo>
                  <a:cubicBezTo>
                    <a:pt x="66" y="43"/>
                    <a:pt x="107" y="33"/>
                    <a:pt x="151" y="33"/>
                  </a:cubicBezTo>
                  <a:cubicBezTo>
                    <a:pt x="208" y="33"/>
                    <a:pt x="262" y="49"/>
                    <a:pt x="308" y="77"/>
                  </a:cubicBezTo>
                  <a:cubicBezTo>
                    <a:pt x="301" y="52"/>
                    <a:pt x="301" y="52"/>
                    <a:pt x="301" y="52"/>
                  </a:cubicBezTo>
                  <a:cubicBezTo>
                    <a:pt x="322" y="47"/>
                    <a:pt x="322" y="47"/>
                    <a:pt x="322" y="47"/>
                  </a:cubicBezTo>
                  <a:cubicBezTo>
                    <a:pt x="272" y="17"/>
                    <a:pt x="213" y="0"/>
                    <a:pt x="151"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3">
              <a:extLst>
                <a:ext uri="{FF2B5EF4-FFF2-40B4-BE49-F238E27FC236}">
                  <a16:creationId xmlns:a16="http://schemas.microsoft.com/office/drawing/2014/main" id="{5A648696-2C87-4B5E-9330-6B3684DB6DB5}"/>
                </a:ext>
              </a:extLst>
            </p:cNvPr>
            <p:cNvSpPr>
              <a:spLocks noEditPoints="1"/>
            </p:cNvSpPr>
            <p:nvPr/>
          </p:nvSpPr>
          <p:spPr bwMode="auto">
            <a:xfrm>
              <a:off x="6310313" y="3279775"/>
              <a:ext cx="798512" cy="1389062"/>
            </a:xfrm>
            <a:custGeom>
              <a:avLst/>
              <a:gdLst>
                <a:gd name="T0" fmla="*/ 23 w 164"/>
                <a:gd name="T1" fmla="*/ 25 h 286"/>
                <a:gd name="T2" fmla="*/ 58 w 164"/>
                <a:gd name="T3" fmla="*/ 153 h 286"/>
                <a:gd name="T4" fmla="*/ 148 w 164"/>
                <a:gd name="T5" fmla="*/ 260 h 286"/>
                <a:gd name="T6" fmla="*/ 151 w 164"/>
                <a:gd name="T7" fmla="*/ 273 h 286"/>
                <a:gd name="T8" fmla="*/ 148 w 164"/>
                <a:gd name="T9" fmla="*/ 274 h 286"/>
                <a:gd name="T10" fmla="*/ 12 w 164"/>
                <a:gd name="T11" fmla="*/ 32 h 286"/>
                <a:gd name="T12" fmla="*/ 14 w 164"/>
                <a:gd name="T13" fmla="*/ 34 h 286"/>
                <a:gd name="T14" fmla="*/ 22 w 164"/>
                <a:gd name="T15" fmla="*/ 27 h 286"/>
                <a:gd name="T16" fmla="*/ 23 w 164"/>
                <a:gd name="T17" fmla="*/ 25 h 286"/>
                <a:gd name="T18" fmla="*/ 34 w 164"/>
                <a:gd name="T19" fmla="*/ 0 h 286"/>
                <a:gd name="T20" fmla="*/ 14 w 164"/>
                <a:gd name="T21" fmla="*/ 19 h 286"/>
                <a:gd name="T22" fmla="*/ 0 w 164"/>
                <a:gd name="T23" fmla="*/ 6 h 286"/>
                <a:gd name="T24" fmla="*/ 0 w 164"/>
                <a:gd name="T25" fmla="*/ 9 h 286"/>
                <a:gd name="T26" fmla="*/ 146 w 164"/>
                <a:gd name="T27" fmla="*/ 286 h 286"/>
                <a:gd name="T28" fmla="*/ 164 w 164"/>
                <a:gd name="T29" fmla="*/ 281 h 286"/>
                <a:gd name="T30" fmla="*/ 157 w 164"/>
                <a:gd name="T31" fmla="*/ 253 h 286"/>
                <a:gd name="T32" fmla="*/ 33 w 164"/>
                <a:gd name="T33" fmla="*/ 9 h 286"/>
                <a:gd name="T34" fmla="*/ 34 w 164"/>
                <a:gd name="T35" fmla="*/ 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4" h="286">
                  <a:moveTo>
                    <a:pt x="23" y="25"/>
                  </a:moveTo>
                  <a:cubicBezTo>
                    <a:pt x="26" y="70"/>
                    <a:pt x="37" y="113"/>
                    <a:pt x="58" y="153"/>
                  </a:cubicBezTo>
                  <a:cubicBezTo>
                    <a:pt x="79" y="194"/>
                    <a:pt x="110" y="231"/>
                    <a:pt x="148" y="260"/>
                  </a:cubicBezTo>
                  <a:cubicBezTo>
                    <a:pt x="151" y="273"/>
                    <a:pt x="151" y="273"/>
                    <a:pt x="151" y="273"/>
                  </a:cubicBezTo>
                  <a:cubicBezTo>
                    <a:pt x="148" y="274"/>
                    <a:pt x="148" y="274"/>
                    <a:pt x="148" y="274"/>
                  </a:cubicBezTo>
                  <a:cubicBezTo>
                    <a:pt x="68" y="218"/>
                    <a:pt x="19" y="129"/>
                    <a:pt x="12" y="32"/>
                  </a:cubicBezTo>
                  <a:cubicBezTo>
                    <a:pt x="14" y="34"/>
                    <a:pt x="14" y="34"/>
                    <a:pt x="14" y="34"/>
                  </a:cubicBezTo>
                  <a:cubicBezTo>
                    <a:pt x="22" y="27"/>
                    <a:pt x="22" y="27"/>
                    <a:pt x="22" y="27"/>
                  </a:cubicBezTo>
                  <a:cubicBezTo>
                    <a:pt x="23" y="25"/>
                    <a:pt x="23" y="25"/>
                    <a:pt x="23" y="25"/>
                  </a:cubicBezTo>
                  <a:moveTo>
                    <a:pt x="34" y="0"/>
                  </a:moveTo>
                  <a:cubicBezTo>
                    <a:pt x="14" y="19"/>
                    <a:pt x="14" y="19"/>
                    <a:pt x="14" y="19"/>
                  </a:cubicBezTo>
                  <a:cubicBezTo>
                    <a:pt x="0" y="6"/>
                    <a:pt x="0" y="6"/>
                    <a:pt x="0" y="6"/>
                  </a:cubicBezTo>
                  <a:cubicBezTo>
                    <a:pt x="0" y="7"/>
                    <a:pt x="0" y="8"/>
                    <a:pt x="0" y="9"/>
                  </a:cubicBezTo>
                  <a:cubicBezTo>
                    <a:pt x="0" y="124"/>
                    <a:pt x="58" y="225"/>
                    <a:pt x="146" y="286"/>
                  </a:cubicBezTo>
                  <a:cubicBezTo>
                    <a:pt x="164" y="281"/>
                    <a:pt x="164" y="281"/>
                    <a:pt x="164" y="281"/>
                  </a:cubicBezTo>
                  <a:cubicBezTo>
                    <a:pt x="157" y="253"/>
                    <a:pt x="157" y="253"/>
                    <a:pt x="157" y="253"/>
                  </a:cubicBezTo>
                  <a:cubicBezTo>
                    <a:pt x="82" y="198"/>
                    <a:pt x="33" y="109"/>
                    <a:pt x="33" y="9"/>
                  </a:cubicBezTo>
                  <a:cubicBezTo>
                    <a:pt x="33" y="6"/>
                    <a:pt x="34" y="3"/>
                    <a:pt x="34" y="0"/>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47" name="Freeform 14">
              <a:extLst>
                <a:ext uri="{FF2B5EF4-FFF2-40B4-BE49-F238E27FC236}">
                  <a16:creationId xmlns:a16="http://schemas.microsoft.com/office/drawing/2014/main" id="{ABAE17B3-EF9B-4A39-A415-F0318DB0DCD3}"/>
                </a:ext>
              </a:extLst>
            </p:cNvPr>
            <p:cNvSpPr>
              <a:spLocks noEditPoints="1"/>
            </p:cNvSpPr>
            <p:nvPr/>
          </p:nvSpPr>
          <p:spPr bwMode="auto">
            <a:xfrm>
              <a:off x="8778875" y="1973263"/>
              <a:ext cx="806450" cy="1374775"/>
            </a:xfrm>
            <a:custGeom>
              <a:avLst/>
              <a:gdLst>
                <a:gd name="T0" fmla="*/ 18 w 166"/>
                <a:gd name="T1" fmla="*/ 11 h 283"/>
                <a:gd name="T2" fmla="*/ 155 w 166"/>
                <a:gd name="T3" fmla="*/ 256 h 283"/>
                <a:gd name="T4" fmla="*/ 151 w 166"/>
                <a:gd name="T5" fmla="*/ 251 h 283"/>
                <a:gd name="T6" fmla="*/ 143 w 166"/>
                <a:gd name="T7" fmla="*/ 258 h 283"/>
                <a:gd name="T8" fmla="*/ 17 w 166"/>
                <a:gd name="T9" fmla="*/ 25 h 283"/>
                <a:gd name="T10" fmla="*/ 13 w 166"/>
                <a:gd name="T11" fmla="*/ 12 h 283"/>
                <a:gd name="T12" fmla="*/ 18 w 166"/>
                <a:gd name="T13" fmla="*/ 11 h 283"/>
                <a:gd name="T14" fmla="*/ 20 w 166"/>
                <a:gd name="T15" fmla="*/ 0 h 283"/>
                <a:gd name="T16" fmla="*/ 0 w 166"/>
                <a:gd name="T17" fmla="*/ 5 h 283"/>
                <a:gd name="T18" fmla="*/ 8 w 166"/>
                <a:gd name="T19" fmla="*/ 32 h 283"/>
                <a:gd name="T20" fmla="*/ 133 w 166"/>
                <a:gd name="T21" fmla="*/ 278 h 283"/>
                <a:gd name="T22" fmla="*/ 133 w 166"/>
                <a:gd name="T23" fmla="*/ 283 h 283"/>
                <a:gd name="T24" fmla="*/ 151 w 166"/>
                <a:gd name="T25" fmla="*/ 266 h 283"/>
                <a:gd name="T26" fmla="*/ 166 w 166"/>
                <a:gd name="T27" fmla="*/ 282 h 283"/>
                <a:gd name="T28" fmla="*/ 166 w 166"/>
                <a:gd name="T29" fmla="*/ 278 h 283"/>
                <a:gd name="T30" fmla="*/ 20 w 166"/>
                <a:gd name="T31"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283">
                  <a:moveTo>
                    <a:pt x="18" y="11"/>
                  </a:moveTo>
                  <a:cubicBezTo>
                    <a:pt x="98" y="68"/>
                    <a:pt x="149" y="158"/>
                    <a:pt x="155" y="256"/>
                  </a:cubicBezTo>
                  <a:cubicBezTo>
                    <a:pt x="151" y="251"/>
                    <a:pt x="151" y="251"/>
                    <a:pt x="151" y="251"/>
                  </a:cubicBezTo>
                  <a:cubicBezTo>
                    <a:pt x="143" y="258"/>
                    <a:pt x="143" y="258"/>
                    <a:pt x="143" y="258"/>
                  </a:cubicBezTo>
                  <a:cubicBezTo>
                    <a:pt x="138" y="166"/>
                    <a:pt x="91" y="81"/>
                    <a:pt x="17" y="25"/>
                  </a:cubicBezTo>
                  <a:cubicBezTo>
                    <a:pt x="13" y="12"/>
                    <a:pt x="13" y="12"/>
                    <a:pt x="13" y="12"/>
                  </a:cubicBezTo>
                  <a:cubicBezTo>
                    <a:pt x="18" y="11"/>
                    <a:pt x="18" y="11"/>
                    <a:pt x="18" y="11"/>
                  </a:cubicBezTo>
                  <a:moveTo>
                    <a:pt x="20" y="0"/>
                  </a:moveTo>
                  <a:cubicBezTo>
                    <a:pt x="0" y="5"/>
                    <a:pt x="0" y="5"/>
                    <a:pt x="0" y="5"/>
                  </a:cubicBezTo>
                  <a:cubicBezTo>
                    <a:pt x="8" y="32"/>
                    <a:pt x="8" y="32"/>
                    <a:pt x="8" y="32"/>
                  </a:cubicBezTo>
                  <a:cubicBezTo>
                    <a:pt x="84" y="87"/>
                    <a:pt x="133" y="177"/>
                    <a:pt x="133" y="278"/>
                  </a:cubicBezTo>
                  <a:cubicBezTo>
                    <a:pt x="133" y="280"/>
                    <a:pt x="133" y="282"/>
                    <a:pt x="133" y="283"/>
                  </a:cubicBezTo>
                  <a:cubicBezTo>
                    <a:pt x="151" y="266"/>
                    <a:pt x="151" y="266"/>
                    <a:pt x="151" y="266"/>
                  </a:cubicBezTo>
                  <a:cubicBezTo>
                    <a:pt x="166" y="282"/>
                    <a:pt x="166" y="282"/>
                    <a:pt x="166" y="282"/>
                  </a:cubicBezTo>
                  <a:cubicBezTo>
                    <a:pt x="166" y="281"/>
                    <a:pt x="166" y="279"/>
                    <a:pt x="166" y="278"/>
                  </a:cubicBezTo>
                  <a:cubicBezTo>
                    <a:pt x="166" y="162"/>
                    <a:pt x="108" y="60"/>
                    <a:pt x="20" y="0"/>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48" name="Freeform 15">
              <a:extLst>
                <a:ext uri="{FF2B5EF4-FFF2-40B4-BE49-F238E27FC236}">
                  <a16:creationId xmlns:a16="http://schemas.microsoft.com/office/drawing/2014/main" id="{FE73F8C2-DFA0-40EC-A0E3-387FC31B685B}"/>
                </a:ext>
              </a:extLst>
            </p:cNvPr>
            <p:cNvSpPr>
              <a:spLocks noEditPoints="1"/>
            </p:cNvSpPr>
            <p:nvPr/>
          </p:nvSpPr>
          <p:spPr bwMode="auto">
            <a:xfrm>
              <a:off x="8661400" y="3381375"/>
              <a:ext cx="919162" cy="1370012"/>
            </a:xfrm>
            <a:custGeom>
              <a:avLst/>
              <a:gdLst>
                <a:gd name="T0" fmla="*/ 175 w 189"/>
                <a:gd name="T1" fmla="*/ 15 h 282"/>
                <a:gd name="T2" fmla="*/ 178 w 189"/>
                <a:gd name="T3" fmla="*/ 18 h 282"/>
                <a:gd name="T4" fmla="*/ 35 w 189"/>
                <a:gd name="T5" fmla="*/ 259 h 282"/>
                <a:gd name="T6" fmla="*/ 36 w 189"/>
                <a:gd name="T7" fmla="*/ 253 h 282"/>
                <a:gd name="T8" fmla="*/ 27 w 189"/>
                <a:gd name="T9" fmla="*/ 250 h 282"/>
                <a:gd name="T10" fmla="*/ 166 w 189"/>
                <a:gd name="T11" fmla="*/ 23 h 282"/>
                <a:gd name="T12" fmla="*/ 175 w 189"/>
                <a:gd name="T13" fmla="*/ 15 h 282"/>
                <a:gd name="T14" fmla="*/ 175 w 189"/>
                <a:gd name="T15" fmla="*/ 0 h 282"/>
                <a:gd name="T16" fmla="*/ 156 w 189"/>
                <a:gd name="T17" fmla="*/ 18 h 282"/>
                <a:gd name="T18" fmla="*/ 0 w 189"/>
                <a:gd name="T19" fmla="*/ 254 h 282"/>
                <a:gd name="T20" fmla="*/ 23 w 189"/>
                <a:gd name="T21" fmla="*/ 260 h 282"/>
                <a:gd name="T22" fmla="*/ 18 w 189"/>
                <a:gd name="T23" fmla="*/ 282 h 282"/>
                <a:gd name="T24" fmla="*/ 189 w 189"/>
                <a:gd name="T25" fmla="*/ 14 h 282"/>
                <a:gd name="T26" fmla="*/ 175 w 189"/>
                <a:gd name="T2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9" h="282">
                  <a:moveTo>
                    <a:pt x="175" y="15"/>
                  </a:moveTo>
                  <a:cubicBezTo>
                    <a:pt x="178" y="18"/>
                    <a:pt x="178" y="18"/>
                    <a:pt x="178" y="18"/>
                  </a:cubicBezTo>
                  <a:cubicBezTo>
                    <a:pt x="169" y="117"/>
                    <a:pt x="116" y="205"/>
                    <a:pt x="35" y="259"/>
                  </a:cubicBezTo>
                  <a:cubicBezTo>
                    <a:pt x="36" y="253"/>
                    <a:pt x="36" y="253"/>
                    <a:pt x="36" y="253"/>
                  </a:cubicBezTo>
                  <a:cubicBezTo>
                    <a:pt x="27" y="250"/>
                    <a:pt x="27" y="250"/>
                    <a:pt x="27" y="250"/>
                  </a:cubicBezTo>
                  <a:cubicBezTo>
                    <a:pt x="104" y="199"/>
                    <a:pt x="156" y="116"/>
                    <a:pt x="166" y="23"/>
                  </a:cubicBezTo>
                  <a:cubicBezTo>
                    <a:pt x="175" y="15"/>
                    <a:pt x="175" y="15"/>
                    <a:pt x="175" y="15"/>
                  </a:cubicBezTo>
                  <a:moveTo>
                    <a:pt x="175" y="0"/>
                  </a:moveTo>
                  <a:cubicBezTo>
                    <a:pt x="156" y="18"/>
                    <a:pt x="156" y="18"/>
                    <a:pt x="156" y="18"/>
                  </a:cubicBezTo>
                  <a:cubicBezTo>
                    <a:pt x="146" y="120"/>
                    <a:pt x="85" y="207"/>
                    <a:pt x="0" y="254"/>
                  </a:cubicBezTo>
                  <a:cubicBezTo>
                    <a:pt x="23" y="260"/>
                    <a:pt x="23" y="260"/>
                    <a:pt x="23" y="260"/>
                  </a:cubicBezTo>
                  <a:cubicBezTo>
                    <a:pt x="18" y="282"/>
                    <a:pt x="18" y="282"/>
                    <a:pt x="18" y="282"/>
                  </a:cubicBezTo>
                  <a:cubicBezTo>
                    <a:pt x="113" y="228"/>
                    <a:pt x="180" y="130"/>
                    <a:pt x="189" y="14"/>
                  </a:cubicBezTo>
                  <a:cubicBezTo>
                    <a:pt x="175" y="0"/>
                    <a:pt x="175" y="0"/>
                    <a:pt x="175"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Freeform 16">
              <a:extLst>
                <a:ext uri="{FF2B5EF4-FFF2-40B4-BE49-F238E27FC236}">
                  <a16:creationId xmlns:a16="http://schemas.microsoft.com/office/drawing/2014/main" id="{7DCC149D-2642-437C-9B5C-66107DA47A5B}"/>
                </a:ext>
              </a:extLst>
            </p:cNvPr>
            <p:cNvSpPr>
              <a:spLocks noEditPoints="1"/>
            </p:cNvSpPr>
            <p:nvPr/>
          </p:nvSpPr>
          <p:spPr bwMode="auto">
            <a:xfrm>
              <a:off x="7108825" y="4576763"/>
              <a:ext cx="1566862" cy="377825"/>
            </a:xfrm>
            <a:custGeom>
              <a:avLst/>
              <a:gdLst>
                <a:gd name="T0" fmla="*/ 31 w 322"/>
                <a:gd name="T1" fmla="*/ 22 h 78"/>
                <a:gd name="T2" fmla="*/ 173 w 322"/>
                <a:gd name="T3" fmla="*/ 56 h 78"/>
                <a:gd name="T4" fmla="*/ 297 w 322"/>
                <a:gd name="T5" fmla="*/ 30 h 78"/>
                <a:gd name="T6" fmla="*/ 309 w 322"/>
                <a:gd name="T7" fmla="*/ 33 h 78"/>
                <a:gd name="T8" fmla="*/ 308 w 322"/>
                <a:gd name="T9" fmla="*/ 39 h 78"/>
                <a:gd name="T10" fmla="*/ 173 w 322"/>
                <a:gd name="T11" fmla="*/ 68 h 78"/>
                <a:gd name="T12" fmla="*/ 29 w 322"/>
                <a:gd name="T13" fmla="*/ 34 h 78"/>
                <a:gd name="T14" fmla="*/ 34 w 322"/>
                <a:gd name="T15" fmla="*/ 33 h 78"/>
                <a:gd name="T16" fmla="*/ 31 w 322"/>
                <a:gd name="T17" fmla="*/ 23 h 78"/>
                <a:gd name="T18" fmla="*/ 31 w 322"/>
                <a:gd name="T19" fmla="*/ 22 h 78"/>
                <a:gd name="T20" fmla="*/ 14 w 322"/>
                <a:gd name="T21" fmla="*/ 0 h 78"/>
                <a:gd name="T22" fmla="*/ 21 w 322"/>
                <a:gd name="T23" fmla="*/ 25 h 78"/>
                <a:gd name="T24" fmla="*/ 0 w 322"/>
                <a:gd name="T25" fmla="*/ 31 h 78"/>
                <a:gd name="T26" fmla="*/ 173 w 322"/>
                <a:gd name="T27" fmla="*/ 78 h 78"/>
                <a:gd name="T28" fmla="*/ 317 w 322"/>
                <a:gd name="T29" fmla="*/ 46 h 78"/>
                <a:gd name="T30" fmla="*/ 322 w 322"/>
                <a:gd name="T31" fmla="*/ 26 h 78"/>
                <a:gd name="T32" fmla="*/ 296 w 322"/>
                <a:gd name="T33" fmla="*/ 19 h 78"/>
                <a:gd name="T34" fmla="*/ 173 w 322"/>
                <a:gd name="T35" fmla="*/ 45 h 78"/>
                <a:gd name="T36" fmla="*/ 14 w 322"/>
                <a:gd name="T3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2" h="78">
                  <a:moveTo>
                    <a:pt x="31" y="22"/>
                  </a:moveTo>
                  <a:cubicBezTo>
                    <a:pt x="75" y="44"/>
                    <a:pt x="123" y="56"/>
                    <a:pt x="173" y="56"/>
                  </a:cubicBezTo>
                  <a:cubicBezTo>
                    <a:pt x="216" y="56"/>
                    <a:pt x="258" y="47"/>
                    <a:pt x="297" y="30"/>
                  </a:cubicBezTo>
                  <a:cubicBezTo>
                    <a:pt x="309" y="33"/>
                    <a:pt x="309" y="33"/>
                    <a:pt x="309" y="33"/>
                  </a:cubicBezTo>
                  <a:cubicBezTo>
                    <a:pt x="308" y="39"/>
                    <a:pt x="308" y="39"/>
                    <a:pt x="308" y="39"/>
                  </a:cubicBezTo>
                  <a:cubicBezTo>
                    <a:pt x="265" y="58"/>
                    <a:pt x="220" y="68"/>
                    <a:pt x="173" y="68"/>
                  </a:cubicBezTo>
                  <a:cubicBezTo>
                    <a:pt x="123" y="68"/>
                    <a:pt x="73" y="56"/>
                    <a:pt x="29" y="34"/>
                  </a:cubicBezTo>
                  <a:cubicBezTo>
                    <a:pt x="34" y="33"/>
                    <a:pt x="34" y="33"/>
                    <a:pt x="34" y="33"/>
                  </a:cubicBezTo>
                  <a:cubicBezTo>
                    <a:pt x="31" y="23"/>
                    <a:pt x="31" y="23"/>
                    <a:pt x="31" y="23"/>
                  </a:cubicBezTo>
                  <a:cubicBezTo>
                    <a:pt x="31" y="22"/>
                    <a:pt x="31" y="22"/>
                    <a:pt x="31" y="22"/>
                  </a:cubicBezTo>
                  <a:moveTo>
                    <a:pt x="14" y="0"/>
                  </a:moveTo>
                  <a:cubicBezTo>
                    <a:pt x="21" y="25"/>
                    <a:pt x="21" y="25"/>
                    <a:pt x="21" y="25"/>
                  </a:cubicBezTo>
                  <a:cubicBezTo>
                    <a:pt x="0" y="31"/>
                    <a:pt x="0" y="31"/>
                    <a:pt x="0" y="31"/>
                  </a:cubicBezTo>
                  <a:cubicBezTo>
                    <a:pt x="51" y="61"/>
                    <a:pt x="110" y="78"/>
                    <a:pt x="173" y="78"/>
                  </a:cubicBezTo>
                  <a:cubicBezTo>
                    <a:pt x="224" y="78"/>
                    <a:pt x="273" y="67"/>
                    <a:pt x="317" y="46"/>
                  </a:cubicBezTo>
                  <a:cubicBezTo>
                    <a:pt x="322" y="26"/>
                    <a:pt x="322" y="26"/>
                    <a:pt x="322" y="26"/>
                  </a:cubicBezTo>
                  <a:cubicBezTo>
                    <a:pt x="296" y="19"/>
                    <a:pt x="296" y="19"/>
                    <a:pt x="296" y="19"/>
                  </a:cubicBezTo>
                  <a:cubicBezTo>
                    <a:pt x="259" y="36"/>
                    <a:pt x="217" y="45"/>
                    <a:pt x="173" y="45"/>
                  </a:cubicBezTo>
                  <a:cubicBezTo>
                    <a:pt x="115" y="45"/>
                    <a:pt x="60" y="29"/>
                    <a:pt x="14"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50" name="Freeform 17">
            <a:extLst>
              <a:ext uri="{FF2B5EF4-FFF2-40B4-BE49-F238E27FC236}">
                <a16:creationId xmlns:a16="http://schemas.microsoft.com/office/drawing/2014/main" id="{62601C2B-582C-4B94-BEC5-2C3A43901357}"/>
              </a:ext>
            </a:extLst>
          </p:cNvPr>
          <p:cNvSpPr>
            <a:spLocks/>
          </p:cNvSpPr>
          <p:nvPr/>
        </p:nvSpPr>
        <p:spPr bwMode="auto">
          <a:xfrm>
            <a:off x="8126958" y="1492250"/>
            <a:ext cx="96837" cy="141287"/>
          </a:xfrm>
          <a:custGeom>
            <a:avLst/>
            <a:gdLst>
              <a:gd name="T0" fmla="*/ 3 w 20"/>
              <a:gd name="T1" fmla="*/ 0 h 29"/>
              <a:gd name="T2" fmla="*/ 2 w 20"/>
              <a:gd name="T3" fmla="*/ 2 h 29"/>
              <a:gd name="T4" fmla="*/ 3 w 20"/>
              <a:gd name="T5" fmla="*/ 18 h 29"/>
              <a:gd name="T6" fmla="*/ 5 w 20"/>
              <a:gd name="T7" fmla="*/ 12 h 29"/>
              <a:gd name="T8" fmla="*/ 14 w 20"/>
              <a:gd name="T9" fmla="*/ 29 h 29"/>
              <a:gd name="T10" fmla="*/ 11 w 20"/>
              <a:gd name="T11" fmla="*/ 10 h 29"/>
              <a:gd name="T12" fmla="*/ 17 w 20"/>
              <a:gd name="T13" fmla="*/ 11 h 29"/>
              <a:gd name="T14" fmla="*/ 3 w 20"/>
              <a:gd name="T15" fmla="*/ 0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9">
                <a:moveTo>
                  <a:pt x="3" y="0"/>
                </a:moveTo>
                <a:cubicBezTo>
                  <a:pt x="2" y="0"/>
                  <a:pt x="3" y="1"/>
                  <a:pt x="2" y="2"/>
                </a:cubicBezTo>
                <a:cubicBezTo>
                  <a:pt x="0" y="2"/>
                  <a:pt x="1" y="18"/>
                  <a:pt x="3" y="18"/>
                </a:cubicBezTo>
                <a:cubicBezTo>
                  <a:pt x="4" y="19"/>
                  <a:pt x="5" y="13"/>
                  <a:pt x="5" y="12"/>
                </a:cubicBezTo>
                <a:cubicBezTo>
                  <a:pt x="5" y="10"/>
                  <a:pt x="14" y="19"/>
                  <a:pt x="14" y="29"/>
                </a:cubicBezTo>
                <a:cubicBezTo>
                  <a:pt x="17" y="28"/>
                  <a:pt x="17" y="20"/>
                  <a:pt x="11" y="10"/>
                </a:cubicBezTo>
                <a:cubicBezTo>
                  <a:pt x="19" y="14"/>
                  <a:pt x="20" y="14"/>
                  <a:pt x="17" y="11"/>
                </a:cubicBezTo>
                <a:cubicBezTo>
                  <a:pt x="13" y="7"/>
                  <a:pt x="8" y="2"/>
                  <a:pt x="3"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18">
            <a:extLst>
              <a:ext uri="{FF2B5EF4-FFF2-40B4-BE49-F238E27FC236}">
                <a16:creationId xmlns:a16="http://schemas.microsoft.com/office/drawing/2014/main" id="{383F832F-76E5-42AE-8300-477A21449FF9}"/>
              </a:ext>
            </a:extLst>
          </p:cNvPr>
          <p:cNvSpPr>
            <a:spLocks/>
          </p:cNvSpPr>
          <p:nvPr/>
        </p:nvSpPr>
        <p:spPr bwMode="auto">
          <a:xfrm>
            <a:off x="9611270" y="2482850"/>
            <a:ext cx="141287" cy="101600"/>
          </a:xfrm>
          <a:custGeom>
            <a:avLst/>
            <a:gdLst>
              <a:gd name="T0" fmla="*/ 29 w 29"/>
              <a:gd name="T1" fmla="*/ 3 h 21"/>
              <a:gd name="T2" fmla="*/ 27 w 29"/>
              <a:gd name="T3" fmla="*/ 2 h 21"/>
              <a:gd name="T4" fmla="*/ 11 w 29"/>
              <a:gd name="T5" fmla="*/ 3 h 21"/>
              <a:gd name="T6" fmla="*/ 17 w 29"/>
              <a:gd name="T7" fmla="*/ 5 h 21"/>
              <a:gd name="T8" fmla="*/ 0 w 29"/>
              <a:gd name="T9" fmla="*/ 14 h 21"/>
              <a:gd name="T10" fmla="*/ 18 w 29"/>
              <a:gd name="T11" fmla="*/ 11 h 21"/>
              <a:gd name="T12" fmla="*/ 18 w 29"/>
              <a:gd name="T13" fmla="*/ 17 h 21"/>
              <a:gd name="T14" fmla="*/ 29 w 29"/>
              <a:gd name="T15" fmla="*/ 3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29" y="3"/>
                </a:moveTo>
                <a:cubicBezTo>
                  <a:pt x="29" y="2"/>
                  <a:pt x="27" y="4"/>
                  <a:pt x="27" y="2"/>
                </a:cubicBezTo>
                <a:cubicBezTo>
                  <a:pt x="27" y="0"/>
                  <a:pt x="10" y="1"/>
                  <a:pt x="11" y="3"/>
                </a:cubicBezTo>
                <a:cubicBezTo>
                  <a:pt x="10" y="4"/>
                  <a:pt x="16" y="5"/>
                  <a:pt x="17" y="5"/>
                </a:cubicBezTo>
                <a:cubicBezTo>
                  <a:pt x="19" y="5"/>
                  <a:pt x="10" y="14"/>
                  <a:pt x="0" y="14"/>
                </a:cubicBezTo>
                <a:cubicBezTo>
                  <a:pt x="1" y="17"/>
                  <a:pt x="8" y="17"/>
                  <a:pt x="18" y="11"/>
                </a:cubicBezTo>
                <a:cubicBezTo>
                  <a:pt x="14" y="19"/>
                  <a:pt x="14" y="21"/>
                  <a:pt x="18" y="17"/>
                </a:cubicBezTo>
                <a:cubicBezTo>
                  <a:pt x="22" y="13"/>
                  <a:pt x="27" y="9"/>
                  <a:pt x="29" y="3"/>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52" name="Freeform 19">
            <a:extLst>
              <a:ext uri="{FF2B5EF4-FFF2-40B4-BE49-F238E27FC236}">
                <a16:creationId xmlns:a16="http://schemas.microsoft.com/office/drawing/2014/main" id="{59D854CA-011A-4D7E-964C-B27C26909D59}"/>
              </a:ext>
            </a:extLst>
          </p:cNvPr>
          <p:cNvSpPr>
            <a:spLocks/>
          </p:cNvSpPr>
          <p:nvPr/>
        </p:nvSpPr>
        <p:spPr bwMode="auto">
          <a:xfrm>
            <a:off x="9519195" y="4221163"/>
            <a:ext cx="155575" cy="87312"/>
          </a:xfrm>
          <a:custGeom>
            <a:avLst/>
            <a:gdLst>
              <a:gd name="T0" fmla="*/ 31 w 32"/>
              <a:gd name="T1" fmla="*/ 11 h 18"/>
              <a:gd name="T2" fmla="*/ 30 w 32"/>
              <a:gd name="T3" fmla="*/ 9 h 18"/>
              <a:gd name="T4" fmla="*/ 16 w 32"/>
              <a:gd name="T5" fmla="*/ 1 h 18"/>
              <a:gd name="T6" fmla="*/ 20 w 32"/>
              <a:gd name="T7" fmla="*/ 7 h 18"/>
              <a:gd name="T8" fmla="*/ 1 w 32"/>
              <a:gd name="T9" fmla="*/ 5 h 18"/>
              <a:gd name="T10" fmla="*/ 19 w 32"/>
              <a:gd name="T11" fmla="*/ 12 h 18"/>
              <a:gd name="T12" fmla="*/ 15 w 32"/>
              <a:gd name="T13" fmla="*/ 17 h 18"/>
              <a:gd name="T14" fmla="*/ 31 w 32"/>
              <a:gd name="T15" fmla="*/ 11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8">
                <a:moveTo>
                  <a:pt x="31" y="11"/>
                </a:moveTo>
                <a:cubicBezTo>
                  <a:pt x="32" y="10"/>
                  <a:pt x="30" y="10"/>
                  <a:pt x="30" y="9"/>
                </a:cubicBezTo>
                <a:cubicBezTo>
                  <a:pt x="32" y="7"/>
                  <a:pt x="17" y="0"/>
                  <a:pt x="16" y="1"/>
                </a:cubicBezTo>
                <a:cubicBezTo>
                  <a:pt x="15" y="1"/>
                  <a:pt x="19" y="6"/>
                  <a:pt x="20" y="7"/>
                </a:cubicBezTo>
                <a:cubicBezTo>
                  <a:pt x="22" y="7"/>
                  <a:pt x="9" y="10"/>
                  <a:pt x="1" y="5"/>
                </a:cubicBezTo>
                <a:cubicBezTo>
                  <a:pt x="0" y="8"/>
                  <a:pt x="7" y="12"/>
                  <a:pt x="19" y="12"/>
                </a:cubicBezTo>
                <a:cubicBezTo>
                  <a:pt x="11" y="16"/>
                  <a:pt x="10" y="18"/>
                  <a:pt x="15" y="17"/>
                </a:cubicBezTo>
                <a:cubicBezTo>
                  <a:pt x="20" y="16"/>
                  <a:pt x="27" y="14"/>
                  <a:pt x="31" y="1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3" name="Freeform 20">
            <a:extLst>
              <a:ext uri="{FF2B5EF4-FFF2-40B4-BE49-F238E27FC236}">
                <a16:creationId xmlns:a16="http://schemas.microsoft.com/office/drawing/2014/main" id="{64D8D04D-CC11-4E84-AA2D-E7636AD63244}"/>
              </a:ext>
            </a:extLst>
          </p:cNvPr>
          <p:cNvSpPr>
            <a:spLocks/>
          </p:cNvSpPr>
          <p:nvPr/>
        </p:nvSpPr>
        <p:spPr bwMode="auto">
          <a:xfrm>
            <a:off x="7912645" y="4978400"/>
            <a:ext cx="92075" cy="150812"/>
          </a:xfrm>
          <a:custGeom>
            <a:avLst/>
            <a:gdLst>
              <a:gd name="T0" fmla="*/ 8 w 19"/>
              <a:gd name="T1" fmla="*/ 31 h 31"/>
              <a:gd name="T2" fmla="*/ 9 w 19"/>
              <a:gd name="T3" fmla="*/ 30 h 31"/>
              <a:gd name="T4" fmla="*/ 17 w 19"/>
              <a:gd name="T5" fmla="*/ 15 h 31"/>
              <a:gd name="T6" fmla="*/ 12 w 19"/>
              <a:gd name="T7" fmla="*/ 20 h 31"/>
              <a:gd name="T8" fmla="*/ 13 w 19"/>
              <a:gd name="T9" fmla="*/ 1 h 31"/>
              <a:gd name="T10" fmla="*/ 6 w 19"/>
              <a:gd name="T11" fmla="*/ 18 h 31"/>
              <a:gd name="T12" fmla="*/ 2 w 19"/>
              <a:gd name="T13" fmla="*/ 14 h 31"/>
              <a:gd name="T14" fmla="*/ 8 w 19"/>
              <a:gd name="T15" fmla="*/ 31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31">
                <a:moveTo>
                  <a:pt x="8" y="31"/>
                </a:moveTo>
                <a:cubicBezTo>
                  <a:pt x="8" y="31"/>
                  <a:pt x="8" y="29"/>
                  <a:pt x="9" y="30"/>
                </a:cubicBezTo>
                <a:cubicBezTo>
                  <a:pt x="11" y="31"/>
                  <a:pt x="19" y="16"/>
                  <a:pt x="17" y="15"/>
                </a:cubicBezTo>
                <a:cubicBezTo>
                  <a:pt x="17" y="14"/>
                  <a:pt x="13" y="18"/>
                  <a:pt x="12" y="20"/>
                </a:cubicBezTo>
                <a:cubicBezTo>
                  <a:pt x="11" y="21"/>
                  <a:pt x="8" y="9"/>
                  <a:pt x="13" y="1"/>
                </a:cubicBezTo>
                <a:cubicBezTo>
                  <a:pt x="10" y="0"/>
                  <a:pt x="7" y="6"/>
                  <a:pt x="6" y="18"/>
                </a:cubicBezTo>
                <a:cubicBezTo>
                  <a:pt x="2" y="10"/>
                  <a:pt x="0" y="9"/>
                  <a:pt x="2" y="14"/>
                </a:cubicBezTo>
                <a:cubicBezTo>
                  <a:pt x="3" y="20"/>
                  <a:pt x="4" y="26"/>
                  <a:pt x="8" y="31"/>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solidFill>
                <a:schemeClr val="accent1"/>
              </a:solidFill>
            </a:endParaRPr>
          </a:p>
        </p:txBody>
      </p:sp>
      <p:sp>
        <p:nvSpPr>
          <p:cNvPr id="54" name="Freeform 21">
            <a:extLst>
              <a:ext uri="{FF2B5EF4-FFF2-40B4-BE49-F238E27FC236}">
                <a16:creationId xmlns:a16="http://schemas.microsoft.com/office/drawing/2014/main" id="{13EFF3E0-E2A4-43C4-B761-31E60F304608}"/>
              </a:ext>
            </a:extLst>
          </p:cNvPr>
          <p:cNvSpPr>
            <a:spLocks/>
          </p:cNvSpPr>
          <p:nvPr/>
        </p:nvSpPr>
        <p:spPr bwMode="auto">
          <a:xfrm>
            <a:off x="6501358" y="4256088"/>
            <a:ext cx="150812" cy="82550"/>
          </a:xfrm>
          <a:custGeom>
            <a:avLst/>
            <a:gdLst>
              <a:gd name="T0" fmla="*/ 1 w 31"/>
              <a:gd name="T1" fmla="*/ 13 h 17"/>
              <a:gd name="T2" fmla="*/ 1 w 31"/>
              <a:gd name="T3" fmla="*/ 11 h 17"/>
              <a:gd name="T4" fmla="*/ 15 w 31"/>
              <a:gd name="T5" fmla="*/ 2 h 17"/>
              <a:gd name="T6" fmla="*/ 11 w 31"/>
              <a:gd name="T7" fmla="*/ 7 h 17"/>
              <a:gd name="T8" fmla="*/ 30 w 31"/>
              <a:gd name="T9" fmla="*/ 4 h 17"/>
              <a:gd name="T10" fmla="*/ 13 w 31"/>
              <a:gd name="T11" fmla="*/ 12 h 17"/>
              <a:gd name="T12" fmla="*/ 17 w 31"/>
              <a:gd name="T13" fmla="*/ 17 h 17"/>
              <a:gd name="T14" fmla="*/ 1 w 31"/>
              <a:gd name="T15" fmla="*/ 1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7">
                <a:moveTo>
                  <a:pt x="1" y="13"/>
                </a:moveTo>
                <a:cubicBezTo>
                  <a:pt x="0" y="12"/>
                  <a:pt x="2" y="12"/>
                  <a:pt x="1" y="11"/>
                </a:cubicBezTo>
                <a:cubicBezTo>
                  <a:pt x="0" y="9"/>
                  <a:pt x="14" y="0"/>
                  <a:pt x="15" y="2"/>
                </a:cubicBezTo>
                <a:cubicBezTo>
                  <a:pt x="16" y="1"/>
                  <a:pt x="12" y="6"/>
                  <a:pt x="11" y="7"/>
                </a:cubicBezTo>
                <a:cubicBezTo>
                  <a:pt x="10" y="8"/>
                  <a:pt x="22" y="10"/>
                  <a:pt x="30" y="4"/>
                </a:cubicBezTo>
                <a:cubicBezTo>
                  <a:pt x="31" y="6"/>
                  <a:pt x="25" y="11"/>
                  <a:pt x="13" y="12"/>
                </a:cubicBezTo>
                <a:cubicBezTo>
                  <a:pt x="22" y="16"/>
                  <a:pt x="23" y="17"/>
                  <a:pt x="17" y="17"/>
                </a:cubicBezTo>
                <a:cubicBezTo>
                  <a:pt x="12" y="16"/>
                  <a:pt x="6" y="16"/>
                  <a:pt x="1" y="13"/>
                </a:cubicBezTo>
                <a:close/>
              </a:path>
            </a:pathLst>
          </a:custGeom>
          <a:solidFill>
            <a:schemeClr val="bg2">
              <a:lumMod val="75000"/>
            </a:schemeClr>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5" name="Freeform 22">
            <a:extLst>
              <a:ext uri="{FF2B5EF4-FFF2-40B4-BE49-F238E27FC236}">
                <a16:creationId xmlns:a16="http://schemas.microsoft.com/office/drawing/2014/main" id="{2F0C80E2-3C3A-4F13-AA72-B00558442B09}"/>
              </a:ext>
            </a:extLst>
          </p:cNvPr>
          <p:cNvSpPr>
            <a:spLocks/>
          </p:cNvSpPr>
          <p:nvPr/>
        </p:nvSpPr>
        <p:spPr bwMode="auto">
          <a:xfrm>
            <a:off x="6461670" y="2454275"/>
            <a:ext cx="152400" cy="92075"/>
          </a:xfrm>
          <a:custGeom>
            <a:avLst/>
            <a:gdLst>
              <a:gd name="T0" fmla="*/ 1 w 31"/>
              <a:gd name="T1" fmla="*/ 5 h 19"/>
              <a:gd name="T2" fmla="*/ 2 w 31"/>
              <a:gd name="T3" fmla="*/ 4 h 19"/>
              <a:gd name="T4" fmla="*/ 18 w 31"/>
              <a:gd name="T5" fmla="*/ 2 h 19"/>
              <a:gd name="T6" fmla="*/ 12 w 31"/>
              <a:gd name="T7" fmla="*/ 5 h 19"/>
              <a:gd name="T8" fmla="*/ 31 w 31"/>
              <a:gd name="T9" fmla="*/ 11 h 19"/>
              <a:gd name="T10" fmla="*/ 12 w 31"/>
              <a:gd name="T11" fmla="*/ 11 h 19"/>
              <a:gd name="T12" fmla="*/ 13 w 31"/>
              <a:gd name="T13" fmla="*/ 16 h 19"/>
              <a:gd name="T14" fmla="*/ 1 w 31"/>
              <a:gd name="T15" fmla="*/ 5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 h="19">
                <a:moveTo>
                  <a:pt x="1" y="5"/>
                </a:moveTo>
                <a:cubicBezTo>
                  <a:pt x="0" y="4"/>
                  <a:pt x="2" y="5"/>
                  <a:pt x="2" y="4"/>
                </a:cubicBezTo>
                <a:cubicBezTo>
                  <a:pt x="2" y="2"/>
                  <a:pt x="18" y="0"/>
                  <a:pt x="18" y="2"/>
                </a:cubicBezTo>
                <a:cubicBezTo>
                  <a:pt x="19" y="2"/>
                  <a:pt x="14" y="5"/>
                  <a:pt x="12" y="5"/>
                </a:cubicBezTo>
                <a:cubicBezTo>
                  <a:pt x="11" y="5"/>
                  <a:pt x="21" y="12"/>
                  <a:pt x="31" y="11"/>
                </a:cubicBezTo>
                <a:cubicBezTo>
                  <a:pt x="30" y="14"/>
                  <a:pt x="23" y="15"/>
                  <a:pt x="12" y="11"/>
                </a:cubicBezTo>
                <a:cubicBezTo>
                  <a:pt x="17" y="18"/>
                  <a:pt x="18" y="19"/>
                  <a:pt x="13" y="16"/>
                </a:cubicBezTo>
                <a:cubicBezTo>
                  <a:pt x="9" y="13"/>
                  <a:pt x="4" y="10"/>
                  <a:pt x="1" y="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56" name="Rectangle 55">
            <a:extLst>
              <a:ext uri="{FF2B5EF4-FFF2-40B4-BE49-F238E27FC236}">
                <a16:creationId xmlns:a16="http://schemas.microsoft.com/office/drawing/2014/main" id="{843995B8-7A18-4C27-91DF-7AC1D75B536F}"/>
              </a:ext>
            </a:extLst>
          </p:cNvPr>
          <p:cNvSpPr/>
          <p:nvPr/>
        </p:nvSpPr>
        <p:spPr>
          <a:xfrm>
            <a:off x="6731545" y="1012908"/>
            <a:ext cx="1079500" cy="425758"/>
          </a:xfrm>
          <a:prstGeom prst="rect">
            <a:avLst/>
          </a:prstGeom>
        </p:spPr>
        <p:txBody>
          <a:bodyPr wrap="square">
            <a:spAutoFit/>
          </a:bodyPr>
          <a:lstStyle/>
          <a:p>
            <a:pPr algn="r">
              <a:lnSpc>
                <a:spcPts val="1300"/>
              </a:lnSpc>
            </a:pPr>
            <a:r>
              <a:rPr lang="en-US" sz="1300" spc="200" dirty="0">
                <a:solidFill>
                  <a:schemeClr val="tx2"/>
                </a:solidFill>
                <a:latin typeface="Roboto Slab" pitchFamily="2" charset="0"/>
                <a:ea typeface="Roboto Slab" pitchFamily="2" charset="0"/>
                <a:cs typeface="Open Sans Extrabold" panose="020B0906030804020204" pitchFamily="34" charset="0"/>
              </a:rPr>
              <a:t>BUILD</a:t>
            </a:r>
          </a:p>
          <a:p>
            <a:pPr algn="r">
              <a:lnSpc>
                <a:spcPts val="1300"/>
              </a:lnSpc>
            </a:pPr>
            <a:r>
              <a:rPr lang="en-US" sz="1300" spc="200" dirty="0">
                <a:solidFill>
                  <a:schemeClr val="tx2"/>
                </a:solidFill>
                <a:latin typeface="Roboto Slab" pitchFamily="2" charset="0"/>
                <a:ea typeface="Roboto Slab" pitchFamily="2" charset="0"/>
                <a:cs typeface="Open Sans Extrabold" panose="020B0906030804020204" pitchFamily="34" charset="0"/>
              </a:rPr>
              <a:t>EXPERT</a:t>
            </a:r>
          </a:p>
        </p:txBody>
      </p:sp>
      <p:sp>
        <p:nvSpPr>
          <p:cNvPr id="57" name="Rectangle 56">
            <a:extLst>
              <a:ext uri="{FF2B5EF4-FFF2-40B4-BE49-F238E27FC236}">
                <a16:creationId xmlns:a16="http://schemas.microsoft.com/office/drawing/2014/main" id="{B25F0782-79B6-408F-9C7A-4CE77F204177}"/>
              </a:ext>
            </a:extLst>
          </p:cNvPr>
          <p:cNvSpPr/>
          <p:nvPr/>
        </p:nvSpPr>
        <p:spPr>
          <a:xfrm>
            <a:off x="6731545" y="5230813"/>
            <a:ext cx="1079500" cy="425758"/>
          </a:xfrm>
          <a:prstGeom prst="rect">
            <a:avLst/>
          </a:prstGeom>
        </p:spPr>
        <p:txBody>
          <a:bodyPr wrap="square">
            <a:spAutoFit/>
          </a:bodyPr>
          <a:lstStyle/>
          <a:p>
            <a:pPr algn="r">
              <a:lnSpc>
                <a:spcPts val="1300"/>
              </a:lnSpc>
            </a:pPr>
            <a:r>
              <a:rPr lang="en-US" sz="1300" spc="200" dirty="0">
                <a:solidFill>
                  <a:schemeClr val="accent1"/>
                </a:solidFill>
                <a:latin typeface="Roboto Slab" pitchFamily="2" charset="0"/>
                <a:ea typeface="Roboto Slab" pitchFamily="2" charset="0"/>
                <a:cs typeface="Open Sans Extrabold" panose="020B0906030804020204" pitchFamily="34" charset="0"/>
              </a:rPr>
              <a:t>BUILD</a:t>
            </a:r>
          </a:p>
          <a:p>
            <a:pPr algn="r">
              <a:lnSpc>
                <a:spcPts val="1300"/>
              </a:lnSpc>
            </a:pPr>
            <a:r>
              <a:rPr lang="en-US" sz="1300" spc="200" dirty="0">
                <a:solidFill>
                  <a:schemeClr val="accent1"/>
                </a:solidFill>
                <a:latin typeface="Roboto Slab" pitchFamily="2" charset="0"/>
                <a:ea typeface="Roboto Slab" pitchFamily="2" charset="0"/>
                <a:cs typeface="Open Sans Extrabold" panose="020B0906030804020204" pitchFamily="34" charset="0"/>
              </a:rPr>
              <a:t>EXPERT</a:t>
            </a:r>
          </a:p>
        </p:txBody>
      </p:sp>
      <p:sp>
        <p:nvSpPr>
          <p:cNvPr id="58" name="Rectangle 57">
            <a:extLst>
              <a:ext uri="{FF2B5EF4-FFF2-40B4-BE49-F238E27FC236}">
                <a16:creationId xmlns:a16="http://schemas.microsoft.com/office/drawing/2014/main" id="{5E4418EE-436D-4223-930C-061FECEE1497}"/>
              </a:ext>
            </a:extLst>
          </p:cNvPr>
          <p:cNvSpPr/>
          <p:nvPr/>
        </p:nvSpPr>
        <p:spPr>
          <a:xfrm>
            <a:off x="8387866" y="5227525"/>
            <a:ext cx="1297546" cy="338554"/>
          </a:xfrm>
          <a:prstGeom prst="rect">
            <a:avLst/>
          </a:prstGeom>
        </p:spPr>
        <p:txBody>
          <a:bodyPr wrap="square">
            <a:spAutoFit/>
          </a:bodyPr>
          <a:lstStyle/>
          <a:p>
            <a:r>
              <a:rPr lang="en-US" sz="800" dirty="0">
                <a:latin typeface="Roboto Slab" pitchFamily="2" charset="0"/>
                <a:ea typeface="Roboto Slab" pitchFamily="2" charset="0"/>
                <a:cs typeface="Open Sans Extrabold" panose="020B0906030804020204" pitchFamily="34" charset="0"/>
              </a:rPr>
              <a:t>Lorem ipsum dolor</a:t>
            </a:r>
          </a:p>
          <a:p>
            <a:r>
              <a:rPr lang="en-US" sz="800" dirty="0">
                <a:latin typeface="Roboto Slab" pitchFamily="2" charset="0"/>
                <a:ea typeface="Roboto Slab" pitchFamily="2" charset="0"/>
                <a:cs typeface="Open Sans Extrabold" panose="020B0906030804020204" pitchFamily="34" charset="0"/>
              </a:rPr>
              <a:t>site </a:t>
            </a:r>
            <a:r>
              <a:rPr lang="en-US" sz="800" dirty="0" err="1">
                <a:latin typeface="Roboto Slab" pitchFamily="2" charset="0"/>
                <a:ea typeface="Roboto Slab" pitchFamily="2" charset="0"/>
                <a:cs typeface="Open Sans Extrabold" panose="020B0906030804020204" pitchFamily="34" charset="0"/>
              </a:rPr>
              <a:t>amet</a:t>
            </a:r>
            <a:r>
              <a:rPr lang="en-US" sz="800" dirty="0">
                <a:latin typeface="Roboto Slab" pitchFamily="2" charset="0"/>
                <a:ea typeface="Roboto Slab" pitchFamily="2" charset="0"/>
                <a:cs typeface="Open Sans Extrabold" panose="020B0906030804020204" pitchFamily="34" charset="0"/>
              </a:rPr>
              <a:t> sample text.</a:t>
            </a:r>
          </a:p>
        </p:txBody>
      </p:sp>
      <p:grpSp>
        <p:nvGrpSpPr>
          <p:cNvPr id="59" name="Group 58">
            <a:extLst>
              <a:ext uri="{FF2B5EF4-FFF2-40B4-BE49-F238E27FC236}">
                <a16:creationId xmlns:a16="http://schemas.microsoft.com/office/drawing/2014/main" id="{C8D2729A-9B80-4E7C-9A43-AD8F79651E60}"/>
              </a:ext>
            </a:extLst>
          </p:cNvPr>
          <p:cNvGrpSpPr/>
          <p:nvPr/>
        </p:nvGrpSpPr>
        <p:grpSpPr>
          <a:xfrm>
            <a:off x="9752557" y="2546350"/>
            <a:ext cx="1079500" cy="845728"/>
            <a:chOff x="9615487" y="2546350"/>
            <a:chExt cx="1079500" cy="845728"/>
          </a:xfrm>
        </p:grpSpPr>
        <p:sp>
          <p:nvSpPr>
            <p:cNvPr id="60" name="Rectangle 59">
              <a:extLst>
                <a:ext uri="{FF2B5EF4-FFF2-40B4-BE49-F238E27FC236}">
                  <a16:creationId xmlns:a16="http://schemas.microsoft.com/office/drawing/2014/main" id="{3737B8B1-5A3C-4513-B70D-11122997EE3C}"/>
                </a:ext>
              </a:extLst>
            </p:cNvPr>
            <p:cNvSpPr/>
            <p:nvPr/>
          </p:nvSpPr>
          <p:spPr>
            <a:xfrm>
              <a:off x="9620251" y="2930413"/>
              <a:ext cx="920064" cy="461665"/>
            </a:xfrm>
            <a:prstGeom prst="rect">
              <a:avLst/>
            </a:prstGeom>
          </p:spPr>
          <p:txBody>
            <a:bodyPr wrap="square">
              <a:spAutoFit/>
            </a:bodyPr>
            <a:lstStyle/>
            <a:p>
              <a:r>
                <a:rPr lang="en-US" sz="800" dirty="0">
                  <a:latin typeface="Roboto Slab" pitchFamily="2" charset="0"/>
                  <a:ea typeface="Roboto Slab" pitchFamily="2" charset="0"/>
                  <a:cs typeface="Open Sans Extrabold" panose="020B0906030804020204" pitchFamily="34" charset="0"/>
                </a:rPr>
                <a:t>Lorem ipsum dolor site </a:t>
              </a:r>
              <a:r>
                <a:rPr lang="en-US" sz="800" dirty="0" err="1">
                  <a:latin typeface="Roboto Slab" pitchFamily="2" charset="0"/>
                  <a:ea typeface="Roboto Slab" pitchFamily="2" charset="0"/>
                  <a:cs typeface="Open Sans Extrabold" panose="020B0906030804020204" pitchFamily="34" charset="0"/>
                </a:rPr>
                <a:t>amet</a:t>
              </a:r>
              <a:r>
                <a:rPr lang="en-US" sz="800" dirty="0">
                  <a:latin typeface="Roboto Slab" pitchFamily="2" charset="0"/>
                  <a:ea typeface="Roboto Slab" pitchFamily="2" charset="0"/>
                  <a:cs typeface="Open Sans Extrabold" panose="020B0906030804020204" pitchFamily="34" charset="0"/>
                </a:rPr>
                <a:t> </a:t>
              </a:r>
            </a:p>
            <a:p>
              <a:r>
                <a:rPr lang="en-US" sz="800" dirty="0">
                  <a:latin typeface="Roboto Slab" pitchFamily="2" charset="0"/>
                  <a:ea typeface="Roboto Slab" pitchFamily="2" charset="0"/>
                  <a:cs typeface="Open Sans Extrabold" panose="020B0906030804020204" pitchFamily="34" charset="0"/>
                </a:rPr>
                <a:t>sample text.</a:t>
              </a:r>
            </a:p>
          </p:txBody>
        </p:sp>
        <p:sp>
          <p:nvSpPr>
            <p:cNvPr id="61" name="Rectangle 60">
              <a:extLst>
                <a:ext uri="{FF2B5EF4-FFF2-40B4-BE49-F238E27FC236}">
                  <a16:creationId xmlns:a16="http://schemas.microsoft.com/office/drawing/2014/main" id="{9A99A6E7-68E8-4894-9533-BEDFDD6B3730}"/>
                </a:ext>
              </a:extLst>
            </p:cNvPr>
            <p:cNvSpPr/>
            <p:nvPr/>
          </p:nvSpPr>
          <p:spPr>
            <a:xfrm>
              <a:off x="9615487" y="2546350"/>
              <a:ext cx="1079500" cy="427105"/>
            </a:xfrm>
            <a:prstGeom prst="rect">
              <a:avLst/>
            </a:prstGeom>
          </p:spPr>
          <p:txBody>
            <a:bodyPr wrap="square">
              <a:spAutoFit/>
            </a:bodyPr>
            <a:lstStyle/>
            <a:p>
              <a:pPr>
                <a:lnSpc>
                  <a:spcPts val="1300"/>
                </a:lnSpc>
              </a:pPr>
              <a:r>
                <a:rPr lang="en-US" sz="1300" spc="200" dirty="0">
                  <a:solidFill>
                    <a:schemeClr val="bg2"/>
                  </a:solidFill>
                  <a:latin typeface="Roboto Slab" pitchFamily="2" charset="0"/>
                  <a:ea typeface="Roboto Slab" pitchFamily="2" charset="0"/>
                  <a:cs typeface="Open Sans Extrabold" panose="020B0906030804020204" pitchFamily="34" charset="0"/>
                </a:rPr>
                <a:t>EXPERT</a:t>
              </a:r>
            </a:p>
            <a:p>
              <a:pPr>
                <a:lnSpc>
                  <a:spcPts val="1300"/>
                </a:lnSpc>
              </a:pPr>
              <a:r>
                <a:rPr lang="en-US" sz="1300" spc="200" dirty="0">
                  <a:solidFill>
                    <a:schemeClr val="bg2"/>
                  </a:solidFill>
                  <a:latin typeface="Roboto Slab" pitchFamily="2" charset="0"/>
                  <a:ea typeface="Roboto Slab" pitchFamily="2" charset="0"/>
                  <a:cs typeface="Open Sans Extrabold" panose="020B0906030804020204" pitchFamily="34" charset="0"/>
                </a:rPr>
                <a:t>TEAM</a:t>
              </a:r>
            </a:p>
          </p:txBody>
        </p:sp>
      </p:grpSp>
      <p:sp>
        <p:nvSpPr>
          <p:cNvPr id="62" name="Rectangle 61">
            <a:extLst>
              <a:ext uri="{FF2B5EF4-FFF2-40B4-BE49-F238E27FC236}">
                <a16:creationId xmlns:a16="http://schemas.microsoft.com/office/drawing/2014/main" id="{3B7805DC-38B3-4849-84E9-7C4F9C5F425E}"/>
              </a:ext>
            </a:extLst>
          </p:cNvPr>
          <p:cNvSpPr/>
          <p:nvPr/>
        </p:nvSpPr>
        <p:spPr>
          <a:xfrm>
            <a:off x="5332958" y="3033968"/>
            <a:ext cx="1032669" cy="461665"/>
          </a:xfrm>
          <a:prstGeom prst="rect">
            <a:avLst/>
          </a:prstGeom>
        </p:spPr>
        <p:txBody>
          <a:bodyPr wrap="square">
            <a:spAutoFit/>
          </a:bodyPr>
          <a:lstStyle/>
          <a:p>
            <a:pPr algn="r"/>
            <a:r>
              <a:rPr lang="en-US" sz="800" dirty="0">
                <a:latin typeface="Roboto Slab" pitchFamily="2" charset="0"/>
                <a:ea typeface="Roboto Slab" pitchFamily="2" charset="0"/>
                <a:cs typeface="Open Sans Extrabold" panose="020B0906030804020204" pitchFamily="34" charset="0"/>
              </a:rPr>
              <a:t>Lorem ipsum dolor site </a:t>
            </a:r>
            <a:r>
              <a:rPr lang="en-US" sz="800" dirty="0" err="1">
                <a:latin typeface="Roboto Slab" pitchFamily="2" charset="0"/>
                <a:ea typeface="Roboto Slab" pitchFamily="2" charset="0"/>
                <a:cs typeface="Open Sans Extrabold" panose="020B0906030804020204" pitchFamily="34" charset="0"/>
              </a:rPr>
              <a:t>amet</a:t>
            </a:r>
            <a:r>
              <a:rPr lang="en-US" sz="800" dirty="0">
                <a:latin typeface="Roboto Slab" pitchFamily="2" charset="0"/>
                <a:ea typeface="Roboto Slab" pitchFamily="2" charset="0"/>
                <a:cs typeface="Open Sans Extrabold" panose="020B0906030804020204" pitchFamily="34" charset="0"/>
              </a:rPr>
              <a:t> </a:t>
            </a:r>
          </a:p>
          <a:p>
            <a:pPr algn="r"/>
            <a:r>
              <a:rPr lang="en-US" sz="800" dirty="0">
                <a:latin typeface="Roboto Slab" pitchFamily="2" charset="0"/>
                <a:ea typeface="Roboto Slab" pitchFamily="2" charset="0"/>
                <a:cs typeface="Open Sans Extrabold" panose="020B0906030804020204" pitchFamily="34" charset="0"/>
              </a:rPr>
              <a:t>sample text.</a:t>
            </a:r>
          </a:p>
        </p:txBody>
      </p:sp>
      <p:sp>
        <p:nvSpPr>
          <p:cNvPr id="63" name="Rectangle 62">
            <a:extLst>
              <a:ext uri="{FF2B5EF4-FFF2-40B4-BE49-F238E27FC236}">
                <a16:creationId xmlns:a16="http://schemas.microsoft.com/office/drawing/2014/main" id="{41C4B9C9-3190-4EDC-AF77-8FC749B1D98A}"/>
              </a:ext>
            </a:extLst>
          </p:cNvPr>
          <p:cNvSpPr/>
          <p:nvPr/>
        </p:nvSpPr>
        <p:spPr>
          <a:xfrm>
            <a:off x="5323433" y="2654690"/>
            <a:ext cx="1079500" cy="427105"/>
          </a:xfrm>
          <a:prstGeom prst="rect">
            <a:avLst/>
          </a:prstGeom>
        </p:spPr>
        <p:txBody>
          <a:bodyPr wrap="square">
            <a:spAutoFit/>
          </a:bodyPr>
          <a:lstStyle/>
          <a:p>
            <a:pPr algn="r">
              <a:lnSpc>
                <a:spcPts val="1300"/>
              </a:lnSpc>
            </a:pPr>
            <a:r>
              <a:rPr lang="en-US" sz="1300" spc="200" dirty="0">
                <a:solidFill>
                  <a:schemeClr val="accent1"/>
                </a:solidFill>
                <a:latin typeface="Roboto Slab" pitchFamily="2" charset="0"/>
                <a:ea typeface="Roboto Slab" pitchFamily="2" charset="0"/>
                <a:cs typeface="Open Sans Extrabold" panose="020B0906030804020204" pitchFamily="34" charset="0"/>
              </a:rPr>
              <a:t>EXPERT</a:t>
            </a:r>
          </a:p>
          <a:p>
            <a:pPr algn="r">
              <a:lnSpc>
                <a:spcPts val="1300"/>
              </a:lnSpc>
            </a:pPr>
            <a:r>
              <a:rPr lang="en-US" sz="1300" spc="200" dirty="0">
                <a:solidFill>
                  <a:schemeClr val="accent1"/>
                </a:solidFill>
                <a:latin typeface="Roboto Slab" pitchFamily="2" charset="0"/>
                <a:ea typeface="Roboto Slab" pitchFamily="2" charset="0"/>
                <a:cs typeface="Open Sans Extrabold" panose="020B0906030804020204" pitchFamily="34" charset="0"/>
              </a:rPr>
              <a:t>TEAM</a:t>
            </a:r>
          </a:p>
        </p:txBody>
      </p:sp>
      <p:sp>
        <p:nvSpPr>
          <p:cNvPr id="64" name="Rectangle 63">
            <a:extLst>
              <a:ext uri="{FF2B5EF4-FFF2-40B4-BE49-F238E27FC236}">
                <a16:creationId xmlns:a16="http://schemas.microsoft.com/office/drawing/2014/main" id="{641BD6F2-10D8-4C78-9567-8E7F4C6BB549}"/>
              </a:ext>
            </a:extLst>
          </p:cNvPr>
          <p:cNvSpPr/>
          <p:nvPr/>
        </p:nvSpPr>
        <p:spPr>
          <a:xfrm>
            <a:off x="8387866" y="1012953"/>
            <a:ext cx="1260475" cy="338554"/>
          </a:xfrm>
          <a:prstGeom prst="rect">
            <a:avLst/>
          </a:prstGeom>
        </p:spPr>
        <p:txBody>
          <a:bodyPr wrap="square">
            <a:spAutoFit/>
          </a:bodyPr>
          <a:lstStyle/>
          <a:p>
            <a:r>
              <a:rPr lang="en-US" sz="800" dirty="0">
                <a:latin typeface="Roboto Slab" pitchFamily="2" charset="0"/>
                <a:ea typeface="Roboto Slab" pitchFamily="2" charset="0"/>
                <a:cs typeface="Open Sans Extrabold" panose="020B0906030804020204" pitchFamily="34" charset="0"/>
              </a:rPr>
              <a:t>Lorem ipsum dolor</a:t>
            </a:r>
          </a:p>
          <a:p>
            <a:r>
              <a:rPr lang="en-US" sz="800" dirty="0">
                <a:latin typeface="Roboto Slab" pitchFamily="2" charset="0"/>
                <a:ea typeface="Roboto Slab" pitchFamily="2" charset="0"/>
                <a:cs typeface="Open Sans Extrabold" panose="020B0906030804020204" pitchFamily="34" charset="0"/>
              </a:rPr>
              <a:t>site </a:t>
            </a:r>
            <a:r>
              <a:rPr lang="en-US" sz="800" dirty="0" err="1">
                <a:latin typeface="Roboto Slab" pitchFamily="2" charset="0"/>
                <a:ea typeface="Roboto Slab" pitchFamily="2" charset="0"/>
                <a:cs typeface="Open Sans Extrabold" panose="020B0906030804020204" pitchFamily="34" charset="0"/>
              </a:rPr>
              <a:t>amet</a:t>
            </a:r>
            <a:r>
              <a:rPr lang="en-US" sz="800" dirty="0">
                <a:latin typeface="Roboto Slab" pitchFamily="2" charset="0"/>
                <a:ea typeface="Roboto Slab" pitchFamily="2" charset="0"/>
                <a:cs typeface="Open Sans Extrabold" panose="020B0906030804020204" pitchFamily="34" charset="0"/>
              </a:rPr>
              <a:t> sample text.</a:t>
            </a:r>
          </a:p>
        </p:txBody>
      </p:sp>
      <p:grpSp>
        <p:nvGrpSpPr>
          <p:cNvPr id="65" name="Group 64">
            <a:extLst>
              <a:ext uri="{FF2B5EF4-FFF2-40B4-BE49-F238E27FC236}">
                <a16:creationId xmlns:a16="http://schemas.microsoft.com/office/drawing/2014/main" id="{9CB943A4-7AF6-4A73-AC10-11B2ADA2E13B}"/>
              </a:ext>
            </a:extLst>
          </p:cNvPr>
          <p:cNvGrpSpPr/>
          <p:nvPr/>
        </p:nvGrpSpPr>
        <p:grpSpPr>
          <a:xfrm>
            <a:off x="9543007" y="4505631"/>
            <a:ext cx="1669540" cy="544817"/>
            <a:chOff x="9615487" y="2546350"/>
            <a:chExt cx="1669540" cy="544817"/>
          </a:xfrm>
        </p:grpSpPr>
        <p:sp>
          <p:nvSpPr>
            <p:cNvPr id="66" name="Rectangle 65">
              <a:extLst>
                <a:ext uri="{FF2B5EF4-FFF2-40B4-BE49-F238E27FC236}">
                  <a16:creationId xmlns:a16="http://schemas.microsoft.com/office/drawing/2014/main" id="{E4DB9E9D-C13E-4481-A4E0-EBAB396E6E1C}"/>
                </a:ext>
              </a:extLst>
            </p:cNvPr>
            <p:cNvSpPr/>
            <p:nvPr/>
          </p:nvSpPr>
          <p:spPr>
            <a:xfrm>
              <a:off x="9620250" y="2752613"/>
              <a:ext cx="1284287" cy="338554"/>
            </a:xfrm>
            <a:prstGeom prst="rect">
              <a:avLst/>
            </a:prstGeom>
          </p:spPr>
          <p:txBody>
            <a:bodyPr wrap="square">
              <a:spAutoFit/>
            </a:bodyPr>
            <a:lstStyle/>
            <a:p>
              <a:r>
                <a:rPr lang="en-US" sz="800" dirty="0">
                  <a:latin typeface="Roboto Slab" pitchFamily="2" charset="0"/>
                  <a:ea typeface="Roboto Slab" pitchFamily="2" charset="0"/>
                  <a:cs typeface="Open Sans Extrabold" panose="020B0906030804020204" pitchFamily="34" charset="0"/>
                </a:rPr>
                <a:t>Lorem ipsum dolor site </a:t>
              </a:r>
              <a:r>
                <a:rPr lang="en-US" sz="800" dirty="0" err="1">
                  <a:latin typeface="Roboto Slab" pitchFamily="2" charset="0"/>
                  <a:ea typeface="Roboto Slab" pitchFamily="2" charset="0"/>
                  <a:cs typeface="Open Sans Extrabold" panose="020B0906030804020204" pitchFamily="34" charset="0"/>
                </a:rPr>
                <a:t>amet</a:t>
              </a:r>
              <a:r>
                <a:rPr lang="en-US" sz="800" dirty="0">
                  <a:latin typeface="Roboto Slab" pitchFamily="2" charset="0"/>
                  <a:ea typeface="Roboto Slab" pitchFamily="2" charset="0"/>
                  <a:cs typeface="Open Sans Extrabold" panose="020B0906030804020204" pitchFamily="34" charset="0"/>
                </a:rPr>
                <a:t> sample text.</a:t>
              </a:r>
            </a:p>
          </p:txBody>
        </p:sp>
        <p:sp>
          <p:nvSpPr>
            <p:cNvPr id="67" name="Rectangle 66">
              <a:extLst>
                <a:ext uri="{FF2B5EF4-FFF2-40B4-BE49-F238E27FC236}">
                  <a16:creationId xmlns:a16="http://schemas.microsoft.com/office/drawing/2014/main" id="{FA6B3182-8F2F-44C8-811D-BECC32AFD05D}"/>
                </a:ext>
              </a:extLst>
            </p:cNvPr>
            <p:cNvSpPr/>
            <p:nvPr/>
          </p:nvSpPr>
          <p:spPr>
            <a:xfrm>
              <a:off x="9615487" y="2546350"/>
              <a:ext cx="1669540" cy="260392"/>
            </a:xfrm>
            <a:prstGeom prst="rect">
              <a:avLst/>
            </a:prstGeom>
          </p:spPr>
          <p:txBody>
            <a:bodyPr wrap="square">
              <a:spAutoFit/>
            </a:bodyPr>
            <a:lstStyle/>
            <a:p>
              <a:pPr>
                <a:lnSpc>
                  <a:spcPts val="1300"/>
                </a:lnSpc>
              </a:pPr>
              <a:r>
                <a:rPr lang="en-US" sz="1300" spc="200" dirty="0">
                  <a:solidFill>
                    <a:schemeClr val="accent1"/>
                  </a:solidFill>
                  <a:latin typeface="Roboto Slab" pitchFamily="2" charset="0"/>
                  <a:ea typeface="Roboto Slab" pitchFamily="2" charset="0"/>
                  <a:cs typeface="Open Sans Extrabold" panose="020B0906030804020204" pitchFamily="34" charset="0"/>
                </a:rPr>
                <a:t>EXPERT TEAM </a:t>
              </a:r>
            </a:p>
          </p:txBody>
        </p:sp>
      </p:grpSp>
      <p:grpSp>
        <p:nvGrpSpPr>
          <p:cNvPr id="68" name="Group 67">
            <a:extLst>
              <a:ext uri="{FF2B5EF4-FFF2-40B4-BE49-F238E27FC236}">
                <a16:creationId xmlns:a16="http://schemas.microsoft.com/office/drawing/2014/main" id="{48B8B899-0A19-47D0-B40B-F78CD1D18D00}"/>
              </a:ext>
            </a:extLst>
          </p:cNvPr>
          <p:cNvGrpSpPr/>
          <p:nvPr/>
        </p:nvGrpSpPr>
        <p:grpSpPr>
          <a:xfrm>
            <a:off x="4877628" y="4505631"/>
            <a:ext cx="1669540" cy="544817"/>
            <a:chOff x="4937408" y="4505631"/>
            <a:chExt cx="1669540" cy="544817"/>
          </a:xfrm>
        </p:grpSpPr>
        <p:sp>
          <p:nvSpPr>
            <p:cNvPr id="69" name="Rectangle 68">
              <a:extLst>
                <a:ext uri="{FF2B5EF4-FFF2-40B4-BE49-F238E27FC236}">
                  <a16:creationId xmlns:a16="http://schemas.microsoft.com/office/drawing/2014/main" id="{193219EF-19AB-49E1-B08E-97E70EABAC49}"/>
                </a:ext>
              </a:extLst>
            </p:cNvPr>
            <p:cNvSpPr/>
            <p:nvPr/>
          </p:nvSpPr>
          <p:spPr>
            <a:xfrm>
              <a:off x="5297771" y="4711894"/>
              <a:ext cx="1284287" cy="338554"/>
            </a:xfrm>
            <a:prstGeom prst="rect">
              <a:avLst/>
            </a:prstGeom>
          </p:spPr>
          <p:txBody>
            <a:bodyPr wrap="square">
              <a:spAutoFit/>
            </a:bodyPr>
            <a:lstStyle/>
            <a:p>
              <a:pPr algn="r"/>
              <a:r>
                <a:rPr lang="en-US" sz="800" dirty="0">
                  <a:latin typeface="Roboto Slab" pitchFamily="2" charset="0"/>
                  <a:ea typeface="Roboto Slab" pitchFamily="2" charset="0"/>
                  <a:cs typeface="Open Sans Extrabold" panose="020B0906030804020204" pitchFamily="34" charset="0"/>
                </a:rPr>
                <a:t>Lorem ipsum dolor site </a:t>
              </a:r>
              <a:r>
                <a:rPr lang="en-US" sz="800" dirty="0" err="1">
                  <a:latin typeface="Roboto Slab" pitchFamily="2" charset="0"/>
                  <a:ea typeface="Roboto Slab" pitchFamily="2" charset="0"/>
                  <a:cs typeface="Open Sans Extrabold" panose="020B0906030804020204" pitchFamily="34" charset="0"/>
                </a:rPr>
                <a:t>amet</a:t>
              </a:r>
              <a:r>
                <a:rPr lang="en-US" sz="800" dirty="0">
                  <a:latin typeface="Roboto Slab" pitchFamily="2" charset="0"/>
                  <a:ea typeface="Roboto Slab" pitchFamily="2" charset="0"/>
                  <a:cs typeface="Open Sans Extrabold" panose="020B0906030804020204" pitchFamily="34" charset="0"/>
                </a:rPr>
                <a:t> sample text.</a:t>
              </a:r>
            </a:p>
          </p:txBody>
        </p:sp>
        <p:sp>
          <p:nvSpPr>
            <p:cNvPr id="70" name="Rectangle 69">
              <a:extLst>
                <a:ext uri="{FF2B5EF4-FFF2-40B4-BE49-F238E27FC236}">
                  <a16:creationId xmlns:a16="http://schemas.microsoft.com/office/drawing/2014/main" id="{E2E41D99-2154-4D37-9F12-879E60A91264}"/>
                </a:ext>
              </a:extLst>
            </p:cNvPr>
            <p:cNvSpPr/>
            <p:nvPr/>
          </p:nvSpPr>
          <p:spPr>
            <a:xfrm>
              <a:off x="4937408" y="4505631"/>
              <a:ext cx="1669540" cy="260392"/>
            </a:xfrm>
            <a:prstGeom prst="rect">
              <a:avLst/>
            </a:prstGeom>
          </p:spPr>
          <p:txBody>
            <a:bodyPr wrap="square">
              <a:spAutoFit/>
            </a:bodyPr>
            <a:lstStyle/>
            <a:p>
              <a:pPr algn="r">
                <a:lnSpc>
                  <a:spcPts val="1300"/>
                </a:lnSpc>
              </a:pPr>
              <a:r>
                <a:rPr lang="en-US" sz="1300" spc="200" dirty="0">
                  <a:solidFill>
                    <a:schemeClr val="accent3"/>
                  </a:solidFill>
                  <a:latin typeface="Roboto Slab" pitchFamily="2" charset="0"/>
                  <a:ea typeface="Roboto Slab" pitchFamily="2" charset="0"/>
                  <a:cs typeface="Open Sans Extrabold" panose="020B0906030804020204" pitchFamily="34" charset="0"/>
                </a:rPr>
                <a:t>EXPERT TEAM </a:t>
              </a:r>
            </a:p>
          </p:txBody>
        </p:sp>
      </p:grpSp>
      <p:sp>
        <p:nvSpPr>
          <p:cNvPr id="71" name="Freeform 26">
            <a:extLst>
              <a:ext uri="{FF2B5EF4-FFF2-40B4-BE49-F238E27FC236}">
                <a16:creationId xmlns:a16="http://schemas.microsoft.com/office/drawing/2014/main" id="{9D37442A-D5E3-4C8D-97C3-8B0668069B83}"/>
              </a:ext>
            </a:extLst>
          </p:cNvPr>
          <p:cNvSpPr>
            <a:spLocks noEditPoints="1"/>
          </p:cNvSpPr>
          <p:nvPr/>
        </p:nvSpPr>
        <p:spPr bwMode="auto">
          <a:xfrm>
            <a:off x="6756153" y="1994128"/>
            <a:ext cx="2660648" cy="2652258"/>
          </a:xfrm>
          <a:custGeom>
            <a:avLst/>
            <a:gdLst>
              <a:gd name="T0" fmla="*/ 278 w 556"/>
              <a:gd name="T1" fmla="*/ 34 h 556"/>
              <a:gd name="T2" fmla="*/ 522 w 556"/>
              <a:gd name="T3" fmla="*/ 278 h 556"/>
              <a:gd name="T4" fmla="*/ 278 w 556"/>
              <a:gd name="T5" fmla="*/ 522 h 556"/>
              <a:gd name="T6" fmla="*/ 34 w 556"/>
              <a:gd name="T7" fmla="*/ 278 h 556"/>
              <a:gd name="T8" fmla="*/ 278 w 556"/>
              <a:gd name="T9" fmla="*/ 34 h 556"/>
              <a:gd name="T10" fmla="*/ 278 w 556"/>
              <a:gd name="T11" fmla="*/ 0 h 556"/>
              <a:gd name="T12" fmla="*/ 0 w 556"/>
              <a:gd name="T13" fmla="*/ 278 h 556"/>
              <a:gd name="T14" fmla="*/ 278 w 556"/>
              <a:gd name="T15" fmla="*/ 556 h 556"/>
              <a:gd name="T16" fmla="*/ 556 w 556"/>
              <a:gd name="T17" fmla="*/ 278 h 556"/>
              <a:gd name="T18" fmla="*/ 278 w 556"/>
              <a:gd name="T19" fmla="*/ 0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6" h="556">
                <a:moveTo>
                  <a:pt x="278" y="34"/>
                </a:moveTo>
                <a:cubicBezTo>
                  <a:pt x="413" y="34"/>
                  <a:pt x="522" y="144"/>
                  <a:pt x="522" y="278"/>
                </a:cubicBezTo>
                <a:cubicBezTo>
                  <a:pt x="522" y="413"/>
                  <a:pt x="413" y="522"/>
                  <a:pt x="278" y="522"/>
                </a:cubicBezTo>
                <a:cubicBezTo>
                  <a:pt x="144" y="522"/>
                  <a:pt x="34" y="413"/>
                  <a:pt x="34" y="278"/>
                </a:cubicBezTo>
                <a:cubicBezTo>
                  <a:pt x="34" y="144"/>
                  <a:pt x="144" y="34"/>
                  <a:pt x="278" y="34"/>
                </a:cubicBezTo>
                <a:moveTo>
                  <a:pt x="278" y="0"/>
                </a:moveTo>
                <a:cubicBezTo>
                  <a:pt x="125" y="0"/>
                  <a:pt x="0" y="124"/>
                  <a:pt x="0" y="278"/>
                </a:cubicBezTo>
                <a:cubicBezTo>
                  <a:pt x="0" y="432"/>
                  <a:pt x="125" y="556"/>
                  <a:pt x="278" y="556"/>
                </a:cubicBezTo>
                <a:cubicBezTo>
                  <a:pt x="432" y="556"/>
                  <a:pt x="556" y="432"/>
                  <a:pt x="556" y="278"/>
                </a:cubicBezTo>
                <a:cubicBezTo>
                  <a:pt x="556" y="124"/>
                  <a:pt x="432" y="0"/>
                  <a:pt x="278" y="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72" name="Oval 27">
            <a:extLst>
              <a:ext uri="{FF2B5EF4-FFF2-40B4-BE49-F238E27FC236}">
                <a16:creationId xmlns:a16="http://schemas.microsoft.com/office/drawing/2014/main" id="{36D5B06B-3E7B-4A70-BB63-89B5A8D5B588}"/>
              </a:ext>
            </a:extLst>
          </p:cNvPr>
          <p:cNvSpPr>
            <a:spLocks noChangeArrowheads="1"/>
          </p:cNvSpPr>
          <p:nvPr/>
        </p:nvSpPr>
        <p:spPr bwMode="auto">
          <a:xfrm>
            <a:off x="7058071" y="2296045"/>
            <a:ext cx="2058910" cy="2050521"/>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73" name="Freeform 28">
            <a:extLst>
              <a:ext uri="{FF2B5EF4-FFF2-40B4-BE49-F238E27FC236}">
                <a16:creationId xmlns:a16="http://schemas.microsoft.com/office/drawing/2014/main" id="{92AAC365-764B-471E-A424-CBA449D5EB84}"/>
              </a:ext>
            </a:extLst>
          </p:cNvPr>
          <p:cNvSpPr>
            <a:spLocks noEditPoints="1"/>
          </p:cNvSpPr>
          <p:nvPr/>
        </p:nvSpPr>
        <p:spPr bwMode="auto">
          <a:xfrm>
            <a:off x="7938664" y="2576996"/>
            <a:ext cx="339657" cy="75479"/>
          </a:xfrm>
          <a:custGeom>
            <a:avLst/>
            <a:gdLst>
              <a:gd name="T0" fmla="*/ 7 w 71"/>
              <a:gd name="T1" fmla="*/ 0 h 16"/>
              <a:gd name="T2" fmla="*/ 0 w 71"/>
              <a:gd name="T3" fmla="*/ 8 h 16"/>
              <a:gd name="T4" fmla="*/ 7 w 71"/>
              <a:gd name="T5" fmla="*/ 16 h 16"/>
              <a:gd name="T6" fmla="*/ 15 w 71"/>
              <a:gd name="T7" fmla="*/ 8 h 16"/>
              <a:gd name="T8" fmla="*/ 7 w 71"/>
              <a:gd name="T9" fmla="*/ 0 h 16"/>
              <a:gd name="T10" fmla="*/ 35 w 71"/>
              <a:gd name="T11" fmla="*/ 0 h 16"/>
              <a:gd name="T12" fmla="*/ 28 w 71"/>
              <a:gd name="T13" fmla="*/ 8 h 16"/>
              <a:gd name="T14" fmla="*/ 35 w 71"/>
              <a:gd name="T15" fmla="*/ 16 h 16"/>
              <a:gd name="T16" fmla="*/ 43 w 71"/>
              <a:gd name="T17" fmla="*/ 8 h 16"/>
              <a:gd name="T18" fmla="*/ 35 w 71"/>
              <a:gd name="T19" fmla="*/ 0 h 16"/>
              <a:gd name="T20" fmla="*/ 63 w 71"/>
              <a:gd name="T21" fmla="*/ 0 h 16"/>
              <a:gd name="T22" fmla="*/ 56 w 71"/>
              <a:gd name="T23" fmla="*/ 8 h 16"/>
              <a:gd name="T24" fmla="*/ 63 w 71"/>
              <a:gd name="T25" fmla="*/ 16 h 16"/>
              <a:gd name="T26" fmla="*/ 71 w 71"/>
              <a:gd name="T27" fmla="*/ 8 h 16"/>
              <a:gd name="T28" fmla="*/ 63 w 7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
                <a:moveTo>
                  <a:pt x="7" y="0"/>
                </a:moveTo>
                <a:cubicBezTo>
                  <a:pt x="3" y="0"/>
                  <a:pt x="0" y="4"/>
                  <a:pt x="0" y="8"/>
                </a:cubicBezTo>
                <a:cubicBezTo>
                  <a:pt x="0" y="12"/>
                  <a:pt x="3" y="16"/>
                  <a:pt x="7" y="16"/>
                </a:cubicBezTo>
                <a:cubicBezTo>
                  <a:pt x="12" y="16"/>
                  <a:pt x="15" y="12"/>
                  <a:pt x="15" y="8"/>
                </a:cubicBezTo>
                <a:cubicBezTo>
                  <a:pt x="15" y="4"/>
                  <a:pt x="12" y="0"/>
                  <a:pt x="7" y="0"/>
                </a:cubicBezTo>
                <a:moveTo>
                  <a:pt x="35" y="0"/>
                </a:moveTo>
                <a:cubicBezTo>
                  <a:pt x="31" y="0"/>
                  <a:pt x="28" y="4"/>
                  <a:pt x="28" y="8"/>
                </a:cubicBezTo>
                <a:cubicBezTo>
                  <a:pt x="28" y="12"/>
                  <a:pt x="31" y="16"/>
                  <a:pt x="35" y="16"/>
                </a:cubicBezTo>
                <a:cubicBezTo>
                  <a:pt x="40" y="16"/>
                  <a:pt x="43" y="12"/>
                  <a:pt x="43" y="8"/>
                </a:cubicBezTo>
                <a:cubicBezTo>
                  <a:pt x="43" y="4"/>
                  <a:pt x="40" y="0"/>
                  <a:pt x="35" y="0"/>
                </a:cubicBezTo>
                <a:moveTo>
                  <a:pt x="63" y="0"/>
                </a:moveTo>
                <a:cubicBezTo>
                  <a:pt x="59" y="0"/>
                  <a:pt x="56" y="4"/>
                  <a:pt x="56" y="8"/>
                </a:cubicBezTo>
                <a:cubicBezTo>
                  <a:pt x="56" y="12"/>
                  <a:pt x="59" y="16"/>
                  <a:pt x="63" y="16"/>
                </a:cubicBezTo>
                <a:cubicBezTo>
                  <a:pt x="68" y="16"/>
                  <a:pt x="71" y="12"/>
                  <a:pt x="71" y="8"/>
                </a:cubicBezTo>
                <a:cubicBezTo>
                  <a:pt x="71" y="4"/>
                  <a:pt x="68" y="0"/>
                  <a:pt x="63" y="0"/>
                </a:cubicBezTo>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4" name="Group 73">
            <a:extLst>
              <a:ext uri="{FF2B5EF4-FFF2-40B4-BE49-F238E27FC236}">
                <a16:creationId xmlns:a16="http://schemas.microsoft.com/office/drawing/2014/main" id="{639AFAD8-37D1-49A7-83C8-32AE73857E5C}"/>
              </a:ext>
            </a:extLst>
          </p:cNvPr>
          <p:cNvGrpSpPr/>
          <p:nvPr/>
        </p:nvGrpSpPr>
        <p:grpSpPr>
          <a:xfrm>
            <a:off x="7251837" y="2806856"/>
            <a:ext cx="1671378" cy="1285025"/>
            <a:chOff x="7114767" y="2761136"/>
            <a:chExt cx="1671378" cy="1285025"/>
          </a:xfrm>
        </p:grpSpPr>
        <p:sp>
          <p:nvSpPr>
            <p:cNvPr id="75" name="Rectangle 74">
              <a:extLst>
                <a:ext uri="{FF2B5EF4-FFF2-40B4-BE49-F238E27FC236}">
                  <a16:creationId xmlns:a16="http://schemas.microsoft.com/office/drawing/2014/main" id="{D2C6037D-2654-4677-B3D9-7E943D444D21}"/>
                </a:ext>
              </a:extLst>
            </p:cNvPr>
            <p:cNvSpPr/>
            <p:nvPr/>
          </p:nvSpPr>
          <p:spPr>
            <a:xfrm>
              <a:off x="7114767" y="2761136"/>
              <a:ext cx="1671378" cy="630942"/>
            </a:xfrm>
            <a:prstGeom prst="rect">
              <a:avLst/>
            </a:prstGeom>
          </p:spPr>
          <p:txBody>
            <a:bodyPr wrap="square">
              <a:spAutoFit/>
            </a:bodyPr>
            <a:lstStyle/>
            <a:p>
              <a:pPr algn="ctr"/>
              <a:r>
                <a:rPr lang="en-US" sz="10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INFOGRAPH</a:t>
              </a:r>
            </a:p>
            <a:p>
              <a:pPr algn="ctr"/>
              <a:r>
                <a:rPr lang="en-US" sz="25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SUCCESS</a:t>
              </a:r>
            </a:p>
          </p:txBody>
        </p:sp>
        <p:sp>
          <p:nvSpPr>
            <p:cNvPr id="76" name="Rectangle 75">
              <a:extLst>
                <a:ext uri="{FF2B5EF4-FFF2-40B4-BE49-F238E27FC236}">
                  <a16:creationId xmlns:a16="http://schemas.microsoft.com/office/drawing/2014/main" id="{F7DFB8D6-164C-43CF-9707-3B12F953E258}"/>
                </a:ext>
              </a:extLst>
            </p:cNvPr>
            <p:cNvSpPr/>
            <p:nvPr/>
          </p:nvSpPr>
          <p:spPr>
            <a:xfrm>
              <a:off x="7144803" y="3338275"/>
              <a:ext cx="1611306" cy="707886"/>
            </a:xfrm>
            <a:prstGeom prst="rect">
              <a:avLst/>
            </a:prstGeom>
          </p:spPr>
          <p:txBody>
            <a:bodyPr wrap="square">
              <a:spAutoFit/>
            </a:bodyPr>
            <a:lstStyle/>
            <a:p>
              <a:pPr algn="ct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site</a:t>
              </a:r>
            </a:p>
            <a:p>
              <a:pPr algn="ctr">
                <a:lnSpc>
                  <a:spcPts val="1200"/>
                </a:lnSpc>
              </a:pPr>
              <a:r>
                <a:rPr lang="en-US" sz="8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amet</a:t>
              </a: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 your sample text here</a:t>
              </a:r>
            </a:p>
            <a:p>
              <a:pPr algn="ct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give you more </a:t>
              </a:r>
              <a:r>
                <a:rPr lang="en-US" sz="8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confort</a:t>
              </a: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lnSpc>
                  <a:spcPts val="1200"/>
                </a:lnSpc>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 write own text.</a:t>
              </a:r>
            </a:p>
          </p:txBody>
        </p:sp>
      </p:grpSp>
      <p:sp>
        <p:nvSpPr>
          <p:cNvPr id="11" name="Picture Placeholder 10">
            <a:extLst>
              <a:ext uri="{FF2B5EF4-FFF2-40B4-BE49-F238E27FC236}">
                <a16:creationId xmlns:a16="http://schemas.microsoft.com/office/drawing/2014/main" id="{72E1940A-FA44-40E9-9A20-15365D4BF1E9}"/>
              </a:ext>
            </a:extLst>
          </p:cNvPr>
          <p:cNvSpPr>
            <a:spLocks noGrp="1"/>
          </p:cNvSpPr>
          <p:nvPr>
            <p:ph type="pic" sz="quarter" idx="12"/>
          </p:nvPr>
        </p:nvSpPr>
        <p:spPr/>
      </p:sp>
    </p:spTree>
    <p:extLst>
      <p:ext uri="{BB962C8B-B14F-4D97-AF65-F5344CB8AC3E}">
        <p14:creationId xmlns:p14="http://schemas.microsoft.com/office/powerpoint/2010/main" val="278123666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a:extLst>
              <a:ext uri="{FF2B5EF4-FFF2-40B4-BE49-F238E27FC236}">
                <a16:creationId xmlns:a16="http://schemas.microsoft.com/office/drawing/2014/main" id="{9A1C10DC-46E2-4E56-BAC6-ACD1C265D45D}"/>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0E5550E5-6085-4AAA-9D5B-67E4D32FE839}"/>
              </a:ext>
            </a:extLst>
          </p:cNvPr>
          <p:cNvSpPr txBox="1"/>
          <p:nvPr/>
        </p:nvSpPr>
        <p:spPr>
          <a:xfrm>
            <a:off x="1259828" y="2839124"/>
            <a:ext cx="8893822" cy="2816733"/>
          </a:xfrm>
          <a:prstGeom prst="rect">
            <a:avLst/>
          </a:prstGeom>
          <a:noFill/>
        </p:spPr>
        <p:txBody>
          <a:bodyPr wrap="square" rtlCol="0">
            <a:spAutoFit/>
          </a:bodyPr>
          <a:lstStyle/>
          <a:p>
            <a:pPr algn="ctr">
              <a:lnSpc>
                <a:spcPts val="18000"/>
              </a:lnSpc>
            </a:pPr>
            <a:r>
              <a:rPr lang="en-US" sz="30000" b="1" spc="-3000" dirty="0">
                <a:solidFill>
                  <a:schemeClr val="bg2">
                    <a:lumMod val="25000"/>
                    <a:alpha val="22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Q&amp;A</a:t>
            </a:r>
          </a:p>
        </p:txBody>
      </p:sp>
      <p:sp>
        <p:nvSpPr>
          <p:cNvPr id="80" name="Rectangle 79">
            <a:extLst>
              <a:ext uri="{FF2B5EF4-FFF2-40B4-BE49-F238E27FC236}">
                <a16:creationId xmlns:a16="http://schemas.microsoft.com/office/drawing/2014/main" id="{813E5ED3-E6C6-4C52-8DD3-FA47241D564E}"/>
              </a:ext>
            </a:extLst>
          </p:cNvPr>
          <p:cNvSpPr/>
          <p:nvPr/>
        </p:nvSpPr>
        <p:spPr>
          <a:xfrm>
            <a:off x="3086100" y="3010957"/>
            <a:ext cx="6477000" cy="569387"/>
          </a:xfrm>
          <a:prstGeom prst="rect">
            <a:avLst/>
          </a:prstGeom>
        </p:spPr>
        <p:txBody>
          <a:bodyPr wrap="square">
            <a:spAutoFit/>
          </a:bodyPr>
          <a:lstStyle/>
          <a:p>
            <a:pPr algn="ctr"/>
            <a:r>
              <a:rPr lang="en-US" sz="3100" b="1" spc="6000" dirty="0">
                <a:solidFill>
                  <a:schemeClr val="bg1"/>
                </a:solidFill>
                <a:latin typeface="Roboto Slab" pitchFamily="2" charset="0"/>
                <a:ea typeface="Roboto Slab" pitchFamily="2" charset="0"/>
                <a:cs typeface="Open Sans Extrabold" panose="020B0906030804020204" pitchFamily="34" charset="0"/>
              </a:rPr>
              <a:t>THANKS</a:t>
            </a:r>
          </a:p>
        </p:txBody>
      </p:sp>
      <p:sp>
        <p:nvSpPr>
          <p:cNvPr id="81" name="TextBox 80">
            <a:extLst>
              <a:ext uri="{FF2B5EF4-FFF2-40B4-BE49-F238E27FC236}">
                <a16:creationId xmlns:a16="http://schemas.microsoft.com/office/drawing/2014/main" id="{CC65CEB0-CECE-4CD1-A63E-ACCFCAF8E802}"/>
              </a:ext>
            </a:extLst>
          </p:cNvPr>
          <p:cNvSpPr txBox="1"/>
          <p:nvPr/>
        </p:nvSpPr>
        <p:spPr>
          <a:xfrm>
            <a:off x="4159542" y="3871407"/>
            <a:ext cx="6372884" cy="2154629"/>
          </a:xfrm>
          <a:prstGeom prst="rect">
            <a:avLst/>
          </a:prstGeom>
          <a:noFill/>
        </p:spPr>
        <p:txBody>
          <a:bodyPr wrap="square" rtlCol="0">
            <a:spAutoFit/>
          </a:bodyPr>
          <a:lstStyle/>
          <a:p>
            <a:pPr algn="ctr">
              <a:lnSpc>
                <a:spcPts val="18000"/>
              </a:lnSpc>
            </a:pPr>
            <a:r>
              <a:rPr lang="en-US" sz="10000" dirty="0">
                <a:solidFill>
                  <a:schemeClr val="bg2">
                    <a:lumMod val="25000"/>
                    <a:alpha val="22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SESSION</a:t>
            </a:r>
          </a:p>
        </p:txBody>
      </p:sp>
    </p:spTree>
    <p:extLst>
      <p:ext uri="{BB962C8B-B14F-4D97-AF65-F5344CB8AC3E}">
        <p14:creationId xmlns:p14="http://schemas.microsoft.com/office/powerpoint/2010/main" val="336484570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315FE81-B13E-4C40-A91B-53D2C67F30CB}"/>
              </a:ext>
            </a:extLst>
          </p:cNvPr>
          <p:cNvGrpSpPr/>
          <p:nvPr/>
        </p:nvGrpSpPr>
        <p:grpSpPr>
          <a:xfrm>
            <a:off x="2714280" y="372730"/>
            <a:ext cx="6763441" cy="1234263"/>
            <a:chOff x="2729968" y="372730"/>
            <a:chExt cx="6763441" cy="1234263"/>
          </a:xfrm>
        </p:grpSpPr>
        <p:sp>
          <p:nvSpPr>
            <p:cNvPr id="12" name="TextBox 11">
              <a:extLst>
                <a:ext uri="{FF2B5EF4-FFF2-40B4-BE49-F238E27FC236}">
                  <a16:creationId xmlns:a16="http://schemas.microsoft.com/office/drawing/2014/main" id="{9D54BE7C-7E76-46D9-B037-9450BCE83C32}"/>
                </a:ext>
              </a:extLst>
            </p:cNvPr>
            <p:cNvSpPr txBox="1"/>
            <p:nvPr/>
          </p:nvSpPr>
          <p:spPr>
            <a:xfrm>
              <a:off x="2832847" y="372730"/>
              <a:ext cx="6526306" cy="1015663"/>
            </a:xfrm>
            <a:prstGeom prst="rect">
              <a:avLst/>
            </a:prstGeom>
            <a:noFill/>
          </p:spPr>
          <p:txBody>
            <a:bodyPr wrap="square" rtlCol="0" anchor="ctr">
              <a:spAutoFit/>
            </a:bodyPr>
            <a:lstStyle/>
            <a:p>
              <a:pPr algn="ctr"/>
              <a:r>
                <a:rPr lang="en-US" sz="6000" b="1" spc="300" dirty="0">
                  <a:solidFill>
                    <a:schemeClr val="accent1">
                      <a:alpha val="42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WELCOME</a:t>
              </a:r>
              <a:endParaRPr lang="en-US" sz="6000" spc="300" dirty="0">
                <a:solidFill>
                  <a:schemeClr val="accent1">
                    <a:alpha val="42000"/>
                  </a:schemeClr>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13" name="TextBox 12">
              <a:extLst>
                <a:ext uri="{FF2B5EF4-FFF2-40B4-BE49-F238E27FC236}">
                  <a16:creationId xmlns:a16="http://schemas.microsoft.com/office/drawing/2014/main" id="{0DFC458A-4226-4E8C-8B21-540D2DF15545}"/>
                </a:ext>
              </a:extLst>
            </p:cNvPr>
            <p:cNvSpPr txBox="1"/>
            <p:nvPr/>
          </p:nvSpPr>
          <p:spPr>
            <a:xfrm>
              <a:off x="3647740" y="1176106"/>
              <a:ext cx="4896522" cy="430887"/>
            </a:xfrm>
            <a:prstGeom prst="rect">
              <a:avLst/>
            </a:prstGeom>
            <a:noFill/>
          </p:spPr>
          <p:txBody>
            <a:bodyPr wrap="square" rtlCol="0" anchor="ctr">
              <a:spAutoFit/>
            </a:bodyPr>
            <a:lstStyle/>
            <a:p>
              <a:pPr algn="ctr"/>
              <a:r>
                <a:rPr lang="en-US" sz="2200" spc="500" dirty="0">
                  <a:latin typeface="Open Sans Extrabold" panose="020B0906030804020204" pitchFamily="34" charset="0"/>
                  <a:ea typeface="Open Sans Extrabold" panose="020B0906030804020204" pitchFamily="34" charset="0"/>
                  <a:cs typeface="Open Sans Extrabold" panose="020B0906030804020204" pitchFamily="34" charset="0"/>
                </a:rPr>
                <a:t>Message</a:t>
              </a:r>
            </a:p>
          </p:txBody>
        </p:sp>
        <p:cxnSp>
          <p:nvCxnSpPr>
            <p:cNvPr id="16" name="Straight Connector 15">
              <a:extLst>
                <a:ext uri="{FF2B5EF4-FFF2-40B4-BE49-F238E27FC236}">
                  <a16:creationId xmlns:a16="http://schemas.microsoft.com/office/drawing/2014/main" id="{7312244C-059E-454E-827F-1BD09971CEF8}"/>
                </a:ext>
              </a:extLst>
            </p:cNvPr>
            <p:cNvCxnSpPr/>
            <p:nvPr/>
          </p:nvCxnSpPr>
          <p:spPr>
            <a:xfrm flipH="1">
              <a:off x="2729968" y="1415287"/>
              <a:ext cx="2259106" cy="0"/>
            </a:xfrm>
            <a:prstGeom prst="line">
              <a:avLst/>
            </a:prstGeom>
            <a:ln>
              <a:solidFill>
                <a:schemeClr val="bg2">
                  <a:lumMod val="50000"/>
                  <a:alpha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D77068A-B3E8-4ED2-A765-6E4EB0C70291}"/>
                </a:ext>
              </a:extLst>
            </p:cNvPr>
            <p:cNvCxnSpPr/>
            <p:nvPr/>
          </p:nvCxnSpPr>
          <p:spPr>
            <a:xfrm flipH="1">
              <a:off x="7116868" y="1418444"/>
              <a:ext cx="2376541" cy="0"/>
            </a:xfrm>
            <a:prstGeom prst="line">
              <a:avLst/>
            </a:prstGeom>
            <a:ln>
              <a:solidFill>
                <a:schemeClr val="bg2">
                  <a:lumMod val="50000"/>
                  <a:alpha val="50000"/>
                </a:schemeClr>
              </a:solidFill>
            </a:ln>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EC4ACA77-6D42-4624-862E-1F4D8811D224}"/>
              </a:ext>
            </a:extLst>
          </p:cNvPr>
          <p:cNvGrpSpPr/>
          <p:nvPr/>
        </p:nvGrpSpPr>
        <p:grpSpPr>
          <a:xfrm>
            <a:off x="5095599" y="2191769"/>
            <a:ext cx="2000802" cy="1959591"/>
            <a:chOff x="5095599" y="2477905"/>
            <a:chExt cx="2000802" cy="1959591"/>
          </a:xfrm>
        </p:grpSpPr>
        <p:sp>
          <p:nvSpPr>
            <p:cNvPr id="29" name="Freeform: Shape 28">
              <a:extLst>
                <a:ext uri="{FF2B5EF4-FFF2-40B4-BE49-F238E27FC236}">
                  <a16:creationId xmlns:a16="http://schemas.microsoft.com/office/drawing/2014/main" id="{68C229F3-9A38-42E8-AC88-51F3D53587B3}"/>
                </a:ext>
              </a:extLst>
            </p:cNvPr>
            <p:cNvSpPr/>
            <p:nvPr/>
          </p:nvSpPr>
          <p:spPr>
            <a:xfrm>
              <a:off x="5095599" y="2477905"/>
              <a:ext cx="2000802" cy="1850088"/>
            </a:xfrm>
            <a:custGeom>
              <a:avLst/>
              <a:gdLst>
                <a:gd name="connsiteX0" fmla="*/ 0 w 2000802"/>
                <a:gd name="connsiteY0" fmla="*/ 0 h 1850088"/>
                <a:gd name="connsiteX1" fmla="*/ 2000802 w 2000802"/>
                <a:gd name="connsiteY1" fmla="*/ 0 h 1850088"/>
                <a:gd name="connsiteX2" fmla="*/ 2000802 w 2000802"/>
                <a:gd name="connsiteY2" fmla="*/ 1850088 h 1850088"/>
                <a:gd name="connsiteX3" fmla="*/ 1815687 w 2000802"/>
                <a:gd name="connsiteY3" fmla="*/ 1850088 h 1850088"/>
                <a:gd name="connsiteX4" fmla="*/ 1815687 w 2000802"/>
                <a:gd name="connsiteY4" fmla="*/ 1793593 h 1850088"/>
                <a:gd name="connsiteX5" fmla="*/ 1934750 w 2000802"/>
                <a:gd name="connsiteY5" fmla="*/ 1793593 h 1850088"/>
                <a:gd name="connsiteX6" fmla="*/ 1934750 w 2000802"/>
                <a:gd name="connsiteY6" fmla="*/ 56495 h 1850088"/>
                <a:gd name="connsiteX7" fmla="*/ 66052 w 2000802"/>
                <a:gd name="connsiteY7" fmla="*/ 56495 h 1850088"/>
                <a:gd name="connsiteX8" fmla="*/ 66052 w 2000802"/>
                <a:gd name="connsiteY8" fmla="*/ 1793593 h 1850088"/>
                <a:gd name="connsiteX9" fmla="*/ 185115 w 2000802"/>
                <a:gd name="connsiteY9" fmla="*/ 1793593 h 1850088"/>
                <a:gd name="connsiteX10" fmla="*/ 185115 w 2000802"/>
                <a:gd name="connsiteY10" fmla="*/ 1850088 h 1850088"/>
                <a:gd name="connsiteX11" fmla="*/ 0 w 2000802"/>
                <a:gd name="connsiteY11" fmla="*/ 1850088 h 1850088"/>
                <a:gd name="connsiteX12" fmla="*/ 0 w 2000802"/>
                <a:gd name="connsiteY12" fmla="*/ 0 h 1850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0802" h="1850088">
                  <a:moveTo>
                    <a:pt x="0" y="0"/>
                  </a:moveTo>
                  <a:lnTo>
                    <a:pt x="2000802" y="0"/>
                  </a:lnTo>
                  <a:lnTo>
                    <a:pt x="2000802" y="1850088"/>
                  </a:lnTo>
                  <a:lnTo>
                    <a:pt x="1815687" y="1850088"/>
                  </a:lnTo>
                  <a:lnTo>
                    <a:pt x="1815687" y="1793593"/>
                  </a:lnTo>
                  <a:lnTo>
                    <a:pt x="1934750" y="1793593"/>
                  </a:lnTo>
                  <a:lnTo>
                    <a:pt x="1934750" y="56495"/>
                  </a:lnTo>
                  <a:lnTo>
                    <a:pt x="66052" y="56495"/>
                  </a:lnTo>
                  <a:lnTo>
                    <a:pt x="66052" y="1793593"/>
                  </a:lnTo>
                  <a:lnTo>
                    <a:pt x="185115" y="1793593"/>
                  </a:lnTo>
                  <a:lnTo>
                    <a:pt x="185115" y="1850088"/>
                  </a:lnTo>
                  <a:lnTo>
                    <a:pt x="0" y="1850088"/>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C9481B00-9269-4D3A-9B15-09711313831E}"/>
                </a:ext>
              </a:extLst>
            </p:cNvPr>
            <p:cNvSpPr txBox="1"/>
            <p:nvPr/>
          </p:nvSpPr>
          <p:spPr>
            <a:xfrm>
              <a:off x="5211994" y="4114331"/>
              <a:ext cx="1768012" cy="323165"/>
            </a:xfrm>
            <a:prstGeom prst="rect">
              <a:avLst/>
            </a:prstGeom>
            <a:noFill/>
          </p:spPr>
          <p:txBody>
            <a:bodyPr wrap="square" rtlCol="0">
              <a:spAutoFit/>
            </a:bodyPr>
            <a:lstStyle/>
            <a:p>
              <a:pPr algn="ctr"/>
              <a:r>
                <a:rPr lang="en-US" sz="1500" b="1" dirty="0" err="1">
                  <a:latin typeface="Roboto Slab" pitchFamily="2" charset="0"/>
                  <a:ea typeface="Roboto Slab" pitchFamily="2" charset="0"/>
                  <a:cs typeface="Open Sans" panose="020B0606030504020204" pitchFamily="34" charset="0"/>
                </a:rPr>
                <a:t>Sakawi</a:t>
              </a:r>
              <a:r>
                <a:rPr lang="en-US" sz="1500" b="1" dirty="0">
                  <a:latin typeface="Roboto Slab" pitchFamily="2" charset="0"/>
                  <a:ea typeface="Roboto Slab" pitchFamily="2" charset="0"/>
                  <a:cs typeface="Open Sans" panose="020B0606030504020204" pitchFamily="34" charset="0"/>
                </a:rPr>
                <a:t> </a:t>
              </a:r>
              <a:r>
                <a:rPr lang="en-US" sz="1500" b="1" dirty="0" err="1">
                  <a:latin typeface="Roboto Slab" pitchFamily="2" charset="0"/>
                  <a:ea typeface="Roboto Slab" pitchFamily="2" charset="0"/>
                  <a:cs typeface="Open Sans" panose="020B0606030504020204" pitchFamily="34" charset="0"/>
                </a:rPr>
                <a:t>beda</a:t>
              </a:r>
              <a:endParaRPr lang="en-US" sz="1500" b="1" dirty="0">
                <a:latin typeface="Roboto Slab" pitchFamily="2" charset="0"/>
                <a:ea typeface="Roboto Slab" pitchFamily="2" charset="0"/>
                <a:cs typeface="Open Sans" panose="020B0606030504020204" pitchFamily="34" charset="0"/>
              </a:endParaRPr>
            </a:p>
          </p:txBody>
        </p:sp>
      </p:grpSp>
      <p:sp>
        <p:nvSpPr>
          <p:cNvPr id="33" name="TextBox 32">
            <a:extLst>
              <a:ext uri="{FF2B5EF4-FFF2-40B4-BE49-F238E27FC236}">
                <a16:creationId xmlns:a16="http://schemas.microsoft.com/office/drawing/2014/main" id="{C486794E-DA68-481E-AD51-42E030DD1818}"/>
              </a:ext>
            </a:extLst>
          </p:cNvPr>
          <p:cNvSpPr txBox="1"/>
          <p:nvPr/>
        </p:nvSpPr>
        <p:spPr>
          <a:xfrm>
            <a:off x="2306598" y="4607005"/>
            <a:ext cx="7578804" cy="1107611"/>
          </a:xfrm>
          <a:prstGeom prst="rect">
            <a:avLst/>
          </a:prstGeom>
          <a:noFill/>
        </p:spPr>
        <p:txBody>
          <a:bodyPr wrap="square" numCol="1" spcCol="0" rtlCol="0" anchor="ctr">
            <a:spAutoFit/>
          </a:bodyPr>
          <a:lstStyle/>
          <a:p>
            <a:pPr algn="ctr">
              <a:lnSpc>
                <a:spcPct val="150000"/>
              </a:lnSpc>
            </a:pPr>
            <a:r>
              <a:rPr lang="en-US" sz="900" b="1" dirty="0" err="1">
                <a:latin typeface="Roboto Slab" pitchFamily="2" charset="0"/>
                <a:ea typeface="Roboto Slab" pitchFamily="2" charset="0"/>
                <a:cs typeface="Montserrat" charset="0"/>
              </a:rPr>
              <a:t>Quisque</a:t>
            </a:r>
            <a:r>
              <a:rPr lang="en-US" sz="900" b="1" dirty="0">
                <a:latin typeface="Roboto Slab" pitchFamily="2" charset="0"/>
                <a:ea typeface="Roboto Slab" pitchFamily="2" charset="0"/>
                <a:cs typeface="Montserrat" charset="0"/>
              </a:rPr>
              <a:t> vitae </a:t>
            </a:r>
            <a:r>
              <a:rPr lang="en-US" sz="900" b="1" dirty="0" err="1">
                <a:latin typeface="Roboto Slab" pitchFamily="2" charset="0"/>
                <a:ea typeface="Roboto Slab" pitchFamily="2" charset="0"/>
                <a:cs typeface="Montserrat" charset="0"/>
              </a:rPr>
              <a:t>omare</a:t>
            </a:r>
            <a:r>
              <a:rPr lang="en-US" sz="900" b="1" dirty="0">
                <a:latin typeface="Roboto Slab" pitchFamily="2" charset="0"/>
                <a:ea typeface="Roboto Slab" pitchFamily="2" charset="0"/>
                <a:cs typeface="Montserrat" charset="0"/>
              </a:rPr>
              <a:t> </a:t>
            </a:r>
            <a:r>
              <a:rPr lang="en-US" sz="900" b="1" dirty="0" err="1">
                <a:latin typeface="Roboto Slab" pitchFamily="2" charset="0"/>
                <a:ea typeface="Roboto Slab" pitchFamily="2" charset="0"/>
                <a:cs typeface="Montserrat" charset="0"/>
              </a:rPr>
              <a:t>turpis</a:t>
            </a:r>
            <a:r>
              <a:rPr lang="en-US" sz="900" b="1" dirty="0">
                <a:latin typeface="Roboto Slab" pitchFamily="2" charset="0"/>
                <a:ea typeface="Roboto Slab" pitchFamily="2" charset="0"/>
                <a:cs typeface="Montserrat" charset="0"/>
              </a:rPr>
              <a:t>. </a:t>
            </a:r>
            <a:r>
              <a:rPr lang="en-US" sz="900" b="1" dirty="0" err="1">
                <a:latin typeface="Roboto Slab" pitchFamily="2" charset="0"/>
                <a:ea typeface="Roboto Slab" pitchFamily="2" charset="0"/>
                <a:cs typeface="Montserrat" charset="0"/>
              </a:rPr>
              <a:t>Vestibulum</a:t>
            </a:r>
            <a:r>
              <a:rPr lang="en-US" sz="900" b="1" dirty="0">
                <a:latin typeface="Roboto Slab" pitchFamily="2" charset="0"/>
                <a:ea typeface="Roboto Slab" pitchFamily="2" charset="0"/>
                <a:cs typeface="Montserrat" charset="0"/>
              </a:rPr>
              <a:t> ante </a:t>
            </a:r>
            <a:r>
              <a:rPr lang="en-US" sz="900" b="1" dirty="0" err="1">
                <a:latin typeface="Roboto Slab" pitchFamily="2" charset="0"/>
                <a:ea typeface="Roboto Slab" pitchFamily="2" charset="0"/>
                <a:cs typeface="Montserrat" charset="0"/>
              </a:rPr>
              <a:t>ispum</a:t>
            </a:r>
            <a:r>
              <a:rPr lang="en-US" sz="900" b="1" dirty="0">
                <a:latin typeface="Roboto Slab" pitchFamily="2" charset="0"/>
                <a:ea typeface="Roboto Slab" pitchFamily="2" charset="0"/>
                <a:cs typeface="Montserrat" charset="0"/>
              </a:rPr>
              <a:t> </a:t>
            </a:r>
            <a:r>
              <a:rPr lang="en-US" sz="900" b="1" dirty="0" err="1">
                <a:latin typeface="Roboto Slab" pitchFamily="2" charset="0"/>
                <a:ea typeface="Roboto Slab" pitchFamily="2" charset="0"/>
                <a:cs typeface="Montserrat" charset="0"/>
              </a:rPr>
              <a:t>primis</a:t>
            </a:r>
            <a:r>
              <a:rPr lang="en-US" sz="900" b="1" dirty="0">
                <a:latin typeface="Roboto Slab" pitchFamily="2" charset="0"/>
                <a:ea typeface="Roboto Slab" pitchFamily="2" charset="0"/>
                <a:cs typeface="Montserrat" charset="0"/>
              </a:rPr>
              <a:t> in </a:t>
            </a:r>
            <a:r>
              <a:rPr lang="en-US" sz="900" b="1" dirty="0" err="1">
                <a:latin typeface="Roboto Slab" pitchFamily="2" charset="0"/>
                <a:ea typeface="Roboto Slab" pitchFamily="2" charset="0"/>
                <a:cs typeface="Montserrat" charset="0"/>
              </a:rPr>
              <a:t>faucibus</a:t>
            </a:r>
            <a:r>
              <a:rPr lang="en-US" sz="900" b="1" dirty="0">
                <a:latin typeface="Roboto Slab" pitchFamily="2" charset="0"/>
                <a:ea typeface="Roboto Slab" pitchFamily="2" charset="0"/>
                <a:cs typeface="Montserrat" charset="0"/>
              </a:rPr>
              <a:t> </a:t>
            </a:r>
            <a:r>
              <a:rPr lang="en-US" sz="900" b="1" dirty="0" err="1">
                <a:latin typeface="Roboto Slab" pitchFamily="2" charset="0"/>
                <a:ea typeface="Roboto Slab" pitchFamily="2" charset="0"/>
                <a:cs typeface="Montserrat" charset="0"/>
              </a:rPr>
              <a:t>orci</a:t>
            </a:r>
            <a:r>
              <a:rPr lang="en-US" sz="900" b="1" dirty="0">
                <a:latin typeface="Roboto Slab" pitchFamily="2" charset="0"/>
                <a:ea typeface="Roboto Slab" pitchFamily="2" charset="0"/>
                <a:cs typeface="Montserrat" charset="0"/>
              </a:rPr>
              <a:t>  </a:t>
            </a:r>
            <a:r>
              <a:rPr lang="en-US" sz="900" b="1" dirty="0" err="1">
                <a:latin typeface="Roboto Slab" pitchFamily="2" charset="0"/>
                <a:ea typeface="Roboto Slab" pitchFamily="2" charset="0"/>
                <a:cs typeface="Montserrat" charset="0"/>
              </a:rPr>
              <a:t>luctus</a:t>
            </a:r>
            <a:r>
              <a:rPr lang="en-US" sz="900" b="1" dirty="0">
                <a:latin typeface="Roboto Slab" pitchFamily="2" charset="0"/>
                <a:ea typeface="Roboto Slab" pitchFamily="2" charset="0"/>
                <a:cs typeface="Montserrat" charset="0"/>
              </a:rPr>
              <a:t> et </a:t>
            </a:r>
            <a:r>
              <a:rPr lang="en-US" sz="900" b="1" dirty="0" err="1">
                <a:latin typeface="Roboto Slab" pitchFamily="2" charset="0"/>
                <a:ea typeface="Roboto Slab" pitchFamily="2" charset="0"/>
                <a:cs typeface="Montserrat" charset="0"/>
              </a:rPr>
              <a:t>ultrices</a:t>
            </a:r>
            <a:r>
              <a:rPr lang="en-US" sz="900" b="1" dirty="0">
                <a:latin typeface="Roboto Slab" pitchFamily="2" charset="0"/>
                <a:ea typeface="Roboto Slab" pitchFamily="2" charset="0"/>
                <a:cs typeface="Montserrat" charset="0"/>
              </a:rPr>
              <a:t> </a:t>
            </a:r>
            <a:r>
              <a:rPr lang="en-US" sz="900" b="1" dirty="0" err="1">
                <a:latin typeface="Roboto Slab" pitchFamily="2" charset="0"/>
                <a:ea typeface="Roboto Slab" pitchFamily="2" charset="0"/>
                <a:cs typeface="Montserrat" charset="0"/>
              </a:rPr>
              <a:t>posuere</a:t>
            </a:r>
            <a:r>
              <a:rPr lang="en-US" sz="900" b="1" dirty="0">
                <a:latin typeface="Roboto Slab" pitchFamily="2" charset="0"/>
                <a:ea typeface="Roboto Slab" pitchFamily="2" charset="0"/>
                <a:cs typeface="Montserrat" charset="0"/>
              </a:rPr>
              <a:t> </a:t>
            </a:r>
            <a:r>
              <a:rPr lang="en-US" sz="900" b="1" dirty="0" err="1">
                <a:latin typeface="Roboto Slab" pitchFamily="2" charset="0"/>
                <a:ea typeface="Roboto Slab" pitchFamily="2" charset="0"/>
                <a:cs typeface="Montserrat" charset="0"/>
              </a:rPr>
              <a:t>cubilia</a:t>
            </a:r>
            <a:r>
              <a:rPr lang="en-US" sz="900" b="1" dirty="0">
                <a:latin typeface="Roboto Slab" pitchFamily="2" charset="0"/>
                <a:ea typeface="Roboto Slab" pitchFamily="2" charset="0"/>
                <a:cs typeface="Montserrat" charset="0"/>
              </a:rPr>
              <a:t> </a:t>
            </a:r>
            <a:r>
              <a:rPr lang="en-US" sz="900" b="1" dirty="0" err="1">
                <a:latin typeface="Roboto Slab" pitchFamily="2" charset="0"/>
                <a:ea typeface="Roboto Slab" pitchFamily="2" charset="0"/>
                <a:cs typeface="Montserrat" charset="0"/>
              </a:rPr>
              <a:t>Curae</a:t>
            </a:r>
            <a:r>
              <a:rPr lang="en-US" sz="900" b="1" dirty="0">
                <a:latin typeface="Roboto Slab" pitchFamily="2" charset="0"/>
                <a:ea typeface="Roboto Slab" pitchFamily="2" charset="0"/>
                <a:cs typeface="Montserrat" charset="0"/>
              </a:rPr>
              <a:t>. </a:t>
            </a:r>
          </a:p>
          <a:p>
            <a:pPr algn="ctr">
              <a:lnSpc>
                <a:spcPct val="150000"/>
              </a:lnSpc>
            </a:pPr>
            <a:endParaRPr lang="en-US" sz="900" dirty="0">
              <a:solidFill>
                <a:schemeClr val="bg2"/>
              </a:solidFill>
              <a:latin typeface="Roboto Slab" pitchFamily="2" charset="0"/>
              <a:ea typeface="Roboto Slab" pitchFamily="2" charset="0"/>
              <a:cs typeface="Montserrat Light" charset="0"/>
            </a:endParaRPr>
          </a:p>
          <a:p>
            <a:pPr algn="ctr">
              <a:lnSpc>
                <a:spcPct val="150000"/>
              </a:lnSpc>
            </a:pPr>
            <a:r>
              <a:rPr lang="en-US" sz="900" dirty="0" err="1">
                <a:latin typeface="Roboto Slab" pitchFamily="2" charset="0"/>
                <a:ea typeface="Roboto Slab" pitchFamily="2" charset="0"/>
                <a:cs typeface="Montserrat Light" charset="0"/>
              </a:rPr>
              <a:t>Curebitur</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mattis</a:t>
            </a:r>
            <a:r>
              <a:rPr lang="en-US" sz="900" dirty="0">
                <a:latin typeface="Roboto Slab" pitchFamily="2" charset="0"/>
                <a:ea typeface="Roboto Slab" pitchFamily="2" charset="0"/>
                <a:cs typeface="Montserrat Light" charset="0"/>
              </a:rPr>
              <a:t> ligula </a:t>
            </a:r>
            <a:r>
              <a:rPr lang="en-US" sz="900" dirty="0" err="1">
                <a:latin typeface="Roboto Slab" pitchFamily="2" charset="0"/>
                <a:ea typeface="Roboto Slab" pitchFamily="2" charset="0"/>
                <a:cs typeface="Montserrat Light" charset="0"/>
              </a:rPr>
              <a:t>eu</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neque</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varius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sodales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Proin</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convallis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mauris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eget</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felis</a:t>
            </a:r>
            <a:r>
              <a:rPr lang="en-US" sz="900" dirty="0">
                <a:latin typeface="Roboto Slab" pitchFamily="2" charset="0"/>
                <a:ea typeface="Roboto Slab" pitchFamily="2" charset="0"/>
                <a:cs typeface="Montserrat Light" charset="0"/>
              </a:rPr>
              <a:t> sag. </a:t>
            </a:r>
            <a:r>
              <a:rPr lang="en-US" sz="900" dirty="0" err="1">
                <a:latin typeface="Roboto Slab" pitchFamily="2" charset="0"/>
                <a:ea typeface="Roboto Slab" pitchFamily="2" charset="0"/>
                <a:cs typeface="Montserrat Light" charset="0"/>
              </a:rPr>
              <a:t>ittis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porttitor</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Sed</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eleifend</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varius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fringilla</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mattis</a:t>
            </a:r>
            <a:r>
              <a:rPr lang="en-US" sz="900" dirty="0">
                <a:latin typeface="Roboto Slab" pitchFamily="2" charset="0"/>
                <a:ea typeface="Roboto Slab" pitchFamily="2" charset="0"/>
                <a:cs typeface="Montserrat Light" charset="0"/>
              </a:rPr>
              <a:t> ligula </a:t>
            </a:r>
            <a:r>
              <a:rPr lang="en-US" sz="900" dirty="0" err="1">
                <a:latin typeface="Roboto Slab" pitchFamily="2" charset="0"/>
                <a:ea typeface="Roboto Slab" pitchFamily="2" charset="0"/>
                <a:cs typeface="Montserrat Light" charset="0"/>
              </a:rPr>
              <a:t>eu</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neque</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varius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sodales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Proin</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Proin</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congue</a:t>
            </a:r>
            <a:r>
              <a:rPr lang="en-US" sz="900" dirty="0">
                <a:latin typeface="Roboto Slab" pitchFamily="2" charset="0"/>
                <a:ea typeface="Roboto Slab" pitchFamily="2" charset="0"/>
                <a:cs typeface="Montserrat Light" charset="0"/>
              </a:rPr>
              <a:t> mi sit </a:t>
            </a:r>
            <a:r>
              <a:rPr lang="en-US" sz="900" dirty="0" err="1">
                <a:latin typeface="Roboto Slab" pitchFamily="2" charset="0"/>
                <a:ea typeface="Roboto Slab" pitchFamily="2" charset="0"/>
                <a:cs typeface="Montserrat Light" charset="0"/>
              </a:rPr>
              <a:t>amet</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iectus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dictumac</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egestas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lectus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tincidunt</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Proin</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congue</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estquis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lorem</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ipsum</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est</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facilisis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aliquet</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Maceenas</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vehicula</a:t>
            </a:r>
            <a:r>
              <a:rPr lang="en-US" sz="900" dirty="0">
                <a:latin typeface="Roboto Slab" pitchFamily="2" charset="0"/>
                <a:ea typeface="Roboto Slab" pitchFamily="2" charset="0"/>
                <a:cs typeface="Montserrat Light" charset="0"/>
              </a:rPr>
              <a:t> </a:t>
            </a:r>
            <a:r>
              <a:rPr lang="en-US" sz="900" dirty="0" err="1">
                <a:latin typeface="Roboto Slab" pitchFamily="2" charset="0"/>
                <a:ea typeface="Roboto Slab" pitchFamily="2" charset="0"/>
                <a:cs typeface="Montserrat Light" charset="0"/>
              </a:rPr>
              <a:t>aliquam</a:t>
            </a:r>
            <a:r>
              <a:rPr lang="en-US" sz="900" dirty="0">
                <a:latin typeface="Roboto Slab" pitchFamily="2" charset="0"/>
                <a:ea typeface="Roboto Slab" pitchFamily="2" charset="0"/>
                <a:cs typeface="Montserrat Light" charset="0"/>
              </a:rPr>
              <a:t>. </a:t>
            </a:r>
          </a:p>
        </p:txBody>
      </p:sp>
      <p:sp>
        <p:nvSpPr>
          <p:cNvPr id="20" name="Picture Placeholder 19">
            <a:extLst>
              <a:ext uri="{FF2B5EF4-FFF2-40B4-BE49-F238E27FC236}">
                <a16:creationId xmlns:a16="http://schemas.microsoft.com/office/drawing/2014/main" id="{3C2FC280-BCB6-4693-9147-1AB04D4B730B}"/>
              </a:ext>
            </a:extLst>
          </p:cNvPr>
          <p:cNvSpPr>
            <a:spLocks noGrp="1"/>
          </p:cNvSpPr>
          <p:nvPr>
            <p:ph type="pic" sz="quarter" idx="10"/>
          </p:nvPr>
        </p:nvSpPr>
        <p:spPr/>
      </p:sp>
    </p:spTree>
    <p:extLst>
      <p:ext uri="{BB962C8B-B14F-4D97-AF65-F5344CB8AC3E}">
        <p14:creationId xmlns:p14="http://schemas.microsoft.com/office/powerpoint/2010/main" val="27257403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extBox 139">
            <a:extLst>
              <a:ext uri="{FF2B5EF4-FFF2-40B4-BE49-F238E27FC236}">
                <a16:creationId xmlns:a16="http://schemas.microsoft.com/office/drawing/2014/main" id="{776346EC-9F7E-44EC-9503-940F635B1B24}"/>
              </a:ext>
            </a:extLst>
          </p:cNvPr>
          <p:cNvSpPr txBox="1"/>
          <p:nvPr/>
        </p:nvSpPr>
        <p:spPr>
          <a:xfrm>
            <a:off x="3418234" y="4337174"/>
            <a:ext cx="2945303" cy="553998"/>
          </a:xfrm>
          <a:prstGeom prst="rect">
            <a:avLst/>
          </a:prstGeom>
          <a:noFill/>
        </p:spPr>
        <p:txBody>
          <a:bodyPr wrap="square" rtlCol="0" anchor="ctr">
            <a:spAutoFit/>
          </a:bodyPr>
          <a:lstStyle/>
          <a:p>
            <a:r>
              <a:rPr lang="en-US" sz="3000" b="1" spc="400" dirty="0">
                <a:latin typeface="Roboto Slab" pitchFamily="2" charset="0"/>
                <a:ea typeface="Roboto Slab" pitchFamily="2" charset="0"/>
                <a:cs typeface="Open Sans Extrabold" panose="020B0906030804020204" pitchFamily="34" charset="0"/>
              </a:rPr>
              <a:t>ABOUT US</a:t>
            </a:r>
          </a:p>
        </p:txBody>
      </p:sp>
      <p:sp>
        <p:nvSpPr>
          <p:cNvPr id="141" name="TextBox 140">
            <a:extLst>
              <a:ext uri="{FF2B5EF4-FFF2-40B4-BE49-F238E27FC236}">
                <a16:creationId xmlns:a16="http://schemas.microsoft.com/office/drawing/2014/main" id="{517D9D65-BEC9-4153-AEF5-9FECA8BEC2A4}"/>
              </a:ext>
            </a:extLst>
          </p:cNvPr>
          <p:cNvSpPr txBox="1"/>
          <p:nvPr/>
        </p:nvSpPr>
        <p:spPr>
          <a:xfrm>
            <a:off x="3418234" y="4891172"/>
            <a:ext cx="3062666" cy="692113"/>
          </a:xfrm>
          <a:prstGeom prst="rect">
            <a:avLst/>
          </a:prstGeom>
          <a:noFill/>
        </p:spPr>
        <p:txBody>
          <a:bodyPr wrap="square" numCol="1" spcCol="0" rtlCol="0" anchor="ctr">
            <a:spAutoFit/>
          </a:bodyPr>
          <a:lstStyle/>
          <a:p>
            <a:pPr>
              <a:lnSpc>
                <a:spcPct val="150000"/>
              </a:lnSpc>
            </a:pPr>
            <a:r>
              <a:rPr lang="en-US" sz="900" dirty="0" err="1">
                <a:latin typeface="Roboto Slab" pitchFamily="2" charset="0"/>
                <a:ea typeface="Roboto Slab" pitchFamily="2" charset="0"/>
                <a:cs typeface="Montserrat" charset="0"/>
              </a:rPr>
              <a:t>Quisque</a:t>
            </a:r>
            <a:r>
              <a:rPr lang="en-US" sz="900" dirty="0">
                <a:latin typeface="Roboto Slab" pitchFamily="2" charset="0"/>
                <a:ea typeface="Roboto Slab" pitchFamily="2" charset="0"/>
                <a:cs typeface="Montserrat" charset="0"/>
              </a:rPr>
              <a:t> vitae </a:t>
            </a:r>
            <a:r>
              <a:rPr lang="en-US" sz="900" dirty="0" err="1">
                <a:latin typeface="Roboto Slab" pitchFamily="2" charset="0"/>
                <a:ea typeface="Roboto Slab" pitchFamily="2" charset="0"/>
                <a:cs typeface="Montserrat" charset="0"/>
              </a:rPr>
              <a:t>omare</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turpis</a:t>
            </a:r>
            <a:r>
              <a:rPr lang="en-US" sz="900" dirty="0">
                <a:latin typeface="Roboto Slab" pitchFamily="2" charset="0"/>
                <a:ea typeface="Roboto Slab" pitchFamily="2" charset="0"/>
                <a:cs typeface="Montserrat" charset="0"/>
              </a:rPr>
              <a:t>. Vestibulum ante </a:t>
            </a:r>
            <a:r>
              <a:rPr lang="en-US" sz="900" dirty="0" err="1">
                <a:latin typeface="Roboto Slab" pitchFamily="2" charset="0"/>
                <a:ea typeface="Roboto Slab" pitchFamily="2" charset="0"/>
                <a:cs typeface="Montserrat" charset="0"/>
              </a:rPr>
              <a:t>ispum</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primis</a:t>
            </a:r>
            <a:r>
              <a:rPr lang="en-US" sz="900" dirty="0">
                <a:latin typeface="Roboto Slab" pitchFamily="2" charset="0"/>
                <a:ea typeface="Roboto Slab" pitchFamily="2" charset="0"/>
                <a:cs typeface="Montserrat" charset="0"/>
              </a:rPr>
              <a:t> in </a:t>
            </a:r>
            <a:r>
              <a:rPr lang="en-US" sz="900" dirty="0" err="1">
                <a:latin typeface="Roboto Slab" pitchFamily="2" charset="0"/>
                <a:ea typeface="Roboto Slab" pitchFamily="2" charset="0"/>
                <a:cs typeface="Montserrat" charset="0"/>
              </a:rPr>
              <a:t>faucibus</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orci</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luctus</a:t>
            </a:r>
            <a:r>
              <a:rPr lang="en-US" sz="900" dirty="0">
                <a:latin typeface="Roboto Slab" pitchFamily="2" charset="0"/>
                <a:ea typeface="Roboto Slab" pitchFamily="2" charset="0"/>
                <a:cs typeface="Montserrat" charset="0"/>
              </a:rPr>
              <a:t> et </a:t>
            </a:r>
            <a:r>
              <a:rPr lang="en-US" sz="900" dirty="0" err="1">
                <a:latin typeface="Roboto Slab" pitchFamily="2" charset="0"/>
                <a:ea typeface="Roboto Slab" pitchFamily="2" charset="0"/>
                <a:cs typeface="Montserrat" charset="0"/>
              </a:rPr>
              <a:t>ultrices</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posuere</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cubilia</a:t>
            </a:r>
            <a:r>
              <a:rPr lang="en-US" sz="900" dirty="0">
                <a:latin typeface="Roboto Slab" pitchFamily="2" charset="0"/>
                <a:ea typeface="Roboto Slab" pitchFamily="2" charset="0"/>
                <a:cs typeface="Montserrat" charset="0"/>
              </a:rPr>
              <a:t> </a:t>
            </a:r>
            <a:r>
              <a:rPr lang="en-US" sz="900" dirty="0" err="1">
                <a:latin typeface="Roboto Slab" pitchFamily="2" charset="0"/>
                <a:ea typeface="Roboto Slab" pitchFamily="2" charset="0"/>
                <a:cs typeface="Montserrat" charset="0"/>
              </a:rPr>
              <a:t>Curae</a:t>
            </a:r>
            <a:r>
              <a:rPr lang="en-US" sz="900" dirty="0">
                <a:latin typeface="Roboto Slab" pitchFamily="2" charset="0"/>
                <a:ea typeface="Roboto Slab" pitchFamily="2" charset="0"/>
                <a:cs typeface="Montserrat" charset="0"/>
              </a:rPr>
              <a:t>.</a:t>
            </a:r>
            <a:r>
              <a:rPr lang="en-US" sz="900" dirty="0">
                <a:latin typeface="Roboto Slab" pitchFamily="2" charset="0"/>
                <a:ea typeface="Roboto Slab" pitchFamily="2" charset="0"/>
                <a:cs typeface="Montserrat Light" charset="0"/>
              </a:rPr>
              <a:t>. </a:t>
            </a:r>
          </a:p>
        </p:txBody>
      </p:sp>
      <p:sp>
        <p:nvSpPr>
          <p:cNvPr id="8" name="Rectangle 7">
            <a:extLst>
              <a:ext uri="{FF2B5EF4-FFF2-40B4-BE49-F238E27FC236}">
                <a16:creationId xmlns:a16="http://schemas.microsoft.com/office/drawing/2014/main" id="{F1FB8134-AC7F-4BBA-899C-2C5ED27A135D}"/>
              </a:ext>
            </a:extLst>
          </p:cNvPr>
          <p:cNvSpPr/>
          <p:nvPr/>
        </p:nvSpPr>
        <p:spPr>
          <a:xfrm>
            <a:off x="6897007" y="4152900"/>
            <a:ext cx="2647043" cy="27051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23D81D5-19B9-4E28-9DC9-23EF7F6309D2}"/>
              </a:ext>
            </a:extLst>
          </p:cNvPr>
          <p:cNvSpPr/>
          <p:nvPr/>
        </p:nvSpPr>
        <p:spPr>
          <a:xfrm>
            <a:off x="9544957" y="4152900"/>
            <a:ext cx="2647043" cy="27051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C9898CDE-9CDA-4706-8DDF-A5C165294014}"/>
              </a:ext>
            </a:extLst>
          </p:cNvPr>
          <p:cNvSpPr/>
          <p:nvPr/>
        </p:nvSpPr>
        <p:spPr>
          <a:xfrm>
            <a:off x="7053216" y="4578017"/>
            <a:ext cx="2334624" cy="1854867"/>
          </a:xfrm>
          <a:prstGeom prst="rect">
            <a:avLst/>
          </a:prstGeom>
        </p:spPr>
        <p:txBody>
          <a:bodyPr wrap="square">
            <a:spAutoFit/>
          </a:bodyPr>
          <a:lstStyle/>
          <a:p>
            <a:pPr algn="ctr">
              <a:lnSpc>
                <a:spcPts val="2800"/>
              </a:lnSpc>
            </a:pPr>
            <a:r>
              <a:rPr lang="en-US" dirty="0">
                <a:solidFill>
                  <a:schemeClr val="bg1"/>
                </a:solidFill>
                <a:latin typeface="Roboto Slab" pitchFamily="2" charset="0"/>
                <a:ea typeface="Roboto Slab" pitchFamily="2" charset="0"/>
                <a:cs typeface="Open Sans Extrabold" panose="020B0906030804020204" pitchFamily="34" charset="0"/>
              </a:rPr>
              <a:t>Have them for one. Living grass to for can't gathered waters wherein Very. Make</a:t>
            </a:r>
          </a:p>
        </p:txBody>
      </p:sp>
      <p:sp>
        <p:nvSpPr>
          <p:cNvPr id="12" name="Rectangle 11">
            <a:extLst>
              <a:ext uri="{FF2B5EF4-FFF2-40B4-BE49-F238E27FC236}">
                <a16:creationId xmlns:a16="http://schemas.microsoft.com/office/drawing/2014/main" id="{19E189A5-014C-402D-914B-2A70A9F14ABB}"/>
              </a:ext>
            </a:extLst>
          </p:cNvPr>
          <p:cNvSpPr/>
          <p:nvPr/>
        </p:nvSpPr>
        <p:spPr>
          <a:xfrm>
            <a:off x="9701166" y="4578017"/>
            <a:ext cx="2334624" cy="1854867"/>
          </a:xfrm>
          <a:prstGeom prst="rect">
            <a:avLst/>
          </a:prstGeom>
        </p:spPr>
        <p:txBody>
          <a:bodyPr wrap="square">
            <a:spAutoFit/>
          </a:bodyPr>
          <a:lstStyle/>
          <a:p>
            <a:pPr algn="ctr">
              <a:lnSpc>
                <a:spcPts val="2800"/>
              </a:lnSpc>
            </a:pPr>
            <a:r>
              <a:rPr lang="en-US" dirty="0">
                <a:solidFill>
                  <a:schemeClr val="bg1"/>
                </a:solidFill>
                <a:latin typeface="Roboto Slab" pitchFamily="2" charset="0"/>
                <a:ea typeface="Roboto Slab" pitchFamily="2" charset="0"/>
                <a:cs typeface="Open Sans Extrabold" panose="020B0906030804020204" pitchFamily="34" charset="0"/>
              </a:rPr>
              <a:t>Have them for one. Living grass to for can't gathered waters wherein Very. Make</a:t>
            </a:r>
          </a:p>
        </p:txBody>
      </p:sp>
      <p:sp>
        <p:nvSpPr>
          <p:cNvPr id="20" name="Picture Placeholder 19">
            <a:extLst>
              <a:ext uri="{FF2B5EF4-FFF2-40B4-BE49-F238E27FC236}">
                <a16:creationId xmlns:a16="http://schemas.microsoft.com/office/drawing/2014/main" id="{802823A1-0EAA-4EB3-86B2-72A8417736A8}"/>
              </a:ext>
            </a:extLst>
          </p:cNvPr>
          <p:cNvSpPr>
            <a:spLocks noGrp="1"/>
          </p:cNvSpPr>
          <p:nvPr>
            <p:ph type="pic" sz="quarter" idx="11"/>
          </p:nvPr>
        </p:nvSpPr>
        <p:spPr/>
      </p:sp>
      <p:sp>
        <p:nvSpPr>
          <p:cNvPr id="22" name="Picture Placeholder 21">
            <a:extLst>
              <a:ext uri="{FF2B5EF4-FFF2-40B4-BE49-F238E27FC236}">
                <a16:creationId xmlns:a16="http://schemas.microsoft.com/office/drawing/2014/main" id="{9613B680-98D6-42B6-A4C1-5FA015CCF9A2}"/>
              </a:ext>
            </a:extLst>
          </p:cNvPr>
          <p:cNvSpPr>
            <a:spLocks noGrp="1"/>
          </p:cNvSpPr>
          <p:nvPr>
            <p:ph type="pic" sz="quarter" idx="12"/>
          </p:nvPr>
        </p:nvSpPr>
        <p:spPr/>
      </p:sp>
      <p:sp>
        <p:nvSpPr>
          <p:cNvPr id="24" name="Picture Placeholder 23">
            <a:extLst>
              <a:ext uri="{FF2B5EF4-FFF2-40B4-BE49-F238E27FC236}">
                <a16:creationId xmlns:a16="http://schemas.microsoft.com/office/drawing/2014/main" id="{D24805AA-2331-44CA-8E3B-12DDE424F909}"/>
              </a:ext>
            </a:extLst>
          </p:cNvPr>
          <p:cNvSpPr>
            <a:spLocks noGrp="1"/>
          </p:cNvSpPr>
          <p:nvPr>
            <p:ph type="pic" sz="quarter" idx="10"/>
          </p:nvPr>
        </p:nvSpPr>
        <p:spPr/>
      </p:sp>
    </p:spTree>
    <p:extLst>
      <p:ext uri="{BB962C8B-B14F-4D97-AF65-F5344CB8AC3E}">
        <p14:creationId xmlns:p14="http://schemas.microsoft.com/office/powerpoint/2010/main" val="1115598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F5ECB0E-BD61-46C2-8ABB-8EC29A0F76FF}"/>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5EA227D2-F9E5-449C-AC37-86B14980CA23}"/>
              </a:ext>
            </a:extLst>
          </p:cNvPr>
          <p:cNvGrpSpPr/>
          <p:nvPr/>
        </p:nvGrpSpPr>
        <p:grpSpPr>
          <a:xfrm>
            <a:off x="7350842" y="981456"/>
            <a:ext cx="3858495" cy="4895088"/>
            <a:chOff x="7350842" y="1155322"/>
            <a:chExt cx="3858495" cy="4895088"/>
          </a:xfrm>
        </p:grpSpPr>
        <p:sp>
          <p:nvSpPr>
            <p:cNvPr id="137" name="TextBox 136">
              <a:extLst>
                <a:ext uri="{FF2B5EF4-FFF2-40B4-BE49-F238E27FC236}">
                  <a16:creationId xmlns:a16="http://schemas.microsoft.com/office/drawing/2014/main" id="{4639C11F-8929-45AD-913C-B3F7EA2B9D6D}"/>
                </a:ext>
              </a:extLst>
            </p:cNvPr>
            <p:cNvSpPr txBox="1"/>
            <p:nvPr/>
          </p:nvSpPr>
          <p:spPr>
            <a:xfrm>
              <a:off x="7350842" y="1155322"/>
              <a:ext cx="3858495" cy="553998"/>
            </a:xfrm>
            <a:prstGeom prst="rect">
              <a:avLst/>
            </a:prstGeom>
            <a:noFill/>
          </p:spPr>
          <p:txBody>
            <a:bodyPr wrap="square" rtlCol="0" anchor="ctr">
              <a:spAutoFit/>
            </a:bodyPr>
            <a:lstStyle/>
            <a:p>
              <a:r>
                <a:rPr lang="en-US" sz="3000" b="1" spc="400" dirty="0">
                  <a:solidFill>
                    <a:schemeClr val="bg1">
                      <a:lumMod val="85000"/>
                    </a:schemeClr>
                  </a:solidFill>
                  <a:latin typeface="Roboto Slab" pitchFamily="2" charset="0"/>
                  <a:ea typeface="Roboto Slab" pitchFamily="2" charset="0"/>
                  <a:cs typeface="Open Sans Extrabold" panose="020B0906030804020204" pitchFamily="34" charset="0"/>
                </a:rPr>
                <a:t>ABOUT US</a:t>
              </a:r>
            </a:p>
          </p:txBody>
        </p:sp>
        <p:sp>
          <p:nvSpPr>
            <p:cNvPr id="138" name="TextBox 137">
              <a:extLst>
                <a:ext uri="{FF2B5EF4-FFF2-40B4-BE49-F238E27FC236}">
                  <a16:creationId xmlns:a16="http://schemas.microsoft.com/office/drawing/2014/main" id="{17E42E6C-1282-4636-B398-464C37F48D31}"/>
                </a:ext>
              </a:extLst>
            </p:cNvPr>
            <p:cNvSpPr txBox="1"/>
            <p:nvPr/>
          </p:nvSpPr>
          <p:spPr>
            <a:xfrm>
              <a:off x="7350842" y="1792362"/>
              <a:ext cx="3858495" cy="1962076"/>
            </a:xfrm>
            <a:prstGeom prst="rect">
              <a:avLst/>
            </a:prstGeom>
            <a:noFill/>
          </p:spPr>
          <p:txBody>
            <a:bodyPr wrap="square" rtlCol="0">
              <a:spAutoFit/>
            </a:bodyPr>
            <a:lstStyle/>
            <a:p>
              <a:pPr>
                <a:lnSpc>
                  <a:spcPct val="150000"/>
                </a:lnSpc>
              </a:pPr>
              <a:r>
                <a:rPr lang="en-US" sz="900" dirty="0">
                  <a:solidFill>
                    <a:schemeClr val="bg1">
                      <a:lumMod val="65000"/>
                    </a:schemeClr>
                  </a:solidFill>
                  <a:latin typeface="Roboto Slab" pitchFamily="2" charset="0"/>
                  <a:ea typeface="Roboto Slab" pitchFamily="2" charset="0"/>
                  <a:cs typeface="Open Sans Extrabold" panose="020B0906030804020204" pitchFamily="34" charset="0"/>
                </a:rPr>
                <a:t>Have them for one. Living grass to for can't gathered waters had winged. Creepiest don't subdue which </a:t>
              </a:r>
              <a:r>
                <a:rPr lang="en-US" sz="900" dirty="0" err="1">
                  <a:solidFill>
                    <a:schemeClr val="bg1">
                      <a:lumMod val="65000"/>
                    </a:schemeClr>
                  </a:solidFill>
                  <a:latin typeface="Roboto Slab" pitchFamily="2" charset="0"/>
                  <a:ea typeface="Roboto Slab" pitchFamily="2" charset="0"/>
                  <a:cs typeface="Open Sans Extrabold" panose="020B0906030804020204" pitchFamily="34" charset="0"/>
                </a:rPr>
                <a:t>i</a:t>
              </a:r>
              <a:r>
                <a:rPr lang="en-US" sz="900" dirty="0">
                  <a:solidFill>
                    <a:schemeClr val="bg1">
                      <a:lumMod val="65000"/>
                    </a:schemeClr>
                  </a:solidFill>
                  <a:latin typeface="Roboto Slab" pitchFamily="2" charset="0"/>
                  <a:ea typeface="Roboto Slab" pitchFamily="2" charset="0"/>
                  <a:cs typeface="Open Sans Extrabold" panose="020B0906030804020204" pitchFamily="34" charset="0"/>
                </a:rPr>
                <a:t> two set had seasons. Fifth you'll, man wherein seas our creeping. Very. Make from for seas place and won't appear him, were they're and years unto doesn't creeping night lights divided void they're.</a:t>
              </a:r>
            </a:p>
            <a:p>
              <a:pPr>
                <a:lnSpc>
                  <a:spcPct val="150000"/>
                </a:lnSpc>
              </a:pPr>
              <a:endParaRPr lang="en-US" sz="900" dirty="0">
                <a:solidFill>
                  <a:schemeClr val="bg1"/>
                </a:solidFill>
                <a:latin typeface="Roboto Slab" pitchFamily="2" charset="0"/>
                <a:ea typeface="Roboto Slab" pitchFamily="2" charset="0"/>
                <a:cs typeface="Open Sans Extrabold" panose="020B0906030804020204" pitchFamily="34" charset="0"/>
              </a:endParaRPr>
            </a:p>
            <a:p>
              <a:pPr>
                <a:lnSpc>
                  <a:spcPct val="150000"/>
                </a:lnSpc>
              </a:pPr>
              <a:r>
                <a:rPr lang="en-US" sz="900" b="1" dirty="0">
                  <a:solidFill>
                    <a:schemeClr val="bg1">
                      <a:lumMod val="85000"/>
                    </a:schemeClr>
                  </a:solidFill>
                  <a:latin typeface="Roboto Slab" pitchFamily="2" charset="0"/>
                  <a:ea typeface="Roboto Slab" pitchFamily="2" charset="0"/>
                  <a:cs typeface="Open Sans Extrabold" panose="020B0906030804020204" pitchFamily="34" charset="0"/>
                </a:rPr>
                <a:t>Creeping is signs isn't deep abundantly is fish evening let hath </a:t>
              </a:r>
              <a:r>
                <a:rPr lang="en-US" sz="900" b="1" dirty="0" err="1">
                  <a:solidFill>
                    <a:schemeClr val="bg1">
                      <a:lumMod val="85000"/>
                    </a:schemeClr>
                  </a:solidFill>
                  <a:latin typeface="Roboto Slab" pitchFamily="2" charset="0"/>
                  <a:ea typeface="Roboto Slab" pitchFamily="2" charset="0"/>
                  <a:cs typeface="Open Sans Extrabold" panose="020B0906030804020204" pitchFamily="34" charset="0"/>
                </a:rPr>
                <a:t>i</a:t>
              </a:r>
              <a:r>
                <a:rPr lang="en-US" sz="900" b="1" dirty="0">
                  <a:solidFill>
                    <a:schemeClr val="bg1">
                      <a:lumMod val="85000"/>
                    </a:schemeClr>
                  </a:solidFill>
                  <a:latin typeface="Roboto Slab" pitchFamily="2" charset="0"/>
                  <a:ea typeface="Roboto Slab" pitchFamily="2" charset="0"/>
                  <a:cs typeface="Open Sans Extrabold" panose="020B0906030804020204" pitchFamily="34" charset="0"/>
                </a:rPr>
                <a:t> gathered fly earth two god them forth called unto replenish given male be Dominion.</a:t>
              </a:r>
            </a:p>
          </p:txBody>
        </p:sp>
        <p:sp>
          <p:nvSpPr>
            <p:cNvPr id="139" name="TextBox 138">
              <a:extLst>
                <a:ext uri="{FF2B5EF4-FFF2-40B4-BE49-F238E27FC236}">
                  <a16:creationId xmlns:a16="http://schemas.microsoft.com/office/drawing/2014/main" id="{4542F0D2-A0B5-41BC-8882-E9D83E97EA80}"/>
                </a:ext>
              </a:extLst>
            </p:cNvPr>
            <p:cNvSpPr txBox="1"/>
            <p:nvPr/>
          </p:nvSpPr>
          <p:spPr>
            <a:xfrm>
              <a:off x="7350842" y="4019085"/>
              <a:ext cx="3858495" cy="2031325"/>
            </a:xfrm>
            <a:prstGeom prst="rect">
              <a:avLst/>
            </a:prstGeom>
            <a:noFill/>
          </p:spPr>
          <p:txBody>
            <a:bodyPr wrap="square" rtlCol="0">
              <a:spAutoFit/>
            </a:bodyPr>
            <a:lstStyle/>
            <a:p>
              <a:pPr marL="171450" indent="-171450">
                <a:lnSpc>
                  <a:spcPct val="200000"/>
                </a:lnSpc>
                <a:buClr>
                  <a:schemeClr val="accent1"/>
                </a:buClr>
                <a:buFont typeface="Wingdings" panose="05000000000000000000" pitchFamily="2" charset="2"/>
                <a:buChar char="Ø"/>
              </a:pPr>
              <a:r>
                <a:rPr lang="en-US" sz="900" dirty="0">
                  <a:solidFill>
                    <a:schemeClr val="bg1">
                      <a:lumMod val="65000"/>
                    </a:schemeClr>
                  </a:solidFill>
                  <a:latin typeface="Roboto Slab" pitchFamily="2" charset="0"/>
                  <a:ea typeface="Roboto Slab" pitchFamily="2" charset="0"/>
                  <a:cs typeface="Open Sans Extrabold" panose="020B0906030804020204" pitchFamily="34" charset="0"/>
                </a:rPr>
                <a:t>Living grass to for can't gathered waters had winged.</a:t>
              </a:r>
            </a:p>
            <a:p>
              <a:pPr marL="171450" indent="-171450">
                <a:lnSpc>
                  <a:spcPct val="200000"/>
                </a:lnSpc>
                <a:buClr>
                  <a:schemeClr val="accent1"/>
                </a:buClr>
                <a:buFont typeface="Wingdings" panose="05000000000000000000" pitchFamily="2" charset="2"/>
                <a:buChar char="Ø"/>
              </a:pPr>
              <a:r>
                <a:rPr lang="en-US" sz="900" dirty="0">
                  <a:solidFill>
                    <a:schemeClr val="bg1">
                      <a:lumMod val="65000"/>
                    </a:schemeClr>
                  </a:solidFill>
                  <a:latin typeface="Roboto Slab" pitchFamily="2" charset="0"/>
                  <a:ea typeface="Roboto Slab" pitchFamily="2" charset="0"/>
                  <a:cs typeface="Open Sans Extrabold" panose="020B0906030804020204" pitchFamily="34" charset="0"/>
                </a:rPr>
                <a:t>Creped don't subdue which I two set had seasons.</a:t>
              </a:r>
            </a:p>
            <a:p>
              <a:pPr marL="171450" indent="-171450">
                <a:lnSpc>
                  <a:spcPct val="200000"/>
                </a:lnSpc>
                <a:buClr>
                  <a:schemeClr val="accent1"/>
                </a:buClr>
                <a:buFont typeface="Wingdings" panose="05000000000000000000" pitchFamily="2" charset="2"/>
                <a:buChar char="Ø"/>
              </a:pPr>
              <a:r>
                <a:rPr lang="en-US" sz="900" dirty="0">
                  <a:solidFill>
                    <a:schemeClr val="bg1">
                      <a:lumMod val="65000"/>
                    </a:schemeClr>
                  </a:solidFill>
                  <a:latin typeface="Roboto Slab" pitchFamily="2" charset="0"/>
                  <a:ea typeface="Roboto Slab" pitchFamily="2" charset="0"/>
                  <a:cs typeface="Open Sans Extrabold" panose="020B0906030804020204" pitchFamily="34" charset="0"/>
                </a:rPr>
                <a:t>Fifth you'll, man wherein seas our creeping. </a:t>
              </a:r>
            </a:p>
            <a:p>
              <a:pPr marL="171450" indent="-171450">
                <a:lnSpc>
                  <a:spcPct val="200000"/>
                </a:lnSpc>
                <a:buClr>
                  <a:schemeClr val="accent1"/>
                </a:buClr>
                <a:buFont typeface="Wingdings" panose="05000000000000000000" pitchFamily="2" charset="2"/>
                <a:buChar char="Ø"/>
              </a:pPr>
              <a:r>
                <a:rPr lang="en-US" sz="900" dirty="0">
                  <a:solidFill>
                    <a:schemeClr val="bg1">
                      <a:lumMod val="65000"/>
                    </a:schemeClr>
                  </a:solidFill>
                  <a:latin typeface="Roboto Slab" pitchFamily="2" charset="0"/>
                  <a:ea typeface="Roboto Slab" pitchFamily="2" charset="0"/>
                  <a:cs typeface="Open Sans Extrabold" panose="020B0906030804020204" pitchFamily="34" charset="0"/>
                </a:rPr>
                <a:t>Make from for seas place and won't appear him.</a:t>
              </a:r>
            </a:p>
            <a:p>
              <a:pPr marL="171450" indent="-171450">
                <a:lnSpc>
                  <a:spcPct val="200000"/>
                </a:lnSpc>
                <a:buClr>
                  <a:schemeClr val="accent1"/>
                </a:buClr>
                <a:buFont typeface="Wingdings" panose="05000000000000000000" pitchFamily="2" charset="2"/>
                <a:buChar char="Ø"/>
              </a:pPr>
              <a:r>
                <a:rPr lang="en-US" sz="900" dirty="0">
                  <a:solidFill>
                    <a:schemeClr val="bg1">
                      <a:lumMod val="65000"/>
                    </a:schemeClr>
                  </a:solidFill>
                  <a:latin typeface="Roboto Slab" pitchFamily="2" charset="0"/>
                  <a:ea typeface="Roboto Slab" pitchFamily="2" charset="0"/>
                  <a:cs typeface="Open Sans Extrabold" panose="020B0906030804020204" pitchFamily="34" charset="0"/>
                </a:rPr>
                <a:t>Dry heaven she'd whose years, Bring two saying have from.</a:t>
              </a:r>
            </a:p>
            <a:p>
              <a:pPr marL="171450" indent="-171450">
                <a:lnSpc>
                  <a:spcPct val="200000"/>
                </a:lnSpc>
                <a:buClr>
                  <a:schemeClr val="accent1"/>
                </a:buClr>
                <a:buFont typeface="Wingdings" panose="05000000000000000000" pitchFamily="2" charset="2"/>
                <a:buChar char="Ø"/>
              </a:pPr>
              <a:r>
                <a:rPr lang="en-US" sz="900" dirty="0">
                  <a:solidFill>
                    <a:schemeClr val="bg1">
                      <a:lumMod val="65000"/>
                    </a:schemeClr>
                  </a:solidFill>
                  <a:latin typeface="Roboto Slab" pitchFamily="2" charset="0"/>
                  <a:ea typeface="Roboto Slab" pitchFamily="2" charset="0"/>
                  <a:cs typeface="Open Sans Extrabold" panose="020B0906030804020204" pitchFamily="34" charset="0"/>
                </a:rPr>
                <a:t>Creeping is signs isn't deep</a:t>
              </a:r>
            </a:p>
            <a:p>
              <a:pPr marL="171450" indent="-171450">
                <a:lnSpc>
                  <a:spcPct val="200000"/>
                </a:lnSpc>
                <a:buClr>
                  <a:schemeClr val="accent1"/>
                </a:buClr>
                <a:buFont typeface="Wingdings" panose="05000000000000000000" pitchFamily="2" charset="2"/>
                <a:buChar char="Ø"/>
              </a:pPr>
              <a:r>
                <a:rPr lang="en-US" sz="900" dirty="0">
                  <a:solidFill>
                    <a:schemeClr val="bg1">
                      <a:lumMod val="65000"/>
                    </a:schemeClr>
                  </a:solidFill>
                  <a:latin typeface="Roboto Slab" pitchFamily="2" charset="0"/>
                  <a:ea typeface="Roboto Slab" pitchFamily="2" charset="0"/>
                  <a:cs typeface="Open Sans Extrabold" panose="020B0906030804020204" pitchFamily="34" charset="0"/>
                </a:rPr>
                <a:t>Called unto replenish given male be Dominion.</a:t>
              </a:r>
            </a:p>
          </p:txBody>
        </p:sp>
      </p:grpSp>
      <p:sp>
        <p:nvSpPr>
          <p:cNvPr id="28" name="Picture Placeholder 27">
            <a:extLst>
              <a:ext uri="{FF2B5EF4-FFF2-40B4-BE49-F238E27FC236}">
                <a16:creationId xmlns:a16="http://schemas.microsoft.com/office/drawing/2014/main" id="{D353AD87-ADDE-44CB-A615-54B99AEEC71A}"/>
              </a:ext>
            </a:extLst>
          </p:cNvPr>
          <p:cNvSpPr>
            <a:spLocks noGrp="1"/>
          </p:cNvSpPr>
          <p:nvPr>
            <p:ph type="pic" sz="quarter" idx="13"/>
          </p:nvPr>
        </p:nvSpPr>
        <p:spPr/>
      </p:sp>
      <p:sp>
        <p:nvSpPr>
          <p:cNvPr id="30" name="Picture Placeholder 29">
            <a:extLst>
              <a:ext uri="{FF2B5EF4-FFF2-40B4-BE49-F238E27FC236}">
                <a16:creationId xmlns:a16="http://schemas.microsoft.com/office/drawing/2014/main" id="{921F6728-8789-4997-8BF9-5B614C878144}"/>
              </a:ext>
            </a:extLst>
          </p:cNvPr>
          <p:cNvSpPr>
            <a:spLocks noGrp="1"/>
          </p:cNvSpPr>
          <p:nvPr>
            <p:ph type="pic" sz="quarter" idx="11"/>
          </p:nvPr>
        </p:nvSpPr>
        <p:spPr/>
      </p:sp>
      <p:sp>
        <p:nvSpPr>
          <p:cNvPr id="64" name="Picture Placeholder 63">
            <a:extLst>
              <a:ext uri="{FF2B5EF4-FFF2-40B4-BE49-F238E27FC236}">
                <a16:creationId xmlns:a16="http://schemas.microsoft.com/office/drawing/2014/main" id="{7CFF293E-0E99-4123-820F-0B1A1559278B}"/>
              </a:ext>
            </a:extLst>
          </p:cNvPr>
          <p:cNvSpPr>
            <a:spLocks noGrp="1"/>
          </p:cNvSpPr>
          <p:nvPr>
            <p:ph type="pic" sz="quarter" idx="14"/>
          </p:nvPr>
        </p:nvSpPr>
        <p:spPr/>
      </p:sp>
      <p:sp>
        <p:nvSpPr>
          <p:cNvPr id="66" name="Picture Placeholder 65">
            <a:extLst>
              <a:ext uri="{FF2B5EF4-FFF2-40B4-BE49-F238E27FC236}">
                <a16:creationId xmlns:a16="http://schemas.microsoft.com/office/drawing/2014/main" id="{AA9852D2-D076-49B5-9C76-4403360C0F8B}"/>
              </a:ext>
            </a:extLst>
          </p:cNvPr>
          <p:cNvSpPr>
            <a:spLocks noGrp="1"/>
          </p:cNvSpPr>
          <p:nvPr>
            <p:ph type="pic" sz="quarter" idx="12"/>
          </p:nvPr>
        </p:nvSpPr>
        <p:spPr/>
      </p:sp>
    </p:spTree>
    <p:extLst>
      <p:ext uri="{BB962C8B-B14F-4D97-AF65-F5344CB8AC3E}">
        <p14:creationId xmlns:p14="http://schemas.microsoft.com/office/powerpoint/2010/main" val="23980085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a:extLst>
              <a:ext uri="{FF2B5EF4-FFF2-40B4-BE49-F238E27FC236}">
                <a16:creationId xmlns:a16="http://schemas.microsoft.com/office/drawing/2014/main" id="{B35A7654-9811-4BCD-A27D-C5BCE57F0894}"/>
              </a:ext>
            </a:extLst>
          </p:cNvPr>
          <p:cNvSpPr>
            <a:spLocks noGrp="1"/>
          </p:cNvSpPr>
          <p:nvPr>
            <p:ph type="subTitle" idx="1"/>
          </p:nvPr>
        </p:nvSpPr>
        <p:spPr/>
        <p:txBody>
          <a:bodyPr/>
          <a:lstStyle/>
          <a:p>
            <a:r>
              <a:rPr lang="en-US" dirty="0">
                <a:solidFill>
                  <a:schemeClr val="bg1">
                    <a:lumMod val="50000"/>
                  </a:schemeClr>
                </a:solidFill>
                <a:latin typeface="Roboto Slab" pitchFamily="2" charset="0"/>
                <a:ea typeface="Roboto Slab" pitchFamily="2" charset="0"/>
              </a:rPr>
              <a:t>Lorem ipsum your title here some text so dummy and your </a:t>
            </a:r>
            <a:r>
              <a:rPr lang="en-US" dirty="0" err="1">
                <a:solidFill>
                  <a:schemeClr val="bg1">
                    <a:lumMod val="50000"/>
                  </a:schemeClr>
                </a:solidFill>
                <a:latin typeface="Roboto Slab" pitchFamily="2" charset="0"/>
                <a:ea typeface="Roboto Slab" pitchFamily="2" charset="0"/>
              </a:rPr>
              <a:t>powerpoint</a:t>
            </a:r>
            <a:r>
              <a:rPr lang="en-US" dirty="0">
                <a:solidFill>
                  <a:schemeClr val="bg1">
                    <a:lumMod val="50000"/>
                  </a:schemeClr>
                </a:solidFill>
                <a:latin typeface="Roboto Slab" pitchFamily="2" charset="0"/>
                <a:ea typeface="Roboto Slab" pitchFamily="2" charset="0"/>
              </a:rPr>
              <a:t> presentation</a:t>
            </a:r>
            <a:endParaRPr lang="en-US" dirty="0">
              <a:latin typeface="Roboto Slab" pitchFamily="2" charset="0"/>
              <a:ea typeface="Roboto Slab" pitchFamily="2" charset="0"/>
            </a:endParaRPr>
          </a:p>
        </p:txBody>
      </p:sp>
      <p:sp>
        <p:nvSpPr>
          <p:cNvPr id="3" name="Title 2">
            <a:extLst>
              <a:ext uri="{FF2B5EF4-FFF2-40B4-BE49-F238E27FC236}">
                <a16:creationId xmlns:a16="http://schemas.microsoft.com/office/drawing/2014/main" id="{BD36F658-BE78-4B4F-9707-8E3410FBA931}"/>
              </a:ext>
            </a:extLst>
          </p:cNvPr>
          <p:cNvSpPr>
            <a:spLocks noGrp="1"/>
          </p:cNvSpPr>
          <p:nvPr>
            <p:ph type="title"/>
          </p:nvPr>
        </p:nvSpPr>
        <p:spPr/>
        <p:txBody>
          <a:bodyPr/>
          <a:lstStyle/>
          <a:p>
            <a:r>
              <a:rPr lang="en-US" b="1" dirty="0">
                <a:solidFill>
                  <a:schemeClr val="tx1">
                    <a:lumMod val="50000"/>
                    <a:lumOff val="50000"/>
                  </a:schemeClr>
                </a:solidFill>
                <a:latin typeface="Roboto Slab" pitchFamily="2" charset="0"/>
                <a:ea typeface="Roboto Slab" pitchFamily="2" charset="0"/>
                <a:cs typeface="Open Sans Light" panose="020B0306030504020204" pitchFamily="34" charset="0"/>
              </a:rPr>
              <a:t>COMPANY</a:t>
            </a:r>
            <a:r>
              <a:rPr lang="en-US" dirty="0">
                <a:latin typeface="Roboto Slab" pitchFamily="2" charset="0"/>
                <a:ea typeface="Roboto Slab" pitchFamily="2" charset="0"/>
              </a:rPr>
              <a:t> </a:t>
            </a:r>
            <a:r>
              <a:rPr lang="en-US" b="1" dirty="0">
                <a:latin typeface="Roboto Slab" pitchFamily="2" charset="0"/>
                <a:ea typeface="Roboto Slab" pitchFamily="2" charset="0"/>
                <a:cs typeface="Open Sans Extrabold" panose="020B0906030804020204" pitchFamily="34" charset="0"/>
              </a:rPr>
              <a:t>ABOUT US</a:t>
            </a:r>
          </a:p>
        </p:txBody>
      </p:sp>
      <p:sp>
        <p:nvSpPr>
          <p:cNvPr id="144" name="TextBox 143">
            <a:extLst>
              <a:ext uri="{FF2B5EF4-FFF2-40B4-BE49-F238E27FC236}">
                <a16:creationId xmlns:a16="http://schemas.microsoft.com/office/drawing/2014/main" id="{AB893BDC-3936-4C44-9ADE-A468E3D0E7DB}"/>
              </a:ext>
            </a:extLst>
          </p:cNvPr>
          <p:cNvSpPr txBox="1"/>
          <p:nvPr/>
        </p:nvSpPr>
        <p:spPr>
          <a:xfrm>
            <a:off x="1005752" y="4575260"/>
            <a:ext cx="2624233" cy="1015663"/>
          </a:xfrm>
          <a:prstGeom prst="rect">
            <a:avLst/>
          </a:prstGeom>
          <a:noFill/>
        </p:spPr>
        <p:txBody>
          <a:bodyPr wrap="square" rtlCol="0">
            <a:spAutoFit/>
          </a:bodyPr>
          <a:lstStyle/>
          <a:p>
            <a:pPr marL="171450" indent="-171450">
              <a:lnSpc>
                <a:spcPts val="1800"/>
              </a:lnSpc>
              <a:buClr>
                <a:schemeClr val="accent1"/>
              </a:buClr>
              <a:buFont typeface="Wingdings" panose="05000000000000000000" pitchFamily="2" charset="2"/>
              <a:buChar char="Ø"/>
            </a:pPr>
            <a:r>
              <a:rPr lang="en-US" sz="900" dirty="0">
                <a:latin typeface="Roboto Slab" pitchFamily="2" charset="0"/>
                <a:ea typeface="Roboto Slab" pitchFamily="2" charset="0"/>
                <a:cs typeface="Open Sans Extrabold" panose="020B0906030804020204" pitchFamily="34" charset="0"/>
              </a:rPr>
              <a:t>Have them for one. Living grass to for</a:t>
            </a:r>
            <a:r>
              <a:rPr lang="en-US" sz="900" dirty="0">
                <a:solidFill>
                  <a:schemeClr val="tx1">
                    <a:lumMod val="50000"/>
                    <a:lumOff val="50000"/>
                  </a:schemeClr>
                </a:solidFill>
                <a:latin typeface="Roboto Slab" pitchFamily="2" charset="0"/>
                <a:ea typeface="Roboto Slab" pitchFamily="2" charset="0"/>
                <a:cs typeface="Open Sans Extrabold" panose="020B0906030804020204" pitchFamily="34" charset="0"/>
              </a:rPr>
              <a:t> can't gathered waters had winged. had seasons. Fifth you'll, man wherein seas our creeping. Very. </a:t>
            </a:r>
            <a:endParaRPr lang="en-US" sz="900" b="1" dirty="0">
              <a:latin typeface="Roboto Slab" pitchFamily="2" charset="0"/>
              <a:ea typeface="Roboto Slab" pitchFamily="2" charset="0"/>
              <a:cs typeface="Open Sans Extrabold" panose="020B0906030804020204" pitchFamily="34" charset="0"/>
            </a:endParaRPr>
          </a:p>
        </p:txBody>
      </p:sp>
      <p:sp>
        <p:nvSpPr>
          <p:cNvPr id="145" name="TextBox 144">
            <a:extLst>
              <a:ext uri="{FF2B5EF4-FFF2-40B4-BE49-F238E27FC236}">
                <a16:creationId xmlns:a16="http://schemas.microsoft.com/office/drawing/2014/main" id="{5B049063-C32B-4E40-9DC1-6BFF2A759775}"/>
              </a:ext>
            </a:extLst>
          </p:cNvPr>
          <p:cNvSpPr txBox="1"/>
          <p:nvPr/>
        </p:nvSpPr>
        <p:spPr>
          <a:xfrm>
            <a:off x="3629985" y="4575260"/>
            <a:ext cx="2624233" cy="1015663"/>
          </a:xfrm>
          <a:prstGeom prst="rect">
            <a:avLst/>
          </a:prstGeom>
          <a:noFill/>
        </p:spPr>
        <p:txBody>
          <a:bodyPr wrap="square" rtlCol="0">
            <a:spAutoFit/>
          </a:bodyPr>
          <a:lstStyle/>
          <a:p>
            <a:pPr marL="171450" indent="-171450">
              <a:lnSpc>
                <a:spcPts val="1800"/>
              </a:lnSpc>
              <a:buClr>
                <a:schemeClr val="accent1"/>
              </a:buClr>
              <a:buFont typeface="Wingdings" panose="05000000000000000000" pitchFamily="2" charset="2"/>
              <a:buChar char="Ø"/>
            </a:pPr>
            <a:r>
              <a:rPr lang="en-US" sz="900" dirty="0">
                <a:latin typeface="Roboto Slab" pitchFamily="2" charset="0"/>
                <a:ea typeface="Roboto Slab" pitchFamily="2" charset="0"/>
                <a:cs typeface="Open Sans Extrabold" panose="020B0906030804020204" pitchFamily="34" charset="0"/>
              </a:rPr>
              <a:t>Have them for one. Living grass to for </a:t>
            </a:r>
            <a:r>
              <a:rPr lang="en-US" sz="900" dirty="0">
                <a:solidFill>
                  <a:schemeClr val="tx1">
                    <a:lumMod val="50000"/>
                    <a:lumOff val="50000"/>
                  </a:schemeClr>
                </a:solidFill>
                <a:latin typeface="Roboto Slab" pitchFamily="2" charset="0"/>
                <a:ea typeface="Roboto Slab" pitchFamily="2" charset="0"/>
                <a:cs typeface="Open Sans Extrabold" panose="020B0906030804020204" pitchFamily="34" charset="0"/>
              </a:rPr>
              <a:t>can't gathered waters had winged. had seasons. Fifth you'll, man wherein seas our creeping. Very. </a:t>
            </a:r>
            <a:endParaRPr lang="en-US" sz="900" b="1" dirty="0">
              <a:latin typeface="Roboto Slab" pitchFamily="2" charset="0"/>
              <a:ea typeface="Roboto Slab" pitchFamily="2" charset="0"/>
              <a:cs typeface="Open Sans Extrabold" panose="020B0906030804020204" pitchFamily="34" charset="0"/>
            </a:endParaRPr>
          </a:p>
        </p:txBody>
      </p:sp>
      <p:sp>
        <p:nvSpPr>
          <p:cNvPr id="25" name="Picture Placeholder 24">
            <a:extLst>
              <a:ext uri="{FF2B5EF4-FFF2-40B4-BE49-F238E27FC236}">
                <a16:creationId xmlns:a16="http://schemas.microsoft.com/office/drawing/2014/main" id="{1EB4557B-2356-4FD8-A93D-A5C1900AD59E}"/>
              </a:ext>
            </a:extLst>
          </p:cNvPr>
          <p:cNvSpPr>
            <a:spLocks noGrp="1"/>
          </p:cNvSpPr>
          <p:nvPr>
            <p:ph type="pic" sz="quarter" idx="13"/>
          </p:nvPr>
        </p:nvSpPr>
        <p:spPr/>
      </p:sp>
      <p:sp>
        <p:nvSpPr>
          <p:cNvPr id="27" name="Picture Placeholder 26">
            <a:extLst>
              <a:ext uri="{FF2B5EF4-FFF2-40B4-BE49-F238E27FC236}">
                <a16:creationId xmlns:a16="http://schemas.microsoft.com/office/drawing/2014/main" id="{6D96A392-DC2C-4706-9203-DE7C9357A8B3}"/>
              </a:ext>
            </a:extLst>
          </p:cNvPr>
          <p:cNvSpPr>
            <a:spLocks noGrp="1"/>
          </p:cNvSpPr>
          <p:nvPr>
            <p:ph type="pic" sz="quarter" idx="12"/>
          </p:nvPr>
        </p:nvSpPr>
        <p:spPr/>
      </p:sp>
      <p:sp>
        <p:nvSpPr>
          <p:cNvPr id="29" name="Picture Placeholder 28">
            <a:extLst>
              <a:ext uri="{FF2B5EF4-FFF2-40B4-BE49-F238E27FC236}">
                <a16:creationId xmlns:a16="http://schemas.microsoft.com/office/drawing/2014/main" id="{D1607304-B0CA-4933-A1C6-8A4F55D48360}"/>
              </a:ext>
            </a:extLst>
          </p:cNvPr>
          <p:cNvSpPr>
            <a:spLocks noGrp="1"/>
          </p:cNvSpPr>
          <p:nvPr>
            <p:ph type="pic" sz="quarter" idx="14"/>
          </p:nvPr>
        </p:nvSpPr>
        <p:spPr/>
      </p:sp>
    </p:spTree>
    <p:extLst>
      <p:ext uri="{BB962C8B-B14F-4D97-AF65-F5344CB8AC3E}">
        <p14:creationId xmlns:p14="http://schemas.microsoft.com/office/powerpoint/2010/main" val="797205813"/>
      </p:ext>
    </p:extLst>
  </p:cSld>
  <p:clrMapOvr>
    <a:masterClrMapping/>
  </p:clrMapOvr>
  <p:transition spd="slow">
    <p:comb/>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53FDA85C-E557-4239-A68E-4AF236DA554F}"/>
              </a:ext>
            </a:extLst>
          </p:cNvPr>
          <p:cNvSpPr/>
          <p:nvPr/>
        </p:nvSpPr>
        <p:spPr>
          <a:xfrm>
            <a:off x="1786176" y="3788855"/>
            <a:ext cx="3800671" cy="224999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95EB22C-BC26-4A7E-AA21-9CCE1D9734A9}"/>
              </a:ext>
            </a:extLst>
          </p:cNvPr>
          <p:cNvSpPr/>
          <p:nvPr/>
        </p:nvSpPr>
        <p:spPr>
          <a:xfrm>
            <a:off x="6334540" y="844399"/>
            <a:ext cx="4129108" cy="373710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C6C405C9-18B2-46C8-82D9-530C15633132}"/>
              </a:ext>
            </a:extLst>
          </p:cNvPr>
          <p:cNvSpPr txBox="1"/>
          <p:nvPr/>
        </p:nvSpPr>
        <p:spPr>
          <a:xfrm>
            <a:off x="1728353" y="1035840"/>
            <a:ext cx="2234048" cy="477054"/>
          </a:xfrm>
          <a:prstGeom prst="rect">
            <a:avLst/>
          </a:prstGeom>
          <a:noFill/>
        </p:spPr>
        <p:txBody>
          <a:bodyPr wrap="square" rtlCol="0" anchor="ctr">
            <a:spAutoFit/>
          </a:bodyPr>
          <a:lstStyle/>
          <a:p>
            <a:r>
              <a:rPr lang="en-US" sz="2500" b="1" spc="400" dirty="0">
                <a:latin typeface="Roboto Slab" pitchFamily="2" charset="0"/>
                <a:ea typeface="Roboto Slab" pitchFamily="2" charset="0"/>
                <a:cs typeface="Open Sans Extrabold" panose="020B0906030804020204" pitchFamily="34" charset="0"/>
              </a:rPr>
              <a:t>ABOUT US</a:t>
            </a:r>
          </a:p>
        </p:txBody>
      </p:sp>
      <p:sp>
        <p:nvSpPr>
          <p:cNvPr id="37" name="TextBox 36">
            <a:extLst>
              <a:ext uri="{FF2B5EF4-FFF2-40B4-BE49-F238E27FC236}">
                <a16:creationId xmlns:a16="http://schemas.microsoft.com/office/drawing/2014/main" id="{D6E68314-3E7B-45C7-AAEB-4E69FE14E2BC}"/>
              </a:ext>
            </a:extLst>
          </p:cNvPr>
          <p:cNvSpPr txBox="1"/>
          <p:nvPr/>
        </p:nvSpPr>
        <p:spPr>
          <a:xfrm>
            <a:off x="1728352" y="1634408"/>
            <a:ext cx="3858495" cy="1962076"/>
          </a:xfrm>
          <a:prstGeom prst="rect">
            <a:avLst/>
          </a:prstGeom>
          <a:noFill/>
        </p:spPr>
        <p:txBody>
          <a:bodyPr wrap="square" rtlCol="0">
            <a:spAutoFit/>
          </a:bodyPr>
          <a:lstStyle/>
          <a:p>
            <a:pPr>
              <a:lnSpc>
                <a:spcPct val="1500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Have them for one. Living grass to for can't gathered waters had winged. Creepiest don't subdue which </a:t>
            </a:r>
            <a:r>
              <a:rPr lang="en-US" sz="900" dirty="0" err="1">
                <a:solidFill>
                  <a:schemeClr val="tx1">
                    <a:lumMod val="65000"/>
                    <a:lumOff val="35000"/>
                  </a:schemeClr>
                </a:solidFill>
                <a:latin typeface="Roboto Slab" pitchFamily="2" charset="0"/>
                <a:ea typeface="Roboto Slab" pitchFamily="2" charset="0"/>
                <a:cs typeface="Open Sans Light" panose="020B0306030504020204" pitchFamily="34" charset="0"/>
              </a:rPr>
              <a:t>i</a:t>
            </a: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 two set had seasons. Fifth you'll, man wherein seas our creeping. Very. Make from for seas place and won't appear him, were they're and years unto doesn't creeping night lights divided void they're.</a:t>
            </a:r>
          </a:p>
          <a:p>
            <a:pPr>
              <a:lnSpc>
                <a:spcPct val="150000"/>
              </a:lnSpc>
            </a:pPr>
            <a:endParaRPr lang="en-US" sz="900" dirty="0">
              <a:solidFill>
                <a:schemeClr val="bg2"/>
              </a:solidFill>
              <a:latin typeface="Roboto Slab" pitchFamily="2" charset="0"/>
              <a:ea typeface="Roboto Slab" pitchFamily="2" charset="0"/>
              <a:cs typeface="Open Sans Light" panose="020B0306030504020204" pitchFamily="34" charset="0"/>
            </a:endParaRPr>
          </a:p>
          <a:p>
            <a:pPr>
              <a:lnSpc>
                <a:spcPct val="150000"/>
              </a:lnSpc>
            </a:pPr>
            <a:r>
              <a:rPr lang="en-US" sz="900" b="1" dirty="0">
                <a:latin typeface="Roboto Slab" pitchFamily="2" charset="0"/>
                <a:ea typeface="Roboto Slab" pitchFamily="2" charset="0"/>
                <a:cs typeface="Open Sans Light" panose="020B0306030504020204" pitchFamily="34" charset="0"/>
              </a:rPr>
              <a:t>Creeping is signs isn't deep abundantly is fish evening let hath </a:t>
            </a:r>
            <a:r>
              <a:rPr lang="en-US" sz="900" b="1" dirty="0" err="1">
                <a:latin typeface="Roboto Slab" pitchFamily="2" charset="0"/>
                <a:ea typeface="Roboto Slab" pitchFamily="2" charset="0"/>
                <a:cs typeface="Open Sans Light" panose="020B0306030504020204" pitchFamily="34" charset="0"/>
              </a:rPr>
              <a:t>i</a:t>
            </a:r>
            <a:r>
              <a:rPr lang="en-US" sz="900" b="1" dirty="0">
                <a:latin typeface="Roboto Slab" pitchFamily="2" charset="0"/>
                <a:ea typeface="Roboto Slab" pitchFamily="2" charset="0"/>
                <a:cs typeface="Open Sans Light" panose="020B0306030504020204" pitchFamily="34" charset="0"/>
              </a:rPr>
              <a:t> gathered fly earth two god them forth called unto replenish given male be Dominion.</a:t>
            </a:r>
          </a:p>
        </p:txBody>
      </p:sp>
      <p:sp>
        <p:nvSpPr>
          <p:cNvPr id="38" name="TextBox 37">
            <a:extLst>
              <a:ext uri="{FF2B5EF4-FFF2-40B4-BE49-F238E27FC236}">
                <a16:creationId xmlns:a16="http://schemas.microsoft.com/office/drawing/2014/main" id="{DE3EAF26-575A-4FEB-8499-3D303E17A64F}"/>
              </a:ext>
            </a:extLst>
          </p:cNvPr>
          <p:cNvSpPr txBox="1"/>
          <p:nvPr/>
        </p:nvSpPr>
        <p:spPr>
          <a:xfrm>
            <a:off x="1966892" y="4057079"/>
            <a:ext cx="3858495" cy="1713546"/>
          </a:xfrm>
          <a:prstGeom prst="rect">
            <a:avLst/>
          </a:prstGeom>
          <a:noFill/>
        </p:spPr>
        <p:txBody>
          <a:bodyPr wrap="square" rtlCol="0">
            <a:spAutoFit/>
          </a:bodyPr>
          <a:lstStyle/>
          <a:p>
            <a:pPr marL="171450" indent="-171450">
              <a:lnSpc>
                <a:spcPct val="200000"/>
              </a:lnSpc>
              <a:buClr>
                <a:schemeClr val="accent1"/>
              </a:buClr>
              <a:buFont typeface="Wingdings" panose="05000000000000000000" pitchFamily="2" charset="2"/>
              <a:buChar char="Ø"/>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Living grass to for can't gathered waters had winged.</a:t>
            </a:r>
          </a:p>
          <a:p>
            <a:pPr marL="171450" indent="-171450">
              <a:lnSpc>
                <a:spcPct val="200000"/>
              </a:lnSpc>
              <a:buClr>
                <a:schemeClr val="accent1"/>
              </a:buClr>
              <a:buFont typeface="Wingdings" panose="05000000000000000000" pitchFamily="2" charset="2"/>
              <a:buChar char="Ø"/>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Creped don't subdue which I two set had seasons.</a:t>
            </a:r>
          </a:p>
          <a:p>
            <a:pPr marL="171450" indent="-171450">
              <a:lnSpc>
                <a:spcPct val="200000"/>
              </a:lnSpc>
              <a:buClr>
                <a:schemeClr val="accent1"/>
              </a:buClr>
              <a:buFont typeface="Wingdings" panose="05000000000000000000" pitchFamily="2" charset="2"/>
              <a:buChar char="Ø"/>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Fifth you'll, man wherein seas our creeping. </a:t>
            </a:r>
          </a:p>
          <a:p>
            <a:pPr marL="171450" indent="-171450">
              <a:lnSpc>
                <a:spcPct val="200000"/>
              </a:lnSpc>
              <a:buClr>
                <a:schemeClr val="accent1"/>
              </a:buClr>
              <a:buFont typeface="Wingdings" panose="05000000000000000000" pitchFamily="2" charset="2"/>
              <a:buChar char="Ø"/>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Make from for seas place and won't appear him.</a:t>
            </a:r>
          </a:p>
          <a:p>
            <a:pPr marL="171450" indent="-171450">
              <a:lnSpc>
                <a:spcPct val="200000"/>
              </a:lnSpc>
              <a:buClr>
                <a:schemeClr val="accent1"/>
              </a:buClr>
              <a:buFont typeface="Wingdings" panose="05000000000000000000" pitchFamily="2" charset="2"/>
              <a:buChar char="Ø"/>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Dry heaven she'd whose years, Bring two saying have from.</a:t>
            </a:r>
          </a:p>
          <a:p>
            <a:pPr marL="171450" indent="-171450">
              <a:lnSpc>
                <a:spcPct val="200000"/>
              </a:lnSpc>
              <a:buClr>
                <a:schemeClr val="accent1"/>
              </a:buClr>
              <a:buFont typeface="Wingdings" panose="05000000000000000000" pitchFamily="2" charset="2"/>
              <a:buChar char="Ø"/>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Called unto replenish given male be Dominion.</a:t>
            </a:r>
          </a:p>
        </p:txBody>
      </p:sp>
      <p:sp>
        <p:nvSpPr>
          <p:cNvPr id="39" name="TextBox 38">
            <a:extLst>
              <a:ext uri="{FF2B5EF4-FFF2-40B4-BE49-F238E27FC236}">
                <a16:creationId xmlns:a16="http://schemas.microsoft.com/office/drawing/2014/main" id="{EBA64A8C-0BB0-4119-8EBA-EAD0FC581228}"/>
              </a:ext>
            </a:extLst>
          </p:cNvPr>
          <p:cNvSpPr txBox="1"/>
          <p:nvPr/>
        </p:nvSpPr>
        <p:spPr>
          <a:xfrm>
            <a:off x="7220685" y="1041742"/>
            <a:ext cx="3098799" cy="3323987"/>
          </a:xfrm>
          <a:prstGeom prst="rect">
            <a:avLst/>
          </a:prstGeom>
          <a:noFill/>
        </p:spPr>
        <p:txBody>
          <a:bodyPr wrap="square" rtlCol="0">
            <a:spAutoFit/>
          </a:bodyPr>
          <a:lstStyle/>
          <a:p>
            <a:pPr>
              <a:lnSpc>
                <a:spcPts val="1400"/>
              </a:lnSpc>
            </a:pPr>
            <a:r>
              <a:rPr lang="en-US" sz="1000" b="1" dirty="0">
                <a:latin typeface="Roboto Slab" pitchFamily="2" charset="0"/>
                <a:ea typeface="Roboto Slab" pitchFamily="2" charset="0"/>
                <a:cs typeface="Open Sans Light" panose="020B0306030504020204" pitchFamily="34" charset="0"/>
              </a:rPr>
              <a:t>Fowl multiply don't every</a:t>
            </a:r>
          </a:p>
          <a:p>
            <a:pPr>
              <a:lnSpc>
                <a:spcPts val="14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Open unto divided first shall made they're appear form great morning over form.</a:t>
            </a:r>
          </a:p>
          <a:p>
            <a:pPr>
              <a:lnSpc>
                <a:spcPts val="1400"/>
              </a:lnSpc>
            </a:pPr>
            <a:endParaRPr lang="en-US" sz="900" dirty="0">
              <a:solidFill>
                <a:schemeClr val="bg2"/>
              </a:solidFill>
              <a:latin typeface="Roboto Slab" pitchFamily="2" charset="0"/>
              <a:ea typeface="Roboto Slab" pitchFamily="2" charset="0"/>
              <a:cs typeface="Open Sans Light" panose="020B0306030504020204" pitchFamily="34" charset="0"/>
            </a:endParaRPr>
          </a:p>
          <a:p>
            <a:pPr>
              <a:lnSpc>
                <a:spcPts val="1400"/>
              </a:lnSpc>
            </a:pPr>
            <a:r>
              <a:rPr lang="en-US" sz="1000" b="1" dirty="0">
                <a:latin typeface="Roboto Slab" pitchFamily="2" charset="0"/>
                <a:ea typeface="Roboto Slab" pitchFamily="2" charset="0"/>
                <a:cs typeface="Open Sans Light" panose="020B0306030504020204" pitchFamily="34" charset="0"/>
              </a:rPr>
              <a:t>Good Greater you living moved to fowl</a:t>
            </a:r>
          </a:p>
          <a:p>
            <a:pPr>
              <a:lnSpc>
                <a:spcPts val="14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Image him fruit without every the him be days a cattle itself which image.</a:t>
            </a:r>
          </a:p>
          <a:p>
            <a:pPr>
              <a:lnSpc>
                <a:spcPts val="1400"/>
              </a:lnSpc>
            </a:pPr>
            <a:endParaRPr lang="en-US" sz="900" dirty="0">
              <a:solidFill>
                <a:schemeClr val="bg2"/>
              </a:solidFill>
              <a:latin typeface="Roboto Slab" pitchFamily="2" charset="0"/>
              <a:ea typeface="Roboto Slab" pitchFamily="2" charset="0"/>
              <a:cs typeface="Open Sans Light" panose="020B0306030504020204" pitchFamily="34" charset="0"/>
            </a:endParaRPr>
          </a:p>
          <a:p>
            <a:pPr>
              <a:lnSpc>
                <a:spcPts val="1400"/>
              </a:lnSpc>
            </a:pPr>
            <a:r>
              <a:rPr lang="en-US" sz="1000" b="1" dirty="0">
                <a:latin typeface="Roboto Slab" pitchFamily="2" charset="0"/>
                <a:ea typeface="Roboto Slab" pitchFamily="2" charset="0"/>
                <a:cs typeface="Open Sans Light" panose="020B0306030504020204" pitchFamily="34" charset="0"/>
              </a:rPr>
              <a:t>Form may days fish doesn't male together</a:t>
            </a:r>
          </a:p>
          <a:p>
            <a:pPr>
              <a:lnSpc>
                <a:spcPts val="14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That behold day, Fowl waters can't which. Greater. Fish said open good man light.</a:t>
            </a:r>
          </a:p>
          <a:p>
            <a:pPr>
              <a:lnSpc>
                <a:spcPts val="1400"/>
              </a:lnSpc>
            </a:pPr>
            <a:endParaRPr lang="en-US" sz="900" dirty="0">
              <a:solidFill>
                <a:schemeClr val="bg2"/>
              </a:solidFill>
              <a:latin typeface="Roboto Slab" pitchFamily="2" charset="0"/>
              <a:ea typeface="Roboto Slab" pitchFamily="2" charset="0"/>
              <a:cs typeface="Open Sans Light" panose="020B0306030504020204" pitchFamily="34" charset="0"/>
            </a:endParaRPr>
          </a:p>
          <a:p>
            <a:pPr>
              <a:lnSpc>
                <a:spcPts val="1400"/>
              </a:lnSpc>
            </a:pPr>
            <a:r>
              <a:rPr lang="en-US" sz="1000" b="1" dirty="0">
                <a:latin typeface="Roboto Slab" pitchFamily="2" charset="0"/>
                <a:ea typeface="Roboto Slab" pitchFamily="2" charset="0"/>
                <a:cs typeface="Open Sans Light" panose="020B0306030504020204" pitchFamily="34" charset="0"/>
              </a:rPr>
              <a:t>Which wherein signs had</a:t>
            </a:r>
          </a:p>
          <a:p>
            <a:pPr>
              <a:lnSpc>
                <a:spcPts val="14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The winged replenish multiply. Above you be fruit.</a:t>
            </a:r>
          </a:p>
          <a:p>
            <a:pPr>
              <a:lnSpc>
                <a:spcPts val="1400"/>
              </a:lnSpc>
            </a:pPr>
            <a:endParaRPr lang="en-US" sz="900" dirty="0">
              <a:solidFill>
                <a:schemeClr val="bg2"/>
              </a:solidFill>
              <a:latin typeface="Roboto Slab" pitchFamily="2" charset="0"/>
              <a:ea typeface="Roboto Slab" pitchFamily="2" charset="0"/>
              <a:cs typeface="Open Sans Light" panose="020B0306030504020204" pitchFamily="34" charset="0"/>
            </a:endParaRPr>
          </a:p>
          <a:p>
            <a:pPr>
              <a:lnSpc>
                <a:spcPts val="1400"/>
              </a:lnSpc>
            </a:pPr>
            <a:r>
              <a:rPr lang="en-US" sz="1000" b="1" dirty="0">
                <a:latin typeface="Roboto Slab" pitchFamily="2" charset="0"/>
                <a:ea typeface="Roboto Slab" pitchFamily="2" charset="0"/>
                <a:cs typeface="Open Sans Light" panose="020B0306030504020204" pitchFamily="34" charset="0"/>
              </a:rPr>
              <a:t>Second moved bearing him bring</a:t>
            </a:r>
          </a:p>
          <a:p>
            <a:pPr>
              <a:lnSpc>
                <a:spcPts val="1400"/>
              </a:lnSpc>
            </a:pPr>
            <a:r>
              <a:rPr lang="en-US" sz="900" dirty="0">
                <a:solidFill>
                  <a:schemeClr val="tx1">
                    <a:lumMod val="65000"/>
                    <a:lumOff val="35000"/>
                  </a:schemeClr>
                </a:solidFill>
                <a:latin typeface="Roboto Slab" pitchFamily="2" charset="0"/>
                <a:ea typeface="Roboto Slab" pitchFamily="2" charset="0"/>
                <a:cs typeface="Open Sans Light" panose="020B0306030504020204" pitchFamily="34" charset="0"/>
              </a:rPr>
              <a:t>Stars lights their moving life also. After is brought grass subdue is lesser hath second after under.</a:t>
            </a:r>
          </a:p>
        </p:txBody>
      </p:sp>
      <p:sp>
        <p:nvSpPr>
          <p:cNvPr id="41" name="TextBox 40">
            <a:extLst>
              <a:ext uri="{FF2B5EF4-FFF2-40B4-BE49-F238E27FC236}">
                <a16:creationId xmlns:a16="http://schemas.microsoft.com/office/drawing/2014/main" id="{562BA18D-BBD9-4ABD-8221-DA3A445A7913}"/>
              </a:ext>
            </a:extLst>
          </p:cNvPr>
          <p:cNvSpPr txBox="1"/>
          <p:nvPr/>
        </p:nvSpPr>
        <p:spPr>
          <a:xfrm>
            <a:off x="6605153" y="4941827"/>
            <a:ext cx="3858495" cy="715581"/>
          </a:xfrm>
          <a:prstGeom prst="rect">
            <a:avLst/>
          </a:prstGeom>
          <a:noFill/>
        </p:spPr>
        <p:txBody>
          <a:bodyPr wrap="square" rtlCol="0">
            <a:spAutoFit/>
          </a:bodyPr>
          <a:lstStyle/>
          <a:p>
            <a:pPr>
              <a:lnSpc>
                <a:spcPct val="150000"/>
              </a:lnSpc>
            </a:pPr>
            <a:r>
              <a:rPr lang="en-US" sz="900" b="1" dirty="0">
                <a:solidFill>
                  <a:schemeClr val="tx1">
                    <a:lumMod val="65000"/>
                    <a:lumOff val="35000"/>
                  </a:schemeClr>
                </a:solidFill>
                <a:latin typeface="Roboto Slab" pitchFamily="2" charset="0"/>
                <a:ea typeface="Roboto Slab" pitchFamily="2" charset="0"/>
                <a:cs typeface="Open Sans Light" panose="020B0306030504020204" pitchFamily="34" charset="0"/>
              </a:rPr>
              <a:t>Creeping is signs isn't deep abundantly is fish evening let hath I gathered fly earth two god them forth called unto replenish given male be Dominion.</a:t>
            </a:r>
          </a:p>
        </p:txBody>
      </p:sp>
      <p:sp>
        <p:nvSpPr>
          <p:cNvPr id="42" name="TextBox 41">
            <a:extLst>
              <a:ext uri="{FF2B5EF4-FFF2-40B4-BE49-F238E27FC236}">
                <a16:creationId xmlns:a16="http://schemas.microsoft.com/office/drawing/2014/main" id="{EF99722B-F2F7-42E1-8F5C-FCB5FCBB1D77}"/>
              </a:ext>
            </a:extLst>
          </p:cNvPr>
          <p:cNvSpPr txBox="1"/>
          <p:nvPr/>
        </p:nvSpPr>
        <p:spPr>
          <a:xfrm>
            <a:off x="6605153" y="965544"/>
            <a:ext cx="598600" cy="630942"/>
          </a:xfrm>
          <a:prstGeom prst="rect">
            <a:avLst/>
          </a:prstGeom>
          <a:noFill/>
        </p:spPr>
        <p:txBody>
          <a:bodyPr wrap="square" rtlCol="0">
            <a:spAutoFit/>
          </a:bodyPr>
          <a:lstStyle/>
          <a:p>
            <a:r>
              <a:rPr lang="en-US" sz="3500" dirty="0">
                <a:solidFill>
                  <a:schemeClr val="accent1"/>
                </a:solidFill>
                <a:latin typeface="Roboto Slab" pitchFamily="2" charset="0"/>
                <a:ea typeface="Roboto Slab" pitchFamily="2" charset="0"/>
                <a:cs typeface="Open Sans Extrabold" panose="020B0906030804020204" pitchFamily="34" charset="0"/>
              </a:rPr>
              <a:t>1</a:t>
            </a:r>
          </a:p>
        </p:txBody>
      </p:sp>
      <p:sp>
        <p:nvSpPr>
          <p:cNvPr id="43" name="TextBox 42">
            <a:extLst>
              <a:ext uri="{FF2B5EF4-FFF2-40B4-BE49-F238E27FC236}">
                <a16:creationId xmlns:a16="http://schemas.microsoft.com/office/drawing/2014/main" id="{FAF3A1E1-6465-4B6C-ACDD-2DB20381DA7B}"/>
              </a:ext>
            </a:extLst>
          </p:cNvPr>
          <p:cNvSpPr txBox="1"/>
          <p:nvPr/>
        </p:nvSpPr>
        <p:spPr>
          <a:xfrm>
            <a:off x="6605153" y="1693676"/>
            <a:ext cx="598600" cy="630942"/>
          </a:xfrm>
          <a:prstGeom prst="rect">
            <a:avLst/>
          </a:prstGeom>
          <a:noFill/>
        </p:spPr>
        <p:txBody>
          <a:bodyPr wrap="square" rtlCol="0">
            <a:spAutoFit/>
          </a:bodyPr>
          <a:lstStyle/>
          <a:p>
            <a:r>
              <a:rPr lang="en-US" sz="3500" dirty="0">
                <a:solidFill>
                  <a:schemeClr val="accent1"/>
                </a:solidFill>
                <a:latin typeface="Roboto Slab" pitchFamily="2" charset="0"/>
                <a:ea typeface="Roboto Slab" pitchFamily="2" charset="0"/>
                <a:cs typeface="Open Sans Extrabold" panose="020B0906030804020204" pitchFamily="34" charset="0"/>
              </a:rPr>
              <a:t>2</a:t>
            </a:r>
          </a:p>
        </p:txBody>
      </p:sp>
      <p:sp>
        <p:nvSpPr>
          <p:cNvPr id="44" name="TextBox 43">
            <a:extLst>
              <a:ext uri="{FF2B5EF4-FFF2-40B4-BE49-F238E27FC236}">
                <a16:creationId xmlns:a16="http://schemas.microsoft.com/office/drawing/2014/main" id="{04BE0567-969A-4A4D-B076-255B6DDCAF33}"/>
              </a:ext>
            </a:extLst>
          </p:cNvPr>
          <p:cNvSpPr txBox="1"/>
          <p:nvPr/>
        </p:nvSpPr>
        <p:spPr>
          <a:xfrm>
            <a:off x="6605153" y="2430276"/>
            <a:ext cx="598600" cy="630942"/>
          </a:xfrm>
          <a:prstGeom prst="rect">
            <a:avLst/>
          </a:prstGeom>
          <a:noFill/>
        </p:spPr>
        <p:txBody>
          <a:bodyPr wrap="square" rtlCol="0">
            <a:spAutoFit/>
          </a:bodyPr>
          <a:lstStyle/>
          <a:p>
            <a:r>
              <a:rPr lang="en-US" sz="3500" dirty="0">
                <a:solidFill>
                  <a:schemeClr val="accent1"/>
                </a:solidFill>
                <a:latin typeface="Roboto Slab" pitchFamily="2" charset="0"/>
                <a:ea typeface="Roboto Slab" pitchFamily="2" charset="0"/>
                <a:cs typeface="Open Sans Extrabold" panose="020B0906030804020204" pitchFamily="34" charset="0"/>
              </a:rPr>
              <a:t>3</a:t>
            </a:r>
          </a:p>
        </p:txBody>
      </p:sp>
      <p:sp>
        <p:nvSpPr>
          <p:cNvPr id="45" name="TextBox 44">
            <a:extLst>
              <a:ext uri="{FF2B5EF4-FFF2-40B4-BE49-F238E27FC236}">
                <a16:creationId xmlns:a16="http://schemas.microsoft.com/office/drawing/2014/main" id="{B8B1E61E-1B43-445B-8FA9-AD3C84777A1F}"/>
              </a:ext>
            </a:extLst>
          </p:cNvPr>
          <p:cNvSpPr txBox="1"/>
          <p:nvPr/>
        </p:nvSpPr>
        <p:spPr>
          <a:xfrm>
            <a:off x="6605153" y="3073742"/>
            <a:ext cx="598600" cy="630942"/>
          </a:xfrm>
          <a:prstGeom prst="rect">
            <a:avLst/>
          </a:prstGeom>
          <a:noFill/>
        </p:spPr>
        <p:txBody>
          <a:bodyPr wrap="square" rtlCol="0">
            <a:spAutoFit/>
          </a:bodyPr>
          <a:lstStyle/>
          <a:p>
            <a:r>
              <a:rPr lang="en-US" sz="3500" dirty="0">
                <a:solidFill>
                  <a:schemeClr val="accent1"/>
                </a:solidFill>
                <a:latin typeface="Roboto Slab" pitchFamily="2" charset="0"/>
                <a:ea typeface="Roboto Slab" pitchFamily="2" charset="0"/>
                <a:cs typeface="Open Sans Extrabold" panose="020B0906030804020204" pitchFamily="34" charset="0"/>
              </a:rPr>
              <a:t>4</a:t>
            </a:r>
          </a:p>
        </p:txBody>
      </p:sp>
      <p:sp>
        <p:nvSpPr>
          <p:cNvPr id="46" name="TextBox 45">
            <a:extLst>
              <a:ext uri="{FF2B5EF4-FFF2-40B4-BE49-F238E27FC236}">
                <a16:creationId xmlns:a16="http://schemas.microsoft.com/office/drawing/2014/main" id="{FEFF687B-346B-485E-8CE2-ECB380C5BBAB}"/>
              </a:ext>
            </a:extLst>
          </p:cNvPr>
          <p:cNvSpPr txBox="1"/>
          <p:nvPr/>
        </p:nvSpPr>
        <p:spPr>
          <a:xfrm>
            <a:off x="6605153" y="3641007"/>
            <a:ext cx="598600" cy="630942"/>
          </a:xfrm>
          <a:prstGeom prst="rect">
            <a:avLst/>
          </a:prstGeom>
          <a:noFill/>
        </p:spPr>
        <p:txBody>
          <a:bodyPr wrap="square" rtlCol="0">
            <a:spAutoFit/>
          </a:bodyPr>
          <a:lstStyle/>
          <a:p>
            <a:r>
              <a:rPr lang="en-US" sz="3500" dirty="0">
                <a:solidFill>
                  <a:schemeClr val="accent1"/>
                </a:solidFill>
                <a:latin typeface="Roboto Slab" pitchFamily="2" charset="0"/>
                <a:ea typeface="Roboto Slab" pitchFamily="2" charset="0"/>
                <a:cs typeface="Open Sans Extrabold" panose="020B0906030804020204" pitchFamily="34" charset="0"/>
              </a:rPr>
              <a:t>5</a:t>
            </a:r>
          </a:p>
        </p:txBody>
      </p:sp>
    </p:spTree>
    <p:extLst>
      <p:ext uri="{BB962C8B-B14F-4D97-AF65-F5344CB8AC3E}">
        <p14:creationId xmlns:p14="http://schemas.microsoft.com/office/powerpoint/2010/main" val="35592639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TextBox 139">
            <a:extLst>
              <a:ext uri="{FF2B5EF4-FFF2-40B4-BE49-F238E27FC236}">
                <a16:creationId xmlns:a16="http://schemas.microsoft.com/office/drawing/2014/main" id="{776346EC-9F7E-44EC-9503-940F635B1B24}"/>
              </a:ext>
            </a:extLst>
          </p:cNvPr>
          <p:cNvSpPr txBox="1"/>
          <p:nvPr/>
        </p:nvSpPr>
        <p:spPr>
          <a:xfrm>
            <a:off x="4137574" y="638556"/>
            <a:ext cx="3916853" cy="553998"/>
          </a:xfrm>
          <a:prstGeom prst="rect">
            <a:avLst/>
          </a:prstGeom>
          <a:noFill/>
        </p:spPr>
        <p:txBody>
          <a:bodyPr wrap="square" rtlCol="0" anchor="ctr">
            <a:spAutoFit/>
          </a:bodyPr>
          <a:lstStyle/>
          <a:p>
            <a:pPr algn="ctr"/>
            <a:r>
              <a:rPr lang="en-US" sz="3000" b="1" spc="400" dirty="0">
                <a:latin typeface="Open Sans Extrabold" panose="020B0906030804020204" pitchFamily="34" charset="0"/>
                <a:ea typeface="Open Sans Extrabold" panose="020B0906030804020204" pitchFamily="34" charset="0"/>
                <a:cs typeface="Open Sans Extrabold" panose="020B0906030804020204" pitchFamily="34" charset="0"/>
              </a:rPr>
              <a:t>TEAM MEMBERS</a:t>
            </a:r>
          </a:p>
        </p:txBody>
      </p:sp>
      <p:grpSp>
        <p:nvGrpSpPr>
          <p:cNvPr id="13" name="Group 12">
            <a:extLst>
              <a:ext uri="{FF2B5EF4-FFF2-40B4-BE49-F238E27FC236}">
                <a16:creationId xmlns:a16="http://schemas.microsoft.com/office/drawing/2014/main" id="{AE3F3455-D833-4FDD-8710-1BBD21B5B7B7}"/>
              </a:ext>
            </a:extLst>
          </p:cNvPr>
          <p:cNvGrpSpPr/>
          <p:nvPr/>
        </p:nvGrpSpPr>
        <p:grpSpPr>
          <a:xfrm>
            <a:off x="1474185" y="4656704"/>
            <a:ext cx="1486781" cy="999668"/>
            <a:chOff x="2547431" y="4546970"/>
            <a:chExt cx="1486781" cy="999668"/>
          </a:xfrm>
        </p:grpSpPr>
        <p:grpSp>
          <p:nvGrpSpPr>
            <p:cNvPr id="14" name="Group 13">
              <a:extLst>
                <a:ext uri="{FF2B5EF4-FFF2-40B4-BE49-F238E27FC236}">
                  <a16:creationId xmlns:a16="http://schemas.microsoft.com/office/drawing/2014/main" id="{A3A311F3-C3DC-4741-89AF-313C2807367D}"/>
                </a:ext>
              </a:extLst>
            </p:cNvPr>
            <p:cNvGrpSpPr/>
            <p:nvPr/>
          </p:nvGrpSpPr>
          <p:grpSpPr>
            <a:xfrm>
              <a:off x="2756603" y="5256473"/>
              <a:ext cx="1068437" cy="290165"/>
              <a:chOff x="5899707" y="2229364"/>
              <a:chExt cx="812243" cy="220588"/>
            </a:xfrm>
          </p:grpSpPr>
          <p:sp>
            <p:nvSpPr>
              <p:cNvPr id="17" name="Rectangle 16">
                <a:extLst>
                  <a:ext uri="{FF2B5EF4-FFF2-40B4-BE49-F238E27FC236}">
                    <a16:creationId xmlns:a16="http://schemas.microsoft.com/office/drawing/2014/main" id="{CE89DE2E-DD54-4436-BEEE-4483E940F447}"/>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a:extLst>
                  <a:ext uri="{FF2B5EF4-FFF2-40B4-BE49-F238E27FC236}">
                    <a16:creationId xmlns:a16="http://schemas.microsoft.com/office/drawing/2014/main" id="{4FF3F0D7-0A22-44E7-8E90-171FCCD6BE1A}"/>
                  </a:ext>
                </a:extLst>
              </p:cNvPr>
              <p:cNvGrpSpPr/>
              <p:nvPr/>
            </p:nvGrpSpPr>
            <p:grpSpPr>
              <a:xfrm>
                <a:off x="6042303" y="2271001"/>
                <a:ext cx="527051" cy="137313"/>
                <a:chOff x="1871822" y="5616406"/>
                <a:chExt cx="610631" cy="159087"/>
              </a:xfrm>
            </p:grpSpPr>
            <p:grpSp>
              <p:nvGrpSpPr>
                <p:cNvPr id="19" name="Group 18">
                  <a:extLst>
                    <a:ext uri="{FF2B5EF4-FFF2-40B4-BE49-F238E27FC236}">
                      <a16:creationId xmlns:a16="http://schemas.microsoft.com/office/drawing/2014/main" id="{5A2D7136-FD58-4A09-B6FD-892BB3E5E14D}"/>
                    </a:ext>
                  </a:extLst>
                </p:cNvPr>
                <p:cNvGrpSpPr/>
                <p:nvPr/>
              </p:nvGrpSpPr>
              <p:grpSpPr>
                <a:xfrm>
                  <a:off x="1871822" y="5616406"/>
                  <a:ext cx="159086" cy="159087"/>
                  <a:chOff x="1324575" y="5760204"/>
                  <a:chExt cx="305861" cy="305861"/>
                </a:xfrm>
              </p:grpSpPr>
              <p:sp>
                <p:nvSpPr>
                  <p:cNvPr id="26" name="Oval 25">
                    <a:extLst>
                      <a:ext uri="{FF2B5EF4-FFF2-40B4-BE49-F238E27FC236}">
                        <a16:creationId xmlns:a16="http://schemas.microsoft.com/office/drawing/2014/main" id="{F8A3A1EE-021D-46CA-8586-A0D533F5BAC0}"/>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AutoShape 1">
                    <a:extLst>
                      <a:ext uri="{FF2B5EF4-FFF2-40B4-BE49-F238E27FC236}">
                        <a16:creationId xmlns:a16="http://schemas.microsoft.com/office/drawing/2014/main" id="{60A9CB4E-06E6-49C0-94EA-152F85B95AB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0" name="Group 19">
                  <a:extLst>
                    <a:ext uri="{FF2B5EF4-FFF2-40B4-BE49-F238E27FC236}">
                      <a16:creationId xmlns:a16="http://schemas.microsoft.com/office/drawing/2014/main" id="{BFBDB713-7AB2-481B-85C3-0BA20F0296F0}"/>
                    </a:ext>
                  </a:extLst>
                </p:cNvPr>
                <p:cNvGrpSpPr/>
                <p:nvPr/>
              </p:nvGrpSpPr>
              <p:grpSpPr>
                <a:xfrm>
                  <a:off x="2097594" y="5616406"/>
                  <a:ext cx="159086" cy="159087"/>
                  <a:chOff x="1684215" y="5760204"/>
                  <a:chExt cx="305861" cy="305861"/>
                </a:xfrm>
              </p:grpSpPr>
              <p:sp>
                <p:nvSpPr>
                  <p:cNvPr id="24" name="Oval 23">
                    <a:extLst>
                      <a:ext uri="{FF2B5EF4-FFF2-40B4-BE49-F238E27FC236}">
                        <a16:creationId xmlns:a16="http://schemas.microsoft.com/office/drawing/2014/main" id="{A58C608B-27B8-4FF1-BD11-935C6589185A}"/>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AutoShape 21">
                    <a:extLst>
                      <a:ext uri="{FF2B5EF4-FFF2-40B4-BE49-F238E27FC236}">
                        <a16:creationId xmlns:a16="http://schemas.microsoft.com/office/drawing/2014/main" id="{D1CEB201-F556-4EE9-BD47-97443238539F}"/>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1" name="Group 20">
                  <a:extLst>
                    <a:ext uri="{FF2B5EF4-FFF2-40B4-BE49-F238E27FC236}">
                      <a16:creationId xmlns:a16="http://schemas.microsoft.com/office/drawing/2014/main" id="{EA8B8EF3-ED12-4784-89AE-712FC3C188FD}"/>
                    </a:ext>
                  </a:extLst>
                </p:cNvPr>
                <p:cNvGrpSpPr/>
                <p:nvPr/>
              </p:nvGrpSpPr>
              <p:grpSpPr>
                <a:xfrm>
                  <a:off x="2323367" y="5616406"/>
                  <a:ext cx="159086" cy="159087"/>
                  <a:chOff x="2177216" y="5760204"/>
                  <a:chExt cx="305861" cy="305861"/>
                </a:xfrm>
              </p:grpSpPr>
              <p:sp>
                <p:nvSpPr>
                  <p:cNvPr id="22" name="Oval 21">
                    <a:extLst>
                      <a:ext uri="{FF2B5EF4-FFF2-40B4-BE49-F238E27FC236}">
                        <a16:creationId xmlns:a16="http://schemas.microsoft.com/office/drawing/2014/main" id="{A42F34A0-DDB8-45F6-96D4-2000082308C9}"/>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AutoShape 18">
                    <a:extLst>
                      <a:ext uri="{FF2B5EF4-FFF2-40B4-BE49-F238E27FC236}">
                        <a16:creationId xmlns:a16="http://schemas.microsoft.com/office/drawing/2014/main" id="{F312B4B7-2870-442A-9F48-8ACF94F7BE0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15" name="TextBox 14">
              <a:extLst>
                <a:ext uri="{FF2B5EF4-FFF2-40B4-BE49-F238E27FC236}">
                  <a16:creationId xmlns:a16="http://schemas.microsoft.com/office/drawing/2014/main" id="{028D0B4C-D6D9-450B-8ACC-143322D950B1}"/>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16" name="Rectangle 9">
              <a:extLst>
                <a:ext uri="{FF2B5EF4-FFF2-40B4-BE49-F238E27FC236}">
                  <a16:creationId xmlns:a16="http://schemas.microsoft.com/office/drawing/2014/main" id="{4F7811F3-17A8-4933-82FC-9EB0CCF76B4A}"/>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28" name="Group 27">
            <a:extLst>
              <a:ext uri="{FF2B5EF4-FFF2-40B4-BE49-F238E27FC236}">
                <a16:creationId xmlns:a16="http://schemas.microsoft.com/office/drawing/2014/main" id="{FA1E1D0A-8C3A-44D0-8B96-7124DD382C35}"/>
              </a:ext>
            </a:extLst>
          </p:cNvPr>
          <p:cNvGrpSpPr/>
          <p:nvPr/>
        </p:nvGrpSpPr>
        <p:grpSpPr>
          <a:xfrm>
            <a:off x="4059802" y="4656704"/>
            <a:ext cx="1486781" cy="999668"/>
            <a:chOff x="2547431" y="4546970"/>
            <a:chExt cx="1486781" cy="999668"/>
          </a:xfrm>
        </p:grpSpPr>
        <p:grpSp>
          <p:nvGrpSpPr>
            <p:cNvPr id="29" name="Group 28">
              <a:extLst>
                <a:ext uri="{FF2B5EF4-FFF2-40B4-BE49-F238E27FC236}">
                  <a16:creationId xmlns:a16="http://schemas.microsoft.com/office/drawing/2014/main" id="{CB86143C-C7FA-45C6-AFD9-107D1592C99B}"/>
                </a:ext>
              </a:extLst>
            </p:cNvPr>
            <p:cNvGrpSpPr/>
            <p:nvPr/>
          </p:nvGrpSpPr>
          <p:grpSpPr>
            <a:xfrm>
              <a:off x="2756603" y="5256473"/>
              <a:ext cx="1068437" cy="290165"/>
              <a:chOff x="5899707" y="2229364"/>
              <a:chExt cx="812243" cy="220588"/>
            </a:xfrm>
          </p:grpSpPr>
          <p:sp>
            <p:nvSpPr>
              <p:cNvPr id="32" name="Rectangle 31">
                <a:extLst>
                  <a:ext uri="{FF2B5EF4-FFF2-40B4-BE49-F238E27FC236}">
                    <a16:creationId xmlns:a16="http://schemas.microsoft.com/office/drawing/2014/main" id="{AD11AF82-96DA-4BB3-B46F-8BB8171DF36A}"/>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93DB5482-CBAF-49BF-A36E-318165D07CDE}"/>
                  </a:ext>
                </a:extLst>
              </p:cNvPr>
              <p:cNvGrpSpPr/>
              <p:nvPr/>
            </p:nvGrpSpPr>
            <p:grpSpPr>
              <a:xfrm>
                <a:off x="6042303" y="2271001"/>
                <a:ext cx="527051" cy="137313"/>
                <a:chOff x="1871822" y="5616406"/>
                <a:chExt cx="610631" cy="159087"/>
              </a:xfrm>
            </p:grpSpPr>
            <p:grpSp>
              <p:nvGrpSpPr>
                <p:cNvPr id="34" name="Group 33">
                  <a:extLst>
                    <a:ext uri="{FF2B5EF4-FFF2-40B4-BE49-F238E27FC236}">
                      <a16:creationId xmlns:a16="http://schemas.microsoft.com/office/drawing/2014/main" id="{26FFEE00-E863-44DC-9094-8E53E6CA467C}"/>
                    </a:ext>
                  </a:extLst>
                </p:cNvPr>
                <p:cNvGrpSpPr/>
                <p:nvPr/>
              </p:nvGrpSpPr>
              <p:grpSpPr>
                <a:xfrm>
                  <a:off x="1871822" y="5616406"/>
                  <a:ext cx="159086" cy="159087"/>
                  <a:chOff x="1324575" y="5760204"/>
                  <a:chExt cx="305861" cy="305861"/>
                </a:xfrm>
              </p:grpSpPr>
              <p:sp>
                <p:nvSpPr>
                  <p:cNvPr id="41" name="Oval 40">
                    <a:extLst>
                      <a:ext uri="{FF2B5EF4-FFF2-40B4-BE49-F238E27FC236}">
                        <a16:creationId xmlns:a16="http://schemas.microsoft.com/office/drawing/2014/main" id="{7048420D-28EF-4FD3-A4A5-F4BF3FB770C8}"/>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AutoShape 1">
                    <a:extLst>
                      <a:ext uri="{FF2B5EF4-FFF2-40B4-BE49-F238E27FC236}">
                        <a16:creationId xmlns:a16="http://schemas.microsoft.com/office/drawing/2014/main" id="{9D2A6F0D-E960-4652-97E9-F6A99458D017}"/>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5" name="Group 34">
                  <a:extLst>
                    <a:ext uri="{FF2B5EF4-FFF2-40B4-BE49-F238E27FC236}">
                      <a16:creationId xmlns:a16="http://schemas.microsoft.com/office/drawing/2014/main" id="{CEADACA9-2F57-4DE7-8C63-8A5B4A4DFC4E}"/>
                    </a:ext>
                  </a:extLst>
                </p:cNvPr>
                <p:cNvGrpSpPr/>
                <p:nvPr/>
              </p:nvGrpSpPr>
              <p:grpSpPr>
                <a:xfrm>
                  <a:off x="2097594" y="5616406"/>
                  <a:ext cx="159086" cy="159087"/>
                  <a:chOff x="1684215" y="5760204"/>
                  <a:chExt cx="305861" cy="305861"/>
                </a:xfrm>
              </p:grpSpPr>
              <p:sp>
                <p:nvSpPr>
                  <p:cNvPr id="39" name="Oval 38">
                    <a:extLst>
                      <a:ext uri="{FF2B5EF4-FFF2-40B4-BE49-F238E27FC236}">
                        <a16:creationId xmlns:a16="http://schemas.microsoft.com/office/drawing/2014/main" id="{84C69C17-558D-41E8-B1C2-9342A27D28C4}"/>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AutoShape 21">
                    <a:extLst>
                      <a:ext uri="{FF2B5EF4-FFF2-40B4-BE49-F238E27FC236}">
                        <a16:creationId xmlns:a16="http://schemas.microsoft.com/office/drawing/2014/main" id="{1AF260C9-0007-4ACF-9B98-FDB736775BD0}"/>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6" name="Group 35">
                  <a:extLst>
                    <a:ext uri="{FF2B5EF4-FFF2-40B4-BE49-F238E27FC236}">
                      <a16:creationId xmlns:a16="http://schemas.microsoft.com/office/drawing/2014/main" id="{A516F33C-AB81-42E3-8D2F-38A19A198188}"/>
                    </a:ext>
                  </a:extLst>
                </p:cNvPr>
                <p:cNvGrpSpPr/>
                <p:nvPr/>
              </p:nvGrpSpPr>
              <p:grpSpPr>
                <a:xfrm>
                  <a:off x="2323367" y="5616406"/>
                  <a:ext cx="159086" cy="159087"/>
                  <a:chOff x="2177216" y="5760204"/>
                  <a:chExt cx="305861" cy="305861"/>
                </a:xfrm>
              </p:grpSpPr>
              <p:sp>
                <p:nvSpPr>
                  <p:cNvPr id="37" name="Oval 36">
                    <a:extLst>
                      <a:ext uri="{FF2B5EF4-FFF2-40B4-BE49-F238E27FC236}">
                        <a16:creationId xmlns:a16="http://schemas.microsoft.com/office/drawing/2014/main" id="{F83191A0-3275-4884-BA56-3834F28C0D81}"/>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18">
                    <a:extLst>
                      <a:ext uri="{FF2B5EF4-FFF2-40B4-BE49-F238E27FC236}">
                        <a16:creationId xmlns:a16="http://schemas.microsoft.com/office/drawing/2014/main" id="{414206AC-BEF2-4EA1-B539-D72FB07C8A8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30" name="TextBox 29">
              <a:extLst>
                <a:ext uri="{FF2B5EF4-FFF2-40B4-BE49-F238E27FC236}">
                  <a16:creationId xmlns:a16="http://schemas.microsoft.com/office/drawing/2014/main" id="{D8E1830B-4DBB-4E96-8CAE-9542055603C9}"/>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31" name="Rectangle 9">
              <a:extLst>
                <a:ext uri="{FF2B5EF4-FFF2-40B4-BE49-F238E27FC236}">
                  <a16:creationId xmlns:a16="http://schemas.microsoft.com/office/drawing/2014/main" id="{D3DC97CF-4CBA-40E2-91A5-26B57451D315}"/>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43" name="Group 42">
            <a:extLst>
              <a:ext uri="{FF2B5EF4-FFF2-40B4-BE49-F238E27FC236}">
                <a16:creationId xmlns:a16="http://schemas.microsoft.com/office/drawing/2014/main" id="{CA742338-A49E-4CEF-BD6E-92BBC5B12A33}"/>
              </a:ext>
            </a:extLst>
          </p:cNvPr>
          <p:cNvGrpSpPr/>
          <p:nvPr/>
        </p:nvGrpSpPr>
        <p:grpSpPr>
          <a:xfrm>
            <a:off x="6645419" y="4656704"/>
            <a:ext cx="1486781" cy="999668"/>
            <a:chOff x="2547431" y="4546970"/>
            <a:chExt cx="1486781" cy="999668"/>
          </a:xfrm>
        </p:grpSpPr>
        <p:grpSp>
          <p:nvGrpSpPr>
            <p:cNvPr id="44" name="Group 43">
              <a:extLst>
                <a:ext uri="{FF2B5EF4-FFF2-40B4-BE49-F238E27FC236}">
                  <a16:creationId xmlns:a16="http://schemas.microsoft.com/office/drawing/2014/main" id="{CC28F5FB-35AA-4E27-9645-CF327D7ED5AC}"/>
                </a:ext>
              </a:extLst>
            </p:cNvPr>
            <p:cNvGrpSpPr/>
            <p:nvPr/>
          </p:nvGrpSpPr>
          <p:grpSpPr>
            <a:xfrm>
              <a:off x="2756603" y="5256473"/>
              <a:ext cx="1068437" cy="290165"/>
              <a:chOff x="5899707" y="2229364"/>
              <a:chExt cx="812243" cy="220588"/>
            </a:xfrm>
          </p:grpSpPr>
          <p:sp>
            <p:nvSpPr>
              <p:cNvPr id="47" name="Rectangle 46">
                <a:extLst>
                  <a:ext uri="{FF2B5EF4-FFF2-40B4-BE49-F238E27FC236}">
                    <a16:creationId xmlns:a16="http://schemas.microsoft.com/office/drawing/2014/main" id="{C57499C3-E05A-4231-BB7D-3CBC414F56DF}"/>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 name="Group 47">
                <a:extLst>
                  <a:ext uri="{FF2B5EF4-FFF2-40B4-BE49-F238E27FC236}">
                    <a16:creationId xmlns:a16="http://schemas.microsoft.com/office/drawing/2014/main" id="{2A3BE690-6934-4012-B351-70678A34918C}"/>
                  </a:ext>
                </a:extLst>
              </p:cNvPr>
              <p:cNvGrpSpPr/>
              <p:nvPr/>
            </p:nvGrpSpPr>
            <p:grpSpPr>
              <a:xfrm>
                <a:off x="6042303" y="2271001"/>
                <a:ext cx="527051" cy="137313"/>
                <a:chOff x="1871822" y="5616406"/>
                <a:chExt cx="610631" cy="159087"/>
              </a:xfrm>
            </p:grpSpPr>
            <p:grpSp>
              <p:nvGrpSpPr>
                <p:cNvPr id="49" name="Group 48">
                  <a:extLst>
                    <a:ext uri="{FF2B5EF4-FFF2-40B4-BE49-F238E27FC236}">
                      <a16:creationId xmlns:a16="http://schemas.microsoft.com/office/drawing/2014/main" id="{AB619768-B11F-475F-9A60-F380F0BBF145}"/>
                    </a:ext>
                  </a:extLst>
                </p:cNvPr>
                <p:cNvGrpSpPr/>
                <p:nvPr/>
              </p:nvGrpSpPr>
              <p:grpSpPr>
                <a:xfrm>
                  <a:off x="1871822" y="5616406"/>
                  <a:ext cx="159086" cy="159087"/>
                  <a:chOff x="1324575" y="5760204"/>
                  <a:chExt cx="305861" cy="305861"/>
                </a:xfrm>
              </p:grpSpPr>
              <p:sp>
                <p:nvSpPr>
                  <p:cNvPr id="56" name="Oval 55">
                    <a:extLst>
                      <a:ext uri="{FF2B5EF4-FFF2-40B4-BE49-F238E27FC236}">
                        <a16:creationId xmlns:a16="http://schemas.microsoft.com/office/drawing/2014/main" id="{6521B246-326C-47C4-89CB-097933DC60AD}"/>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AutoShape 1">
                    <a:extLst>
                      <a:ext uri="{FF2B5EF4-FFF2-40B4-BE49-F238E27FC236}">
                        <a16:creationId xmlns:a16="http://schemas.microsoft.com/office/drawing/2014/main" id="{19CC9584-98B8-4D9A-9EA4-8C15F3BFEBF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0" name="Group 49">
                  <a:extLst>
                    <a:ext uri="{FF2B5EF4-FFF2-40B4-BE49-F238E27FC236}">
                      <a16:creationId xmlns:a16="http://schemas.microsoft.com/office/drawing/2014/main" id="{5DD731D1-99D3-450C-BE43-9C814F886A7A}"/>
                    </a:ext>
                  </a:extLst>
                </p:cNvPr>
                <p:cNvGrpSpPr/>
                <p:nvPr/>
              </p:nvGrpSpPr>
              <p:grpSpPr>
                <a:xfrm>
                  <a:off x="2097594" y="5616406"/>
                  <a:ext cx="159086" cy="159087"/>
                  <a:chOff x="1684215" y="5760204"/>
                  <a:chExt cx="305861" cy="305861"/>
                </a:xfrm>
              </p:grpSpPr>
              <p:sp>
                <p:nvSpPr>
                  <p:cNvPr id="54" name="Oval 53">
                    <a:extLst>
                      <a:ext uri="{FF2B5EF4-FFF2-40B4-BE49-F238E27FC236}">
                        <a16:creationId xmlns:a16="http://schemas.microsoft.com/office/drawing/2014/main" id="{94C57123-6556-4687-808B-5AD1B3755FFE}"/>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AutoShape 21">
                    <a:extLst>
                      <a:ext uri="{FF2B5EF4-FFF2-40B4-BE49-F238E27FC236}">
                        <a16:creationId xmlns:a16="http://schemas.microsoft.com/office/drawing/2014/main" id="{FA86EF85-A93C-46D2-86B5-C1A56ADEB1D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1" name="Group 50">
                  <a:extLst>
                    <a:ext uri="{FF2B5EF4-FFF2-40B4-BE49-F238E27FC236}">
                      <a16:creationId xmlns:a16="http://schemas.microsoft.com/office/drawing/2014/main" id="{28108D80-56BC-49AF-9BEB-67D4C78F005C}"/>
                    </a:ext>
                  </a:extLst>
                </p:cNvPr>
                <p:cNvGrpSpPr/>
                <p:nvPr/>
              </p:nvGrpSpPr>
              <p:grpSpPr>
                <a:xfrm>
                  <a:off x="2323367" y="5616406"/>
                  <a:ext cx="159086" cy="159087"/>
                  <a:chOff x="2177216" y="5760204"/>
                  <a:chExt cx="305861" cy="305861"/>
                </a:xfrm>
              </p:grpSpPr>
              <p:sp>
                <p:nvSpPr>
                  <p:cNvPr id="52" name="Oval 51">
                    <a:extLst>
                      <a:ext uri="{FF2B5EF4-FFF2-40B4-BE49-F238E27FC236}">
                        <a16:creationId xmlns:a16="http://schemas.microsoft.com/office/drawing/2014/main" id="{A62978BB-4383-4851-8D51-488EA13079FE}"/>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8">
                    <a:extLst>
                      <a:ext uri="{FF2B5EF4-FFF2-40B4-BE49-F238E27FC236}">
                        <a16:creationId xmlns:a16="http://schemas.microsoft.com/office/drawing/2014/main" id="{78B36A68-8AF0-480D-BAEB-9A68BE5715BC}"/>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45" name="TextBox 44">
              <a:extLst>
                <a:ext uri="{FF2B5EF4-FFF2-40B4-BE49-F238E27FC236}">
                  <a16:creationId xmlns:a16="http://schemas.microsoft.com/office/drawing/2014/main" id="{00D09955-41DB-431E-88EC-C85A6A8426BF}"/>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46" name="Rectangle 9">
              <a:extLst>
                <a:ext uri="{FF2B5EF4-FFF2-40B4-BE49-F238E27FC236}">
                  <a16:creationId xmlns:a16="http://schemas.microsoft.com/office/drawing/2014/main" id="{4D64FCAF-2002-40E8-A66D-42376BC6A49A}"/>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8" name="Group 57">
            <a:extLst>
              <a:ext uri="{FF2B5EF4-FFF2-40B4-BE49-F238E27FC236}">
                <a16:creationId xmlns:a16="http://schemas.microsoft.com/office/drawing/2014/main" id="{089CCF74-E2E0-419F-860A-685B0D10518B}"/>
              </a:ext>
            </a:extLst>
          </p:cNvPr>
          <p:cNvGrpSpPr/>
          <p:nvPr/>
        </p:nvGrpSpPr>
        <p:grpSpPr>
          <a:xfrm>
            <a:off x="9231035" y="4656704"/>
            <a:ext cx="1486781" cy="999668"/>
            <a:chOff x="2547431" y="4546970"/>
            <a:chExt cx="1486781" cy="999668"/>
          </a:xfrm>
        </p:grpSpPr>
        <p:grpSp>
          <p:nvGrpSpPr>
            <p:cNvPr id="59" name="Group 58">
              <a:extLst>
                <a:ext uri="{FF2B5EF4-FFF2-40B4-BE49-F238E27FC236}">
                  <a16:creationId xmlns:a16="http://schemas.microsoft.com/office/drawing/2014/main" id="{F25BF320-3E2F-4413-A1C9-D379D000CF54}"/>
                </a:ext>
              </a:extLst>
            </p:cNvPr>
            <p:cNvGrpSpPr/>
            <p:nvPr/>
          </p:nvGrpSpPr>
          <p:grpSpPr>
            <a:xfrm>
              <a:off x="2756603" y="5256473"/>
              <a:ext cx="1068437" cy="290165"/>
              <a:chOff x="5899707" y="2229364"/>
              <a:chExt cx="812243" cy="220588"/>
            </a:xfrm>
          </p:grpSpPr>
          <p:sp>
            <p:nvSpPr>
              <p:cNvPr id="62" name="Rectangle 61">
                <a:extLst>
                  <a:ext uri="{FF2B5EF4-FFF2-40B4-BE49-F238E27FC236}">
                    <a16:creationId xmlns:a16="http://schemas.microsoft.com/office/drawing/2014/main" id="{C3074A0F-A6F2-47B9-8BB8-0AC380023A17}"/>
                  </a:ext>
                </a:extLst>
              </p:cNvPr>
              <p:cNvSpPr/>
              <p:nvPr/>
            </p:nvSpPr>
            <p:spPr>
              <a:xfrm>
                <a:off x="5899707" y="2229364"/>
                <a:ext cx="812243" cy="220588"/>
              </a:xfrm>
              <a:prstGeom prst="rect">
                <a:avLst/>
              </a:prstGeom>
              <a:noFill/>
              <a:ln w="31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 name="Group 62">
                <a:extLst>
                  <a:ext uri="{FF2B5EF4-FFF2-40B4-BE49-F238E27FC236}">
                    <a16:creationId xmlns:a16="http://schemas.microsoft.com/office/drawing/2014/main" id="{C19CE226-66A5-40D3-A227-8EC9C256E4F0}"/>
                  </a:ext>
                </a:extLst>
              </p:cNvPr>
              <p:cNvGrpSpPr/>
              <p:nvPr/>
            </p:nvGrpSpPr>
            <p:grpSpPr>
              <a:xfrm>
                <a:off x="6042303" y="2271001"/>
                <a:ext cx="527051" cy="137313"/>
                <a:chOff x="1871822" y="5616406"/>
                <a:chExt cx="610631" cy="159087"/>
              </a:xfrm>
            </p:grpSpPr>
            <p:grpSp>
              <p:nvGrpSpPr>
                <p:cNvPr id="64" name="Group 63">
                  <a:extLst>
                    <a:ext uri="{FF2B5EF4-FFF2-40B4-BE49-F238E27FC236}">
                      <a16:creationId xmlns:a16="http://schemas.microsoft.com/office/drawing/2014/main" id="{652F6927-6DCA-41F6-B369-D02A9D73C893}"/>
                    </a:ext>
                  </a:extLst>
                </p:cNvPr>
                <p:cNvGrpSpPr/>
                <p:nvPr/>
              </p:nvGrpSpPr>
              <p:grpSpPr>
                <a:xfrm>
                  <a:off x="1871822" y="5616406"/>
                  <a:ext cx="159086" cy="159087"/>
                  <a:chOff x="1324575" y="5760204"/>
                  <a:chExt cx="305861" cy="305861"/>
                </a:xfrm>
              </p:grpSpPr>
              <p:sp>
                <p:nvSpPr>
                  <p:cNvPr id="71" name="Oval 70">
                    <a:extLst>
                      <a:ext uri="{FF2B5EF4-FFF2-40B4-BE49-F238E27FC236}">
                        <a16:creationId xmlns:a16="http://schemas.microsoft.com/office/drawing/2014/main" id="{BFC6564B-DD51-4BB0-9050-0EC54031B6CD}"/>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AutoShape 1">
                    <a:extLst>
                      <a:ext uri="{FF2B5EF4-FFF2-40B4-BE49-F238E27FC236}">
                        <a16:creationId xmlns:a16="http://schemas.microsoft.com/office/drawing/2014/main" id="{F382B11F-771F-412D-8C27-BBB64A07D07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65" name="Group 64">
                  <a:extLst>
                    <a:ext uri="{FF2B5EF4-FFF2-40B4-BE49-F238E27FC236}">
                      <a16:creationId xmlns:a16="http://schemas.microsoft.com/office/drawing/2014/main" id="{FA17C298-7A1D-4597-B670-04D6A7D83FA6}"/>
                    </a:ext>
                  </a:extLst>
                </p:cNvPr>
                <p:cNvGrpSpPr/>
                <p:nvPr/>
              </p:nvGrpSpPr>
              <p:grpSpPr>
                <a:xfrm>
                  <a:off x="2097594" y="5616406"/>
                  <a:ext cx="159086" cy="159087"/>
                  <a:chOff x="1684215" y="5760204"/>
                  <a:chExt cx="305861" cy="305861"/>
                </a:xfrm>
              </p:grpSpPr>
              <p:sp>
                <p:nvSpPr>
                  <p:cNvPr id="69" name="Oval 68">
                    <a:extLst>
                      <a:ext uri="{FF2B5EF4-FFF2-40B4-BE49-F238E27FC236}">
                        <a16:creationId xmlns:a16="http://schemas.microsoft.com/office/drawing/2014/main" id="{BFC5D03B-C01E-4224-B51C-939D07EFDF0D}"/>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AutoShape 21">
                    <a:extLst>
                      <a:ext uri="{FF2B5EF4-FFF2-40B4-BE49-F238E27FC236}">
                        <a16:creationId xmlns:a16="http://schemas.microsoft.com/office/drawing/2014/main" id="{6778D2D7-DDAC-484A-850D-EB0EC027096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66" name="Group 65">
                  <a:extLst>
                    <a:ext uri="{FF2B5EF4-FFF2-40B4-BE49-F238E27FC236}">
                      <a16:creationId xmlns:a16="http://schemas.microsoft.com/office/drawing/2014/main" id="{09055969-4E7D-495A-95B6-05727FB3A7D0}"/>
                    </a:ext>
                  </a:extLst>
                </p:cNvPr>
                <p:cNvGrpSpPr/>
                <p:nvPr/>
              </p:nvGrpSpPr>
              <p:grpSpPr>
                <a:xfrm>
                  <a:off x="2323367" y="5616406"/>
                  <a:ext cx="159086" cy="159087"/>
                  <a:chOff x="2177216" y="5760204"/>
                  <a:chExt cx="305861" cy="305861"/>
                </a:xfrm>
              </p:grpSpPr>
              <p:sp>
                <p:nvSpPr>
                  <p:cNvPr id="67" name="Oval 66">
                    <a:extLst>
                      <a:ext uri="{FF2B5EF4-FFF2-40B4-BE49-F238E27FC236}">
                        <a16:creationId xmlns:a16="http://schemas.microsoft.com/office/drawing/2014/main" id="{91BD2D16-E893-41B0-B550-C17979357DBD}"/>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AutoShape 18">
                    <a:extLst>
                      <a:ext uri="{FF2B5EF4-FFF2-40B4-BE49-F238E27FC236}">
                        <a16:creationId xmlns:a16="http://schemas.microsoft.com/office/drawing/2014/main" id="{EE3D09C5-9E80-443A-BA7F-5F0366A892C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60" name="TextBox 59">
              <a:extLst>
                <a:ext uri="{FF2B5EF4-FFF2-40B4-BE49-F238E27FC236}">
                  <a16:creationId xmlns:a16="http://schemas.microsoft.com/office/drawing/2014/main" id="{CE70DFAC-1383-4259-9F04-8059B73C7F01}"/>
                </a:ext>
              </a:extLst>
            </p:cNvPr>
            <p:cNvSpPr txBox="1"/>
            <p:nvPr/>
          </p:nvSpPr>
          <p:spPr>
            <a:xfrm>
              <a:off x="2705471" y="4546970"/>
              <a:ext cx="1170700"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JHON DEO</a:t>
              </a:r>
            </a:p>
          </p:txBody>
        </p:sp>
        <p:sp>
          <p:nvSpPr>
            <p:cNvPr id="61" name="Rectangle 9">
              <a:extLst>
                <a:ext uri="{FF2B5EF4-FFF2-40B4-BE49-F238E27FC236}">
                  <a16:creationId xmlns:a16="http://schemas.microsoft.com/office/drawing/2014/main" id="{D77B19F3-165E-48F7-BC44-49C0C16D22D1}"/>
                </a:ext>
              </a:extLst>
            </p:cNvPr>
            <p:cNvSpPr>
              <a:spLocks/>
            </p:cNvSpPr>
            <p:nvPr/>
          </p:nvSpPr>
          <p:spPr bwMode="auto">
            <a:xfrm>
              <a:off x="2547431" y="4786142"/>
              <a:ext cx="1486781"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85" name="Picture Placeholder 84">
            <a:extLst>
              <a:ext uri="{FF2B5EF4-FFF2-40B4-BE49-F238E27FC236}">
                <a16:creationId xmlns:a16="http://schemas.microsoft.com/office/drawing/2014/main" id="{5FED7958-E855-40EF-8AFE-95E4D9FCAD8A}"/>
              </a:ext>
            </a:extLst>
          </p:cNvPr>
          <p:cNvSpPr>
            <a:spLocks noGrp="1"/>
          </p:cNvSpPr>
          <p:nvPr>
            <p:ph type="pic" sz="quarter" idx="13"/>
          </p:nvPr>
        </p:nvSpPr>
        <p:spPr/>
      </p:sp>
      <p:sp>
        <p:nvSpPr>
          <p:cNvPr id="87" name="Picture Placeholder 86">
            <a:extLst>
              <a:ext uri="{FF2B5EF4-FFF2-40B4-BE49-F238E27FC236}">
                <a16:creationId xmlns:a16="http://schemas.microsoft.com/office/drawing/2014/main" id="{22589594-761C-4A88-AF84-CD19DA9B5E15}"/>
              </a:ext>
            </a:extLst>
          </p:cNvPr>
          <p:cNvSpPr>
            <a:spLocks noGrp="1"/>
          </p:cNvSpPr>
          <p:nvPr>
            <p:ph type="pic" sz="quarter" idx="11"/>
          </p:nvPr>
        </p:nvSpPr>
        <p:spPr/>
      </p:sp>
      <p:sp>
        <p:nvSpPr>
          <p:cNvPr id="89" name="Picture Placeholder 88">
            <a:extLst>
              <a:ext uri="{FF2B5EF4-FFF2-40B4-BE49-F238E27FC236}">
                <a16:creationId xmlns:a16="http://schemas.microsoft.com/office/drawing/2014/main" id="{EA5E8A2C-E5A2-4411-841B-C48C60998C11}"/>
              </a:ext>
            </a:extLst>
          </p:cNvPr>
          <p:cNvSpPr>
            <a:spLocks noGrp="1"/>
          </p:cNvSpPr>
          <p:nvPr>
            <p:ph type="pic" sz="quarter" idx="12"/>
          </p:nvPr>
        </p:nvSpPr>
        <p:spPr/>
      </p:sp>
      <p:sp>
        <p:nvSpPr>
          <p:cNvPr id="91" name="Picture Placeholder 90">
            <a:extLst>
              <a:ext uri="{FF2B5EF4-FFF2-40B4-BE49-F238E27FC236}">
                <a16:creationId xmlns:a16="http://schemas.microsoft.com/office/drawing/2014/main" id="{5BB35CCA-C21B-4BF5-9E97-3BB090759797}"/>
              </a:ext>
            </a:extLst>
          </p:cNvPr>
          <p:cNvSpPr>
            <a:spLocks noGrp="1"/>
          </p:cNvSpPr>
          <p:nvPr>
            <p:ph type="pic" sz="quarter" idx="14"/>
          </p:nvPr>
        </p:nvSpPr>
        <p:spPr/>
      </p:sp>
    </p:spTree>
    <p:extLst>
      <p:ext uri="{BB962C8B-B14F-4D97-AF65-F5344CB8AC3E}">
        <p14:creationId xmlns:p14="http://schemas.microsoft.com/office/powerpoint/2010/main" val="38970313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639A0C6-DD12-45A9-99C7-53956438A83A}"/>
              </a:ext>
            </a:extLst>
          </p:cNvPr>
          <p:cNvSpPr/>
          <p:nvPr/>
        </p:nvSpPr>
        <p:spPr>
          <a:xfrm>
            <a:off x="0" y="1922252"/>
            <a:ext cx="12192000" cy="1621048"/>
          </a:xfrm>
          <a:prstGeom prst="rect">
            <a:avLst/>
          </a:prstGeom>
          <a:solidFill>
            <a:schemeClr val="tx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ubtitle 3">
            <a:extLst>
              <a:ext uri="{FF2B5EF4-FFF2-40B4-BE49-F238E27FC236}">
                <a16:creationId xmlns:a16="http://schemas.microsoft.com/office/drawing/2014/main" id="{B35A7654-9811-4BCD-A27D-C5BCE57F0894}"/>
              </a:ext>
            </a:extLst>
          </p:cNvPr>
          <p:cNvSpPr>
            <a:spLocks noGrp="1"/>
          </p:cNvSpPr>
          <p:nvPr>
            <p:ph type="subTitle" idx="4294967295"/>
          </p:nvPr>
        </p:nvSpPr>
        <p:spPr>
          <a:xfrm>
            <a:off x="838200" y="1052513"/>
            <a:ext cx="10515600" cy="295275"/>
          </a:xfrm>
        </p:spPr>
        <p:txBody>
          <a:bodyPr>
            <a:normAutofit/>
          </a:bodyPr>
          <a:lstStyle/>
          <a:p>
            <a:pPr marL="0" indent="0" algn="ctr">
              <a:buNone/>
            </a:pPr>
            <a:r>
              <a:rPr lang="en-US" sz="1000" dirty="0">
                <a:latin typeface="Roboto Slab" pitchFamily="2" charset="0"/>
                <a:ea typeface="Roboto Slab" pitchFamily="2" charset="0"/>
              </a:rPr>
              <a:t>Lorem ipsum your title here some text so dummy and your </a:t>
            </a:r>
            <a:r>
              <a:rPr lang="en-US" sz="1000" dirty="0" err="1">
                <a:latin typeface="Roboto Slab" pitchFamily="2" charset="0"/>
                <a:ea typeface="Roboto Slab" pitchFamily="2" charset="0"/>
              </a:rPr>
              <a:t>powerpoint</a:t>
            </a:r>
            <a:r>
              <a:rPr lang="en-US" sz="1000" dirty="0">
                <a:latin typeface="Roboto Slab" pitchFamily="2" charset="0"/>
                <a:ea typeface="Roboto Slab" pitchFamily="2" charset="0"/>
              </a:rPr>
              <a:t> presentation</a:t>
            </a:r>
          </a:p>
        </p:txBody>
      </p:sp>
      <p:sp>
        <p:nvSpPr>
          <p:cNvPr id="3" name="Title 2">
            <a:extLst>
              <a:ext uri="{FF2B5EF4-FFF2-40B4-BE49-F238E27FC236}">
                <a16:creationId xmlns:a16="http://schemas.microsoft.com/office/drawing/2014/main" id="{BD36F658-BE78-4B4F-9707-8E3410FBA931}"/>
              </a:ext>
            </a:extLst>
          </p:cNvPr>
          <p:cNvSpPr>
            <a:spLocks noGrp="1"/>
          </p:cNvSpPr>
          <p:nvPr>
            <p:ph type="title" idx="4294967295"/>
          </p:nvPr>
        </p:nvSpPr>
        <p:spPr>
          <a:xfrm>
            <a:off x="838200" y="476250"/>
            <a:ext cx="10515600" cy="611188"/>
          </a:xfrm>
        </p:spPr>
        <p:txBody>
          <a:bodyPr/>
          <a:lstStyle/>
          <a:p>
            <a:r>
              <a:rPr lang="en-US" b="1" dirty="0">
                <a:solidFill>
                  <a:schemeClr val="tx1">
                    <a:lumMod val="65000"/>
                    <a:lumOff val="35000"/>
                  </a:schemeClr>
                </a:solidFill>
                <a:latin typeface="Roboto Slab" pitchFamily="2" charset="0"/>
                <a:ea typeface="Roboto Slab" pitchFamily="2" charset="0"/>
                <a:cs typeface="Open Sans Light" panose="020B0306030504020204" pitchFamily="34" charset="0"/>
              </a:rPr>
              <a:t>TEAM</a:t>
            </a:r>
            <a:r>
              <a:rPr lang="en-US" b="1" dirty="0">
                <a:latin typeface="Roboto Slab" pitchFamily="2" charset="0"/>
                <a:ea typeface="Roboto Slab" pitchFamily="2" charset="0"/>
              </a:rPr>
              <a:t> </a:t>
            </a:r>
            <a:r>
              <a:rPr lang="en-US" b="1" dirty="0">
                <a:latin typeface="Roboto Slab" pitchFamily="2" charset="0"/>
                <a:ea typeface="Roboto Slab" pitchFamily="2" charset="0"/>
                <a:cs typeface="Open Sans Extrabold" panose="020B0906030804020204" pitchFamily="34" charset="0"/>
              </a:rPr>
              <a:t>MEMBERS</a:t>
            </a:r>
          </a:p>
        </p:txBody>
      </p:sp>
      <p:sp>
        <p:nvSpPr>
          <p:cNvPr id="23" name="TextBox 22">
            <a:extLst>
              <a:ext uri="{FF2B5EF4-FFF2-40B4-BE49-F238E27FC236}">
                <a16:creationId xmlns:a16="http://schemas.microsoft.com/office/drawing/2014/main" id="{F38931F3-4DF1-46E0-9D11-C67DB93FD474}"/>
              </a:ext>
            </a:extLst>
          </p:cNvPr>
          <p:cNvSpPr txBox="1"/>
          <p:nvPr/>
        </p:nvSpPr>
        <p:spPr>
          <a:xfrm>
            <a:off x="2471853" y="4252972"/>
            <a:ext cx="1758201" cy="323165"/>
          </a:xfrm>
          <a:prstGeom prst="rect">
            <a:avLst/>
          </a:prstGeom>
          <a:noFill/>
        </p:spPr>
        <p:txBody>
          <a:bodyPr wrap="square" rtlCol="0">
            <a:spAutoFit/>
          </a:bodyPr>
          <a:lstStyle/>
          <a:p>
            <a:r>
              <a:rPr lang="en-US" sz="1500" b="1" dirty="0">
                <a:solidFill>
                  <a:schemeClr val="accent1"/>
                </a:solidFill>
                <a:latin typeface="Roboto Slab" pitchFamily="2" charset="0"/>
                <a:ea typeface="Roboto Slab" pitchFamily="2" charset="0"/>
              </a:rPr>
              <a:t>Dr. Jacky Chan</a:t>
            </a:r>
          </a:p>
        </p:txBody>
      </p:sp>
      <p:sp>
        <p:nvSpPr>
          <p:cNvPr id="24" name="Rectangle 9">
            <a:extLst>
              <a:ext uri="{FF2B5EF4-FFF2-40B4-BE49-F238E27FC236}">
                <a16:creationId xmlns:a16="http://schemas.microsoft.com/office/drawing/2014/main" id="{AF6553CA-C44B-4DAB-BB9F-EF8A3D50AE1A}"/>
              </a:ext>
            </a:extLst>
          </p:cNvPr>
          <p:cNvSpPr>
            <a:spLocks/>
          </p:cNvSpPr>
          <p:nvPr/>
        </p:nvSpPr>
        <p:spPr bwMode="auto">
          <a:xfrm>
            <a:off x="1079766" y="5002393"/>
            <a:ext cx="3150288"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25" name="TextBox 24">
            <a:extLst>
              <a:ext uri="{FF2B5EF4-FFF2-40B4-BE49-F238E27FC236}">
                <a16:creationId xmlns:a16="http://schemas.microsoft.com/office/drawing/2014/main" id="{860C12F0-B9F2-4E32-B976-6B14B01C48A7}"/>
              </a:ext>
            </a:extLst>
          </p:cNvPr>
          <p:cNvSpPr txBox="1"/>
          <p:nvPr/>
        </p:nvSpPr>
        <p:spPr>
          <a:xfrm>
            <a:off x="9816081" y="4252972"/>
            <a:ext cx="1758201" cy="323165"/>
          </a:xfrm>
          <a:prstGeom prst="rect">
            <a:avLst/>
          </a:prstGeom>
          <a:noFill/>
        </p:spPr>
        <p:txBody>
          <a:bodyPr wrap="square" rtlCol="0">
            <a:spAutoFit/>
          </a:bodyPr>
          <a:lstStyle/>
          <a:p>
            <a:r>
              <a:rPr lang="en-US" sz="1500" b="1" dirty="0">
                <a:solidFill>
                  <a:schemeClr val="accent1"/>
                </a:solidFill>
                <a:latin typeface="Roboto Slab" pitchFamily="2" charset="0"/>
                <a:ea typeface="Roboto Slab" pitchFamily="2" charset="0"/>
              </a:rPr>
              <a:t>Dr. Jacky Chan</a:t>
            </a:r>
          </a:p>
        </p:txBody>
      </p:sp>
      <p:sp>
        <p:nvSpPr>
          <p:cNvPr id="26" name="Rectangle 9">
            <a:extLst>
              <a:ext uri="{FF2B5EF4-FFF2-40B4-BE49-F238E27FC236}">
                <a16:creationId xmlns:a16="http://schemas.microsoft.com/office/drawing/2014/main" id="{9B0FA34C-E339-45C1-BAE2-D8E1B08EEEF4}"/>
              </a:ext>
            </a:extLst>
          </p:cNvPr>
          <p:cNvSpPr>
            <a:spLocks/>
          </p:cNvSpPr>
          <p:nvPr/>
        </p:nvSpPr>
        <p:spPr bwMode="auto">
          <a:xfrm>
            <a:off x="8423994" y="5002393"/>
            <a:ext cx="3150288"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27" name="TextBox 26">
            <a:extLst>
              <a:ext uri="{FF2B5EF4-FFF2-40B4-BE49-F238E27FC236}">
                <a16:creationId xmlns:a16="http://schemas.microsoft.com/office/drawing/2014/main" id="{E17576EE-7E6C-4E96-9938-B74649CD05BA}"/>
              </a:ext>
            </a:extLst>
          </p:cNvPr>
          <p:cNvSpPr txBox="1"/>
          <p:nvPr/>
        </p:nvSpPr>
        <p:spPr>
          <a:xfrm>
            <a:off x="6143967" y="4252972"/>
            <a:ext cx="1758201" cy="323165"/>
          </a:xfrm>
          <a:prstGeom prst="rect">
            <a:avLst/>
          </a:prstGeom>
          <a:noFill/>
        </p:spPr>
        <p:txBody>
          <a:bodyPr wrap="square" rtlCol="0">
            <a:spAutoFit/>
          </a:bodyPr>
          <a:lstStyle/>
          <a:p>
            <a:r>
              <a:rPr lang="en-US" sz="1500" b="1" dirty="0" err="1">
                <a:solidFill>
                  <a:schemeClr val="accent1"/>
                </a:solidFill>
                <a:latin typeface="Roboto Slab" pitchFamily="2" charset="0"/>
                <a:ea typeface="Roboto Slab" pitchFamily="2" charset="0"/>
              </a:rPr>
              <a:t>Jhon</a:t>
            </a:r>
            <a:r>
              <a:rPr lang="en-US" sz="1500" b="1" dirty="0">
                <a:solidFill>
                  <a:schemeClr val="accent1"/>
                </a:solidFill>
                <a:latin typeface="Roboto Slab" pitchFamily="2" charset="0"/>
                <a:ea typeface="Roboto Slab" pitchFamily="2" charset="0"/>
              </a:rPr>
              <a:t> Deo</a:t>
            </a:r>
          </a:p>
        </p:txBody>
      </p:sp>
      <p:sp>
        <p:nvSpPr>
          <p:cNvPr id="28" name="Rectangle 9">
            <a:extLst>
              <a:ext uri="{FF2B5EF4-FFF2-40B4-BE49-F238E27FC236}">
                <a16:creationId xmlns:a16="http://schemas.microsoft.com/office/drawing/2014/main" id="{C30DB258-5765-4850-B313-7B62F6BEBF81}"/>
              </a:ext>
            </a:extLst>
          </p:cNvPr>
          <p:cNvSpPr>
            <a:spLocks/>
          </p:cNvSpPr>
          <p:nvPr/>
        </p:nvSpPr>
        <p:spPr bwMode="auto">
          <a:xfrm>
            <a:off x="4751880" y="5002393"/>
            <a:ext cx="3150288" cy="39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 lorem to text dummy </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nvGrpSpPr>
          <p:cNvPr id="29" name="Group 28">
            <a:extLst>
              <a:ext uri="{FF2B5EF4-FFF2-40B4-BE49-F238E27FC236}">
                <a16:creationId xmlns:a16="http://schemas.microsoft.com/office/drawing/2014/main" id="{D8AD9830-72E8-43B8-95B6-3D054F672873}"/>
              </a:ext>
            </a:extLst>
          </p:cNvPr>
          <p:cNvGrpSpPr/>
          <p:nvPr/>
        </p:nvGrpSpPr>
        <p:grpSpPr>
          <a:xfrm>
            <a:off x="1079767" y="5613208"/>
            <a:ext cx="1091624" cy="296462"/>
            <a:chOff x="1515100" y="5516154"/>
            <a:chExt cx="1324077" cy="359591"/>
          </a:xfrm>
        </p:grpSpPr>
        <p:sp>
          <p:nvSpPr>
            <p:cNvPr id="30" name="Rectangle 29">
              <a:extLst>
                <a:ext uri="{FF2B5EF4-FFF2-40B4-BE49-F238E27FC236}">
                  <a16:creationId xmlns:a16="http://schemas.microsoft.com/office/drawing/2014/main" id="{56CB7577-9FFA-4C42-A499-5FD08FF3364C}"/>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30">
              <a:extLst>
                <a:ext uri="{FF2B5EF4-FFF2-40B4-BE49-F238E27FC236}">
                  <a16:creationId xmlns:a16="http://schemas.microsoft.com/office/drawing/2014/main" id="{9A534827-7355-4C75-B7F3-2C165B171D12}"/>
                </a:ext>
              </a:extLst>
            </p:cNvPr>
            <p:cNvGrpSpPr/>
            <p:nvPr/>
          </p:nvGrpSpPr>
          <p:grpSpPr>
            <a:xfrm>
              <a:off x="1747552" y="5584029"/>
              <a:ext cx="859172" cy="223840"/>
              <a:chOff x="1871822" y="5616406"/>
              <a:chExt cx="610631" cy="159087"/>
            </a:xfrm>
          </p:grpSpPr>
          <p:grpSp>
            <p:nvGrpSpPr>
              <p:cNvPr id="32" name="Group 31">
                <a:extLst>
                  <a:ext uri="{FF2B5EF4-FFF2-40B4-BE49-F238E27FC236}">
                    <a16:creationId xmlns:a16="http://schemas.microsoft.com/office/drawing/2014/main" id="{6B88CF8F-24F4-4944-AFDA-CA2ECE13FF80}"/>
                  </a:ext>
                </a:extLst>
              </p:cNvPr>
              <p:cNvGrpSpPr/>
              <p:nvPr/>
            </p:nvGrpSpPr>
            <p:grpSpPr>
              <a:xfrm>
                <a:off x="1871822" y="5616406"/>
                <a:ext cx="159086" cy="159087"/>
                <a:chOff x="1324575" y="5760204"/>
                <a:chExt cx="305861" cy="305861"/>
              </a:xfrm>
            </p:grpSpPr>
            <p:sp>
              <p:nvSpPr>
                <p:cNvPr id="39" name="Oval 38">
                  <a:extLst>
                    <a:ext uri="{FF2B5EF4-FFF2-40B4-BE49-F238E27FC236}">
                      <a16:creationId xmlns:a16="http://schemas.microsoft.com/office/drawing/2014/main" id="{C21B15D2-8703-4AB5-B6DB-3BD5DA759217}"/>
                    </a:ext>
                  </a:extLst>
                </p:cNvPr>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AutoShape 1">
                  <a:extLst>
                    <a:ext uri="{FF2B5EF4-FFF2-40B4-BE49-F238E27FC236}">
                      <a16:creationId xmlns:a16="http://schemas.microsoft.com/office/drawing/2014/main" id="{BEEC5E2F-0E70-43CF-A97A-1854FCF4043E}"/>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3" name="Group 32">
                <a:extLst>
                  <a:ext uri="{FF2B5EF4-FFF2-40B4-BE49-F238E27FC236}">
                    <a16:creationId xmlns:a16="http://schemas.microsoft.com/office/drawing/2014/main" id="{78A668B7-DB94-4223-AA9B-90A50790BDDB}"/>
                  </a:ext>
                </a:extLst>
              </p:cNvPr>
              <p:cNvGrpSpPr/>
              <p:nvPr/>
            </p:nvGrpSpPr>
            <p:grpSpPr>
              <a:xfrm>
                <a:off x="2097594" y="5616406"/>
                <a:ext cx="159086" cy="159087"/>
                <a:chOff x="1684215" y="5760204"/>
                <a:chExt cx="305861" cy="305861"/>
              </a:xfrm>
            </p:grpSpPr>
            <p:sp>
              <p:nvSpPr>
                <p:cNvPr id="37" name="Oval 36">
                  <a:extLst>
                    <a:ext uri="{FF2B5EF4-FFF2-40B4-BE49-F238E27FC236}">
                      <a16:creationId xmlns:a16="http://schemas.microsoft.com/office/drawing/2014/main" id="{508F9755-E373-4F05-B773-6D4DA8210D39}"/>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AutoShape 21">
                  <a:extLst>
                    <a:ext uri="{FF2B5EF4-FFF2-40B4-BE49-F238E27FC236}">
                      <a16:creationId xmlns:a16="http://schemas.microsoft.com/office/drawing/2014/main" id="{1980F586-1504-4B4E-B8AB-9EAEF1804214}"/>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34" name="Group 33">
                <a:extLst>
                  <a:ext uri="{FF2B5EF4-FFF2-40B4-BE49-F238E27FC236}">
                    <a16:creationId xmlns:a16="http://schemas.microsoft.com/office/drawing/2014/main" id="{791C7F58-2052-46A6-8FA0-DD142901182A}"/>
                  </a:ext>
                </a:extLst>
              </p:cNvPr>
              <p:cNvGrpSpPr/>
              <p:nvPr/>
            </p:nvGrpSpPr>
            <p:grpSpPr>
              <a:xfrm>
                <a:off x="2323367" y="5616406"/>
                <a:ext cx="159086" cy="159087"/>
                <a:chOff x="2177216" y="5760204"/>
                <a:chExt cx="305861" cy="305861"/>
              </a:xfrm>
            </p:grpSpPr>
            <p:sp>
              <p:nvSpPr>
                <p:cNvPr id="35" name="Oval 34">
                  <a:extLst>
                    <a:ext uri="{FF2B5EF4-FFF2-40B4-BE49-F238E27FC236}">
                      <a16:creationId xmlns:a16="http://schemas.microsoft.com/office/drawing/2014/main" id="{590DCF5B-BBD5-4AEE-AC4E-EEF6367E875C}"/>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AutoShape 18">
                  <a:extLst>
                    <a:ext uri="{FF2B5EF4-FFF2-40B4-BE49-F238E27FC236}">
                      <a16:creationId xmlns:a16="http://schemas.microsoft.com/office/drawing/2014/main" id="{88C842A0-101A-4139-87E9-0DA3BBE748C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41" name="Group 40">
            <a:extLst>
              <a:ext uri="{FF2B5EF4-FFF2-40B4-BE49-F238E27FC236}">
                <a16:creationId xmlns:a16="http://schemas.microsoft.com/office/drawing/2014/main" id="{A90761A8-15D3-4C22-A682-FAB26D5E4930}"/>
              </a:ext>
            </a:extLst>
          </p:cNvPr>
          <p:cNvGrpSpPr/>
          <p:nvPr/>
        </p:nvGrpSpPr>
        <p:grpSpPr>
          <a:xfrm>
            <a:off x="4751880" y="5613208"/>
            <a:ext cx="1091624" cy="296462"/>
            <a:chOff x="1515100" y="5516154"/>
            <a:chExt cx="1324077" cy="359591"/>
          </a:xfrm>
        </p:grpSpPr>
        <p:sp>
          <p:nvSpPr>
            <p:cNvPr id="42" name="Rectangle 41">
              <a:extLst>
                <a:ext uri="{FF2B5EF4-FFF2-40B4-BE49-F238E27FC236}">
                  <a16:creationId xmlns:a16="http://schemas.microsoft.com/office/drawing/2014/main" id="{2178F05C-537C-4D53-9DF0-BB8B88B2FD23}"/>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42">
              <a:extLst>
                <a:ext uri="{FF2B5EF4-FFF2-40B4-BE49-F238E27FC236}">
                  <a16:creationId xmlns:a16="http://schemas.microsoft.com/office/drawing/2014/main" id="{FE2C2525-28C4-48F7-AF27-A73AA7603974}"/>
                </a:ext>
              </a:extLst>
            </p:cNvPr>
            <p:cNvGrpSpPr/>
            <p:nvPr/>
          </p:nvGrpSpPr>
          <p:grpSpPr>
            <a:xfrm>
              <a:off x="1747552" y="5584029"/>
              <a:ext cx="859172" cy="223840"/>
              <a:chOff x="1871822" y="5616406"/>
              <a:chExt cx="610631" cy="159087"/>
            </a:xfrm>
          </p:grpSpPr>
          <p:grpSp>
            <p:nvGrpSpPr>
              <p:cNvPr id="44" name="Group 43">
                <a:extLst>
                  <a:ext uri="{FF2B5EF4-FFF2-40B4-BE49-F238E27FC236}">
                    <a16:creationId xmlns:a16="http://schemas.microsoft.com/office/drawing/2014/main" id="{C85A03B9-3D90-4251-9960-626682E28DF9}"/>
                  </a:ext>
                </a:extLst>
              </p:cNvPr>
              <p:cNvGrpSpPr/>
              <p:nvPr/>
            </p:nvGrpSpPr>
            <p:grpSpPr>
              <a:xfrm>
                <a:off x="1871822" y="5616406"/>
                <a:ext cx="159086" cy="159087"/>
                <a:chOff x="1324575" y="5760204"/>
                <a:chExt cx="305861" cy="305861"/>
              </a:xfrm>
            </p:grpSpPr>
            <p:sp>
              <p:nvSpPr>
                <p:cNvPr id="51" name="Oval 50">
                  <a:extLst>
                    <a:ext uri="{FF2B5EF4-FFF2-40B4-BE49-F238E27FC236}">
                      <a16:creationId xmlns:a16="http://schemas.microsoft.com/office/drawing/2014/main" id="{8251AD49-A434-4F2E-9CEC-62F30E5D189A}"/>
                    </a:ext>
                  </a:extLst>
                </p:cNvPr>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1">
                  <a:extLst>
                    <a:ext uri="{FF2B5EF4-FFF2-40B4-BE49-F238E27FC236}">
                      <a16:creationId xmlns:a16="http://schemas.microsoft.com/office/drawing/2014/main" id="{EDFA3B2B-1E0A-48E2-8621-BD75C85CE64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5" name="Group 44">
                <a:extLst>
                  <a:ext uri="{FF2B5EF4-FFF2-40B4-BE49-F238E27FC236}">
                    <a16:creationId xmlns:a16="http://schemas.microsoft.com/office/drawing/2014/main" id="{9A9B645B-049E-40D9-ACEF-2B782F8618D5}"/>
                  </a:ext>
                </a:extLst>
              </p:cNvPr>
              <p:cNvGrpSpPr/>
              <p:nvPr/>
            </p:nvGrpSpPr>
            <p:grpSpPr>
              <a:xfrm>
                <a:off x="2097594" y="5616406"/>
                <a:ext cx="159086" cy="159087"/>
                <a:chOff x="1684215" y="5760204"/>
                <a:chExt cx="305861" cy="305861"/>
              </a:xfrm>
            </p:grpSpPr>
            <p:sp>
              <p:nvSpPr>
                <p:cNvPr id="49" name="Oval 48">
                  <a:extLst>
                    <a:ext uri="{FF2B5EF4-FFF2-40B4-BE49-F238E27FC236}">
                      <a16:creationId xmlns:a16="http://schemas.microsoft.com/office/drawing/2014/main" id="{8ECE60EF-E47C-4220-9DC1-6B6F92B949B0}"/>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AutoShape 21">
                  <a:extLst>
                    <a:ext uri="{FF2B5EF4-FFF2-40B4-BE49-F238E27FC236}">
                      <a16:creationId xmlns:a16="http://schemas.microsoft.com/office/drawing/2014/main" id="{C2286197-11BD-4904-8CBA-B8A844A2868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6" name="Group 45">
                <a:extLst>
                  <a:ext uri="{FF2B5EF4-FFF2-40B4-BE49-F238E27FC236}">
                    <a16:creationId xmlns:a16="http://schemas.microsoft.com/office/drawing/2014/main" id="{00A2AB8C-09FA-4F8C-9DAA-2C42B6F267A4}"/>
                  </a:ext>
                </a:extLst>
              </p:cNvPr>
              <p:cNvGrpSpPr/>
              <p:nvPr/>
            </p:nvGrpSpPr>
            <p:grpSpPr>
              <a:xfrm>
                <a:off x="2323367" y="5616406"/>
                <a:ext cx="159086" cy="159087"/>
                <a:chOff x="2177216" y="5760204"/>
                <a:chExt cx="305861" cy="305861"/>
              </a:xfrm>
            </p:grpSpPr>
            <p:sp>
              <p:nvSpPr>
                <p:cNvPr id="47" name="Oval 46">
                  <a:extLst>
                    <a:ext uri="{FF2B5EF4-FFF2-40B4-BE49-F238E27FC236}">
                      <a16:creationId xmlns:a16="http://schemas.microsoft.com/office/drawing/2014/main" id="{3D73E3B3-9F9A-491A-B117-75506B6B6D48}"/>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AutoShape 18">
                  <a:extLst>
                    <a:ext uri="{FF2B5EF4-FFF2-40B4-BE49-F238E27FC236}">
                      <a16:creationId xmlns:a16="http://schemas.microsoft.com/office/drawing/2014/main" id="{E2BA25B8-AA37-4172-BA1E-C5D30D036603}"/>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nvGrpSpPr>
          <p:cNvPr id="53" name="Group 52">
            <a:extLst>
              <a:ext uri="{FF2B5EF4-FFF2-40B4-BE49-F238E27FC236}">
                <a16:creationId xmlns:a16="http://schemas.microsoft.com/office/drawing/2014/main" id="{4E7DD2F0-C9EA-4835-9AD0-F3CF16C3E683}"/>
              </a:ext>
            </a:extLst>
          </p:cNvPr>
          <p:cNvGrpSpPr/>
          <p:nvPr/>
        </p:nvGrpSpPr>
        <p:grpSpPr>
          <a:xfrm>
            <a:off x="8423989" y="5613208"/>
            <a:ext cx="1091624" cy="296462"/>
            <a:chOff x="1515100" y="5516154"/>
            <a:chExt cx="1324077" cy="359591"/>
          </a:xfrm>
        </p:grpSpPr>
        <p:sp>
          <p:nvSpPr>
            <p:cNvPr id="54" name="Rectangle 53">
              <a:extLst>
                <a:ext uri="{FF2B5EF4-FFF2-40B4-BE49-F238E27FC236}">
                  <a16:creationId xmlns:a16="http://schemas.microsoft.com/office/drawing/2014/main" id="{95C64060-0676-4723-B421-37AB8DDFC497}"/>
                </a:ext>
              </a:extLst>
            </p:cNvPr>
            <p:cNvSpPr/>
            <p:nvPr/>
          </p:nvSpPr>
          <p:spPr>
            <a:xfrm>
              <a:off x="1515100" y="5516154"/>
              <a:ext cx="1324077" cy="359591"/>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5" name="Group 54">
              <a:extLst>
                <a:ext uri="{FF2B5EF4-FFF2-40B4-BE49-F238E27FC236}">
                  <a16:creationId xmlns:a16="http://schemas.microsoft.com/office/drawing/2014/main" id="{D87A12E1-6379-40E8-A2CA-619F9DA09CC6}"/>
                </a:ext>
              </a:extLst>
            </p:cNvPr>
            <p:cNvGrpSpPr/>
            <p:nvPr/>
          </p:nvGrpSpPr>
          <p:grpSpPr>
            <a:xfrm>
              <a:off x="1747552" y="5584029"/>
              <a:ext cx="859172" cy="223840"/>
              <a:chOff x="1871822" y="5616406"/>
              <a:chExt cx="610631" cy="159087"/>
            </a:xfrm>
          </p:grpSpPr>
          <p:grpSp>
            <p:nvGrpSpPr>
              <p:cNvPr id="56" name="Group 55">
                <a:extLst>
                  <a:ext uri="{FF2B5EF4-FFF2-40B4-BE49-F238E27FC236}">
                    <a16:creationId xmlns:a16="http://schemas.microsoft.com/office/drawing/2014/main" id="{65D65A7E-DBE3-4CFA-A33D-729D936B4859}"/>
                  </a:ext>
                </a:extLst>
              </p:cNvPr>
              <p:cNvGrpSpPr/>
              <p:nvPr/>
            </p:nvGrpSpPr>
            <p:grpSpPr>
              <a:xfrm>
                <a:off x="1871822" y="5616406"/>
                <a:ext cx="159086" cy="159087"/>
                <a:chOff x="1324575" y="5760204"/>
                <a:chExt cx="305861" cy="305861"/>
              </a:xfrm>
            </p:grpSpPr>
            <p:sp>
              <p:nvSpPr>
                <p:cNvPr id="63" name="Oval 62">
                  <a:extLst>
                    <a:ext uri="{FF2B5EF4-FFF2-40B4-BE49-F238E27FC236}">
                      <a16:creationId xmlns:a16="http://schemas.microsoft.com/office/drawing/2014/main" id="{F4305072-A045-4365-B06C-8635B77647E3}"/>
                    </a:ext>
                  </a:extLst>
                </p:cNvPr>
                <p:cNvSpPr/>
                <p:nvPr/>
              </p:nvSpPr>
              <p:spPr>
                <a:xfrm>
                  <a:off x="132457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
                  <a:extLst>
                    <a:ext uri="{FF2B5EF4-FFF2-40B4-BE49-F238E27FC236}">
                      <a16:creationId xmlns:a16="http://schemas.microsoft.com/office/drawing/2014/main" id="{EDC0A865-6F9A-4AF2-A5A8-9BBCDA84622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7" name="Group 56">
                <a:extLst>
                  <a:ext uri="{FF2B5EF4-FFF2-40B4-BE49-F238E27FC236}">
                    <a16:creationId xmlns:a16="http://schemas.microsoft.com/office/drawing/2014/main" id="{A111B772-2CB1-4C3C-9E9B-C48A1E9CABAD}"/>
                  </a:ext>
                </a:extLst>
              </p:cNvPr>
              <p:cNvGrpSpPr/>
              <p:nvPr/>
            </p:nvGrpSpPr>
            <p:grpSpPr>
              <a:xfrm>
                <a:off x="2097594" y="5616406"/>
                <a:ext cx="159086" cy="159087"/>
                <a:chOff x="1684215" y="5760204"/>
                <a:chExt cx="305861" cy="305861"/>
              </a:xfrm>
            </p:grpSpPr>
            <p:sp>
              <p:nvSpPr>
                <p:cNvPr id="61" name="Oval 60">
                  <a:extLst>
                    <a:ext uri="{FF2B5EF4-FFF2-40B4-BE49-F238E27FC236}">
                      <a16:creationId xmlns:a16="http://schemas.microsoft.com/office/drawing/2014/main" id="{841F495B-2698-46FF-918A-00D0B83314EA}"/>
                    </a:ext>
                  </a:extLst>
                </p:cNvPr>
                <p:cNvSpPr/>
                <p:nvPr/>
              </p:nvSpPr>
              <p:spPr>
                <a:xfrm>
                  <a:off x="1684215"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21">
                  <a:extLst>
                    <a:ext uri="{FF2B5EF4-FFF2-40B4-BE49-F238E27FC236}">
                      <a16:creationId xmlns:a16="http://schemas.microsoft.com/office/drawing/2014/main" id="{C7A41854-0A08-48A6-B77A-19D62136364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8" name="Group 57">
                <a:extLst>
                  <a:ext uri="{FF2B5EF4-FFF2-40B4-BE49-F238E27FC236}">
                    <a16:creationId xmlns:a16="http://schemas.microsoft.com/office/drawing/2014/main" id="{C053FDE5-BD5D-4593-979F-698DA3968BD5}"/>
                  </a:ext>
                </a:extLst>
              </p:cNvPr>
              <p:cNvGrpSpPr/>
              <p:nvPr/>
            </p:nvGrpSpPr>
            <p:grpSpPr>
              <a:xfrm>
                <a:off x="2323367" y="5616406"/>
                <a:ext cx="159086" cy="159087"/>
                <a:chOff x="2177216" y="5760204"/>
                <a:chExt cx="305861" cy="305861"/>
              </a:xfrm>
            </p:grpSpPr>
            <p:sp>
              <p:nvSpPr>
                <p:cNvPr id="59" name="Oval 58">
                  <a:extLst>
                    <a:ext uri="{FF2B5EF4-FFF2-40B4-BE49-F238E27FC236}">
                      <a16:creationId xmlns:a16="http://schemas.microsoft.com/office/drawing/2014/main" id="{86CD9E2D-966D-4F80-A8FC-D5DCAC6B2212}"/>
                    </a:ext>
                  </a:extLst>
                </p:cNvPr>
                <p:cNvSpPr/>
                <p:nvPr/>
              </p:nvSpPr>
              <p:spPr>
                <a:xfrm>
                  <a:off x="2177216" y="5760204"/>
                  <a:ext cx="305861" cy="3058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AutoShape 18">
                  <a:extLst>
                    <a:ext uri="{FF2B5EF4-FFF2-40B4-BE49-F238E27FC236}">
                      <a16:creationId xmlns:a16="http://schemas.microsoft.com/office/drawing/2014/main" id="{14B3D639-6A09-4893-A860-9B8040DFBE9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sp>
        <p:nvSpPr>
          <p:cNvPr id="74" name="Picture Placeholder 73">
            <a:extLst>
              <a:ext uri="{FF2B5EF4-FFF2-40B4-BE49-F238E27FC236}">
                <a16:creationId xmlns:a16="http://schemas.microsoft.com/office/drawing/2014/main" id="{698B9C22-4BD2-489C-9E93-9AF3BDEF89C9}"/>
              </a:ext>
            </a:extLst>
          </p:cNvPr>
          <p:cNvSpPr>
            <a:spLocks noGrp="1"/>
          </p:cNvSpPr>
          <p:nvPr>
            <p:ph type="pic" sz="quarter" idx="11"/>
          </p:nvPr>
        </p:nvSpPr>
        <p:spPr/>
      </p:sp>
      <p:sp>
        <p:nvSpPr>
          <p:cNvPr id="76" name="Picture Placeholder 75">
            <a:extLst>
              <a:ext uri="{FF2B5EF4-FFF2-40B4-BE49-F238E27FC236}">
                <a16:creationId xmlns:a16="http://schemas.microsoft.com/office/drawing/2014/main" id="{4A1E341F-2E25-45E7-AAB6-6359E51FCFB7}"/>
              </a:ext>
            </a:extLst>
          </p:cNvPr>
          <p:cNvSpPr>
            <a:spLocks noGrp="1"/>
          </p:cNvSpPr>
          <p:nvPr>
            <p:ph type="pic" sz="quarter" idx="12"/>
          </p:nvPr>
        </p:nvSpPr>
        <p:spPr/>
      </p:sp>
      <p:sp>
        <p:nvSpPr>
          <p:cNvPr id="78" name="Picture Placeholder 77">
            <a:extLst>
              <a:ext uri="{FF2B5EF4-FFF2-40B4-BE49-F238E27FC236}">
                <a16:creationId xmlns:a16="http://schemas.microsoft.com/office/drawing/2014/main" id="{3C2730D5-0182-478B-B462-AE18BE80B14E}"/>
              </a:ext>
            </a:extLst>
          </p:cNvPr>
          <p:cNvSpPr>
            <a:spLocks noGrp="1"/>
          </p:cNvSpPr>
          <p:nvPr>
            <p:ph type="pic" sz="quarter" idx="14"/>
          </p:nvPr>
        </p:nvSpPr>
        <p:spPr/>
      </p:sp>
      <p:sp>
        <p:nvSpPr>
          <p:cNvPr id="80" name="Picture Placeholder 79">
            <a:extLst>
              <a:ext uri="{FF2B5EF4-FFF2-40B4-BE49-F238E27FC236}">
                <a16:creationId xmlns:a16="http://schemas.microsoft.com/office/drawing/2014/main" id="{FCA104B3-2711-4B39-A8CB-C2FDD5EF4C2C}"/>
              </a:ext>
            </a:extLst>
          </p:cNvPr>
          <p:cNvSpPr>
            <a:spLocks noGrp="1"/>
          </p:cNvSpPr>
          <p:nvPr>
            <p:ph type="pic" sz="quarter" idx="13"/>
          </p:nvPr>
        </p:nvSpPr>
        <p:spPr/>
      </p:sp>
    </p:spTree>
    <p:extLst>
      <p:ext uri="{BB962C8B-B14F-4D97-AF65-F5344CB8AC3E}">
        <p14:creationId xmlns:p14="http://schemas.microsoft.com/office/powerpoint/2010/main" val="255704170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theme/theme1.xml><?xml version="1.0" encoding="utf-8"?>
<a:theme xmlns:a="http://schemas.openxmlformats.org/drawingml/2006/main" name="Office Theme">
  <a:themeElements>
    <a:clrScheme name="Custom 71">
      <a:dk1>
        <a:sysClr val="windowText" lastClr="000000"/>
      </a:dk1>
      <a:lt1>
        <a:sysClr val="window" lastClr="FFFFFF"/>
      </a:lt1>
      <a:dk2>
        <a:srgbClr val="44546A"/>
      </a:dk2>
      <a:lt2>
        <a:srgbClr val="E7E6E6"/>
      </a:lt2>
      <a:accent1>
        <a:srgbClr val="CE2D2C"/>
      </a:accent1>
      <a:accent2>
        <a:srgbClr val="F37032"/>
      </a:accent2>
      <a:accent3>
        <a:srgbClr val="A5A5A5"/>
      </a:accent3>
      <a:accent4>
        <a:srgbClr val="FFC000"/>
      </a:accent4>
      <a:accent5>
        <a:srgbClr val="E2E41A"/>
      </a:accent5>
      <a:accent6>
        <a:srgbClr val="BFD73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2151</TotalTime>
  <Words>1724</Words>
  <Application>Microsoft Office PowerPoint</Application>
  <PresentationFormat>Widescreen</PresentationFormat>
  <Paragraphs>233</Paragraphs>
  <Slides>21</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21</vt:i4>
      </vt:variant>
    </vt:vector>
  </HeadingPairs>
  <TitlesOfParts>
    <vt:vector size="35" baseType="lpstr">
      <vt:lpstr>Arial</vt:lpstr>
      <vt:lpstr>Calibri</vt:lpstr>
      <vt:lpstr>Montserrat</vt:lpstr>
      <vt:lpstr>Montserrat Light</vt:lpstr>
      <vt:lpstr>Montserrat-Regular</vt:lpstr>
      <vt:lpstr>Open Sans</vt:lpstr>
      <vt:lpstr>Open Sans </vt:lpstr>
      <vt:lpstr>Open Sans Condensed</vt:lpstr>
      <vt:lpstr>Open Sans Condensed Light</vt:lpstr>
      <vt:lpstr>Open Sans Extrabold</vt:lpstr>
      <vt:lpstr>Open Sans Light</vt:lpstr>
      <vt:lpstr>Roboto Slab</vt:lpstr>
      <vt:lpstr>Wingdings</vt:lpstr>
      <vt:lpstr>Office Theme</vt:lpstr>
      <vt:lpstr>PowerPoint Presentation</vt:lpstr>
      <vt:lpstr>PowerPoint Presentation</vt:lpstr>
      <vt:lpstr>PowerPoint Presentation</vt:lpstr>
      <vt:lpstr>PowerPoint Presentation</vt:lpstr>
      <vt:lpstr>PowerPoint Presentation</vt:lpstr>
      <vt:lpstr>COMPANY ABOUT US</vt:lpstr>
      <vt:lpstr>PowerPoint Presentation</vt:lpstr>
      <vt:lpstr>PowerPoint Presentation</vt:lpstr>
      <vt:lpstr>TEAM MEMBERS</vt:lpstr>
      <vt:lpstr>TEAM MEMBERS</vt:lpstr>
      <vt:lpstr>TEAM MEMBERS</vt:lpstr>
      <vt:lpstr>PowerPoint Presentation</vt:lpstr>
      <vt:lpstr>OUR SERVICE</vt:lpstr>
      <vt:lpstr>OUR SERVICE</vt:lpstr>
      <vt:lpstr>PowerPoint Presentation</vt:lpstr>
      <vt:lpstr>PowerPoint Presentation</vt:lpstr>
      <vt:lpstr>PowerPoint Presentation</vt:lpstr>
      <vt:lpstr>TIMELINE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Shopon Ahmed</dc:creator>
  <cp:lastModifiedBy>Suman Sunar</cp:lastModifiedBy>
  <cp:revision>435</cp:revision>
  <dcterms:created xsi:type="dcterms:W3CDTF">2017-09-28T05:04:55Z</dcterms:created>
  <dcterms:modified xsi:type="dcterms:W3CDTF">2018-11-01T07:01:45Z</dcterms:modified>
</cp:coreProperties>
</file>