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79" r:id="rId4"/>
    <p:sldMasterId id="2147483680"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 id="274" r:id="rId25"/>
    <p:sldId id="275" r:id="rId26"/>
    <p:sldId id="276" r:id="rId27"/>
    <p:sldId id="277" r:id="rId28"/>
  </p:sldIdLst>
  <p:sldSz cy="5143500" cx="9144000"/>
  <p:notesSz cx="6858000" cy="9144000"/>
  <p:embeddedFontLst>
    <p:embeddedFont>
      <p:font typeface="Raleway"/>
      <p:regular r:id="rId29"/>
      <p:bold r:id="rId30"/>
      <p:italic r:id="rId31"/>
      <p:boldItalic r:id="rId32"/>
    </p:embeddedFont>
    <p:embeddedFont>
      <p:font typeface="Montserrat"/>
      <p:regular r:id="rId33"/>
      <p:bold r:id="rId34"/>
      <p:italic r:id="rId35"/>
      <p:boldItalic r:id="rId36"/>
    </p:embeddedFont>
    <p:embeddedFont>
      <p:font typeface="Open Sans"/>
      <p:regular r:id="rId37"/>
      <p:bold r:id="rId38"/>
      <p:italic r:id="rId39"/>
      <p:boldItalic r:id="rId40"/>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40" Type="http://schemas.openxmlformats.org/officeDocument/2006/relationships/font" Target="fonts/OpenSans-boldItalic.fntdata"/><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slide" Target="slides/slide20.xml"/><Relationship Id="rId25" Type="http://schemas.openxmlformats.org/officeDocument/2006/relationships/slide" Target="slides/slide19.xml"/><Relationship Id="rId28" Type="http://schemas.openxmlformats.org/officeDocument/2006/relationships/slide" Target="slides/slide22.xml"/><Relationship Id="rId27" Type="http://schemas.openxmlformats.org/officeDocument/2006/relationships/slide" Target="slides/slide21.xml"/><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Raleway-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Raleway-italic.fntdata"/><Relationship Id="rId30" Type="http://schemas.openxmlformats.org/officeDocument/2006/relationships/font" Target="fonts/Raleway-bold.fntdata"/><Relationship Id="rId11" Type="http://schemas.openxmlformats.org/officeDocument/2006/relationships/slide" Target="slides/slide5.xml"/><Relationship Id="rId33" Type="http://schemas.openxmlformats.org/officeDocument/2006/relationships/font" Target="fonts/Montserrat-regular.fntdata"/><Relationship Id="rId10" Type="http://schemas.openxmlformats.org/officeDocument/2006/relationships/slide" Target="slides/slide4.xml"/><Relationship Id="rId32" Type="http://schemas.openxmlformats.org/officeDocument/2006/relationships/font" Target="fonts/Raleway-boldItalic.fntdata"/><Relationship Id="rId13" Type="http://schemas.openxmlformats.org/officeDocument/2006/relationships/slide" Target="slides/slide7.xml"/><Relationship Id="rId35" Type="http://schemas.openxmlformats.org/officeDocument/2006/relationships/font" Target="fonts/Montserrat-italic.fntdata"/><Relationship Id="rId12" Type="http://schemas.openxmlformats.org/officeDocument/2006/relationships/slide" Target="slides/slide6.xml"/><Relationship Id="rId34" Type="http://schemas.openxmlformats.org/officeDocument/2006/relationships/font" Target="fonts/Montserrat-bold.fntdata"/><Relationship Id="rId15" Type="http://schemas.openxmlformats.org/officeDocument/2006/relationships/slide" Target="slides/slide9.xml"/><Relationship Id="rId37" Type="http://schemas.openxmlformats.org/officeDocument/2006/relationships/font" Target="fonts/OpenSans-regular.fntdata"/><Relationship Id="rId14" Type="http://schemas.openxmlformats.org/officeDocument/2006/relationships/slide" Target="slides/slide8.xml"/><Relationship Id="rId36" Type="http://schemas.openxmlformats.org/officeDocument/2006/relationships/font" Target="fonts/Montserrat-boldItalic.fntdata"/><Relationship Id="rId17" Type="http://schemas.openxmlformats.org/officeDocument/2006/relationships/slide" Target="slides/slide11.xml"/><Relationship Id="rId39" Type="http://schemas.openxmlformats.org/officeDocument/2006/relationships/font" Target="fonts/OpenSans-italic.fntdata"/><Relationship Id="rId16" Type="http://schemas.openxmlformats.org/officeDocument/2006/relationships/slide" Target="slides/slide10.xml"/><Relationship Id="rId38" Type="http://schemas.openxmlformats.org/officeDocument/2006/relationships/font" Target="fonts/OpenSans-bold.fntdata"/><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1" name="Shape 121"/>
        <p:cNvGrpSpPr/>
        <p:nvPr/>
      </p:nvGrpSpPr>
      <p:grpSpPr>
        <a:xfrm>
          <a:off x="0" y="0"/>
          <a:ext cx="0" cy="0"/>
          <a:chOff x="0" y="0"/>
          <a:chExt cx="0" cy="0"/>
        </a:xfrm>
      </p:grpSpPr>
      <p:sp>
        <p:nvSpPr>
          <p:cNvPr id="122" name="Google Shape;122;g7bebba6f33_2_7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3" name="Google Shape;123;g7bebba6f33_2_7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6" name="Shape 226"/>
        <p:cNvGrpSpPr/>
        <p:nvPr/>
      </p:nvGrpSpPr>
      <p:grpSpPr>
        <a:xfrm>
          <a:off x="0" y="0"/>
          <a:ext cx="0" cy="0"/>
          <a:chOff x="0" y="0"/>
          <a:chExt cx="0" cy="0"/>
        </a:xfrm>
      </p:grpSpPr>
      <p:sp>
        <p:nvSpPr>
          <p:cNvPr id="227" name="Google Shape;227;g7bebba6f33_2_16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g7bebba6f33_2_1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6" name="Shape 236"/>
        <p:cNvGrpSpPr/>
        <p:nvPr/>
      </p:nvGrpSpPr>
      <p:grpSpPr>
        <a:xfrm>
          <a:off x="0" y="0"/>
          <a:ext cx="0" cy="0"/>
          <a:chOff x="0" y="0"/>
          <a:chExt cx="0" cy="0"/>
        </a:xfrm>
      </p:grpSpPr>
      <p:sp>
        <p:nvSpPr>
          <p:cNvPr id="237" name="Google Shape;237;g7bebba6f33_2_17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38" name="Google Shape;238;g7bebba6f33_2_1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7" name="Shape 257"/>
        <p:cNvGrpSpPr/>
        <p:nvPr/>
      </p:nvGrpSpPr>
      <p:grpSpPr>
        <a:xfrm>
          <a:off x="0" y="0"/>
          <a:ext cx="0" cy="0"/>
          <a:chOff x="0" y="0"/>
          <a:chExt cx="0" cy="0"/>
        </a:xfrm>
      </p:grpSpPr>
      <p:sp>
        <p:nvSpPr>
          <p:cNvPr id="258" name="Google Shape;258;g7bebba6f33_2_19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59" name="Google Shape;259;g7bebba6f33_2_19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7" name="Shape 267"/>
        <p:cNvGrpSpPr/>
        <p:nvPr/>
      </p:nvGrpSpPr>
      <p:grpSpPr>
        <a:xfrm>
          <a:off x="0" y="0"/>
          <a:ext cx="0" cy="0"/>
          <a:chOff x="0" y="0"/>
          <a:chExt cx="0" cy="0"/>
        </a:xfrm>
      </p:grpSpPr>
      <p:sp>
        <p:nvSpPr>
          <p:cNvPr id="268" name="Google Shape;268;g7bebba6f33_2_20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69" name="Google Shape;269;g7bebba6f33_2_20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2" name="Shape 282"/>
        <p:cNvGrpSpPr/>
        <p:nvPr/>
      </p:nvGrpSpPr>
      <p:grpSpPr>
        <a:xfrm>
          <a:off x="0" y="0"/>
          <a:ext cx="0" cy="0"/>
          <a:chOff x="0" y="0"/>
          <a:chExt cx="0" cy="0"/>
        </a:xfrm>
      </p:grpSpPr>
      <p:sp>
        <p:nvSpPr>
          <p:cNvPr id="283" name="Google Shape;283;g7bebba6f33_2_221: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84" name="Google Shape;284;g7bebba6f33_2_22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4" name="Shape 294"/>
        <p:cNvGrpSpPr/>
        <p:nvPr/>
      </p:nvGrpSpPr>
      <p:grpSpPr>
        <a:xfrm>
          <a:off x="0" y="0"/>
          <a:ext cx="0" cy="0"/>
          <a:chOff x="0" y="0"/>
          <a:chExt cx="0" cy="0"/>
        </a:xfrm>
      </p:grpSpPr>
      <p:sp>
        <p:nvSpPr>
          <p:cNvPr id="295" name="Google Shape;295;g7bebba6f33_2_23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g7bebba6f33_2_23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9" name="Shape 309"/>
        <p:cNvGrpSpPr/>
        <p:nvPr/>
      </p:nvGrpSpPr>
      <p:grpSpPr>
        <a:xfrm>
          <a:off x="0" y="0"/>
          <a:ext cx="0" cy="0"/>
          <a:chOff x="0" y="0"/>
          <a:chExt cx="0" cy="0"/>
        </a:xfrm>
      </p:grpSpPr>
      <p:sp>
        <p:nvSpPr>
          <p:cNvPr id="310" name="Google Shape;310;g7bebba6f33_2_24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11" name="Google Shape;311;g7bebba6f33_2_24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3" name="Shape 323"/>
        <p:cNvGrpSpPr/>
        <p:nvPr/>
      </p:nvGrpSpPr>
      <p:grpSpPr>
        <a:xfrm>
          <a:off x="0" y="0"/>
          <a:ext cx="0" cy="0"/>
          <a:chOff x="0" y="0"/>
          <a:chExt cx="0" cy="0"/>
        </a:xfrm>
      </p:grpSpPr>
      <p:sp>
        <p:nvSpPr>
          <p:cNvPr id="324" name="Google Shape;324;g7bebba6f33_2_25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25" name="Google Shape;325;g7bebba6f33_2_25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57" name="Shape 357"/>
        <p:cNvGrpSpPr/>
        <p:nvPr/>
      </p:nvGrpSpPr>
      <p:grpSpPr>
        <a:xfrm>
          <a:off x="0" y="0"/>
          <a:ext cx="0" cy="0"/>
          <a:chOff x="0" y="0"/>
          <a:chExt cx="0" cy="0"/>
        </a:xfrm>
      </p:grpSpPr>
      <p:sp>
        <p:nvSpPr>
          <p:cNvPr id="358" name="Google Shape;358;g7bebba6f33_2_29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59" name="Google Shape;359;g7bebba6f33_2_29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8" name="Shape 368"/>
        <p:cNvGrpSpPr/>
        <p:nvPr/>
      </p:nvGrpSpPr>
      <p:grpSpPr>
        <a:xfrm>
          <a:off x="0" y="0"/>
          <a:ext cx="0" cy="0"/>
          <a:chOff x="0" y="0"/>
          <a:chExt cx="0" cy="0"/>
        </a:xfrm>
      </p:grpSpPr>
      <p:sp>
        <p:nvSpPr>
          <p:cNvPr id="369" name="Google Shape;369;g7bebba6f33_2_302: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0" name="Google Shape;370;g7bebba6f33_2_30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8" name="Shape 128"/>
        <p:cNvGrpSpPr/>
        <p:nvPr/>
      </p:nvGrpSpPr>
      <p:grpSpPr>
        <a:xfrm>
          <a:off x="0" y="0"/>
          <a:ext cx="0" cy="0"/>
          <a:chOff x="0" y="0"/>
          <a:chExt cx="0" cy="0"/>
        </a:xfrm>
      </p:grpSpPr>
      <p:sp>
        <p:nvSpPr>
          <p:cNvPr id="129" name="Google Shape;129;g7bebba6f33_2_7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0" name="Google Shape;130;g7bebba6f33_2_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7" name="Shape 377"/>
        <p:cNvGrpSpPr/>
        <p:nvPr/>
      </p:nvGrpSpPr>
      <p:grpSpPr>
        <a:xfrm>
          <a:off x="0" y="0"/>
          <a:ext cx="0" cy="0"/>
          <a:chOff x="0" y="0"/>
          <a:chExt cx="0" cy="0"/>
        </a:xfrm>
      </p:grpSpPr>
      <p:sp>
        <p:nvSpPr>
          <p:cNvPr id="378" name="Google Shape;378;g7bebba6f33_2_31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79" name="Google Shape;379;g7bebba6f33_2_3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7" name="Shape 387"/>
        <p:cNvGrpSpPr/>
        <p:nvPr/>
      </p:nvGrpSpPr>
      <p:grpSpPr>
        <a:xfrm>
          <a:off x="0" y="0"/>
          <a:ext cx="0" cy="0"/>
          <a:chOff x="0" y="0"/>
          <a:chExt cx="0" cy="0"/>
        </a:xfrm>
      </p:grpSpPr>
      <p:sp>
        <p:nvSpPr>
          <p:cNvPr id="388" name="Google Shape;388;g7bebba6f33_2_319: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389" name="Google Shape;389;g7bebba6f33_2_31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9" name="Shape 409"/>
        <p:cNvGrpSpPr/>
        <p:nvPr/>
      </p:nvGrpSpPr>
      <p:grpSpPr>
        <a:xfrm>
          <a:off x="0" y="0"/>
          <a:ext cx="0" cy="0"/>
          <a:chOff x="0" y="0"/>
          <a:chExt cx="0" cy="0"/>
        </a:xfrm>
      </p:grpSpPr>
      <p:sp>
        <p:nvSpPr>
          <p:cNvPr id="410" name="Google Shape;410;g7bebba6f33_2_340: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411" name="Google Shape;411;g7bebba6f33_2_34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8" name="Shape 138"/>
        <p:cNvGrpSpPr/>
        <p:nvPr/>
      </p:nvGrpSpPr>
      <p:grpSpPr>
        <a:xfrm>
          <a:off x="0" y="0"/>
          <a:ext cx="0" cy="0"/>
          <a:chOff x="0" y="0"/>
          <a:chExt cx="0" cy="0"/>
        </a:xfrm>
      </p:grpSpPr>
      <p:sp>
        <p:nvSpPr>
          <p:cNvPr id="139" name="Google Shape;139;g7bebba6f33_2_87: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0" name="Google Shape;140;g7bebba6f33_2_8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8" name="Shape 148"/>
        <p:cNvGrpSpPr/>
        <p:nvPr/>
      </p:nvGrpSpPr>
      <p:grpSpPr>
        <a:xfrm>
          <a:off x="0" y="0"/>
          <a:ext cx="0" cy="0"/>
          <a:chOff x="0" y="0"/>
          <a:chExt cx="0" cy="0"/>
        </a:xfrm>
      </p:grpSpPr>
      <p:sp>
        <p:nvSpPr>
          <p:cNvPr id="149" name="Google Shape;149;g7bebba6f33_2_96: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0" name="Google Shape;150;g7bebba6f33_2_9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Google Shape;162;g7bebba6f33_2_108: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g7bebba6f33_2_10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9" name="Shape 169"/>
        <p:cNvGrpSpPr/>
        <p:nvPr/>
      </p:nvGrpSpPr>
      <p:grpSpPr>
        <a:xfrm>
          <a:off x="0" y="0"/>
          <a:ext cx="0" cy="0"/>
          <a:chOff x="0" y="0"/>
          <a:chExt cx="0" cy="0"/>
        </a:xfrm>
      </p:grpSpPr>
      <p:sp>
        <p:nvSpPr>
          <p:cNvPr id="170" name="Google Shape;170;g7bebba6f33_2_11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g7bebba6f33_2_1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0" name="Shape 180"/>
        <p:cNvGrpSpPr/>
        <p:nvPr/>
      </p:nvGrpSpPr>
      <p:grpSpPr>
        <a:xfrm>
          <a:off x="0" y="0"/>
          <a:ext cx="0" cy="0"/>
          <a:chOff x="0" y="0"/>
          <a:chExt cx="0" cy="0"/>
        </a:xfrm>
      </p:grpSpPr>
      <p:sp>
        <p:nvSpPr>
          <p:cNvPr id="181" name="Google Shape;181;g7bebba6f33_2_125: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82" name="Google Shape;182;g7bebba6f33_2_12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0" name="Shape 190"/>
        <p:cNvGrpSpPr/>
        <p:nvPr/>
      </p:nvGrpSpPr>
      <p:grpSpPr>
        <a:xfrm>
          <a:off x="0" y="0"/>
          <a:ext cx="0" cy="0"/>
          <a:chOff x="0" y="0"/>
          <a:chExt cx="0" cy="0"/>
        </a:xfrm>
      </p:grpSpPr>
      <p:sp>
        <p:nvSpPr>
          <p:cNvPr id="191" name="Google Shape;191;g7bebba6f33_2_13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92" name="Google Shape;192;g7bebba6f33_2_13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0" name="Shape 210"/>
        <p:cNvGrpSpPr/>
        <p:nvPr/>
      </p:nvGrpSpPr>
      <p:grpSpPr>
        <a:xfrm>
          <a:off x="0" y="0"/>
          <a:ext cx="0" cy="0"/>
          <a:chOff x="0" y="0"/>
          <a:chExt cx="0" cy="0"/>
        </a:xfrm>
      </p:grpSpPr>
      <p:sp>
        <p:nvSpPr>
          <p:cNvPr id="211" name="Google Shape;211;g7bebba6f33_2_154:notes"/>
          <p:cNvSpPr txBox="1"/>
          <p:nvPr>
            <p:ph idx="1" type="body"/>
          </p:nvPr>
        </p:nvSpPr>
        <p:spPr>
          <a:xfrm>
            <a:off x="685800" y="4400550"/>
            <a:ext cx="5486400" cy="360045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212" name="Google Shape;212;g7bebba6f33_2_15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6_Title Page">
  <p:cSld name="46_Title Page">
    <p:spTree>
      <p:nvGrpSpPr>
        <p:cNvPr id="56" name="Shape 56"/>
        <p:cNvGrpSpPr/>
        <p:nvPr/>
      </p:nvGrpSpPr>
      <p:grpSpPr>
        <a:xfrm>
          <a:off x="0" y="0"/>
          <a:ext cx="0" cy="0"/>
          <a:chOff x="0" y="0"/>
          <a:chExt cx="0" cy="0"/>
        </a:xfrm>
      </p:grpSpPr>
      <p:sp>
        <p:nvSpPr>
          <p:cNvPr id="57" name="Google Shape;57;p14"/>
          <p:cNvSpPr/>
          <p:nvPr>
            <p:ph idx="2" type="pic"/>
          </p:nvPr>
        </p:nvSpPr>
        <p:spPr>
          <a:xfrm>
            <a:off x="2000249" y="960119"/>
            <a:ext cx="6245463" cy="3845924"/>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7_Title Page">
  <p:cSld name="47_Title Page">
    <p:spTree>
      <p:nvGrpSpPr>
        <p:cNvPr id="58" name="Shape 58"/>
        <p:cNvGrpSpPr/>
        <p:nvPr/>
      </p:nvGrpSpPr>
      <p:grpSpPr>
        <a:xfrm>
          <a:off x="0" y="0"/>
          <a:ext cx="0" cy="0"/>
          <a:chOff x="0" y="0"/>
          <a:chExt cx="0" cy="0"/>
        </a:xfrm>
      </p:grpSpPr>
      <p:sp>
        <p:nvSpPr>
          <p:cNvPr id="59" name="Google Shape;59;p15"/>
          <p:cNvSpPr/>
          <p:nvPr>
            <p:ph idx="2" type="pic"/>
          </p:nvPr>
        </p:nvSpPr>
        <p:spPr>
          <a:xfrm>
            <a:off x="4572000" y="1321998"/>
            <a:ext cx="3248025" cy="2499506"/>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60" name="Google Shape;60;p15"/>
          <p:cNvSpPr/>
          <p:nvPr>
            <p:ph idx="3" type="pic"/>
          </p:nvPr>
        </p:nvSpPr>
        <p:spPr>
          <a:xfrm>
            <a:off x="1323975" y="1321998"/>
            <a:ext cx="3248025" cy="2499506"/>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8_Title Page">
  <p:cSld name="48_Title Page">
    <p:spTree>
      <p:nvGrpSpPr>
        <p:cNvPr id="61" name="Shape 61"/>
        <p:cNvGrpSpPr/>
        <p:nvPr/>
      </p:nvGrpSpPr>
      <p:grpSpPr>
        <a:xfrm>
          <a:off x="0" y="0"/>
          <a:ext cx="0" cy="0"/>
          <a:chOff x="0" y="0"/>
          <a:chExt cx="0" cy="0"/>
        </a:xfrm>
      </p:grpSpPr>
      <p:sp>
        <p:nvSpPr>
          <p:cNvPr id="62" name="Google Shape;62;p16"/>
          <p:cNvSpPr/>
          <p:nvPr>
            <p:ph idx="2" type="pic"/>
          </p:nvPr>
        </p:nvSpPr>
        <p:spPr>
          <a:xfrm>
            <a:off x="773566" y="337456"/>
            <a:ext cx="2264228" cy="2681968"/>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63" name="Google Shape;63;p16"/>
          <p:cNvSpPr/>
          <p:nvPr>
            <p:ph idx="3" type="pic"/>
          </p:nvPr>
        </p:nvSpPr>
        <p:spPr>
          <a:xfrm>
            <a:off x="3375251" y="1240973"/>
            <a:ext cx="2264228" cy="3565071"/>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9_Title Page">
  <p:cSld name="49_Title Page">
    <p:spTree>
      <p:nvGrpSpPr>
        <p:cNvPr id="64" name="Shape 64"/>
        <p:cNvGrpSpPr/>
        <p:nvPr/>
      </p:nvGrpSpPr>
      <p:grpSpPr>
        <a:xfrm>
          <a:off x="0" y="0"/>
          <a:ext cx="0" cy="0"/>
          <a:chOff x="0" y="0"/>
          <a:chExt cx="0" cy="0"/>
        </a:xfrm>
      </p:grpSpPr>
      <p:sp>
        <p:nvSpPr>
          <p:cNvPr id="65" name="Google Shape;65;p17"/>
          <p:cNvSpPr/>
          <p:nvPr>
            <p:ph idx="2" type="pic"/>
          </p:nvPr>
        </p:nvSpPr>
        <p:spPr>
          <a:xfrm>
            <a:off x="337459" y="337458"/>
            <a:ext cx="3114675" cy="2155712"/>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66" name="Google Shape;66;p17"/>
          <p:cNvSpPr/>
          <p:nvPr>
            <p:ph idx="3" type="pic"/>
          </p:nvPr>
        </p:nvSpPr>
        <p:spPr>
          <a:xfrm>
            <a:off x="6577690" y="337458"/>
            <a:ext cx="2228851" cy="2155712"/>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67" name="Google Shape;67;p17"/>
          <p:cNvSpPr/>
          <p:nvPr>
            <p:ph idx="4" type="pic"/>
          </p:nvPr>
        </p:nvSpPr>
        <p:spPr>
          <a:xfrm>
            <a:off x="3997779" y="3043237"/>
            <a:ext cx="2034268" cy="1762804"/>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68" name="Google Shape;68;p17"/>
          <p:cNvSpPr/>
          <p:nvPr>
            <p:ph idx="5" type="pic"/>
          </p:nvPr>
        </p:nvSpPr>
        <p:spPr>
          <a:xfrm>
            <a:off x="6577693" y="3043237"/>
            <a:ext cx="2228849" cy="1762804"/>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69" name="Google Shape;69;p17"/>
          <p:cNvSpPr/>
          <p:nvPr>
            <p:ph idx="6" type="pic"/>
          </p:nvPr>
        </p:nvSpPr>
        <p:spPr>
          <a:xfrm>
            <a:off x="1895475" y="3043237"/>
            <a:ext cx="1556659" cy="1762804"/>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50_Title Page">
  <p:cSld name="50_Title Page">
    <p:spTree>
      <p:nvGrpSpPr>
        <p:cNvPr id="70" name="Shape 70"/>
        <p:cNvGrpSpPr/>
        <p:nvPr/>
      </p:nvGrpSpPr>
      <p:grpSpPr>
        <a:xfrm>
          <a:off x="0" y="0"/>
          <a:ext cx="0" cy="0"/>
          <a:chOff x="0" y="0"/>
          <a:chExt cx="0" cy="0"/>
        </a:xfrm>
      </p:grpSpPr>
      <p:sp>
        <p:nvSpPr>
          <p:cNvPr id="71" name="Google Shape;71;p18"/>
          <p:cNvSpPr/>
          <p:nvPr>
            <p:ph idx="2" type="pic"/>
          </p:nvPr>
        </p:nvSpPr>
        <p:spPr>
          <a:xfrm>
            <a:off x="1171575" y="757238"/>
            <a:ext cx="2171700" cy="2500313"/>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72" name="Google Shape;72;p18"/>
          <p:cNvSpPr/>
          <p:nvPr>
            <p:ph idx="3" type="pic"/>
          </p:nvPr>
        </p:nvSpPr>
        <p:spPr>
          <a:xfrm>
            <a:off x="3486150" y="757238"/>
            <a:ext cx="2171700" cy="2500313"/>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73" name="Google Shape;73;p18"/>
          <p:cNvSpPr/>
          <p:nvPr>
            <p:ph idx="4" type="pic"/>
          </p:nvPr>
        </p:nvSpPr>
        <p:spPr>
          <a:xfrm>
            <a:off x="5800725" y="757238"/>
            <a:ext cx="2171700" cy="2500313"/>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8_Title Page">
  <p:cSld name="18_Title Page">
    <p:spTree>
      <p:nvGrpSpPr>
        <p:cNvPr id="74" name="Shape 74"/>
        <p:cNvGrpSpPr/>
        <p:nvPr/>
      </p:nvGrpSpPr>
      <p:grpSpPr>
        <a:xfrm>
          <a:off x="0" y="0"/>
          <a:ext cx="0" cy="0"/>
          <a:chOff x="0" y="0"/>
          <a:chExt cx="0" cy="0"/>
        </a:xfrm>
      </p:grpSpPr>
      <p:sp>
        <p:nvSpPr>
          <p:cNvPr id="75" name="Google Shape;75;p19"/>
          <p:cNvSpPr/>
          <p:nvPr>
            <p:ph idx="2" type="pic"/>
          </p:nvPr>
        </p:nvSpPr>
        <p:spPr>
          <a:xfrm>
            <a:off x="337459" y="337458"/>
            <a:ext cx="5206090" cy="4468584"/>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8_Title Page">
  <p:cSld name="28_Title Page">
    <p:spTree>
      <p:nvGrpSpPr>
        <p:cNvPr id="76" name="Shape 76"/>
        <p:cNvGrpSpPr/>
        <p:nvPr/>
      </p:nvGrpSpPr>
      <p:grpSpPr>
        <a:xfrm>
          <a:off x="0" y="0"/>
          <a:ext cx="0" cy="0"/>
          <a:chOff x="0" y="0"/>
          <a:chExt cx="0" cy="0"/>
        </a:xfrm>
      </p:grpSpPr>
      <p:sp>
        <p:nvSpPr>
          <p:cNvPr id="77" name="Google Shape;77;p20"/>
          <p:cNvSpPr/>
          <p:nvPr>
            <p:ph idx="2" type="pic"/>
          </p:nvPr>
        </p:nvSpPr>
        <p:spPr>
          <a:xfrm>
            <a:off x="3668015" y="1240972"/>
            <a:ext cx="2481525" cy="2481525"/>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78" name="Google Shape;78;p20"/>
          <p:cNvSpPr/>
          <p:nvPr>
            <p:ph idx="3" type="pic"/>
          </p:nvPr>
        </p:nvSpPr>
        <p:spPr>
          <a:xfrm>
            <a:off x="6406010" y="1240972"/>
            <a:ext cx="2400533" cy="2481525"/>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1_Title Page">
  <p:cSld name="21_Title Page">
    <p:spTree>
      <p:nvGrpSpPr>
        <p:cNvPr id="79" name="Shape 79"/>
        <p:cNvGrpSpPr/>
        <p:nvPr/>
      </p:nvGrpSpPr>
      <p:grpSpPr>
        <a:xfrm>
          <a:off x="0" y="0"/>
          <a:ext cx="0" cy="0"/>
          <a:chOff x="0" y="0"/>
          <a:chExt cx="0" cy="0"/>
        </a:xfrm>
      </p:grpSpPr>
      <p:sp>
        <p:nvSpPr>
          <p:cNvPr id="80" name="Google Shape;80;p21"/>
          <p:cNvSpPr/>
          <p:nvPr>
            <p:ph idx="2" type="pic"/>
          </p:nvPr>
        </p:nvSpPr>
        <p:spPr>
          <a:xfrm>
            <a:off x="1909082" y="3571875"/>
            <a:ext cx="2479561" cy="1234166"/>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1" name="Google Shape;81;p21"/>
          <p:cNvSpPr/>
          <p:nvPr>
            <p:ph idx="3" type="pic"/>
          </p:nvPr>
        </p:nvSpPr>
        <p:spPr>
          <a:xfrm>
            <a:off x="4726101" y="3571875"/>
            <a:ext cx="2479561" cy="1234166"/>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2" name="Google Shape;82;p21"/>
          <p:cNvSpPr/>
          <p:nvPr>
            <p:ph idx="4" type="pic"/>
          </p:nvPr>
        </p:nvSpPr>
        <p:spPr>
          <a:xfrm>
            <a:off x="1909082" y="337459"/>
            <a:ext cx="2479561" cy="1234166"/>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3" name="Google Shape;83;p21"/>
          <p:cNvSpPr/>
          <p:nvPr>
            <p:ph idx="5" type="pic"/>
          </p:nvPr>
        </p:nvSpPr>
        <p:spPr>
          <a:xfrm>
            <a:off x="7572375" y="2740477"/>
            <a:ext cx="1234166" cy="2065563"/>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4" name="Google Shape;84;p21"/>
          <p:cNvSpPr/>
          <p:nvPr>
            <p:ph idx="6" type="pic"/>
          </p:nvPr>
        </p:nvSpPr>
        <p:spPr>
          <a:xfrm>
            <a:off x="7572375" y="337458"/>
            <a:ext cx="1234166" cy="2065563"/>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5" name="Google Shape;85;p21"/>
          <p:cNvSpPr/>
          <p:nvPr>
            <p:ph idx="7" type="pic"/>
          </p:nvPr>
        </p:nvSpPr>
        <p:spPr>
          <a:xfrm>
            <a:off x="337459" y="2740477"/>
            <a:ext cx="1234166" cy="2065563"/>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6" name="Google Shape;86;p21"/>
          <p:cNvSpPr/>
          <p:nvPr>
            <p:ph idx="8" type="pic"/>
          </p:nvPr>
        </p:nvSpPr>
        <p:spPr>
          <a:xfrm>
            <a:off x="337459" y="337458"/>
            <a:ext cx="1234166" cy="2065563"/>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87" name="Google Shape;87;p21"/>
          <p:cNvSpPr/>
          <p:nvPr>
            <p:ph idx="9" type="pic"/>
          </p:nvPr>
        </p:nvSpPr>
        <p:spPr>
          <a:xfrm>
            <a:off x="4726101" y="337459"/>
            <a:ext cx="2479561" cy="1234166"/>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7_Title Page">
  <p:cSld name="17_Title Page">
    <p:spTree>
      <p:nvGrpSpPr>
        <p:cNvPr id="88" name="Shape 88"/>
        <p:cNvGrpSpPr/>
        <p:nvPr/>
      </p:nvGrpSpPr>
      <p:grpSpPr>
        <a:xfrm>
          <a:off x="0" y="0"/>
          <a:ext cx="0" cy="0"/>
          <a:chOff x="0" y="0"/>
          <a:chExt cx="0" cy="0"/>
        </a:xfrm>
      </p:grpSpPr>
      <p:sp>
        <p:nvSpPr>
          <p:cNvPr id="89" name="Google Shape;89;p22"/>
          <p:cNvSpPr/>
          <p:nvPr>
            <p:ph idx="2" type="pic"/>
          </p:nvPr>
        </p:nvSpPr>
        <p:spPr>
          <a:xfrm>
            <a:off x="1150142" y="1150143"/>
            <a:ext cx="2157413" cy="1693069"/>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0" name="Google Shape;90;p22"/>
          <p:cNvSpPr/>
          <p:nvPr>
            <p:ph idx="3" type="pic"/>
          </p:nvPr>
        </p:nvSpPr>
        <p:spPr>
          <a:xfrm>
            <a:off x="3493294" y="1150143"/>
            <a:ext cx="2157413" cy="1693069"/>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1" name="Google Shape;91;p22"/>
          <p:cNvSpPr/>
          <p:nvPr>
            <p:ph idx="4" type="pic"/>
          </p:nvPr>
        </p:nvSpPr>
        <p:spPr>
          <a:xfrm>
            <a:off x="5836446" y="1150143"/>
            <a:ext cx="2157413" cy="1693069"/>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38_Title Page">
  <p:cSld name="38_Title Page">
    <p:spTree>
      <p:nvGrpSpPr>
        <p:cNvPr id="92" name="Shape 92"/>
        <p:cNvGrpSpPr/>
        <p:nvPr/>
      </p:nvGrpSpPr>
      <p:grpSpPr>
        <a:xfrm>
          <a:off x="0" y="0"/>
          <a:ext cx="0" cy="0"/>
          <a:chOff x="0" y="0"/>
          <a:chExt cx="0" cy="0"/>
        </a:xfrm>
      </p:grpSpPr>
      <p:sp>
        <p:nvSpPr>
          <p:cNvPr id="93" name="Google Shape;93;p23"/>
          <p:cNvSpPr/>
          <p:nvPr>
            <p:ph idx="2" type="pic"/>
          </p:nvPr>
        </p:nvSpPr>
        <p:spPr>
          <a:xfrm>
            <a:off x="585788" y="342900"/>
            <a:ext cx="2571750" cy="222885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4" name="Google Shape;94;p23"/>
          <p:cNvSpPr/>
          <p:nvPr>
            <p:ph idx="3" type="pic"/>
          </p:nvPr>
        </p:nvSpPr>
        <p:spPr>
          <a:xfrm>
            <a:off x="5986463" y="342900"/>
            <a:ext cx="2571750" cy="222885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95" name="Google Shape;95;p23"/>
          <p:cNvSpPr/>
          <p:nvPr>
            <p:ph idx="4" type="pic"/>
          </p:nvPr>
        </p:nvSpPr>
        <p:spPr>
          <a:xfrm>
            <a:off x="3286125" y="2571750"/>
            <a:ext cx="2571750" cy="222885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6_Title Page">
  <p:cSld name="16_Title Page">
    <p:spTree>
      <p:nvGrpSpPr>
        <p:cNvPr id="96" name="Shape 96"/>
        <p:cNvGrpSpPr/>
        <p:nvPr/>
      </p:nvGrpSpPr>
      <p:grpSpPr>
        <a:xfrm>
          <a:off x="0" y="0"/>
          <a:ext cx="0" cy="0"/>
          <a:chOff x="0" y="0"/>
          <a:chExt cx="0" cy="0"/>
        </a:xfrm>
      </p:grpSpPr>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2_Title Page">
  <p:cSld name="22_Title Page">
    <p:spTree>
      <p:nvGrpSpPr>
        <p:cNvPr id="97" name="Shape 97"/>
        <p:cNvGrpSpPr/>
        <p:nvPr/>
      </p:nvGrpSpPr>
      <p:grpSpPr>
        <a:xfrm>
          <a:off x="0" y="0"/>
          <a:ext cx="0" cy="0"/>
          <a:chOff x="0" y="0"/>
          <a:chExt cx="0" cy="0"/>
        </a:xfrm>
      </p:grpSpPr>
      <p:sp>
        <p:nvSpPr>
          <p:cNvPr id="98" name="Google Shape;98;p25"/>
          <p:cNvSpPr/>
          <p:nvPr>
            <p:ph idx="2" type="pic"/>
          </p:nvPr>
        </p:nvSpPr>
        <p:spPr>
          <a:xfrm>
            <a:off x="0" y="0"/>
            <a:ext cx="9144000" cy="514350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3_Title Page">
  <p:cSld name="23_Title Page">
    <p:spTree>
      <p:nvGrpSpPr>
        <p:cNvPr id="99" name="Shape 99"/>
        <p:cNvGrpSpPr/>
        <p:nvPr/>
      </p:nvGrpSpPr>
      <p:grpSpPr>
        <a:xfrm>
          <a:off x="0" y="0"/>
          <a:ext cx="0" cy="0"/>
          <a:chOff x="0" y="0"/>
          <a:chExt cx="0" cy="0"/>
        </a:xfrm>
      </p:grpSpPr>
      <p:sp>
        <p:nvSpPr>
          <p:cNvPr id="100" name="Google Shape;100;p26"/>
          <p:cNvSpPr/>
          <p:nvPr>
            <p:ph idx="2" type="pic"/>
          </p:nvPr>
        </p:nvSpPr>
        <p:spPr>
          <a:xfrm>
            <a:off x="1344482" y="3298371"/>
            <a:ext cx="6455035" cy="1845129"/>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4_Title Page">
  <p:cSld name="24_Title Page">
    <p:spTree>
      <p:nvGrpSpPr>
        <p:cNvPr id="101" name="Shape 101"/>
        <p:cNvGrpSpPr/>
        <p:nvPr/>
      </p:nvGrpSpPr>
      <p:grpSpPr>
        <a:xfrm>
          <a:off x="0" y="0"/>
          <a:ext cx="0" cy="0"/>
          <a:chOff x="0" y="0"/>
          <a:chExt cx="0" cy="0"/>
        </a:xfrm>
      </p:grpSpPr>
      <p:sp>
        <p:nvSpPr>
          <p:cNvPr id="102" name="Google Shape;102;p27"/>
          <p:cNvSpPr/>
          <p:nvPr>
            <p:ph idx="2" type="pic"/>
          </p:nvPr>
        </p:nvSpPr>
        <p:spPr>
          <a:xfrm>
            <a:off x="1" y="0"/>
            <a:ext cx="2602745" cy="5143500"/>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Full Image without Header &amp; Footer">
  <p:cSld name="Full Image without Header &amp; Footer">
    <p:spTree>
      <p:nvGrpSpPr>
        <p:cNvPr id="103" name="Shape 103"/>
        <p:cNvGrpSpPr/>
        <p:nvPr/>
      </p:nvGrpSpPr>
      <p:grpSpPr>
        <a:xfrm>
          <a:off x="0" y="0"/>
          <a:ext cx="0" cy="0"/>
          <a:chOff x="0" y="0"/>
          <a:chExt cx="0" cy="0"/>
        </a:xfrm>
      </p:grpSpPr>
      <p:sp>
        <p:nvSpPr>
          <p:cNvPr id="104" name="Google Shape;104;p28"/>
          <p:cNvSpPr/>
          <p:nvPr>
            <p:ph idx="2" type="pic"/>
          </p:nvPr>
        </p:nvSpPr>
        <p:spPr>
          <a:xfrm>
            <a:off x="0" y="0"/>
            <a:ext cx="9144000" cy="5156522"/>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9_Title Page">
  <p:cSld name="19_Title Page">
    <p:spTree>
      <p:nvGrpSpPr>
        <p:cNvPr id="105" name="Shape 105"/>
        <p:cNvGrpSpPr/>
        <p:nvPr/>
      </p:nvGrpSpPr>
      <p:grpSpPr>
        <a:xfrm>
          <a:off x="0" y="0"/>
          <a:ext cx="0" cy="0"/>
          <a:chOff x="0" y="0"/>
          <a:chExt cx="0" cy="0"/>
        </a:xfrm>
      </p:grpSpPr>
      <p:sp>
        <p:nvSpPr>
          <p:cNvPr id="106" name="Google Shape;106;p29"/>
          <p:cNvSpPr/>
          <p:nvPr>
            <p:ph idx="2" type="pic"/>
          </p:nvPr>
        </p:nvSpPr>
        <p:spPr>
          <a:xfrm>
            <a:off x="6217540" y="1023037"/>
            <a:ext cx="2057397" cy="1489184"/>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107" name="Google Shape;107;p29"/>
          <p:cNvSpPr/>
          <p:nvPr>
            <p:ph idx="3" type="pic"/>
          </p:nvPr>
        </p:nvSpPr>
        <p:spPr>
          <a:xfrm>
            <a:off x="6217540" y="2631280"/>
            <a:ext cx="2057397" cy="1489184"/>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108" name="Google Shape;108;p29"/>
          <p:cNvSpPr/>
          <p:nvPr>
            <p:ph idx="4" type="pic"/>
          </p:nvPr>
        </p:nvSpPr>
        <p:spPr>
          <a:xfrm>
            <a:off x="4041079" y="1023038"/>
            <a:ext cx="2057396" cy="3097425"/>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1_Full Image without Header &amp; Footer">
  <p:cSld name="1_Full Image without Header &amp; Footer">
    <p:spTree>
      <p:nvGrpSpPr>
        <p:cNvPr id="109" name="Shape 109"/>
        <p:cNvGrpSpPr/>
        <p:nvPr/>
      </p:nvGrpSpPr>
      <p:grpSpPr>
        <a:xfrm>
          <a:off x="0" y="0"/>
          <a:ext cx="0" cy="0"/>
          <a:chOff x="0" y="0"/>
          <a:chExt cx="0" cy="0"/>
        </a:xfrm>
      </p:grpSpPr>
      <p:sp>
        <p:nvSpPr>
          <p:cNvPr id="110" name="Google Shape;110;p30"/>
          <p:cNvSpPr/>
          <p:nvPr>
            <p:ph idx="2" type="pic"/>
          </p:nvPr>
        </p:nvSpPr>
        <p:spPr>
          <a:xfrm>
            <a:off x="0" y="0"/>
            <a:ext cx="5143500" cy="5156522"/>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111" name="Google Shape;111;p30"/>
          <p:cNvSpPr/>
          <p:nvPr>
            <p:ph idx="3" type="pic"/>
          </p:nvPr>
        </p:nvSpPr>
        <p:spPr>
          <a:xfrm>
            <a:off x="0" y="0"/>
            <a:ext cx="9143999" cy="5156522"/>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0_Title Page">
  <p:cSld name="20_Title Page">
    <p:spTree>
      <p:nvGrpSpPr>
        <p:cNvPr id="112" name="Shape 112"/>
        <p:cNvGrpSpPr/>
        <p:nvPr/>
      </p:nvGrpSpPr>
      <p:grpSpPr>
        <a:xfrm>
          <a:off x="0" y="0"/>
          <a:ext cx="0" cy="0"/>
          <a:chOff x="0" y="0"/>
          <a:chExt cx="0" cy="0"/>
        </a:xfrm>
      </p:grpSpPr>
      <p:sp>
        <p:nvSpPr>
          <p:cNvPr id="113" name="Google Shape;113;p31"/>
          <p:cNvSpPr/>
          <p:nvPr>
            <p:ph idx="2" type="pic"/>
          </p:nvPr>
        </p:nvSpPr>
        <p:spPr>
          <a:xfrm>
            <a:off x="571500" y="746762"/>
            <a:ext cx="2757488" cy="3649976"/>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114" name="Google Shape;114;p31"/>
          <p:cNvSpPr/>
          <p:nvPr>
            <p:ph idx="3" type="pic"/>
          </p:nvPr>
        </p:nvSpPr>
        <p:spPr>
          <a:xfrm>
            <a:off x="3471862" y="746762"/>
            <a:ext cx="1960109" cy="3649974"/>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27_Title Page">
  <p:cSld name="27_Title Page">
    <p:spTree>
      <p:nvGrpSpPr>
        <p:cNvPr id="115" name="Shape 115"/>
        <p:cNvGrpSpPr/>
        <p:nvPr/>
      </p:nvGrpSpPr>
      <p:grpSpPr>
        <a:xfrm>
          <a:off x="0" y="0"/>
          <a:ext cx="0" cy="0"/>
          <a:chOff x="0" y="0"/>
          <a:chExt cx="0" cy="0"/>
        </a:xfrm>
      </p:grpSpPr>
      <p:sp>
        <p:nvSpPr>
          <p:cNvPr id="116" name="Google Shape;116;p32"/>
          <p:cNvSpPr/>
          <p:nvPr>
            <p:ph idx="2" type="pic"/>
          </p:nvPr>
        </p:nvSpPr>
        <p:spPr>
          <a:xfrm>
            <a:off x="342899" y="342900"/>
            <a:ext cx="2819401" cy="222885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117" name="Google Shape;117;p32"/>
          <p:cNvSpPr/>
          <p:nvPr>
            <p:ph idx="3" type="pic"/>
          </p:nvPr>
        </p:nvSpPr>
        <p:spPr>
          <a:xfrm>
            <a:off x="5981700" y="342900"/>
            <a:ext cx="2819401" cy="222885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118" name="Google Shape;118;p32"/>
          <p:cNvSpPr/>
          <p:nvPr>
            <p:ph idx="4" type="pic"/>
          </p:nvPr>
        </p:nvSpPr>
        <p:spPr>
          <a:xfrm>
            <a:off x="3162300" y="2571750"/>
            <a:ext cx="2819401" cy="2228850"/>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800"/>
              </a:spcBef>
              <a:spcAft>
                <a:spcPts val="0"/>
              </a:spcAft>
              <a:buClr>
                <a:schemeClr val="dk1"/>
              </a:buClr>
              <a:buSzPts val="900"/>
              <a:buFont typeface="Arial"/>
              <a:buNone/>
              <a:defRPr b="0" i="0" sz="9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45_Title Page">
  <p:cSld name="45_Title Page">
    <p:spTree>
      <p:nvGrpSpPr>
        <p:cNvPr id="119" name="Shape 119"/>
        <p:cNvGrpSpPr/>
        <p:nvPr/>
      </p:nvGrpSpPr>
      <p:grpSpPr>
        <a:xfrm>
          <a:off x="0" y="0"/>
          <a:ext cx="0" cy="0"/>
          <a:chOff x="0" y="0"/>
          <a:chExt cx="0" cy="0"/>
        </a:xfrm>
      </p:grpSpPr>
      <p:sp>
        <p:nvSpPr>
          <p:cNvPr id="120" name="Google Shape;120;p33"/>
          <p:cNvSpPr/>
          <p:nvPr>
            <p:ph idx="2" type="pic"/>
          </p:nvPr>
        </p:nvSpPr>
        <p:spPr>
          <a:xfrm>
            <a:off x="1119953" y="634250"/>
            <a:ext cx="6904093" cy="2031173"/>
          </a:xfrm>
          <a:prstGeom prst="rect">
            <a:avLst/>
          </a:prstGeom>
          <a:noFill/>
          <a:ln>
            <a:noFill/>
          </a:ln>
        </p:spPr>
        <p:txBody>
          <a:bodyPr anchorCtr="0" anchor="t" bIns="34275" lIns="68575" spcFirstLastPara="1" rIns="68575" wrap="square" tIns="34275">
            <a:noAutofit/>
          </a:bodyPr>
          <a:lstStyle>
            <a:lvl1pPr lvl="0" marR="0" rtl="0" algn="ctr">
              <a:lnSpc>
                <a:spcPct val="90000"/>
              </a:lnSpc>
              <a:spcBef>
                <a:spcPts val="800"/>
              </a:spcBef>
              <a:spcAft>
                <a:spcPts val="0"/>
              </a:spcAft>
              <a:buClr>
                <a:schemeClr val="dk1"/>
              </a:buClr>
              <a:buSzPts val="600"/>
              <a:buFont typeface="Arial"/>
              <a:buNone/>
              <a:defRPr b="0" i="0" sz="600" u="none" cap="none" strike="noStrike">
                <a:solidFill>
                  <a:schemeClr val="dk1"/>
                </a:solidFill>
                <a:latin typeface="Montserrat"/>
                <a:ea typeface="Montserrat"/>
                <a:cs typeface="Montserrat"/>
                <a:sym typeface="Montserrat"/>
              </a:defRPr>
            </a:lvl1pPr>
            <a:lvl2pPr lvl="1"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lvl="2"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lvl="3"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lvl="4"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lvl="5"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lvl="6"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lvl="7"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lvl="8"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Tree>
  </p:cSld>
  <p:clrMapOvr>
    <a:masterClrMapping/>
  </p:clrMapOvr>
  <p:extLst>
    <p:ext uri="{DCECCB84-F9BA-43D5-87BE-67443E8EF086}">
      <p15:sldGuideLst>
        <p15:guide id="1" orient="horz" pos="1620">
          <p15:clr>
            <a:srgbClr val="FBAE40"/>
          </p15:clr>
        </p15:guide>
        <p15:guide id="2"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3.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20" Type="http://schemas.openxmlformats.org/officeDocument/2006/relationships/slideLayout" Target="../slideLayouts/slideLayout31.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21" Type="http://schemas.openxmlformats.org/officeDocument/2006/relationships/theme" Target="../theme/theme1.xml"/><Relationship Id="rId13" Type="http://schemas.openxmlformats.org/officeDocument/2006/relationships/slideLayout" Target="../slideLayouts/slideLayout24.xml"/><Relationship Id="rId12" Type="http://schemas.openxmlformats.org/officeDocument/2006/relationships/slideLayout" Target="../slideLayouts/slideLayout23.xml"/><Relationship Id="rId1" Type="http://schemas.openxmlformats.org/officeDocument/2006/relationships/slideLayout" Target="../slideLayouts/slideLayout12.xml"/><Relationship Id="rId2" Type="http://schemas.openxmlformats.org/officeDocument/2006/relationships/slideLayout" Target="../slideLayouts/slideLayout13.xml"/><Relationship Id="rId3" Type="http://schemas.openxmlformats.org/officeDocument/2006/relationships/slideLayout" Target="../slideLayouts/slideLayout14.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5" Type="http://schemas.openxmlformats.org/officeDocument/2006/relationships/slideLayout" Target="../slideLayouts/slideLayout26.xml"/><Relationship Id="rId14" Type="http://schemas.openxmlformats.org/officeDocument/2006/relationships/slideLayout" Target="../slideLayouts/slideLayout25.xml"/><Relationship Id="rId17" Type="http://schemas.openxmlformats.org/officeDocument/2006/relationships/slideLayout" Target="../slideLayouts/slideLayout28.xml"/><Relationship Id="rId16" Type="http://schemas.openxmlformats.org/officeDocument/2006/relationships/slideLayout" Target="../slideLayouts/slideLayout27.xml"/><Relationship Id="rId5" Type="http://schemas.openxmlformats.org/officeDocument/2006/relationships/slideLayout" Target="../slideLayouts/slideLayout16.xml"/><Relationship Id="rId19" Type="http://schemas.openxmlformats.org/officeDocument/2006/relationships/slideLayout" Target="../slideLayouts/slideLayout30.xml"/><Relationship Id="rId6" Type="http://schemas.openxmlformats.org/officeDocument/2006/relationships/slideLayout" Target="../slideLayouts/slideLayout17.xml"/><Relationship Id="rId18" Type="http://schemas.openxmlformats.org/officeDocument/2006/relationships/slideLayout" Target="../slideLayouts/slideLayout29.xml"/><Relationship Id="rId7" Type="http://schemas.openxmlformats.org/officeDocument/2006/relationships/slideLayout" Target="../slideLayouts/slideLayout18.xml"/><Relationship Id="rId8"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lt1"/>
        </a:solidFill>
      </p:bgPr>
    </p:bg>
    <p:spTree>
      <p:nvGrpSpPr>
        <p:cNvPr id="50" name="Shape 50"/>
        <p:cNvGrpSpPr/>
        <p:nvPr/>
      </p:nvGrpSpPr>
      <p:grpSpPr>
        <a:xfrm>
          <a:off x="0" y="0"/>
          <a:ext cx="0" cy="0"/>
          <a:chOff x="0" y="0"/>
          <a:chExt cx="0" cy="0"/>
        </a:xfrm>
      </p:grpSpPr>
      <p:sp>
        <p:nvSpPr>
          <p:cNvPr id="51" name="Google Shape;51;p13"/>
          <p:cNvSpPr txBox="1"/>
          <p:nvPr>
            <p:ph type="title"/>
          </p:nvPr>
        </p:nvSpPr>
        <p:spPr>
          <a:xfrm>
            <a:off x="628650" y="273844"/>
            <a:ext cx="7886700" cy="994172"/>
          </a:xfrm>
          <a:prstGeom prst="rect">
            <a:avLst/>
          </a:prstGeom>
          <a:noFill/>
          <a:ln>
            <a:noFill/>
          </a:ln>
        </p:spPr>
        <p:txBody>
          <a:bodyPr anchorCtr="0" anchor="ctr" bIns="34275" lIns="68575" spcFirstLastPara="1" rIns="68575" wrap="square" tIns="34275">
            <a:noAutofit/>
          </a:bodyPr>
          <a:lstStyle>
            <a:lvl1pPr lvl="0" marR="0" rtl="0" algn="ctr">
              <a:lnSpc>
                <a:spcPct val="90000"/>
              </a:lnSpc>
              <a:spcBef>
                <a:spcPts val="0"/>
              </a:spcBef>
              <a:spcAft>
                <a:spcPts val="0"/>
              </a:spcAft>
              <a:buClr>
                <a:schemeClr val="dk1"/>
              </a:buClr>
              <a:buSzPts val="3000"/>
              <a:buFont typeface="Montserrat"/>
              <a:buNone/>
              <a:defRPr b="0" i="0" sz="3000" u="none" cap="none" strike="noStrike">
                <a:solidFill>
                  <a:schemeClr val="dk1"/>
                </a:solidFill>
                <a:latin typeface="Montserrat"/>
                <a:ea typeface="Montserrat"/>
                <a:cs typeface="Montserrat"/>
                <a:sym typeface="Montserrat"/>
              </a:defRPr>
            </a:lvl1pPr>
            <a:lvl2pPr lvl="1">
              <a:spcBef>
                <a:spcPts val="0"/>
              </a:spcBef>
              <a:spcAft>
                <a:spcPts val="0"/>
              </a:spcAft>
              <a:buSzPts val="1100"/>
              <a:buNone/>
              <a:defRPr sz="1400"/>
            </a:lvl2pPr>
            <a:lvl3pPr lvl="2">
              <a:spcBef>
                <a:spcPts val="0"/>
              </a:spcBef>
              <a:spcAft>
                <a:spcPts val="0"/>
              </a:spcAft>
              <a:buSzPts val="1100"/>
              <a:buNone/>
              <a:defRPr sz="1400"/>
            </a:lvl3pPr>
            <a:lvl4pPr lvl="3">
              <a:spcBef>
                <a:spcPts val="0"/>
              </a:spcBef>
              <a:spcAft>
                <a:spcPts val="0"/>
              </a:spcAft>
              <a:buSzPts val="1100"/>
              <a:buNone/>
              <a:defRPr sz="1400"/>
            </a:lvl4pPr>
            <a:lvl5pPr lvl="4">
              <a:spcBef>
                <a:spcPts val="0"/>
              </a:spcBef>
              <a:spcAft>
                <a:spcPts val="0"/>
              </a:spcAft>
              <a:buSzPts val="1100"/>
              <a:buNone/>
              <a:defRPr sz="1400"/>
            </a:lvl5pPr>
            <a:lvl6pPr lvl="5">
              <a:spcBef>
                <a:spcPts val="0"/>
              </a:spcBef>
              <a:spcAft>
                <a:spcPts val="0"/>
              </a:spcAft>
              <a:buSzPts val="1100"/>
              <a:buNone/>
              <a:defRPr sz="1400"/>
            </a:lvl6pPr>
            <a:lvl7pPr lvl="6">
              <a:spcBef>
                <a:spcPts val="0"/>
              </a:spcBef>
              <a:spcAft>
                <a:spcPts val="0"/>
              </a:spcAft>
              <a:buSzPts val="1100"/>
              <a:buNone/>
              <a:defRPr sz="1400"/>
            </a:lvl7pPr>
            <a:lvl8pPr lvl="7">
              <a:spcBef>
                <a:spcPts val="0"/>
              </a:spcBef>
              <a:spcAft>
                <a:spcPts val="0"/>
              </a:spcAft>
              <a:buSzPts val="1100"/>
              <a:buNone/>
              <a:defRPr sz="1400"/>
            </a:lvl8pPr>
            <a:lvl9pPr lvl="8">
              <a:spcBef>
                <a:spcPts val="0"/>
              </a:spcBef>
              <a:spcAft>
                <a:spcPts val="0"/>
              </a:spcAft>
              <a:buSzPts val="1100"/>
              <a:buNone/>
              <a:defRPr sz="1400"/>
            </a:lvl9pPr>
          </a:lstStyle>
          <a:p/>
        </p:txBody>
      </p:sp>
      <p:sp>
        <p:nvSpPr>
          <p:cNvPr id="52" name="Google Shape;52;p13"/>
          <p:cNvSpPr txBox="1"/>
          <p:nvPr>
            <p:ph idx="1" type="body"/>
          </p:nvPr>
        </p:nvSpPr>
        <p:spPr>
          <a:xfrm>
            <a:off x="628650" y="1369219"/>
            <a:ext cx="7886700" cy="3263504"/>
          </a:xfrm>
          <a:prstGeom prst="rect">
            <a:avLst/>
          </a:prstGeom>
          <a:noFill/>
          <a:ln>
            <a:noFill/>
          </a:ln>
        </p:spPr>
        <p:txBody>
          <a:bodyPr anchorCtr="0" anchor="t" bIns="34275" lIns="68575" spcFirstLastPara="1" rIns="68575" wrap="square" tIns="34275">
            <a:noAutofit/>
          </a:bodyPr>
          <a:lstStyle>
            <a:lvl1pPr indent="-323850" lvl="0" marL="457200" marR="0" rtl="0" algn="ctr">
              <a:lnSpc>
                <a:spcPct val="90000"/>
              </a:lnSpc>
              <a:spcBef>
                <a:spcPts val="800"/>
              </a:spcBef>
              <a:spcAft>
                <a:spcPts val="0"/>
              </a:spcAft>
              <a:buClr>
                <a:schemeClr val="dk1"/>
              </a:buClr>
              <a:buSzPts val="1500"/>
              <a:buFont typeface="Arial"/>
              <a:buChar char="•"/>
              <a:defRPr b="0" i="0" sz="1500" u="none" cap="none" strike="noStrike">
                <a:solidFill>
                  <a:schemeClr val="dk1"/>
                </a:solidFill>
                <a:latin typeface="Montserrat"/>
                <a:ea typeface="Montserrat"/>
                <a:cs typeface="Montserrat"/>
                <a:sym typeface="Montserrat"/>
              </a:defRPr>
            </a:lvl1pPr>
            <a:lvl2pPr indent="-317500" lvl="1" marL="914400" marR="0" rtl="0" algn="ctr">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2pPr>
            <a:lvl3pPr indent="-298450" lvl="2" marL="1371600" marR="0" rtl="0" algn="ctr">
              <a:lnSpc>
                <a:spcPct val="90000"/>
              </a:lnSpc>
              <a:spcBef>
                <a:spcPts val="400"/>
              </a:spcBef>
              <a:spcAft>
                <a:spcPts val="0"/>
              </a:spcAft>
              <a:buClr>
                <a:schemeClr val="dk1"/>
              </a:buClr>
              <a:buSzPts val="1100"/>
              <a:buFont typeface="Arial"/>
              <a:buChar char="•"/>
              <a:defRPr b="0" i="0" sz="1100" u="none" cap="none" strike="noStrike">
                <a:solidFill>
                  <a:schemeClr val="dk1"/>
                </a:solidFill>
                <a:latin typeface="Montserrat"/>
                <a:ea typeface="Montserrat"/>
                <a:cs typeface="Montserrat"/>
                <a:sym typeface="Montserrat"/>
              </a:defRPr>
            </a:lvl3pPr>
            <a:lvl4pPr indent="-285750" lvl="3" marL="1828800" marR="0" rtl="0" algn="ctr">
              <a:lnSpc>
                <a:spcPct val="90000"/>
              </a:lnSpc>
              <a:spcBef>
                <a:spcPts val="400"/>
              </a:spcBef>
              <a:spcAft>
                <a:spcPts val="0"/>
              </a:spcAft>
              <a:buClr>
                <a:schemeClr val="dk1"/>
              </a:buClr>
              <a:buSzPts val="900"/>
              <a:buFont typeface="Arial"/>
              <a:buChar char="•"/>
              <a:defRPr b="0" i="0" sz="900" u="none" cap="none" strike="noStrike">
                <a:solidFill>
                  <a:schemeClr val="dk1"/>
                </a:solidFill>
                <a:latin typeface="Montserrat"/>
                <a:ea typeface="Montserrat"/>
                <a:cs typeface="Montserrat"/>
                <a:sym typeface="Montserrat"/>
              </a:defRPr>
            </a:lvl4pPr>
            <a:lvl5pPr indent="-273050" lvl="4" marL="2286000" marR="0" rtl="0" algn="ctr">
              <a:lnSpc>
                <a:spcPct val="90000"/>
              </a:lnSpc>
              <a:spcBef>
                <a:spcPts val="400"/>
              </a:spcBef>
              <a:spcAft>
                <a:spcPts val="0"/>
              </a:spcAft>
              <a:buClr>
                <a:schemeClr val="dk1"/>
              </a:buClr>
              <a:buSzPts val="700"/>
              <a:buFont typeface="Arial"/>
              <a:buChar char="•"/>
              <a:defRPr b="0" i="0" sz="700" u="none" cap="none" strike="noStrike">
                <a:solidFill>
                  <a:schemeClr val="dk1"/>
                </a:solidFill>
                <a:latin typeface="Montserrat"/>
                <a:ea typeface="Montserrat"/>
                <a:cs typeface="Montserrat"/>
                <a:sym typeface="Montserrat"/>
              </a:defRPr>
            </a:lvl5pPr>
            <a:lvl6pPr indent="-317500" lvl="5" marL="27432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6pPr>
            <a:lvl7pPr indent="-317500" lvl="6" marL="32004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7pPr>
            <a:lvl8pPr indent="-317500" lvl="7" marL="36576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8pPr>
            <a:lvl9pPr indent="-317500" lvl="8" marL="4114800" marR="0" rtl="0" algn="l">
              <a:lnSpc>
                <a:spcPct val="90000"/>
              </a:lnSpc>
              <a:spcBef>
                <a:spcPts val="400"/>
              </a:spcBef>
              <a:spcAft>
                <a:spcPts val="0"/>
              </a:spcAft>
              <a:buClr>
                <a:schemeClr val="dk1"/>
              </a:buClr>
              <a:buSzPts val="1400"/>
              <a:buFont typeface="Arial"/>
              <a:buChar char="•"/>
              <a:defRPr b="0" i="0" sz="1400" u="none" cap="none" strike="noStrike">
                <a:solidFill>
                  <a:schemeClr val="dk1"/>
                </a:solidFill>
                <a:latin typeface="Montserrat"/>
                <a:ea typeface="Montserrat"/>
                <a:cs typeface="Montserrat"/>
                <a:sym typeface="Montserrat"/>
              </a:defRPr>
            </a:lvl9pPr>
          </a:lstStyle>
          <a:p/>
        </p:txBody>
      </p:sp>
      <p:sp>
        <p:nvSpPr>
          <p:cNvPr id="53" name="Google Shape;53;p13"/>
          <p:cNvSpPr txBox="1"/>
          <p:nvPr>
            <p:ph idx="10" type="dt"/>
          </p:nvPr>
        </p:nvSpPr>
        <p:spPr>
          <a:xfrm>
            <a:off x="628650" y="4767263"/>
            <a:ext cx="2057400" cy="273844"/>
          </a:xfrm>
          <a:prstGeom prst="rect">
            <a:avLst/>
          </a:prstGeom>
          <a:noFill/>
          <a:ln>
            <a:noFill/>
          </a:ln>
        </p:spPr>
        <p:txBody>
          <a:bodyPr anchorCtr="0" anchor="ctr" bIns="34275" lIns="68575" spcFirstLastPara="1" rIns="68575" wrap="square" tIns="34275">
            <a:noAutofit/>
          </a:bodyPr>
          <a:lstStyle>
            <a:lvl1pPr lvl="0" marR="0" rtl="0" algn="l">
              <a:spcBef>
                <a:spcPts val="0"/>
              </a:spcBef>
              <a:spcAft>
                <a:spcPts val="0"/>
              </a:spcAft>
              <a:buSzPts val="1100"/>
              <a:buNone/>
              <a:defRPr b="0" i="0" sz="700" u="none" cap="none" strike="noStrike">
                <a:solidFill>
                  <a:srgbClr val="888888"/>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2pPr>
            <a:lvl3pPr lvl="2"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3pPr>
            <a:lvl4pPr lvl="3"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4pPr>
            <a:lvl5pPr lvl="4"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5pPr>
            <a:lvl6pPr lvl="5"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6pPr>
            <a:lvl7pPr lvl="6"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7pPr>
            <a:lvl8pPr lvl="7"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8pPr>
            <a:lvl9pPr lvl="8"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9pPr>
          </a:lstStyle>
          <a:p/>
        </p:txBody>
      </p:sp>
      <p:sp>
        <p:nvSpPr>
          <p:cNvPr id="54" name="Google Shape;54;p13"/>
          <p:cNvSpPr txBox="1"/>
          <p:nvPr>
            <p:ph idx="11" type="ftr"/>
          </p:nvPr>
        </p:nvSpPr>
        <p:spPr>
          <a:xfrm>
            <a:off x="3028950" y="4767263"/>
            <a:ext cx="3086100" cy="273844"/>
          </a:xfrm>
          <a:prstGeom prst="rect">
            <a:avLst/>
          </a:prstGeom>
          <a:noFill/>
          <a:ln>
            <a:noFill/>
          </a:ln>
        </p:spPr>
        <p:txBody>
          <a:bodyPr anchorCtr="0" anchor="ctr" bIns="34275" lIns="68575" spcFirstLastPara="1" rIns="68575" wrap="square" tIns="34275">
            <a:noAutofit/>
          </a:bodyPr>
          <a:lstStyle>
            <a:lvl1pPr lvl="0" marR="0" rtl="0" algn="ctr">
              <a:spcBef>
                <a:spcPts val="0"/>
              </a:spcBef>
              <a:spcAft>
                <a:spcPts val="0"/>
              </a:spcAft>
              <a:buSzPts val="1100"/>
              <a:buNone/>
              <a:defRPr b="0" i="0" sz="700" u="none" cap="none" strike="noStrike">
                <a:solidFill>
                  <a:srgbClr val="888888"/>
                </a:solidFill>
                <a:latin typeface="Montserrat"/>
                <a:ea typeface="Montserrat"/>
                <a:cs typeface="Montserrat"/>
                <a:sym typeface="Montserrat"/>
              </a:defRPr>
            </a:lvl1pPr>
            <a:lvl2pPr lvl="1"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2pPr>
            <a:lvl3pPr lvl="2"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3pPr>
            <a:lvl4pPr lvl="3"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4pPr>
            <a:lvl5pPr lvl="4"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5pPr>
            <a:lvl6pPr lvl="5"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6pPr>
            <a:lvl7pPr lvl="6"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7pPr>
            <a:lvl8pPr lvl="7"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8pPr>
            <a:lvl9pPr lvl="8" marR="0" rtl="0" algn="l">
              <a:spcBef>
                <a:spcPts val="0"/>
              </a:spcBef>
              <a:spcAft>
                <a:spcPts val="0"/>
              </a:spcAft>
              <a:buSzPts val="1100"/>
              <a:buNone/>
              <a:defRPr b="0" i="0" sz="1400" u="none" cap="none" strike="noStrike">
                <a:solidFill>
                  <a:schemeClr val="dk1"/>
                </a:solidFill>
                <a:latin typeface="Montserrat"/>
                <a:ea typeface="Montserrat"/>
                <a:cs typeface="Montserrat"/>
                <a:sym typeface="Montserrat"/>
              </a:defRPr>
            </a:lvl9pPr>
          </a:lstStyle>
          <a:p/>
        </p:txBody>
      </p:sp>
      <p:sp>
        <p:nvSpPr>
          <p:cNvPr id="55" name="Google Shape;55;p13"/>
          <p:cNvSpPr txBox="1"/>
          <p:nvPr>
            <p:ph idx="12" type="sldNum"/>
          </p:nvPr>
        </p:nvSpPr>
        <p:spPr>
          <a:xfrm>
            <a:off x="6457950" y="4767263"/>
            <a:ext cx="2057400" cy="273844"/>
          </a:xfrm>
          <a:prstGeom prst="rect">
            <a:avLst/>
          </a:prstGeom>
          <a:noFill/>
          <a:ln>
            <a:noFill/>
          </a:ln>
        </p:spPr>
        <p:txBody>
          <a:bodyPr anchorCtr="0" anchor="ctr" bIns="34275" lIns="68575" spcFirstLastPara="1" rIns="68575" wrap="square" tIns="34275">
            <a:noAutofit/>
          </a:bodyPr>
          <a:lstStyle>
            <a:lvl1pPr indent="0" lvl="0" marL="0" marR="0" rtl="0" algn="r">
              <a:spcBef>
                <a:spcPts val="0"/>
              </a:spcBef>
              <a:buNone/>
              <a:defRPr b="0" i="0" sz="700" u="none" cap="none" strike="noStrike">
                <a:solidFill>
                  <a:srgbClr val="888888"/>
                </a:solidFill>
                <a:latin typeface="Montserrat"/>
                <a:ea typeface="Montserrat"/>
                <a:cs typeface="Montserrat"/>
                <a:sym typeface="Montserrat"/>
              </a:defRPr>
            </a:lvl1pPr>
            <a:lvl2pPr indent="0" lvl="1" marL="0" marR="0" rtl="0" algn="r">
              <a:spcBef>
                <a:spcPts val="0"/>
              </a:spcBef>
              <a:buNone/>
              <a:defRPr b="0" i="0" sz="700" u="none" cap="none" strike="noStrike">
                <a:solidFill>
                  <a:srgbClr val="888888"/>
                </a:solidFill>
                <a:latin typeface="Montserrat"/>
                <a:ea typeface="Montserrat"/>
                <a:cs typeface="Montserrat"/>
                <a:sym typeface="Montserrat"/>
              </a:defRPr>
            </a:lvl2pPr>
            <a:lvl3pPr indent="0" lvl="2" marL="0" marR="0" rtl="0" algn="r">
              <a:spcBef>
                <a:spcPts val="0"/>
              </a:spcBef>
              <a:buNone/>
              <a:defRPr b="0" i="0" sz="700" u="none" cap="none" strike="noStrike">
                <a:solidFill>
                  <a:srgbClr val="888888"/>
                </a:solidFill>
                <a:latin typeface="Montserrat"/>
                <a:ea typeface="Montserrat"/>
                <a:cs typeface="Montserrat"/>
                <a:sym typeface="Montserrat"/>
              </a:defRPr>
            </a:lvl3pPr>
            <a:lvl4pPr indent="0" lvl="3" marL="0" marR="0" rtl="0" algn="r">
              <a:spcBef>
                <a:spcPts val="0"/>
              </a:spcBef>
              <a:buNone/>
              <a:defRPr b="0" i="0" sz="700" u="none" cap="none" strike="noStrike">
                <a:solidFill>
                  <a:srgbClr val="888888"/>
                </a:solidFill>
                <a:latin typeface="Montserrat"/>
                <a:ea typeface="Montserrat"/>
                <a:cs typeface="Montserrat"/>
                <a:sym typeface="Montserrat"/>
              </a:defRPr>
            </a:lvl4pPr>
            <a:lvl5pPr indent="0" lvl="4" marL="0" marR="0" rtl="0" algn="r">
              <a:spcBef>
                <a:spcPts val="0"/>
              </a:spcBef>
              <a:buNone/>
              <a:defRPr b="0" i="0" sz="700" u="none" cap="none" strike="noStrike">
                <a:solidFill>
                  <a:srgbClr val="888888"/>
                </a:solidFill>
                <a:latin typeface="Montserrat"/>
                <a:ea typeface="Montserrat"/>
                <a:cs typeface="Montserrat"/>
                <a:sym typeface="Montserrat"/>
              </a:defRPr>
            </a:lvl5pPr>
            <a:lvl6pPr indent="0" lvl="5" marL="0" marR="0" rtl="0" algn="r">
              <a:spcBef>
                <a:spcPts val="0"/>
              </a:spcBef>
              <a:buNone/>
              <a:defRPr b="0" i="0" sz="700" u="none" cap="none" strike="noStrike">
                <a:solidFill>
                  <a:srgbClr val="888888"/>
                </a:solidFill>
                <a:latin typeface="Montserrat"/>
                <a:ea typeface="Montserrat"/>
                <a:cs typeface="Montserrat"/>
                <a:sym typeface="Montserrat"/>
              </a:defRPr>
            </a:lvl6pPr>
            <a:lvl7pPr indent="0" lvl="6" marL="0" marR="0" rtl="0" algn="r">
              <a:spcBef>
                <a:spcPts val="0"/>
              </a:spcBef>
              <a:buNone/>
              <a:defRPr b="0" i="0" sz="700" u="none" cap="none" strike="noStrike">
                <a:solidFill>
                  <a:srgbClr val="888888"/>
                </a:solidFill>
                <a:latin typeface="Montserrat"/>
                <a:ea typeface="Montserrat"/>
                <a:cs typeface="Montserrat"/>
                <a:sym typeface="Montserrat"/>
              </a:defRPr>
            </a:lvl7pPr>
            <a:lvl8pPr indent="0" lvl="7" marL="0" marR="0" rtl="0" algn="r">
              <a:spcBef>
                <a:spcPts val="0"/>
              </a:spcBef>
              <a:buNone/>
              <a:defRPr b="0" i="0" sz="700" u="none" cap="none" strike="noStrike">
                <a:solidFill>
                  <a:srgbClr val="888888"/>
                </a:solidFill>
                <a:latin typeface="Montserrat"/>
                <a:ea typeface="Montserrat"/>
                <a:cs typeface="Montserrat"/>
                <a:sym typeface="Montserrat"/>
              </a:defRPr>
            </a:lvl8pPr>
            <a:lvl9pPr indent="0" lvl="8" marL="0" marR="0" rtl="0" algn="r">
              <a:spcBef>
                <a:spcPts val="0"/>
              </a:spcBef>
              <a:buNone/>
              <a:defRPr b="0" i="0" sz="700" u="none" cap="none" strike="noStrike">
                <a:solidFill>
                  <a:srgbClr val="888888"/>
                </a:solidFill>
                <a:latin typeface="Montserrat"/>
                <a:ea typeface="Montserrat"/>
                <a:cs typeface="Montserrat"/>
                <a:sym typeface="Montserrat"/>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 id="2147483672" r:id="rId14"/>
    <p:sldLayoutId id="2147483673" r:id="rId15"/>
    <p:sldLayoutId id="2147483674" r:id="rId16"/>
    <p:sldLayoutId id="2147483675" r:id="rId17"/>
    <p:sldLayoutId id="2147483676" r:id="rId18"/>
    <p:sldLayoutId id="2147483677" r:id="rId19"/>
    <p:sldLayoutId id="2147483678" r:id="rId2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1.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0.xml"/><Relationship Id="rId3" Type="http://schemas.openxmlformats.org/officeDocument/2006/relationships/image" Target="../media/image28.jpg"/><Relationship Id="rId4" Type="http://schemas.openxmlformats.org/officeDocument/2006/relationships/image" Target="../media/image20.jpg"/><Relationship Id="rId5" Type="http://schemas.openxmlformats.org/officeDocument/2006/relationships/image" Target="../media/image25.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2.xml"/><Relationship Id="rId3" Type="http://schemas.openxmlformats.org/officeDocument/2006/relationships/image" Target="../media/image34.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4.xml"/><Relationship Id="rId2" Type="http://schemas.openxmlformats.org/officeDocument/2006/relationships/notesSlide" Target="../notesSlides/notesSlide13.xml"/><Relationship Id="rId3" Type="http://schemas.openxmlformats.org/officeDocument/2006/relationships/image" Target="../media/image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5.xml"/><Relationship Id="rId2" Type="http://schemas.openxmlformats.org/officeDocument/2006/relationships/notesSlide" Target="../notesSlides/notesSlide14.xml"/><Relationship Id="rId3" Type="http://schemas.openxmlformats.org/officeDocument/2006/relationships/image" Target="../media/image35.jp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6.xml"/><Relationship Id="rId2" Type="http://schemas.openxmlformats.org/officeDocument/2006/relationships/notesSlide" Target="../notesSlides/notesSlide15.xml"/><Relationship Id="rId3" Type="http://schemas.openxmlformats.org/officeDocument/2006/relationships/image" Target="../media/image36.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2.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8.xml"/><Relationship Id="rId3" Type="http://schemas.openxmlformats.org/officeDocument/2006/relationships/image" Target="../media/image12.jpg"/><Relationship Id="rId4" Type="http://schemas.openxmlformats.org/officeDocument/2006/relationships/image" Target="../media/image4.jpg"/><Relationship Id="rId5" Type="http://schemas.openxmlformats.org/officeDocument/2006/relationships/image" Target="../media/image32.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8.xml"/><Relationship Id="rId2" Type="http://schemas.openxmlformats.org/officeDocument/2006/relationships/notesSlide" Target="../notesSlides/notesSlide19.xml"/><Relationship Id="rId3" Type="http://schemas.openxmlformats.org/officeDocument/2006/relationships/image" Target="../media/image33.jpg"/><Relationship Id="rId4" Type="http://schemas.openxmlformats.org/officeDocument/2006/relationships/image" Target="../media/image37.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2.xml"/><Relationship Id="rId3" Type="http://schemas.openxmlformats.org/officeDocument/2006/relationships/image" Target="../media/image7.jpg"/><Relationship Id="rId4" Type="http://schemas.openxmlformats.org/officeDocument/2006/relationships/image" Target="../media/image5.jp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9.xml"/><Relationship Id="rId2" Type="http://schemas.openxmlformats.org/officeDocument/2006/relationships/notesSlide" Target="../notesSlides/notesSlide20.xml"/><Relationship Id="rId3" Type="http://schemas.openxmlformats.org/officeDocument/2006/relationships/image" Target="../media/image29.jpg"/><Relationship Id="rId4" Type="http://schemas.openxmlformats.org/officeDocument/2006/relationships/image" Target="../media/image9.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0.xml"/><Relationship Id="rId2" Type="http://schemas.openxmlformats.org/officeDocument/2006/relationships/notesSlide" Target="../notesSlides/notesSlide21.xml"/><Relationship Id="rId3" Type="http://schemas.openxmlformats.org/officeDocument/2006/relationships/image" Target="../media/image27.jpg"/><Relationship Id="rId4" Type="http://schemas.openxmlformats.org/officeDocument/2006/relationships/image" Target="../media/image5.jpg"/><Relationship Id="rId5" Type="http://schemas.openxmlformats.org/officeDocument/2006/relationships/image" Target="../media/image15.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1.xml"/><Relationship Id="rId2" Type="http://schemas.openxmlformats.org/officeDocument/2006/relationships/notesSlide" Target="../notesSlides/notesSlide22.xml"/><Relationship Id="rId3" Type="http://schemas.openxmlformats.org/officeDocument/2006/relationships/image" Target="../media/image30.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9.jpg"/><Relationship Id="rId4" Type="http://schemas.openxmlformats.org/officeDocument/2006/relationships/image" Target="../media/image8.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4.xml"/><Relationship Id="rId3" Type="http://schemas.openxmlformats.org/officeDocument/2006/relationships/image" Target="../media/image13.jpg"/><Relationship Id="rId4" Type="http://schemas.openxmlformats.org/officeDocument/2006/relationships/image" Target="../media/image3.jpg"/><Relationship Id="rId5" Type="http://schemas.openxmlformats.org/officeDocument/2006/relationships/image" Target="../media/image2.jpg"/><Relationship Id="rId6" Type="http://schemas.openxmlformats.org/officeDocument/2006/relationships/image" Target="../media/image12.jpg"/><Relationship Id="rId7" Type="http://schemas.openxmlformats.org/officeDocument/2006/relationships/image" Target="../media/image26.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notesSlide" Target="../notesSlides/notesSlide5.xml"/><Relationship Id="rId3" Type="http://schemas.openxmlformats.org/officeDocument/2006/relationships/image" Target="../media/image18.jpg"/><Relationship Id="rId4" Type="http://schemas.openxmlformats.org/officeDocument/2006/relationships/image" Target="../media/image17.jpg"/><Relationship Id="rId5" Type="http://schemas.openxmlformats.org/officeDocument/2006/relationships/image" Target="../media/image1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notesSlide" Target="../notesSlides/notesSlide6.xml"/><Relationship Id="rId3" Type="http://schemas.openxmlformats.org/officeDocument/2006/relationships/image" Target="../media/image15.jp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 Id="rId2" Type="http://schemas.openxmlformats.org/officeDocument/2006/relationships/notesSlide" Target="../notesSlides/notesSlide7.xml"/><Relationship Id="rId3" Type="http://schemas.openxmlformats.org/officeDocument/2006/relationships/image" Target="../media/image31.jp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0" Type="http://schemas.openxmlformats.org/officeDocument/2006/relationships/image" Target="../media/image23.jpg"/><Relationship Id="rId1" Type="http://schemas.openxmlformats.org/officeDocument/2006/relationships/slideLayout" Target="../slideLayouts/slideLayout19.xml"/><Relationship Id="rId2" Type="http://schemas.openxmlformats.org/officeDocument/2006/relationships/notesSlide" Target="../notesSlides/notesSlide8.xml"/><Relationship Id="rId3" Type="http://schemas.openxmlformats.org/officeDocument/2006/relationships/image" Target="../media/image12.jpg"/><Relationship Id="rId4" Type="http://schemas.openxmlformats.org/officeDocument/2006/relationships/image" Target="../media/image6.jpg"/><Relationship Id="rId9" Type="http://schemas.openxmlformats.org/officeDocument/2006/relationships/image" Target="../media/image22.jpg"/><Relationship Id="rId5" Type="http://schemas.openxmlformats.org/officeDocument/2006/relationships/image" Target="../media/image16.jpg"/><Relationship Id="rId6" Type="http://schemas.openxmlformats.org/officeDocument/2006/relationships/image" Target="../media/image10.png"/><Relationship Id="rId7" Type="http://schemas.openxmlformats.org/officeDocument/2006/relationships/image" Target="../media/image4.jpg"/><Relationship Id="rId8" Type="http://schemas.openxmlformats.org/officeDocument/2006/relationships/image" Target="../media/image9.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0.xml"/><Relationship Id="rId2" Type="http://schemas.openxmlformats.org/officeDocument/2006/relationships/notesSlide" Target="../notesSlides/notesSlide9.xml"/><Relationship Id="rId3" Type="http://schemas.openxmlformats.org/officeDocument/2006/relationships/image" Target="../media/image19.jpg"/><Relationship Id="rId4" Type="http://schemas.openxmlformats.org/officeDocument/2006/relationships/image" Target="../media/image21.jpg"/><Relationship Id="rId5" Type="http://schemas.openxmlformats.org/officeDocument/2006/relationships/image" Target="../media/image2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4" name="Shape 124"/>
        <p:cNvGrpSpPr/>
        <p:nvPr/>
      </p:nvGrpSpPr>
      <p:grpSpPr>
        <a:xfrm>
          <a:off x="0" y="0"/>
          <a:ext cx="0" cy="0"/>
          <a:chOff x="0" y="0"/>
          <a:chExt cx="0" cy="0"/>
        </a:xfrm>
      </p:grpSpPr>
      <p:pic>
        <p:nvPicPr>
          <p:cNvPr id="125" name="Google Shape;125;p34"/>
          <p:cNvPicPr preferRelativeResize="0"/>
          <p:nvPr>
            <p:ph idx="2" type="pic"/>
          </p:nvPr>
        </p:nvPicPr>
        <p:blipFill rotWithShape="1">
          <a:blip r:embed="rId3">
            <a:alphaModFix/>
          </a:blip>
          <a:srcRect b="10531" l="9145" r="0" t="4314"/>
          <a:stretch/>
        </p:blipFill>
        <p:spPr>
          <a:xfrm>
            <a:off x="2000249" y="960119"/>
            <a:ext cx="6245463" cy="3845924"/>
          </a:xfrm>
          <a:prstGeom prst="rect">
            <a:avLst/>
          </a:prstGeom>
          <a:noFill/>
          <a:ln>
            <a:noFill/>
          </a:ln>
        </p:spPr>
      </p:pic>
      <p:sp>
        <p:nvSpPr>
          <p:cNvPr id="126" name="Google Shape;126;p34"/>
          <p:cNvSpPr txBox="1"/>
          <p:nvPr/>
        </p:nvSpPr>
        <p:spPr>
          <a:xfrm rot="-5400000">
            <a:off x="7658672" y="1888699"/>
            <a:ext cx="2076450" cy="219291"/>
          </a:xfrm>
          <a:prstGeom prst="rect">
            <a:avLst/>
          </a:prstGeom>
          <a:noFill/>
          <a:ln>
            <a:noFill/>
          </a:ln>
        </p:spPr>
        <p:txBody>
          <a:bodyPr anchorCtr="0" anchor="ctr" bIns="34275" lIns="68575" spcFirstLastPara="1" rIns="68575" wrap="square" tIns="34275">
            <a:noAutofit/>
          </a:bodyPr>
          <a:lstStyle/>
          <a:p>
            <a:pPr indent="0" lvl="0" marL="0" marR="0" rtl="0" algn="r">
              <a:spcBef>
                <a:spcPts val="0"/>
              </a:spcBef>
              <a:spcAft>
                <a:spcPts val="0"/>
              </a:spcAft>
              <a:buNone/>
            </a:pPr>
            <a:r>
              <a:rPr b="0" i="0" lang="en" sz="1000" u="none" cap="none" strike="noStrike">
                <a:solidFill>
                  <a:schemeClr val="dk1"/>
                </a:solidFill>
                <a:latin typeface="Arial"/>
                <a:ea typeface="Arial"/>
                <a:cs typeface="Arial"/>
                <a:sym typeface="Arial"/>
              </a:rPr>
              <a:t>www.website.com</a:t>
            </a:r>
            <a:endParaRPr sz="1100"/>
          </a:p>
        </p:txBody>
      </p:sp>
      <p:sp>
        <p:nvSpPr>
          <p:cNvPr id="127" name="Google Shape;127;p34"/>
          <p:cNvSpPr txBox="1"/>
          <p:nvPr/>
        </p:nvSpPr>
        <p:spPr>
          <a:xfrm>
            <a:off x="337457" y="2444499"/>
            <a:ext cx="3418331" cy="877163"/>
          </a:xfrm>
          <a:prstGeom prst="rect">
            <a:avLst/>
          </a:prstGeom>
          <a:noFill/>
          <a:ln>
            <a:noFill/>
          </a:ln>
        </p:spPr>
        <p:txBody>
          <a:bodyPr anchorCtr="0" anchor="ctr" bIns="34275" lIns="68575" spcFirstLastPara="1" rIns="68575" wrap="square" tIns="34275">
            <a:noAutofit/>
          </a:bodyPr>
          <a:lstStyle/>
          <a:p>
            <a:pPr indent="0" lvl="0" marL="0" marR="0" rtl="0" algn="l">
              <a:lnSpc>
                <a:spcPct val="80000"/>
              </a:lnSpc>
              <a:spcBef>
                <a:spcPts val="0"/>
              </a:spcBef>
              <a:spcAft>
                <a:spcPts val="0"/>
              </a:spcAft>
              <a:buNone/>
            </a:pPr>
            <a:r>
              <a:rPr b="0" i="0" lang="en" sz="5600" u="none" cap="none" strike="noStrike">
                <a:solidFill>
                  <a:srgbClr val="000000"/>
                </a:solidFill>
                <a:latin typeface="Arial"/>
                <a:ea typeface="Arial"/>
                <a:cs typeface="Arial"/>
                <a:sym typeface="Arial"/>
              </a:rPr>
              <a:t>MINIMAL</a:t>
            </a:r>
            <a:endParaRPr sz="1100"/>
          </a:p>
          <a:p>
            <a:pPr indent="0" lvl="0" marL="0" marR="0" rtl="0" algn="l">
              <a:lnSpc>
                <a:spcPct val="66666"/>
              </a:lnSpc>
              <a:spcBef>
                <a:spcPts val="0"/>
              </a:spcBef>
              <a:spcAft>
                <a:spcPts val="0"/>
              </a:spcAft>
              <a:buNone/>
            </a:pPr>
            <a:r>
              <a:rPr b="0" i="0" lang="en" sz="2300" u="none" cap="none" strike="noStrike">
                <a:solidFill>
                  <a:srgbClr val="000000"/>
                </a:solidFill>
                <a:latin typeface="Arial"/>
                <a:ea typeface="Arial"/>
                <a:cs typeface="Arial"/>
                <a:sym typeface="Arial"/>
              </a:rPr>
              <a:t>COMPANY</a:t>
            </a:r>
            <a:endParaRPr b="0" i="0" sz="5600" u="none" cap="none" strike="noStrike">
              <a:solidFill>
                <a:srgbClr val="000000"/>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9" name="Shape 229"/>
        <p:cNvGrpSpPr/>
        <p:nvPr/>
      </p:nvGrpSpPr>
      <p:grpSpPr>
        <a:xfrm>
          <a:off x="0" y="0"/>
          <a:ext cx="0" cy="0"/>
          <a:chOff x="0" y="0"/>
          <a:chExt cx="0" cy="0"/>
        </a:xfrm>
      </p:grpSpPr>
      <p:sp>
        <p:nvSpPr>
          <p:cNvPr id="230" name="Google Shape;230;p43"/>
          <p:cNvSpPr txBox="1"/>
          <p:nvPr/>
        </p:nvSpPr>
        <p:spPr>
          <a:xfrm>
            <a:off x="3814252" y="832875"/>
            <a:ext cx="1515495" cy="1248899"/>
          </a:xfrm>
          <a:prstGeom prst="rect">
            <a:avLst/>
          </a:prstGeom>
          <a:noFill/>
          <a:ln>
            <a:noFill/>
          </a:ln>
        </p:spPr>
        <p:txBody>
          <a:bodyPr anchorCtr="0" anchor="t" bIns="34275" lIns="68575" spcFirstLastPara="1" rIns="68575" wrap="square" tIns="34275">
            <a:noAutofit/>
          </a:bodyPr>
          <a:lstStyle/>
          <a:p>
            <a:pPr indent="0" lvl="0" marL="0" marR="0" rtl="0" algn="l">
              <a:lnSpc>
                <a:spcPct val="192307"/>
              </a:lnSpc>
              <a:spcBef>
                <a:spcPts val="0"/>
              </a:spcBef>
              <a:spcAft>
                <a:spcPts val="0"/>
              </a:spcAft>
              <a:buNone/>
            </a:pPr>
            <a:r>
              <a:rPr i="1" lang="en" sz="1000">
                <a:solidFill>
                  <a:srgbClr val="7F7F7F"/>
                </a:solidFill>
                <a:latin typeface="Arial"/>
                <a:ea typeface="Arial"/>
                <a:cs typeface="Arial"/>
                <a:sym typeface="Arial"/>
              </a:rPr>
              <a:t>Have them for one. Living grass to for can't gathered waters had winged. Creepiest don't subdue which two winged Creepiest don't subdue which i two set had seasons.</a:t>
            </a:r>
            <a:endParaRPr sz="1100"/>
          </a:p>
        </p:txBody>
      </p:sp>
      <p:pic>
        <p:nvPicPr>
          <p:cNvPr id="231" name="Google Shape;231;p43"/>
          <p:cNvPicPr preferRelativeResize="0"/>
          <p:nvPr>
            <p:ph idx="2" type="pic"/>
          </p:nvPr>
        </p:nvPicPr>
        <p:blipFill rotWithShape="1">
          <a:blip r:embed="rId3">
            <a:alphaModFix/>
          </a:blip>
          <a:srcRect b="29116" l="0" r="0" t="29116"/>
          <a:stretch/>
        </p:blipFill>
        <p:spPr>
          <a:xfrm>
            <a:off x="585788" y="342900"/>
            <a:ext cx="2571750" cy="2228850"/>
          </a:xfrm>
          <a:prstGeom prst="rect">
            <a:avLst/>
          </a:prstGeom>
          <a:noFill/>
          <a:ln>
            <a:noFill/>
          </a:ln>
        </p:spPr>
      </p:pic>
      <p:pic>
        <p:nvPicPr>
          <p:cNvPr id="232" name="Google Shape;232;p43"/>
          <p:cNvPicPr preferRelativeResize="0"/>
          <p:nvPr>
            <p:ph idx="4" type="pic"/>
          </p:nvPr>
        </p:nvPicPr>
        <p:blipFill rotWithShape="1">
          <a:blip r:embed="rId4">
            <a:alphaModFix/>
          </a:blip>
          <a:srcRect b="0" l="4928" r="4927" t="0"/>
          <a:stretch/>
        </p:blipFill>
        <p:spPr>
          <a:xfrm>
            <a:off x="3286125" y="2571750"/>
            <a:ext cx="2571750" cy="2228850"/>
          </a:xfrm>
          <a:prstGeom prst="rect">
            <a:avLst/>
          </a:prstGeom>
          <a:noFill/>
          <a:ln>
            <a:noFill/>
          </a:ln>
        </p:spPr>
      </p:pic>
      <p:pic>
        <p:nvPicPr>
          <p:cNvPr id="233" name="Google Shape;233;p43"/>
          <p:cNvPicPr preferRelativeResize="0"/>
          <p:nvPr>
            <p:ph idx="3" type="pic"/>
          </p:nvPr>
        </p:nvPicPr>
        <p:blipFill rotWithShape="1">
          <a:blip r:embed="rId5">
            <a:alphaModFix/>
          </a:blip>
          <a:srcRect b="6667" l="0" r="0" t="6666"/>
          <a:stretch/>
        </p:blipFill>
        <p:spPr>
          <a:xfrm>
            <a:off x="5986463" y="342900"/>
            <a:ext cx="2571750" cy="2228850"/>
          </a:xfrm>
          <a:prstGeom prst="rect">
            <a:avLst/>
          </a:prstGeom>
          <a:noFill/>
          <a:ln>
            <a:noFill/>
          </a:ln>
        </p:spPr>
      </p:pic>
      <p:sp>
        <p:nvSpPr>
          <p:cNvPr id="234" name="Google Shape;234;p43"/>
          <p:cNvSpPr txBox="1"/>
          <p:nvPr/>
        </p:nvSpPr>
        <p:spPr>
          <a:xfrm>
            <a:off x="6514590" y="3061725"/>
            <a:ext cx="1515495" cy="1248899"/>
          </a:xfrm>
          <a:prstGeom prst="rect">
            <a:avLst/>
          </a:prstGeom>
          <a:noFill/>
          <a:ln>
            <a:noFill/>
          </a:ln>
        </p:spPr>
        <p:txBody>
          <a:bodyPr anchorCtr="0" anchor="t" bIns="34275" lIns="68575" spcFirstLastPara="1" rIns="68575" wrap="square" tIns="34275">
            <a:noAutofit/>
          </a:bodyPr>
          <a:lstStyle/>
          <a:p>
            <a:pPr indent="0" lvl="0" marL="0" marR="0" rtl="0" algn="l">
              <a:lnSpc>
                <a:spcPct val="192307"/>
              </a:lnSpc>
              <a:spcBef>
                <a:spcPts val="0"/>
              </a:spcBef>
              <a:spcAft>
                <a:spcPts val="0"/>
              </a:spcAft>
              <a:buNone/>
            </a:pPr>
            <a:r>
              <a:rPr i="1" lang="en" sz="1000">
                <a:solidFill>
                  <a:srgbClr val="7F7F7F"/>
                </a:solidFill>
                <a:latin typeface="Arial"/>
                <a:ea typeface="Arial"/>
                <a:cs typeface="Arial"/>
                <a:sym typeface="Arial"/>
              </a:rPr>
              <a:t>Have them for one. Living grass to for can't gathered waters had winged. Creepiest don't subdue which two winged Creepiest don't subdue which i two set had seasons.</a:t>
            </a:r>
            <a:endParaRPr sz="1100"/>
          </a:p>
        </p:txBody>
      </p:sp>
      <p:sp>
        <p:nvSpPr>
          <p:cNvPr id="235" name="Google Shape;235;p43"/>
          <p:cNvSpPr txBox="1"/>
          <p:nvPr/>
        </p:nvSpPr>
        <p:spPr>
          <a:xfrm>
            <a:off x="1113915" y="3061725"/>
            <a:ext cx="1515495" cy="1248899"/>
          </a:xfrm>
          <a:prstGeom prst="rect">
            <a:avLst/>
          </a:prstGeom>
          <a:noFill/>
          <a:ln>
            <a:noFill/>
          </a:ln>
        </p:spPr>
        <p:txBody>
          <a:bodyPr anchorCtr="0" anchor="t" bIns="34275" lIns="68575" spcFirstLastPara="1" rIns="68575" wrap="square" tIns="34275">
            <a:noAutofit/>
          </a:bodyPr>
          <a:lstStyle/>
          <a:p>
            <a:pPr indent="0" lvl="0" marL="0" marR="0" rtl="0" algn="l">
              <a:lnSpc>
                <a:spcPct val="192307"/>
              </a:lnSpc>
              <a:spcBef>
                <a:spcPts val="0"/>
              </a:spcBef>
              <a:spcAft>
                <a:spcPts val="0"/>
              </a:spcAft>
              <a:buNone/>
            </a:pPr>
            <a:r>
              <a:rPr i="1" lang="en" sz="1000">
                <a:solidFill>
                  <a:srgbClr val="7F7F7F"/>
                </a:solidFill>
                <a:latin typeface="Arial"/>
                <a:ea typeface="Arial"/>
                <a:cs typeface="Arial"/>
                <a:sym typeface="Arial"/>
              </a:rPr>
              <a:t>Have them for one. Living grass to for can't gathered waters had winged. Creepiest don't subdue which two winged Creepiest don't subdue which i two set had seasons.</a:t>
            </a:r>
            <a:endParaRPr sz="1100"/>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9" name="Shape 239"/>
        <p:cNvGrpSpPr/>
        <p:nvPr/>
      </p:nvGrpSpPr>
      <p:grpSpPr>
        <a:xfrm>
          <a:off x="0" y="0"/>
          <a:ext cx="0" cy="0"/>
          <a:chOff x="0" y="0"/>
          <a:chExt cx="0" cy="0"/>
        </a:xfrm>
      </p:grpSpPr>
      <p:grpSp>
        <p:nvGrpSpPr>
          <p:cNvPr id="240" name="Google Shape;240;p44"/>
          <p:cNvGrpSpPr/>
          <p:nvPr/>
        </p:nvGrpSpPr>
        <p:grpSpPr>
          <a:xfrm>
            <a:off x="1528762" y="1054024"/>
            <a:ext cx="6086475" cy="3035451"/>
            <a:chOff x="2096294" y="1545435"/>
            <a:chExt cx="8115300" cy="4047268"/>
          </a:xfrm>
        </p:grpSpPr>
        <p:sp>
          <p:nvSpPr>
            <p:cNvPr id="241" name="Google Shape;241;p44"/>
            <p:cNvSpPr/>
            <p:nvPr/>
          </p:nvSpPr>
          <p:spPr>
            <a:xfrm>
              <a:off x="5087144" y="1545435"/>
              <a:ext cx="2133600" cy="2133600"/>
            </a:xfrm>
            <a:prstGeom prst="ellipse">
              <a:avLst/>
            </a:prstGeom>
            <a:noFill/>
            <a:ln cap="flat" cmpd="sng" w="254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42" name="Google Shape;242;p44"/>
            <p:cNvSpPr/>
            <p:nvPr/>
          </p:nvSpPr>
          <p:spPr>
            <a:xfrm>
              <a:off x="2096294" y="1545435"/>
              <a:ext cx="2133600" cy="2133600"/>
            </a:xfrm>
            <a:prstGeom prst="ellipse">
              <a:avLst/>
            </a:prstGeom>
            <a:noFill/>
            <a:ln cap="flat" cmpd="sng" w="254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43" name="Google Shape;243;p44"/>
            <p:cNvSpPr/>
            <p:nvPr/>
          </p:nvSpPr>
          <p:spPr>
            <a:xfrm>
              <a:off x="8077994" y="1545435"/>
              <a:ext cx="2133600" cy="2133600"/>
            </a:xfrm>
            <a:prstGeom prst="ellipse">
              <a:avLst/>
            </a:prstGeom>
            <a:noFill/>
            <a:ln cap="flat" cmpd="sng" w="25400">
              <a:solidFill>
                <a:schemeClr val="dk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244" name="Google Shape;244;p44"/>
            <p:cNvGrpSpPr/>
            <p:nvPr/>
          </p:nvGrpSpPr>
          <p:grpSpPr>
            <a:xfrm>
              <a:off x="2292933" y="4346208"/>
              <a:ext cx="7918645" cy="1246495"/>
              <a:chOff x="2489572" y="4136216"/>
              <a:chExt cx="7918645" cy="1246495"/>
            </a:xfrm>
          </p:grpSpPr>
          <p:sp>
            <p:nvSpPr>
              <p:cNvPr id="245" name="Google Shape;245;p44"/>
              <p:cNvSpPr txBox="1"/>
              <p:nvPr/>
            </p:nvSpPr>
            <p:spPr>
              <a:xfrm>
                <a:off x="2489572" y="4136216"/>
                <a:ext cx="3085306" cy="1246495"/>
              </a:xfrm>
              <a:prstGeom prst="rect">
                <a:avLst/>
              </a:prstGeom>
              <a:noFill/>
              <a:ln>
                <a:noFill/>
              </a:ln>
            </p:spPr>
            <p:txBody>
              <a:bodyPr anchorCtr="0" anchor="t" bIns="34275" lIns="68575" spcFirstLastPara="1" rIns="68575" wrap="square" tIns="34275">
                <a:noAutofit/>
              </a:bodyPr>
              <a:lstStyle/>
              <a:p>
                <a:pPr indent="0" lvl="0" marL="0" marR="0" rtl="0" algn="r">
                  <a:lnSpc>
                    <a:spcPct val="112500"/>
                  </a:lnSpc>
                  <a:spcBef>
                    <a:spcPts val="0"/>
                  </a:spcBef>
                  <a:spcAft>
                    <a:spcPts val="0"/>
                  </a:spcAft>
                  <a:buNone/>
                </a:pPr>
                <a:r>
                  <a:rPr b="1" lang="en" sz="3000">
                    <a:solidFill>
                      <a:schemeClr val="dk1"/>
                    </a:solidFill>
                    <a:latin typeface="Raleway"/>
                    <a:ea typeface="Raleway"/>
                    <a:cs typeface="Raleway"/>
                    <a:sym typeface="Raleway"/>
                  </a:rPr>
                  <a:t>Company</a:t>
                </a:r>
                <a:endParaRPr sz="1100"/>
              </a:p>
              <a:p>
                <a:pPr indent="0" lvl="0" marL="0" marR="0" rtl="0" algn="r">
                  <a:lnSpc>
                    <a:spcPct val="112500"/>
                  </a:lnSpc>
                  <a:spcBef>
                    <a:spcPts val="0"/>
                  </a:spcBef>
                  <a:spcAft>
                    <a:spcPts val="0"/>
                  </a:spcAft>
                  <a:buNone/>
                </a:pPr>
                <a:r>
                  <a:rPr b="1" lang="en" sz="3000">
                    <a:solidFill>
                      <a:schemeClr val="dk1"/>
                    </a:solidFill>
                    <a:latin typeface="Raleway"/>
                    <a:ea typeface="Raleway"/>
                    <a:cs typeface="Raleway"/>
                    <a:sym typeface="Raleway"/>
                  </a:rPr>
                  <a:t>Service</a:t>
                </a:r>
                <a:endParaRPr sz="1100"/>
              </a:p>
            </p:txBody>
          </p:sp>
          <p:sp>
            <p:nvSpPr>
              <p:cNvPr id="246" name="Google Shape;246;p44"/>
              <p:cNvSpPr txBox="1"/>
              <p:nvPr/>
            </p:nvSpPr>
            <p:spPr>
              <a:xfrm>
                <a:off x="6096017" y="4218610"/>
                <a:ext cx="4312200" cy="1081800"/>
              </a:xfrm>
              <a:prstGeom prst="rect">
                <a:avLst/>
              </a:prstGeom>
              <a:noFill/>
              <a:ln>
                <a:noFill/>
              </a:ln>
            </p:spPr>
            <p:txBody>
              <a:bodyPr anchorCtr="0" anchor="t" bIns="34275" lIns="68575" spcFirstLastPara="1" rIns="68575" wrap="square" tIns="34275">
                <a:noAutofit/>
              </a:bodyPr>
              <a:lstStyle/>
              <a:p>
                <a:pPr indent="0" lvl="0" marL="0" marR="0" rtl="0" algn="just">
                  <a:lnSpc>
                    <a:spcPct val="222222"/>
                  </a:lnSpc>
                  <a:spcBef>
                    <a:spcPts val="0"/>
                  </a:spcBef>
                  <a:spcAft>
                    <a:spcPts val="0"/>
                  </a:spcAft>
                  <a:buNone/>
                </a:pPr>
                <a:r>
                  <a:rPr i="1" lang="en" sz="700">
                    <a:solidFill>
                      <a:srgbClr val="7F7F7F"/>
                    </a:solidFill>
                    <a:latin typeface="Raleway"/>
                    <a:ea typeface="Raleway"/>
                    <a:cs typeface="Raleway"/>
                    <a:sym typeface="Raleway"/>
                  </a:rPr>
                  <a:t>Have them for one. Living grass to for can't gathered waters had winged. Creepiest don't subdue which i two set had seasons. Fifth you'll, man wherein seas our creepingcreepingHave them for one. Living grass to for can't gathered waters had winged. Creepiest don't subdue which i two set had</a:t>
                </a:r>
                <a:endParaRPr sz="1100"/>
              </a:p>
            </p:txBody>
          </p:sp>
        </p:grpSp>
        <p:sp>
          <p:nvSpPr>
            <p:cNvPr id="247" name="Google Shape;247;p44"/>
            <p:cNvSpPr/>
            <p:nvPr/>
          </p:nvSpPr>
          <p:spPr>
            <a:xfrm>
              <a:off x="2489572" y="2736078"/>
              <a:ext cx="1347045" cy="394723"/>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1100">
                  <a:solidFill>
                    <a:schemeClr val="dk1"/>
                  </a:solidFill>
                  <a:latin typeface="Raleway"/>
                  <a:ea typeface="Raleway"/>
                  <a:cs typeface="Raleway"/>
                  <a:sym typeface="Raleway"/>
                </a:rPr>
                <a:t>Minimal</a:t>
              </a:r>
              <a:endParaRPr sz="1100"/>
            </a:p>
          </p:txBody>
        </p:sp>
        <p:sp>
          <p:nvSpPr>
            <p:cNvPr id="248" name="Google Shape;248;p44"/>
            <p:cNvSpPr/>
            <p:nvPr/>
          </p:nvSpPr>
          <p:spPr>
            <a:xfrm>
              <a:off x="5480422" y="2760842"/>
              <a:ext cx="1347045" cy="394723"/>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1100">
                  <a:solidFill>
                    <a:schemeClr val="dk1"/>
                  </a:solidFill>
                  <a:latin typeface="Raleway"/>
                  <a:ea typeface="Raleway"/>
                  <a:cs typeface="Raleway"/>
                  <a:sym typeface="Raleway"/>
                </a:rPr>
                <a:t>Minimal</a:t>
              </a:r>
              <a:endParaRPr sz="1100"/>
            </a:p>
          </p:txBody>
        </p:sp>
        <p:sp>
          <p:nvSpPr>
            <p:cNvPr id="249" name="Google Shape;249;p44"/>
            <p:cNvSpPr/>
            <p:nvPr/>
          </p:nvSpPr>
          <p:spPr>
            <a:xfrm>
              <a:off x="8471272" y="2776946"/>
              <a:ext cx="1347045" cy="394723"/>
            </a:xfrm>
            <a:prstGeom prst="rect">
              <a:avLst/>
            </a:prstGeom>
            <a:noFill/>
            <a:ln>
              <a:noFill/>
            </a:ln>
          </p:spPr>
          <p:txBody>
            <a:bodyPr anchorCtr="0" anchor="ctr" bIns="0" lIns="0" spcFirstLastPara="1" rIns="0" wrap="square" tIns="0">
              <a:noAutofit/>
            </a:bodyPr>
            <a:lstStyle/>
            <a:p>
              <a:pPr indent="0" lvl="0" marL="0" marR="0" rtl="0" algn="ctr">
                <a:spcBef>
                  <a:spcPts val="0"/>
                </a:spcBef>
                <a:spcAft>
                  <a:spcPts val="0"/>
                </a:spcAft>
                <a:buNone/>
              </a:pPr>
              <a:r>
                <a:rPr lang="en" sz="1100">
                  <a:solidFill>
                    <a:schemeClr val="dk1"/>
                  </a:solidFill>
                  <a:latin typeface="Raleway"/>
                  <a:ea typeface="Raleway"/>
                  <a:cs typeface="Raleway"/>
                  <a:sym typeface="Raleway"/>
                </a:rPr>
                <a:t>Minimal</a:t>
              </a:r>
              <a:endParaRPr sz="1100"/>
            </a:p>
          </p:txBody>
        </p:sp>
        <p:grpSp>
          <p:nvGrpSpPr>
            <p:cNvPr id="250" name="Google Shape;250;p44"/>
            <p:cNvGrpSpPr/>
            <p:nvPr/>
          </p:nvGrpSpPr>
          <p:grpSpPr>
            <a:xfrm>
              <a:off x="5922535" y="2052801"/>
              <a:ext cx="462818" cy="605625"/>
              <a:chOff x="-4032250" y="-4351338"/>
              <a:chExt cx="4506913" cy="5897563"/>
            </a:xfrm>
          </p:grpSpPr>
          <p:sp>
            <p:nvSpPr>
              <p:cNvPr id="251" name="Google Shape;251;p44"/>
              <p:cNvSpPr/>
              <p:nvPr/>
            </p:nvSpPr>
            <p:spPr>
              <a:xfrm>
                <a:off x="-4032250" y="-4351338"/>
                <a:ext cx="4506913" cy="5897563"/>
              </a:xfrm>
              <a:custGeom>
                <a:rect b="b" l="l" r="r" t="t"/>
                <a:pathLst>
                  <a:path extrusionOk="0" h="1638" w="1248">
                    <a:moveTo>
                      <a:pt x="1124" y="637"/>
                    </a:moveTo>
                    <a:cubicBezTo>
                      <a:pt x="662" y="19"/>
                      <a:pt x="662" y="19"/>
                      <a:pt x="662" y="19"/>
                    </a:cubicBezTo>
                    <a:cubicBezTo>
                      <a:pt x="653" y="7"/>
                      <a:pt x="639" y="0"/>
                      <a:pt x="624" y="0"/>
                    </a:cubicBezTo>
                    <a:cubicBezTo>
                      <a:pt x="609" y="0"/>
                      <a:pt x="595" y="7"/>
                      <a:pt x="586" y="19"/>
                    </a:cubicBezTo>
                    <a:cubicBezTo>
                      <a:pt x="125" y="637"/>
                      <a:pt x="125" y="637"/>
                      <a:pt x="125" y="637"/>
                    </a:cubicBezTo>
                    <a:cubicBezTo>
                      <a:pt x="43" y="746"/>
                      <a:pt x="0" y="875"/>
                      <a:pt x="0" y="1011"/>
                    </a:cubicBezTo>
                    <a:cubicBezTo>
                      <a:pt x="0" y="1357"/>
                      <a:pt x="280" y="1638"/>
                      <a:pt x="624" y="1638"/>
                    </a:cubicBezTo>
                    <a:cubicBezTo>
                      <a:pt x="968" y="1638"/>
                      <a:pt x="1248" y="1357"/>
                      <a:pt x="1248" y="1011"/>
                    </a:cubicBezTo>
                    <a:cubicBezTo>
                      <a:pt x="1248" y="875"/>
                      <a:pt x="1205" y="746"/>
                      <a:pt x="1124" y="637"/>
                    </a:cubicBezTo>
                    <a:close/>
                    <a:moveTo>
                      <a:pt x="624" y="1542"/>
                    </a:moveTo>
                    <a:cubicBezTo>
                      <a:pt x="333" y="1542"/>
                      <a:pt x="96" y="1304"/>
                      <a:pt x="96" y="1011"/>
                    </a:cubicBezTo>
                    <a:cubicBezTo>
                      <a:pt x="96" y="896"/>
                      <a:pt x="132" y="787"/>
                      <a:pt x="201" y="695"/>
                    </a:cubicBezTo>
                    <a:cubicBezTo>
                      <a:pt x="624" y="128"/>
                      <a:pt x="624" y="128"/>
                      <a:pt x="624" y="128"/>
                    </a:cubicBezTo>
                    <a:cubicBezTo>
                      <a:pt x="1047" y="695"/>
                      <a:pt x="1047" y="695"/>
                      <a:pt x="1047" y="695"/>
                    </a:cubicBezTo>
                    <a:cubicBezTo>
                      <a:pt x="1116" y="787"/>
                      <a:pt x="1152" y="896"/>
                      <a:pt x="1152" y="1011"/>
                    </a:cubicBezTo>
                    <a:cubicBezTo>
                      <a:pt x="1152" y="1304"/>
                      <a:pt x="915" y="1542"/>
                      <a:pt x="624" y="1542"/>
                    </a:cubicBezTo>
                    <a:close/>
                    <a:moveTo>
                      <a:pt x="624" y="1542"/>
                    </a:moveTo>
                    <a:cubicBezTo>
                      <a:pt x="624" y="1542"/>
                      <a:pt x="624" y="1542"/>
                      <a:pt x="624" y="1542"/>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52" name="Google Shape;252;p44"/>
              <p:cNvSpPr/>
              <p:nvPr/>
            </p:nvSpPr>
            <p:spPr>
              <a:xfrm>
                <a:off x="-2935287" y="-1920875"/>
                <a:ext cx="2370138" cy="2419350"/>
              </a:xfrm>
              <a:custGeom>
                <a:rect b="b" l="l" r="r" t="t"/>
                <a:pathLst>
                  <a:path extrusionOk="0" h="672" w="656">
                    <a:moveTo>
                      <a:pt x="320" y="0"/>
                    </a:moveTo>
                    <a:cubicBezTo>
                      <a:pt x="236" y="0"/>
                      <a:pt x="157" y="32"/>
                      <a:pt x="96" y="85"/>
                    </a:cubicBezTo>
                    <a:cubicBezTo>
                      <a:pt x="96" y="48"/>
                      <a:pt x="96" y="48"/>
                      <a:pt x="96" y="48"/>
                    </a:cubicBezTo>
                    <a:cubicBezTo>
                      <a:pt x="96" y="22"/>
                      <a:pt x="75" y="0"/>
                      <a:pt x="48" y="0"/>
                    </a:cubicBezTo>
                    <a:cubicBezTo>
                      <a:pt x="22" y="0"/>
                      <a:pt x="0" y="22"/>
                      <a:pt x="0" y="48"/>
                    </a:cubicBezTo>
                    <a:cubicBezTo>
                      <a:pt x="0" y="240"/>
                      <a:pt x="0" y="240"/>
                      <a:pt x="0" y="240"/>
                    </a:cubicBezTo>
                    <a:cubicBezTo>
                      <a:pt x="0" y="240"/>
                      <a:pt x="0" y="241"/>
                      <a:pt x="0" y="241"/>
                    </a:cubicBezTo>
                    <a:cubicBezTo>
                      <a:pt x="1" y="267"/>
                      <a:pt x="22" y="288"/>
                      <a:pt x="48" y="288"/>
                    </a:cubicBezTo>
                    <a:cubicBezTo>
                      <a:pt x="224" y="288"/>
                      <a:pt x="224" y="288"/>
                      <a:pt x="224" y="288"/>
                    </a:cubicBezTo>
                    <a:cubicBezTo>
                      <a:pt x="251" y="288"/>
                      <a:pt x="272" y="267"/>
                      <a:pt x="272" y="240"/>
                    </a:cubicBezTo>
                    <a:cubicBezTo>
                      <a:pt x="272" y="214"/>
                      <a:pt x="251" y="192"/>
                      <a:pt x="224" y="192"/>
                    </a:cubicBezTo>
                    <a:cubicBezTo>
                      <a:pt x="128" y="192"/>
                      <a:pt x="128" y="192"/>
                      <a:pt x="128" y="192"/>
                    </a:cubicBezTo>
                    <a:cubicBezTo>
                      <a:pt x="173" y="133"/>
                      <a:pt x="243" y="96"/>
                      <a:pt x="320" y="96"/>
                    </a:cubicBezTo>
                    <a:cubicBezTo>
                      <a:pt x="452" y="96"/>
                      <a:pt x="560" y="204"/>
                      <a:pt x="560" y="336"/>
                    </a:cubicBezTo>
                    <a:cubicBezTo>
                      <a:pt x="560" y="469"/>
                      <a:pt x="452" y="576"/>
                      <a:pt x="320" y="576"/>
                    </a:cubicBezTo>
                    <a:cubicBezTo>
                      <a:pt x="256" y="576"/>
                      <a:pt x="196" y="551"/>
                      <a:pt x="150" y="506"/>
                    </a:cubicBezTo>
                    <a:cubicBezTo>
                      <a:pt x="132" y="487"/>
                      <a:pt x="101" y="487"/>
                      <a:pt x="82" y="506"/>
                    </a:cubicBezTo>
                    <a:cubicBezTo>
                      <a:pt x="64" y="525"/>
                      <a:pt x="64" y="555"/>
                      <a:pt x="82" y="574"/>
                    </a:cubicBezTo>
                    <a:cubicBezTo>
                      <a:pt x="146" y="637"/>
                      <a:pt x="230" y="672"/>
                      <a:pt x="320" y="672"/>
                    </a:cubicBezTo>
                    <a:cubicBezTo>
                      <a:pt x="505" y="672"/>
                      <a:pt x="656" y="521"/>
                      <a:pt x="656" y="336"/>
                    </a:cubicBezTo>
                    <a:cubicBezTo>
                      <a:pt x="656" y="151"/>
                      <a:pt x="505" y="0"/>
                      <a:pt x="320" y="0"/>
                    </a:cubicBezTo>
                    <a:close/>
                    <a:moveTo>
                      <a:pt x="320" y="0"/>
                    </a:moveTo>
                    <a:cubicBezTo>
                      <a:pt x="320" y="0"/>
                      <a:pt x="320" y="0"/>
                      <a:pt x="320" y="0"/>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grpSp>
          <p:nvGrpSpPr>
            <p:cNvPr id="253" name="Google Shape;253;p44"/>
            <p:cNvGrpSpPr/>
            <p:nvPr/>
          </p:nvGrpSpPr>
          <p:grpSpPr>
            <a:xfrm>
              <a:off x="2818958" y="2052801"/>
              <a:ext cx="688272" cy="608778"/>
              <a:chOff x="-3121026" y="1930400"/>
              <a:chExt cx="2693988" cy="2382838"/>
            </a:xfrm>
          </p:grpSpPr>
          <p:sp>
            <p:nvSpPr>
              <p:cNvPr id="254" name="Google Shape;254;p44"/>
              <p:cNvSpPr/>
              <p:nvPr/>
            </p:nvSpPr>
            <p:spPr>
              <a:xfrm>
                <a:off x="-3121026" y="1930400"/>
                <a:ext cx="2693988" cy="1077913"/>
              </a:xfrm>
              <a:custGeom>
                <a:rect b="b" l="l" r="r" t="t"/>
                <a:pathLst>
                  <a:path extrusionOk="0" h="662" w="1650">
                    <a:moveTo>
                      <a:pt x="1627" y="579"/>
                    </a:moveTo>
                    <a:cubicBezTo>
                      <a:pt x="850" y="11"/>
                      <a:pt x="850" y="11"/>
                      <a:pt x="850" y="11"/>
                    </a:cubicBezTo>
                    <a:cubicBezTo>
                      <a:pt x="835" y="0"/>
                      <a:pt x="815" y="0"/>
                      <a:pt x="800" y="11"/>
                    </a:cubicBezTo>
                    <a:cubicBezTo>
                      <a:pt x="23" y="579"/>
                      <a:pt x="23" y="579"/>
                      <a:pt x="23" y="579"/>
                    </a:cubicBezTo>
                    <a:cubicBezTo>
                      <a:pt x="4" y="593"/>
                      <a:pt x="0" y="620"/>
                      <a:pt x="14" y="639"/>
                    </a:cubicBezTo>
                    <a:cubicBezTo>
                      <a:pt x="28" y="658"/>
                      <a:pt x="55" y="662"/>
                      <a:pt x="74" y="648"/>
                    </a:cubicBezTo>
                    <a:cubicBezTo>
                      <a:pt x="825" y="98"/>
                      <a:pt x="825" y="98"/>
                      <a:pt x="825" y="98"/>
                    </a:cubicBezTo>
                    <a:cubicBezTo>
                      <a:pt x="1577" y="648"/>
                      <a:pt x="1577" y="648"/>
                      <a:pt x="1577" y="648"/>
                    </a:cubicBezTo>
                    <a:cubicBezTo>
                      <a:pt x="1584" y="654"/>
                      <a:pt x="1593" y="656"/>
                      <a:pt x="1602" y="656"/>
                    </a:cubicBezTo>
                    <a:cubicBezTo>
                      <a:pt x="1615" y="656"/>
                      <a:pt x="1628" y="650"/>
                      <a:pt x="1636" y="639"/>
                    </a:cubicBezTo>
                    <a:cubicBezTo>
                      <a:pt x="1650" y="620"/>
                      <a:pt x="1646" y="593"/>
                      <a:pt x="1627" y="579"/>
                    </a:cubicBezTo>
                    <a:close/>
                    <a:moveTo>
                      <a:pt x="1627" y="579"/>
                    </a:moveTo>
                    <a:cubicBezTo>
                      <a:pt x="1627" y="579"/>
                      <a:pt x="1627" y="579"/>
                      <a:pt x="1627" y="579"/>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255" name="Google Shape;255;p44"/>
              <p:cNvSpPr/>
              <p:nvPr/>
            </p:nvSpPr>
            <p:spPr>
              <a:xfrm>
                <a:off x="-2816225" y="3001963"/>
                <a:ext cx="2085975" cy="1311275"/>
              </a:xfrm>
              <a:custGeom>
                <a:rect b="b" l="l" r="r" t="t"/>
                <a:pathLst>
                  <a:path extrusionOk="0" h="805" w="1277">
                    <a:moveTo>
                      <a:pt x="1234" y="0"/>
                    </a:moveTo>
                    <a:cubicBezTo>
                      <a:pt x="1211" y="0"/>
                      <a:pt x="1192" y="19"/>
                      <a:pt x="1192" y="42"/>
                    </a:cubicBezTo>
                    <a:cubicBezTo>
                      <a:pt x="1192" y="720"/>
                      <a:pt x="1192" y="720"/>
                      <a:pt x="1192" y="720"/>
                    </a:cubicBezTo>
                    <a:cubicBezTo>
                      <a:pt x="851" y="720"/>
                      <a:pt x="851" y="720"/>
                      <a:pt x="851" y="720"/>
                    </a:cubicBezTo>
                    <a:cubicBezTo>
                      <a:pt x="851" y="350"/>
                      <a:pt x="851" y="350"/>
                      <a:pt x="851" y="350"/>
                    </a:cubicBezTo>
                    <a:cubicBezTo>
                      <a:pt x="851" y="233"/>
                      <a:pt x="756" y="137"/>
                      <a:pt x="638" y="137"/>
                    </a:cubicBezTo>
                    <a:cubicBezTo>
                      <a:pt x="521" y="137"/>
                      <a:pt x="425" y="233"/>
                      <a:pt x="425" y="350"/>
                    </a:cubicBezTo>
                    <a:cubicBezTo>
                      <a:pt x="425" y="720"/>
                      <a:pt x="425" y="720"/>
                      <a:pt x="425" y="720"/>
                    </a:cubicBezTo>
                    <a:cubicBezTo>
                      <a:pt x="85" y="720"/>
                      <a:pt x="85" y="720"/>
                      <a:pt x="85" y="720"/>
                    </a:cubicBezTo>
                    <a:cubicBezTo>
                      <a:pt x="85" y="42"/>
                      <a:pt x="85" y="42"/>
                      <a:pt x="85" y="42"/>
                    </a:cubicBezTo>
                    <a:cubicBezTo>
                      <a:pt x="85" y="19"/>
                      <a:pt x="66" y="0"/>
                      <a:pt x="42" y="0"/>
                    </a:cubicBezTo>
                    <a:cubicBezTo>
                      <a:pt x="19" y="0"/>
                      <a:pt x="0" y="19"/>
                      <a:pt x="0" y="42"/>
                    </a:cubicBezTo>
                    <a:cubicBezTo>
                      <a:pt x="0" y="762"/>
                      <a:pt x="0" y="762"/>
                      <a:pt x="0" y="762"/>
                    </a:cubicBezTo>
                    <a:cubicBezTo>
                      <a:pt x="0" y="786"/>
                      <a:pt x="19" y="805"/>
                      <a:pt x="42" y="805"/>
                    </a:cubicBezTo>
                    <a:cubicBezTo>
                      <a:pt x="468" y="805"/>
                      <a:pt x="468" y="805"/>
                      <a:pt x="468" y="805"/>
                    </a:cubicBezTo>
                    <a:cubicBezTo>
                      <a:pt x="490" y="805"/>
                      <a:pt x="509" y="788"/>
                      <a:pt x="510" y="766"/>
                    </a:cubicBezTo>
                    <a:cubicBezTo>
                      <a:pt x="510" y="765"/>
                      <a:pt x="510" y="764"/>
                      <a:pt x="510" y="762"/>
                    </a:cubicBezTo>
                    <a:cubicBezTo>
                      <a:pt x="510" y="350"/>
                      <a:pt x="510" y="350"/>
                      <a:pt x="510" y="350"/>
                    </a:cubicBezTo>
                    <a:cubicBezTo>
                      <a:pt x="510" y="280"/>
                      <a:pt x="568" y="222"/>
                      <a:pt x="638" y="222"/>
                    </a:cubicBezTo>
                    <a:cubicBezTo>
                      <a:pt x="709" y="222"/>
                      <a:pt x="766" y="280"/>
                      <a:pt x="766" y="350"/>
                    </a:cubicBezTo>
                    <a:cubicBezTo>
                      <a:pt x="766" y="762"/>
                      <a:pt x="766" y="762"/>
                      <a:pt x="766" y="762"/>
                    </a:cubicBezTo>
                    <a:cubicBezTo>
                      <a:pt x="766" y="764"/>
                      <a:pt x="766" y="765"/>
                      <a:pt x="766" y="766"/>
                    </a:cubicBezTo>
                    <a:cubicBezTo>
                      <a:pt x="768" y="788"/>
                      <a:pt x="786" y="805"/>
                      <a:pt x="809" y="805"/>
                    </a:cubicBezTo>
                    <a:cubicBezTo>
                      <a:pt x="1234" y="805"/>
                      <a:pt x="1234" y="805"/>
                      <a:pt x="1234" y="805"/>
                    </a:cubicBezTo>
                    <a:cubicBezTo>
                      <a:pt x="1258" y="805"/>
                      <a:pt x="1277" y="786"/>
                      <a:pt x="1277" y="762"/>
                    </a:cubicBezTo>
                    <a:cubicBezTo>
                      <a:pt x="1277" y="42"/>
                      <a:pt x="1277" y="42"/>
                      <a:pt x="1277" y="42"/>
                    </a:cubicBezTo>
                    <a:cubicBezTo>
                      <a:pt x="1277" y="19"/>
                      <a:pt x="1258" y="0"/>
                      <a:pt x="1234" y="0"/>
                    </a:cubicBezTo>
                    <a:close/>
                    <a:moveTo>
                      <a:pt x="1234" y="0"/>
                    </a:moveTo>
                    <a:cubicBezTo>
                      <a:pt x="1234" y="0"/>
                      <a:pt x="1234" y="0"/>
                      <a:pt x="1234" y="0"/>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sp>
          <p:nvSpPr>
            <p:cNvPr id="256" name="Google Shape;256;p44"/>
            <p:cNvSpPr/>
            <p:nvPr/>
          </p:nvSpPr>
          <p:spPr>
            <a:xfrm>
              <a:off x="8856757" y="2052801"/>
              <a:ext cx="576073" cy="610729"/>
            </a:xfrm>
            <a:custGeom>
              <a:rect b="b" l="l" r="r" t="t"/>
              <a:pathLst>
                <a:path extrusionOk="0" h="1523" w="1433">
                  <a:moveTo>
                    <a:pt x="1237" y="579"/>
                  </a:moveTo>
                  <a:cubicBezTo>
                    <a:pt x="1237" y="521"/>
                    <a:pt x="1237" y="521"/>
                    <a:pt x="1237" y="521"/>
                  </a:cubicBezTo>
                  <a:cubicBezTo>
                    <a:pt x="1237" y="380"/>
                    <a:pt x="1188" y="250"/>
                    <a:pt x="1098" y="154"/>
                  </a:cubicBezTo>
                  <a:cubicBezTo>
                    <a:pt x="1006" y="54"/>
                    <a:pt x="879" y="0"/>
                    <a:pt x="741" y="0"/>
                  </a:cubicBezTo>
                  <a:cubicBezTo>
                    <a:pt x="692" y="0"/>
                    <a:pt x="692" y="0"/>
                    <a:pt x="692" y="0"/>
                  </a:cubicBezTo>
                  <a:cubicBezTo>
                    <a:pt x="554" y="0"/>
                    <a:pt x="428" y="54"/>
                    <a:pt x="335" y="154"/>
                  </a:cubicBezTo>
                  <a:cubicBezTo>
                    <a:pt x="245" y="250"/>
                    <a:pt x="196" y="380"/>
                    <a:pt x="196" y="521"/>
                  </a:cubicBezTo>
                  <a:cubicBezTo>
                    <a:pt x="196" y="579"/>
                    <a:pt x="196" y="579"/>
                    <a:pt x="196" y="579"/>
                  </a:cubicBezTo>
                  <a:cubicBezTo>
                    <a:pt x="87" y="587"/>
                    <a:pt x="0" y="677"/>
                    <a:pt x="0" y="788"/>
                  </a:cubicBezTo>
                  <a:cubicBezTo>
                    <a:pt x="0" y="880"/>
                    <a:pt x="0" y="880"/>
                    <a:pt x="0" y="880"/>
                  </a:cubicBezTo>
                  <a:cubicBezTo>
                    <a:pt x="0" y="996"/>
                    <a:pt x="94" y="1090"/>
                    <a:pt x="210" y="1090"/>
                  </a:cubicBezTo>
                  <a:cubicBezTo>
                    <a:pt x="328" y="1090"/>
                    <a:pt x="328" y="1090"/>
                    <a:pt x="328" y="1090"/>
                  </a:cubicBezTo>
                  <a:cubicBezTo>
                    <a:pt x="349" y="1090"/>
                    <a:pt x="366" y="1072"/>
                    <a:pt x="366" y="1051"/>
                  </a:cubicBezTo>
                  <a:cubicBezTo>
                    <a:pt x="366" y="617"/>
                    <a:pt x="366" y="617"/>
                    <a:pt x="366" y="617"/>
                  </a:cubicBezTo>
                  <a:cubicBezTo>
                    <a:pt x="366" y="596"/>
                    <a:pt x="349" y="579"/>
                    <a:pt x="328" y="579"/>
                  </a:cubicBezTo>
                  <a:cubicBezTo>
                    <a:pt x="273" y="579"/>
                    <a:pt x="273" y="579"/>
                    <a:pt x="273" y="579"/>
                  </a:cubicBezTo>
                  <a:cubicBezTo>
                    <a:pt x="273" y="521"/>
                    <a:pt x="273" y="521"/>
                    <a:pt x="273" y="521"/>
                  </a:cubicBezTo>
                  <a:cubicBezTo>
                    <a:pt x="273" y="268"/>
                    <a:pt x="453" y="77"/>
                    <a:pt x="692" y="77"/>
                  </a:cubicBezTo>
                  <a:cubicBezTo>
                    <a:pt x="740" y="77"/>
                    <a:pt x="740" y="77"/>
                    <a:pt x="740" y="77"/>
                  </a:cubicBezTo>
                  <a:cubicBezTo>
                    <a:pt x="980" y="77"/>
                    <a:pt x="1160" y="268"/>
                    <a:pt x="1160" y="521"/>
                  </a:cubicBezTo>
                  <a:cubicBezTo>
                    <a:pt x="1160" y="579"/>
                    <a:pt x="1160" y="579"/>
                    <a:pt x="1160" y="579"/>
                  </a:cubicBezTo>
                  <a:cubicBezTo>
                    <a:pt x="1105" y="579"/>
                    <a:pt x="1105" y="579"/>
                    <a:pt x="1105" y="579"/>
                  </a:cubicBezTo>
                  <a:cubicBezTo>
                    <a:pt x="1084" y="579"/>
                    <a:pt x="1067" y="596"/>
                    <a:pt x="1067" y="617"/>
                  </a:cubicBezTo>
                  <a:cubicBezTo>
                    <a:pt x="1067" y="1051"/>
                    <a:pt x="1067" y="1051"/>
                    <a:pt x="1067" y="1051"/>
                  </a:cubicBezTo>
                  <a:cubicBezTo>
                    <a:pt x="1067" y="1072"/>
                    <a:pt x="1084" y="1089"/>
                    <a:pt x="1105" y="1089"/>
                  </a:cubicBezTo>
                  <a:cubicBezTo>
                    <a:pt x="1159" y="1089"/>
                    <a:pt x="1159" y="1089"/>
                    <a:pt x="1159" y="1089"/>
                  </a:cubicBezTo>
                  <a:cubicBezTo>
                    <a:pt x="1143" y="1290"/>
                    <a:pt x="1005" y="1336"/>
                    <a:pt x="941" y="1347"/>
                  </a:cubicBezTo>
                  <a:cubicBezTo>
                    <a:pt x="924" y="1292"/>
                    <a:pt x="873" y="1253"/>
                    <a:pt x="813" y="1253"/>
                  </a:cubicBezTo>
                  <a:cubicBezTo>
                    <a:pt x="717" y="1253"/>
                    <a:pt x="717" y="1253"/>
                    <a:pt x="717" y="1253"/>
                  </a:cubicBezTo>
                  <a:cubicBezTo>
                    <a:pt x="643" y="1253"/>
                    <a:pt x="582" y="1314"/>
                    <a:pt x="582" y="1388"/>
                  </a:cubicBezTo>
                  <a:cubicBezTo>
                    <a:pt x="582" y="1462"/>
                    <a:pt x="643" y="1523"/>
                    <a:pt x="717" y="1523"/>
                  </a:cubicBezTo>
                  <a:cubicBezTo>
                    <a:pt x="813" y="1523"/>
                    <a:pt x="813" y="1523"/>
                    <a:pt x="813" y="1523"/>
                  </a:cubicBezTo>
                  <a:cubicBezTo>
                    <a:pt x="875" y="1523"/>
                    <a:pt x="927" y="1481"/>
                    <a:pt x="943" y="1424"/>
                  </a:cubicBezTo>
                  <a:cubicBezTo>
                    <a:pt x="974" y="1420"/>
                    <a:pt x="1024" y="1408"/>
                    <a:pt x="1073" y="1380"/>
                  </a:cubicBezTo>
                  <a:cubicBezTo>
                    <a:pt x="1143" y="1339"/>
                    <a:pt x="1225" y="1256"/>
                    <a:pt x="1236" y="1089"/>
                  </a:cubicBezTo>
                  <a:cubicBezTo>
                    <a:pt x="1346" y="1082"/>
                    <a:pt x="1433" y="991"/>
                    <a:pt x="1433" y="880"/>
                  </a:cubicBezTo>
                  <a:cubicBezTo>
                    <a:pt x="1433" y="788"/>
                    <a:pt x="1433" y="788"/>
                    <a:pt x="1433" y="788"/>
                  </a:cubicBezTo>
                  <a:cubicBezTo>
                    <a:pt x="1433" y="677"/>
                    <a:pt x="1347" y="586"/>
                    <a:pt x="1237" y="579"/>
                  </a:cubicBezTo>
                  <a:close/>
                  <a:moveTo>
                    <a:pt x="290" y="1012"/>
                  </a:moveTo>
                  <a:cubicBezTo>
                    <a:pt x="210" y="1012"/>
                    <a:pt x="210" y="1012"/>
                    <a:pt x="210" y="1012"/>
                  </a:cubicBezTo>
                  <a:cubicBezTo>
                    <a:pt x="137" y="1012"/>
                    <a:pt x="77" y="953"/>
                    <a:pt x="77" y="880"/>
                  </a:cubicBezTo>
                  <a:cubicBezTo>
                    <a:pt x="77" y="788"/>
                    <a:pt x="77" y="788"/>
                    <a:pt x="77" y="788"/>
                  </a:cubicBezTo>
                  <a:cubicBezTo>
                    <a:pt x="77" y="715"/>
                    <a:pt x="137" y="655"/>
                    <a:pt x="210" y="655"/>
                  </a:cubicBezTo>
                  <a:cubicBezTo>
                    <a:pt x="290" y="655"/>
                    <a:pt x="290" y="655"/>
                    <a:pt x="290" y="655"/>
                  </a:cubicBezTo>
                  <a:lnTo>
                    <a:pt x="290" y="1012"/>
                  </a:lnTo>
                  <a:close/>
                  <a:moveTo>
                    <a:pt x="813" y="1446"/>
                  </a:moveTo>
                  <a:cubicBezTo>
                    <a:pt x="717" y="1446"/>
                    <a:pt x="717" y="1446"/>
                    <a:pt x="717" y="1446"/>
                  </a:cubicBezTo>
                  <a:cubicBezTo>
                    <a:pt x="685" y="1446"/>
                    <a:pt x="659" y="1420"/>
                    <a:pt x="659" y="1388"/>
                  </a:cubicBezTo>
                  <a:cubicBezTo>
                    <a:pt x="659" y="1356"/>
                    <a:pt x="685" y="1331"/>
                    <a:pt x="717" y="1331"/>
                  </a:cubicBezTo>
                  <a:cubicBezTo>
                    <a:pt x="813" y="1331"/>
                    <a:pt x="813" y="1331"/>
                    <a:pt x="813" y="1331"/>
                  </a:cubicBezTo>
                  <a:cubicBezTo>
                    <a:pt x="845" y="1331"/>
                    <a:pt x="871" y="1356"/>
                    <a:pt x="871" y="1388"/>
                  </a:cubicBezTo>
                  <a:cubicBezTo>
                    <a:pt x="871" y="1420"/>
                    <a:pt x="845" y="1446"/>
                    <a:pt x="813" y="1446"/>
                  </a:cubicBezTo>
                  <a:close/>
                  <a:moveTo>
                    <a:pt x="1356" y="880"/>
                  </a:moveTo>
                  <a:cubicBezTo>
                    <a:pt x="1356" y="953"/>
                    <a:pt x="1297" y="1012"/>
                    <a:pt x="1223" y="1012"/>
                  </a:cubicBezTo>
                  <a:cubicBezTo>
                    <a:pt x="1144" y="1012"/>
                    <a:pt x="1144" y="1012"/>
                    <a:pt x="1144" y="1012"/>
                  </a:cubicBezTo>
                  <a:cubicBezTo>
                    <a:pt x="1144" y="655"/>
                    <a:pt x="1144" y="655"/>
                    <a:pt x="1144" y="655"/>
                  </a:cubicBezTo>
                  <a:cubicBezTo>
                    <a:pt x="1223" y="655"/>
                    <a:pt x="1223" y="655"/>
                    <a:pt x="1223" y="655"/>
                  </a:cubicBezTo>
                  <a:cubicBezTo>
                    <a:pt x="1297" y="655"/>
                    <a:pt x="1356" y="715"/>
                    <a:pt x="1356" y="788"/>
                  </a:cubicBezTo>
                  <a:lnTo>
                    <a:pt x="1356" y="880"/>
                  </a:lnTo>
                  <a:close/>
                  <a:moveTo>
                    <a:pt x="1356" y="880"/>
                  </a:moveTo>
                  <a:cubicBezTo>
                    <a:pt x="1356" y="880"/>
                    <a:pt x="1356" y="880"/>
                    <a:pt x="1356" y="880"/>
                  </a:cubicBezTo>
                </a:path>
              </a:pathLst>
            </a:custGeom>
            <a:solidFill>
              <a:schemeClr val="dk1"/>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0" name="Shape 260"/>
        <p:cNvGrpSpPr/>
        <p:nvPr/>
      </p:nvGrpSpPr>
      <p:grpSpPr>
        <a:xfrm>
          <a:off x="0" y="0"/>
          <a:ext cx="0" cy="0"/>
          <a:chOff x="0" y="0"/>
          <a:chExt cx="0" cy="0"/>
        </a:xfrm>
      </p:grpSpPr>
      <p:pic>
        <p:nvPicPr>
          <p:cNvPr id="261" name="Google Shape;261;p45"/>
          <p:cNvPicPr preferRelativeResize="0"/>
          <p:nvPr>
            <p:ph idx="2" type="pic"/>
          </p:nvPr>
        </p:nvPicPr>
        <p:blipFill rotWithShape="1">
          <a:blip r:embed="rId3">
            <a:alphaModFix/>
          </a:blip>
          <a:srcRect b="7813" l="0" r="0" t="7812"/>
          <a:stretch/>
        </p:blipFill>
        <p:spPr>
          <a:xfrm>
            <a:off x="0" y="0"/>
            <a:ext cx="9144000" cy="5143500"/>
          </a:xfrm>
          <a:prstGeom prst="rect">
            <a:avLst/>
          </a:prstGeom>
          <a:noFill/>
          <a:ln>
            <a:noFill/>
          </a:ln>
        </p:spPr>
      </p:pic>
      <p:sp>
        <p:nvSpPr>
          <p:cNvPr id="262" name="Google Shape;262;p45"/>
          <p:cNvSpPr/>
          <p:nvPr/>
        </p:nvSpPr>
        <p:spPr>
          <a:xfrm>
            <a:off x="337459" y="337458"/>
            <a:ext cx="8469082" cy="4468584"/>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263" name="Google Shape;263;p45"/>
          <p:cNvGrpSpPr/>
          <p:nvPr/>
        </p:nvGrpSpPr>
        <p:grpSpPr>
          <a:xfrm>
            <a:off x="1582850" y="948058"/>
            <a:ext cx="5978301" cy="3247383"/>
            <a:chOff x="853618" y="751117"/>
            <a:chExt cx="7971068" cy="4329844"/>
          </a:xfrm>
        </p:grpSpPr>
        <p:sp>
          <p:nvSpPr>
            <p:cNvPr id="264" name="Google Shape;264;p45"/>
            <p:cNvSpPr txBox="1"/>
            <p:nvPr/>
          </p:nvSpPr>
          <p:spPr>
            <a:xfrm>
              <a:off x="2285390" y="751117"/>
              <a:ext cx="5107524" cy="792076"/>
            </a:xfrm>
            <a:prstGeom prst="rect">
              <a:avLst/>
            </a:prstGeom>
            <a:noFill/>
            <a:ln>
              <a:noFill/>
            </a:ln>
          </p:spPr>
          <p:txBody>
            <a:bodyPr anchorCtr="0" anchor="ctr" bIns="34275" lIns="68575" spcFirstLastPara="1" rIns="68575" wrap="square" tIns="34275">
              <a:noAutofit/>
            </a:bodyPr>
            <a:lstStyle/>
            <a:p>
              <a:pPr indent="0" lvl="0" marL="0" marR="0" rtl="0" algn="ctr">
                <a:lnSpc>
                  <a:spcPct val="150000"/>
                </a:lnSpc>
                <a:spcBef>
                  <a:spcPts val="0"/>
                </a:spcBef>
                <a:spcAft>
                  <a:spcPts val="0"/>
                </a:spcAft>
                <a:buNone/>
              </a:pPr>
              <a:r>
                <a:rPr b="1" lang="en" sz="3000">
                  <a:solidFill>
                    <a:schemeClr val="dk1"/>
                  </a:solidFill>
                  <a:latin typeface="Raleway"/>
                  <a:ea typeface="Raleway"/>
                  <a:cs typeface="Raleway"/>
                  <a:sym typeface="Raleway"/>
                </a:rPr>
                <a:t>Some Text here</a:t>
              </a:r>
              <a:endParaRPr sz="1100"/>
            </a:p>
          </p:txBody>
        </p:sp>
        <p:sp>
          <p:nvSpPr>
            <p:cNvPr id="265" name="Google Shape;265;p45"/>
            <p:cNvSpPr txBox="1"/>
            <p:nvPr/>
          </p:nvSpPr>
          <p:spPr>
            <a:xfrm>
              <a:off x="853618" y="2716852"/>
              <a:ext cx="7971068" cy="2364109"/>
            </a:xfrm>
            <a:prstGeom prst="rect">
              <a:avLst/>
            </a:prstGeom>
            <a:noFill/>
            <a:ln>
              <a:noFill/>
            </a:ln>
          </p:spPr>
          <p:txBody>
            <a:bodyPr anchorCtr="0" anchor="t" bIns="34275" lIns="68575" spcFirstLastPara="1" rIns="68575" wrap="square" tIns="34275">
              <a:noAutofit/>
            </a:bodyPr>
            <a:lstStyle/>
            <a:p>
              <a:pPr indent="0" lvl="0" marL="0" marR="0" rtl="0" algn="ctr">
                <a:lnSpc>
                  <a:spcPct val="222222"/>
                </a:lnSpc>
                <a:spcBef>
                  <a:spcPts val="0"/>
                </a:spcBef>
                <a:spcAft>
                  <a:spcPts val="0"/>
                </a:spcAft>
                <a:buNone/>
              </a:pPr>
              <a:r>
                <a:rPr i="1" lang="en" sz="700">
                  <a:solidFill>
                    <a:schemeClr val="dk1"/>
                  </a:solidFill>
                  <a:latin typeface="Raleway"/>
                  <a:ea typeface="Raleway"/>
                  <a:cs typeface="Raleway"/>
                  <a:sym typeface="Raleway"/>
                </a:rPr>
                <a:t>Contrary to popular belief, Lorem Ipsum is not simply random text. It has roots in a piece of classical Latin literature from 45 BC, making it over 2000 years old. Richard McClintock, a Latin professor at Hampden-Sydney College in Virginia, looked up one of the more obscure Latin words, consectetur, from a Lorem Ipsum passage, and going through the cites of the word in classical literature, discovered the undoubtable source. Lorem Ipsum comes from sections 1.10.32 and 1.10.33 of "de Finibus Bonorum et Malorum" (The Extremes of Good and Evil) by Cicero, written in 45 BC. This book is a treatise on the theory of ethics, very popular during the Renaissance.</a:t>
              </a:r>
              <a:endParaRPr sz="1100"/>
            </a:p>
            <a:p>
              <a:pPr indent="0" lvl="0" marL="0" marR="0" rtl="0" algn="ctr">
                <a:lnSpc>
                  <a:spcPct val="222222"/>
                </a:lnSpc>
                <a:spcBef>
                  <a:spcPts val="0"/>
                </a:spcBef>
                <a:spcAft>
                  <a:spcPts val="0"/>
                </a:spcAft>
                <a:buNone/>
              </a:pPr>
              <a:r>
                <a:t/>
              </a:r>
              <a:endParaRPr i="1" sz="700">
                <a:solidFill>
                  <a:schemeClr val="dk1"/>
                </a:solidFill>
                <a:latin typeface="Raleway"/>
                <a:ea typeface="Raleway"/>
                <a:cs typeface="Raleway"/>
                <a:sym typeface="Raleway"/>
              </a:endParaRPr>
            </a:p>
            <a:p>
              <a:pPr indent="0" lvl="0" marL="0" marR="0" rtl="0" algn="ctr">
                <a:lnSpc>
                  <a:spcPct val="222222"/>
                </a:lnSpc>
                <a:spcBef>
                  <a:spcPts val="0"/>
                </a:spcBef>
                <a:spcAft>
                  <a:spcPts val="0"/>
                </a:spcAft>
                <a:buNone/>
              </a:pPr>
              <a:r>
                <a:rPr i="1" lang="en" sz="700">
                  <a:solidFill>
                    <a:schemeClr val="dk1"/>
                  </a:solidFill>
                  <a:latin typeface="Raleway"/>
                  <a:ea typeface="Raleway"/>
                  <a:cs typeface="Raleway"/>
                  <a:sym typeface="Raleway"/>
                </a:rPr>
                <a:t>Contrary to popular belief, Lorem Ipsum is not simply random text. It has roots in a piece of classical Latin literature from 45 BC, making it over 2000 years old. Richard McClintock, a Latin professor at Hampden-Sydney College in Virginia, looked up one of the more obscure Latin words, consectetur, a treatise on the theory of ethics, very popular during the Renaissance.</a:t>
              </a:r>
              <a:endParaRPr sz="1100"/>
            </a:p>
          </p:txBody>
        </p:sp>
        <p:cxnSp>
          <p:nvCxnSpPr>
            <p:cNvPr id="266" name="Google Shape;266;p45"/>
            <p:cNvCxnSpPr/>
            <p:nvPr/>
          </p:nvCxnSpPr>
          <p:spPr>
            <a:xfrm>
              <a:off x="4839152" y="1925216"/>
              <a:ext cx="0" cy="413996"/>
            </a:xfrm>
            <a:prstGeom prst="straightConnector1">
              <a:avLst/>
            </a:prstGeom>
            <a:noFill/>
            <a:ln cap="flat" cmpd="sng" w="25400">
              <a:solidFill>
                <a:srgbClr val="7F7F7F"/>
              </a:solidFill>
              <a:prstDash val="solid"/>
              <a:miter lim="800000"/>
              <a:headEnd len="sm" w="sm" type="none"/>
              <a:tailEnd len="sm" w="sm" type="none"/>
            </a:ln>
          </p:spPr>
        </p:cxn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0" name="Shape 270"/>
        <p:cNvGrpSpPr/>
        <p:nvPr/>
      </p:nvGrpSpPr>
      <p:grpSpPr>
        <a:xfrm>
          <a:off x="0" y="0"/>
          <a:ext cx="0" cy="0"/>
          <a:chOff x="0" y="0"/>
          <a:chExt cx="0" cy="0"/>
        </a:xfrm>
      </p:grpSpPr>
      <p:grpSp>
        <p:nvGrpSpPr>
          <p:cNvPr id="271" name="Google Shape;271;p46"/>
          <p:cNvGrpSpPr/>
          <p:nvPr/>
        </p:nvGrpSpPr>
        <p:grpSpPr>
          <a:xfrm>
            <a:off x="1344481" y="1026052"/>
            <a:ext cx="6455036" cy="1632709"/>
            <a:chOff x="1792642" y="2340527"/>
            <a:chExt cx="8606715" cy="2176945"/>
          </a:xfrm>
        </p:grpSpPr>
        <p:sp>
          <p:nvSpPr>
            <p:cNvPr id="272" name="Google Shape;272;p46"/>
            <p:cNvSpPr txBox="1"/>
            <p:nvPr/>
          </p:nvSpPr>
          <p:spPr>
            <a:xfrm>
              <a:off x="1792643" y="3435766"/>
              <a:ext cx="2534144" cy="1081706"/>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i="1" lang="en" sz="700">
                  <a:solidFill>
                    <a:srgbClr val="7F7F7F"/>
                  </a:solidFill>
                  <a:latin typeface="Raleway"/>
                  <a:ea typeface="Raleway"/>
                  <a:cs typeface="Raleway"/>
                  <a:sym typeface="Raleway"/>
                </a:rPr>
                <a:t>Have them for one. Living grass to for can't gathered waters had winged. Creepiest don't subdue which i two set had seasons. Fifth you'll, man wherein seas our</a:t>
              </a:r>
              <a:endParaRPr sz="1100"/>
            </a:p>
          </p:txBody>
        </p:sp>
        <p:sp>
          <p:nvSpPr>
            <p:cNvPr id="273" name="Google Shape;273;p46"/>
            <p:cNvSpPr txBox="1"/>
            <p:nvPr/>
          </p:nvSpPr>
          <p:spPr>
            <a:xfrm>
              <a:off x="1792642" y="2340527"/>
              <a:ext cx="1633309" cy="292388"/>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000">
                  <a:solidFill>
                    <a:srgbClr val="262626"/>
                  </a:solidFill>
                  <a:latin typeface="Raleway"/>
                  <a:ea typeface="Raleway"/>
                  <a:cs typeface="Raleway"/>
                  <a:sym typeface="Raleway"/>
                </a:rPr>
                <a:t>This is Minimal</a:t>
              </a:r>
              <a:endParaRPr sz="1100"/>
            </a:p>
          </p:txBody>
        </p:sp>
        <p:sp>
          <p:nvSpPr>
            <p:cNvPr id="274" name="Google Shape;274;p46"/>
            <p:cNvSpPr txBox="1"/>
            <p:nvPr/>
          </p:nvSpPr>
          <p:spPr>
            <a:xfrm>
              <a:off x="7865213" y="3435766"/>
              <a:ext cx="2534144" cy="1081706"/>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i="1" lang="en" sz="700">
                  <a:solidFill>
                    <a:srgbClr val="7F7F7F"/>
                  </a:solidFill>
                  <a:latin typeface="Raleway"/>
                  <a:ea typeface="Raleway"/>
                  <a:cs typeface="Raleway"/>
                  <a:sym typeface="Raleway"/>
                </a:rPr>
                <a:t>Have them for one. Living grass to for can't gathered waters had winged. Creepiest don't subdue which i two set had seasons. Fifth you'll, man wherein seas our</a:t>
              </a:r>
              <a:endParaRPr sz="1100"/>
            </a:p>
          </p:txBody>
        </p:sp>
        <p:sp>
          <p:nvSpPr>
            <p:cNvPr id="275" name="Google Shape;275;p46"/>
            <p:cNvSpPr txBox="1"/>
            <p:nvPr/>
          </p:nvSpPr>
          <p:spPr>
            <a:xfrm>
              <a:off x="7865212" y="2340527"/>
              <a:ext cx="1633309" cy="292388"/>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000">
                  <a:solidFill>
                    <a:srgbClr val="262626"/>
                  </a:solidFill>
                  <a:latin typeface="Raleway"/>
                  <a:ea typeface="Raleway"/>
                  <a:cs typeface="Raleway"/>
                  <a:sym typeface="Raleway"/>
                </a:rPr>
                <a:t>This is Minimal</a:t>
              </a:r>
              <a:endParaRPr sz="1100"/>
            </a:p>
          </p:txBody>
        </p:sp>
        <p:sp>
          <p:nvSpPr>
            <p:cNvPr id="276" name="Google Shape;276;p46"/>
            <p:cNvSpPr txBox="1"/>
            <p:nvPr/>
          </p:nvSpPr>
          <p:spPr>
            <a:xfrm>
              <a:off x="4828928" y="3435766"/>
              <a:ext cx="2534144" cy="1081706"/>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i="1" lang="en" sz="700">
                  <a:solidFill>
                    <a:srgbClr val="7F7F7F"/>
                  </a:solidFill>
                  <a:latin typeface="Raleway"/>
                  <a:ea typeface="Raleway"/>
                  <a:cs typeface="Raleway"/>
                  <a:sym typeface="Raleway"/>
                </a:rPr>
                <a:t>Have them for one. Living grass to for can't gathered waters had winged. Creepiest don't subdue which i two set had seasons. Fifth you'll, man wherein seas our</a:t>
              </a:r>
              <a:endParaRPr sz="1100"/>
            </a:p>
          </p:txBody>
        </p:sp>
        <p:sp>
          <p:nvSpPr>
            <p:cNvPr id="277" name="Google Shape;277;p46"/>
            <p:cNvSpPr txBox="1"/>
            <p:nvPr/>
          </p:nvSpPr>
          <p:spPr>
            <a:xfrm>
              <a:off x="4828927" y="2340527"/>
              <a:ext cx="1633309" cy="292388"/>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000">
                  <a:solidFill>
                    <a:srgbClr val="262626"/>
                  </a:solidFill>
                  <a:latin typeface="Raleway"/>
                  <a:ea typeface="Raleway"/>
                  <a:cs typeface="Raleway"/>
                  <a:sym typeface="Raleway"/>
                </a:rPr>
                <a:t>This is Minimal</a:t>
              </a:r>
              <a:endParaRPr sz="1100"/>
            </a:p>
          </p:txBody>
        </p:sp>
        <p:sp>
          <p:nvSpPr>
            <p:cNvPr id="278" name="Google Shape;278;p46"/>
            <p:cNvSpPr/>
            <p:nvPr/>
          </p:nvSpPr>
          <p:spPr>
            <a:xfrm rot="9900000">
              <a:off x="2409270" y="2970319"/>
              <a:ext cx="219630" cy="189336"/>
            </a:xfrm>
            <a:prstGeom prst="triangle">
              <a:avLst>
                <a:gd fmla="val 50000" name="adj"/>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79" name="Google Shape;279;p46"/>
            <p:cNvSpPr/>
            <p:nvPr/>
          </p:nvSpPr>
          <p:spPr>
            <a:xfrm rot="9900000">
              <a:off x="5535766" y="2970319"/>
              <a:ext cx="219630" cy="189336"/>
            </a:xfrm>
            <a:prstGeom prst="triangle">
              <a:avLst>
                <a:gd fmla="val 50000" name="adj"/>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280" name="Google Shape;280;p46"/>
            <p:cNvSpPr/>
            <p:nvPr/>
          </p:nvSpPr>
          <p:spPr>
            <a:xfrm rot="9900000">
              <a:off x="8572051" y="2970319"/>
              <a:ext cx="219630" cy="189336"/>
            </a:xfrm>
            <a:prstGeom prst="triangle">
              <a:avLst>
                <a:gd fmla="val 50000" name="adj"/>
              </a:avLst>
            </a:prstGeom>
            <a:solidFill>
              <a:schemeClr val="dk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pic>
        <p:nvPicPr>
          <p:cNvPr id="281" name="Google Shape;281;p46"/>
          <p:cNvPicPr preferRelativeResize="0"/>
          <p:nvPr>
            <p:ph idx="2" type="pic"/>
          </p:nvPr>
        </p:nvPicPr>
        <p:blipFill rotWithShape="1">
          <a:blip r:embed="rId3">
            <a:alphaModFix/>
          </a:blip>
          <a:srcRect b="28416" l="0" r="0" t="28416"/>
          <a:stretch/>
        </p:blipFill>
        <p:spPr>
          <a:xfrm>
            <a:off x="1344482" y="3298371"/>
            <a:ext cx="6455035" cy="1845129"/>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5" name="Shape 285"/>
        <p:cNvGrpSpPr/>
        <p:nvPr/>
      </p:nvGrpSpPr>
      <p:grpSpPr>
        <a:xfrm>
          <a:off x="0" y="0"/>
          <a:ext cx="0" cy="0"/>
          <a:chOff x="0" y="0"/>
          <a:chExt cx="0" cy="0"/>
        </a:xfrm>
      </p:grpSpPr>
      <p:sp>
        <p:nvSpPr>
          <p:cNvPr id="286" name="Google Shape;286;p47"/>
          <p:cNvSpPr/>
          <p:nvPr/>
        </p:nvSpPr>
        <p:spPr>
          <a:xfrm>
            <a:off x="2602745" y="0"/>
            <a:ext cx="6203797" cy="5143500"/>
          </a:xfrm>
          <a:prstGeom prst="rect">
            <a:avLst/>
          </a:prstGeom>
          <a:solidFill>
            <a:srgbClr val="3E4143"/>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287" name="Google Shape;287;p47"/>
          <p:cNvGrpSpPr/>
          <p:nvPr/>
        </p:nvGrpSpPr>
        <p:grpSpPr>
          <a:xfrm>
            <a:off x="3428999" y="1570417"/>
            <a:ext cx="4341726" cy="2002733"/>
            <a:chOff x="4571999" y="1171390"/>
            <a:chExt cx="5788969" cy="2670311"/>
          </a:xfrm>
        </p:grpSpPr>
        <p:sp>
          <p:nvSpPr>
            <p:cNvPr id="288" name="Google Shape;288;p47"/>
            <p:cNvSpPr txBox="1"/>
            <p:nvPr/>
          </p:nvSpPr>
          <p:spPr>
            <a:xfrm>
              <a:off x="4571999" y="1171390"/>
              <a:ext cx="4305300" cy="707886"/>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3000">
                  <a:solidFill>
                    <a:schemeClr val="lt1"/>
                  </a:solidFill>
                  <a:latin typeface="Raleway"/>
                  <a:ea typeface="Raleway"/>
                  <a:cs typeface="Raleway"/>
                  <a:sym typeface="Raleway"/>
                </a:rPr>
                <a:t>Our timeline</a:t>
              </a:r>
              <a:endParaRPr sz="1100"/>
            </a:p>
          </p:txBody>
        </p:sp>
        <p:grpSp>
          <p:nvGrpSpPr>
            <p:cNvPr id="289" name="Google Shape;289;p47"/>
            <p:cNvGrpSpPr/>
            <p:nvPr/>
          </p:nvGrpSpPr>
          <p:grpSpPr>
            <a:xfrm>
              <a:off x="4571999" y="3016401"/>
              <a:ext cx="5788969" cy="825300"/>
              <a:chOff x="4571999" y="4100630"/>
              <a:chExt cx="5788969" cy="825300"/>
            </a:xfrm>
          </p:grpSpPr>
          <p:sp>
            <p:nvSpPr>
              <p:cNvPr id="290" name="Google Shape;290;p47"/>
              <p:cNvSpPr txBox="1"/>
              <p:nvPr/>
            </p:nvSpPr>
            <p:spPr>
              <a:xfrm>
                <a:off x="4571999" y="4191187"/>
                <a:ext cx="1141095" cy="323165"/>
              </a:xfrm>
              <a:prstGeom prst="rect">
                <a:avLst/>
              </a:prstGeom>
              <a:noFill/>
              <a:ln>
                <a:noFill/>
              </a:ln>
            </p:spPr>
            <p:txBody>
              <a:bodyPr anchorCtr="0" anchor="ctr" bIns="34275" lIns="68575" spcFirstLastPara="1" rIns="68575" wrap="square" tIns="34275">
                <a:noAutofit/>
              </a:bodyPr>
              <a:lstStyle/>
              <a:p>
                <a:pPr indent="0" lvl="0" marL="0" marR="0" rtl="0" algn="r">
                  <a:spcBef>
                    <a:spcPts val="0"/>
                  </a:spcBef>
                  <a:spcAft>
                    <a:spcPts val="0"/>
                  </a:spcAft>
                  <a:buNone/>
                </a:pPr>
                <a:r>
                  <a:rPr lang="en" sz="1100">
                    <a:solidFill>
                      <a:schemeClr val="lt1"/>
                    </a:solidFill>
                    <a:latin typeface="Raleway"/>
                    <a:ea typeface="Raleway"/>
                    <a:cs typeface="Raleway"/>
                    <a:sym typeface="Raleway"/>
                  </a:rPr>
                  <a:t>2001-2012</a:t>
                </a:r>
                <a:endParaRPr sz="1100"/>
              </a:p>
            </p:txBody>
          </p:sp>
          <p:sp>
            <p:nvSpPr>
              <p:cNvPr id="291" name="Google Shape;291;p47"/>
              <p:cNvSpPr txBox="1"/>
              <p:nvPr/>
            </p:nvSpPr>
            <p:spPr>
              <a:xfrm>
                <a:off x="6457967" y="4100630"/>
                <a:ext cx="3903000" cy="825300"/>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i="1" lang="en" sz="700">
                    <a:solidFill>
                      <a:schemeClr val="lt1"/>
                    </a:solidFill>
                    <a:latin typeface="Raleway"/>
                    <a:ea typeface="Raleway"/>
                    <a:cs typeface="Raleway"/>
                    <a:sym typeface="Raleway"/>
                  </a:rPr>
                  <a:t>Have them for one. Living grass to for can't gathered waters</a:t>
                </a:r>
                <a:endParaRPr sz="1100"/>
              </a:p>
              <a:p>
                <a:pPr indent="0" lvl="0" marL="0" marR="0" rtl="0" algn="l">
                  <a:lnSpc>
                    <a:spcPct val="222222"/>
                  </a:lnSpc>
                  <a:spcBef>
                    <a:spcPts val="0"/>
                  </a:spcBef>
                  <a:spcAft>
                    <a:spcPts val="0"/>
                  </a:spcAft>
                  <a:buNone/>
                </a:pPr>
                <a:r>
                  <a:rPr i="1" lang="en" sz="700">
                    <a:solidFill>
                      <a:schemeClr val="lt1"/>
                    </a:solidFill>
                    <a:latin typeface="Raleway"/>
                    <a:ea typeface="Raleway"/>
                    <a:cs typeface="Raleway"/>
                    <a:sym typeface="Raleway"/>
                  </a:rPr>
                  <a:t>had winged. Creepiest don't subdue which i two set had seasons. Fifth</a:t>
                </a:r>
                <a:endParaRPr sz="1100"/>
              </a:p>
              <a:p>
                <a:pPr indent="0" lvl="0" marL="0" marR="0" rtl="0" algn="l">
                  <a:lnSpc>
                    <a:spcPct val="222222"/>
                  </a:lnSpc>
                  <a:spcBef>
                    <a:spcPts val="0"/>
                  </a:spcBef>
                  <a:spcAft>
                    <a:spcPts val="0"/>
                  </a:spcAft>
                  <a:buNone/>
                </a:pPr>
                <a:r>
                  <a:rPr i="1" lang="en" sz="700">
                    <a:solidFill>
                      <a:schemeClr val="lt1"/>
                    </a:solidFill>
                    <a:latin typeface="Raleway"/>
                    <a:ea typeface="Raleway"/>
                    <a:cs typeface="Raleway"/>
                    <a:sym typeface="Raleway"/>
                  </a:rPr>
                  <a:t>you'll, man wherein seas our creeping.</a:t>
                </a:r>
                <a:endParaRPr sz="1100"/>
              </a:p>
            </p:txBody>
          </p:sp>
          <p:sp>
            <p:nvSpPr>
              <p:cNvPr id="292" name="Google Shape;292;p47"/>
              <p:cNvSpPr/>
              <p:nvPr/>
            </p:nvSpPr>
            <p:spPr>
              <a:xfrm>
                <a:off x="6044410" y="4292611"/>
                <a:ext cx="103180" cy="103178"/>
              </a:xfrm>
              <a:prstGeom prst="ellipse">
                <a:avLst/>
              </a:prstGeom>
              <a:noFill/>
              <a:ln cap="flat" cmpd="sng" w="254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grpSp>
      <p:pic>
        <p:nvPicPr>
          <p:cNvPr id="293" name="Google Shape;293;p47"/>
          <p:cNvPicPr preferRelativeResize="0"/>
          <p:nvPr>
            <p:ph idx="2" type="pic"/>
          </p:nvPr>
        </p:nvPicPr>
        <p:blipFill rotWithShape="1">
          <a:blip r:embed="rId3">
            <a:alphaModFix/>
          </a:blip>
          <a:srcRect b="0" l="11079" r="11079" t="0"/>
          <a:stretch/>
        </p:blipFill>
        <p:spPr>
          <a:xfrm>
            <a:off x="1" y="0"/>
            <a:ext cx="2602745" cy="5143500"/>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7" name="Shape 297"/>
        <p:cNvGrpSpPr/>
        <p:nvPr/>
      </p:nvGrpSpPr>
      <p:grpSpPr>
        <a:xfrm>
          <a:off x="0" y="0"/>
          <a:ext cx="0" cy="0"/>
          <a:chOff x="0" y="0"/>
          <a:chExt cx="0" cy="0"/>
        </a:xfrm>
      </p:grpSpPr>
      <p:pic>
        <p:nvPicPr>
          <p:cNvPr id="298" name="Google Shape;298;p48"/>
          <p:cNvPicPr preferRelativeResize="0"/>
          <p:nvPr>
            <p:ph idx="2" type="pic"/>
          </p:nvPr>
        </p:nvPicPr>
        <p:blipFill rotWithShape="1">
          <a:blip r:embed="rId3">
            <a:alphaModFix/>
          </a:blip>
          <a:srcRect b="10525" l="0" r="0" t="10524"/>
          <a:stretch/>
        </p:blipFill>
        <p:spPr>
          <a:xfrm>
            <a:off x="0" y="0"/>
            <a:ext cx="9144000" cy="5156522"/>
          </a:xfrm>
          <a:prstGeom prst="rect">
            <a:avLst/>
          </a:prstGeom>
          <a:noFill/>
          <a:ln>
            <a:noFill/>
          </a:ln>
        </p:spPr>
      </p:pic>
      <p:sp>
        <p:nvSpPr>
          <p:cNvPr id="299" name="Google Shape;299;p48"/>
          <p:cNvSpPr/>
          <p:nvPr/>
        </p:nvSpPr>
        <p:spPr>
          <a:xfrm>
            <a:off x="0" y="0"/>
            <a:ext cx="9144000" cy="5156522"/>
          </a:xfrm>
          <a:prstGeom prst="rect">
            <a:avLst/>
          </a:prstGeom>
          <a:solidFill>
            <a:schemeClr val="dk1">
              <a:alpha val="6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300" name="Google Shape;300;p48"/>
          <p:cNvGrpSpPr/>
          <p:nvPr/>
        </p:nvGrpSpPr>
        <p:grpSpPr>
          <a:xfrm>
            <a:off x="1584721" y="1980250"/>
            <a:ext cx="6222954" cy="1196100"/>
            <a:chOff x="1258098" y="3025053"/>
            <a:chExt cx="8297272" cy="1594800"/>
          </a:xfrm>
        </p:grpSpPr>
        <p:grpSp>
          <p:nvGrpSpPr>
            <p:cNvPr id="301" name="Google Shape;301;p48"/>
            <p:cNvGrpSpPr/>
            <p:nvPr/>
          </p:nvGrpSpPr>
          <p:grpSpPr>
            <a:xfrm>
              <a:off x="1258098" y="3025053"/>
              <a:ext cx="3826872" cy="1594800"/>
              <a:chOff x="5019674" y="4100601"/>
              <a:chExt cx="3826872" cy="1594800"/>
            </a:xfrm>
          </p:grpSpPr>
          <p:sp>
            <p:nvSpPr>
              <p:cNvPr id="302" name="Google Shape;302;p48"/>
              <p:cNvSpPr txBox="1"/>
              <p:nvPr/>
            </p:nvSpPr>
            <p:spPr>
              <a:xfrm>
                <a:off x="5019674" y="4191187"/>
                <a:ext cx="693420" cy="323165"/>
              </a:xfrm>
              <a:prstGeom prst="rect">
                <a:avLst/>
              </a:prstGeom>
              <a:noFill/>
              <a:ln>
                <a:noFill/>
              </a:ln>
            </p:spPr>
            <p:txBody>
              <a:bodyPr anchorCtr="0" anchor="ctr" bIns="34275" lIns="68575" spcFirstLastPara="1" rIns="68575" wrap="square" tIns="34275">
                <a:noAutofit/>
              </a:bodyPr>
              <a:lstStyle/>
              <a:p>
                <a:pPr indent="0" lvl="0" marL="0" marR="0" rtl="0" algn="r">
                  <a:spcBef>
                    <a:spcPts val="0"/>
                  </a:spcBef>
                  <a:spcAft>
                    <a:spcPts val="0"/>
                  </a:spcAft>
                  <a:buNone/>
                </a:pPr>
                <a:r>
                  <a:rPr lang="en" sz="1100">
                    <a:solidFill>
                      <a:schemeClr val="lt1"/>
                    </a:solidFill>
                    <a:latin typeface="Raleway"/>
                    <a:ea typeface="Raleway"/>
                    <a:cs typeface="Raleway"/>
                    <a:sym typeface="Raleway"/>
                  </a:rPr>
                  <a:t>2001</a:t>
                </a:r>
                <a:endParaRPr sz="1100"/>
              </a:p>
            </p:txBody>
          </p:sp>
          <p:sp>
            <p:nvSpPr>
              <p:cNvPr id="303" name="Google Shape;303;p48"/>
              <p:cNvSpPr txBox="1"/>
              <p:nvPr/>
            </p:nvSpPr>
            <p:spPr>
              <a:xfrm>
                <a:off x="6457946" y="4100601"/>
                <a:ext cx="2388600" cy="1594800"/>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i="1" lang="en" sz="700">
                    <a:solidFill>
                      <a:schemeClr val="lt1"/>
                    </a:solidFill>
                    <a:latin typeface="Raleway"/>
                    <a:ea typeface="Raleway"/>
                    <a:cs typeface="Raleway"/>
                    <a:sym typeface="Raleway"/>
                  </a:rPr>
                  <a:t>Have them for one. Living grass to for can't gathered waters</a:t>
                </a:r>
                <a:endParaRPr sz="1100"/>
              </a:p>
              <a:p>
                <a:pPr indent="0" lvl="0" marL="0" marR="0" rtl="0" algn="l">
                  <a:lnSpc>
                    <a:spcPct val="222222"/>
                  </a:lnSpc>
                  <a:spcBef>
                    <a:spcPts val="0"/>
                  </a:spcBef>
                  <a:spcAft>
                    <a:spcPts val="0"/>
                  </a:spcAft>
                  <a:buNone/>
                </a:pPr>
                <a:r>
                  <a:rPr i="1" lang="en" sz="700">
                    <a:solidFill>
                      <a:schemeClr val="lt1"/>
                    </a:solidFill>
                    <a:latin typeface="Raleway"/>
                    <a:ea typeface="Raleway"/>
                    <a:cs typeface="Raleway"/>
                    <a:sym typeface="Raleway"/>
                  </a:rPr>
                  <a:t>had winged. Creepiest don't subdue which i two set had seasons. Fifth</a:t>
                </a:r>
                <a:endParaRPr sz="1100"/>
              </a:p>
              <a:p>
                <a:pPr indent="0" lvl="0" marL="0" marR="0" rtl="0" algn="l">
                  <a:lnSpc>
                    <a:spcPct val="222222"/>
                  </a:lnSpc>
                  <a:spcBef>
                    <a:spcPts val="0"/>
                  </a:spcBef>
                  <a:spcAft>
                    <a:spcPts val="0"/>
                  </a:spcAft>
                  <a:buNone/>
                </a:pPr>
                <a:r>
                  <a:rPr i="1" lang="en" sz="700">
                    <a:solidFill>
                      <a:schemeClr val="lt1"/>
                    </a:solidFill>
                    <a:latin typeface="Raleway"/>
                    <a:ea typeface="Raleway"/>
                    <a:cs typeface="Raleway"/>
                    <a:sym typeface="Raleway"/>
                  </a:rPr>
                  <a:t>you'll, man wherein seas our creeping.</a:t>
                </a:r>
                <a:endParaRPr sz="1100"/>
              </a:p>
            </p:txBody>
          </p:sp>
          <p:sp>
            <p:nvSpPr>
              <p:cNvPr id="304" name="Google Shape;304;p48"/>
              <p:cNvSpPr/>
              <p:nvPr/>
            </p:nvSpPr>
            <p:spPr>
              <a:xfrm>
                <a:off x="6044410" y="4292611"/>
                <a:ext cx="103180" cy="103178"/>
              </a:xfrm>
              <a:prstGeom prst="ellipse">
                <a:avLst/>
              </a:prstGeom>
              <a:noFill/>
              <a:ln cap="flat" cmpd="sng" w="254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grpSp>
          <p:nvGrpSpPr>
            <p:cNvPr id="305" name="Google Shape;305;p48"/>
            <p:cNvGrpSpPr/>
            <p:nvPr/>
          </p:nvGrpSpPr>
          <p:grpSpPr>
            <a:xfrm>
              <a:off x="5728498" y="3025053"/>
              <a:ext cx="3826872" cy="1594800"/>
              <a:chOff x="5019674" y="4100601"/>
              <a:chExt cx="3826872" cy="1594800"/>
            </a:xfrm>
          </p:grpSpPr>
          <p:sp>
            <p:nvSpPr>
              <p:cNvPr id="306" name="Google Shape;306;p48"/>
              <p:cNvSpPr txBox="1"/>
              <p:nvPr/>
            </p:nvSpPr>
            <p:spPr>
              <a:xfrm>
                <a:off x="5019674" y="4191187"/>
                <a:ext cx="693420" cy="323165"/>
              </a:xfrm>
              <a:prstGeom prst="rect">
                <a:avLst/>
              </a:prstGeom>
              <a:noFill/>
              <a:ln>
                <a:noFill/>
              </a:ln>
            </p:spPr>
            <p:txBody>
              <a:bodyPr anchorCtr="0" anchor="ctr" bIns="34275" lIns="68575" spcFirstLastPara="1" rIns="68575" wrap="square" tIns="34275">
                <a:noAutofit/>
              </a:bodyPr>
              <a:lstStyle/>
              <a:p>
                <a:pPr indent="0" lvl="0" marL="0" marR="0" rtl="0" algn="r">
                  <a:spcBef>
                    <a:spcPts val="0"/>
                  </a:spcBef>
                  <a:spcAft>
                    <a:spcPts val="0"/>
                  </a:spcAft>
                  <a:buNone/>
                </a:pPr>
                <a:r>
                  <a:rPr lang="en" sz="1100">
                    <a:solidFill>
                      <a:schemeClr val="lt1"/>
                    </a:solidFill>
                    <a:latin typeface="Raleway"/>
                    <a:ea typeface="Raleway"/>
                    <a:cs typeface="Raleway"/>
                    <a:sym typeface="Raleway"/>
                  </a:rPr>
                  <a:t>2001</a:t>
                </a:r>
                <a:endParaRPr sz="1100"/>
              </a:p>
            </p:txBody>
          </p:sp>
          <p:sp>
            <p:nvSpPr>
              <p:cNvPr id="307" name="Google Shape;307;p48"/>
              <p:cNvSpPr txBox="1"/>
              <p:nvPr/>
            </p:nvSpPr>
            <p:spPr>
              <a:xfrm>
                <a:off x="6457945" y="4100601"/>
                <a:ext cx="2388600" cy="1594800"/>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i="1" lang="en" sz="700">
                    <a:solidFill>
                      <a:schemeClr val="lt1"/>
                    </a:solidFill>
                    <a:latin typeface="Raleway"/>
                    <a:ea typeface="Raleway"/>
                    <a:cs typeface="Raleway"/>
                    <a:sym typeface="Raleway"/>
                  </a:rPr>
                  <a:t>Have them for one. Living grass to for can't gathered waters</a:t>
                </a:r>
                <a:endParaRPr sz="1100"/>
              </a:p>
              <a:p>
                <a:pPr indent="0" lvl="0" marL="0" marR="0" rtl="0" algn="l">
                  <a:lnSpc>
                    <a:spcPct val="222222"/>
                  </a:lnSpc>
                  <a:spcBef>
                    <a:spcPts val="0"/>
                  </a:spcBef>
                  <a:spcAft>
                    <a:spcPts val="0"/>
                  </a:spcAft>
                  <a:buNone/>
                </a:pPr>
                <a:r>
                  <a:rPr i="1" lang="en" sz="700">
                    <a:solidFill>
                      <a:schemeClr val="lt1"/>
                    </a:solidFill>
                    <a:latin typeface="Raleway"/>
                    <a:ea typeface="Raleway"/>
                    <a:cs typeface="Raleway"/>
                    <a:sym typeface="Raleway"/>
                  </a:rPr>
                  <a:t>had winged. Creepiest don't subdue which i two set had seasons. Fifth</a:t>
                </a:r>
                <a:endParaRPr sz="1100"/>
              </a:p>
              <a:p>
                <a:pPr indent="0" lvl="0" marL="0" marR="0" rtl="0" algn="l">
                  <a:lnSpc>
                    <a:spcPct val="222222"/>
                  </a:lnSpc>
                  <a:spcBef>
                    <a:spcPts val="0"/>
                  </a:spcBef>
                  <a:spcAft>
                    <a:spcPts val="0"/>
                  </a:spcAft>
                  <a:buNone/>
                </a:pPr>
                <a:r>
                  <a:rPr i="1" lang="en" sz="700">
                    <a:solidFill>
                      <a:schemeClr val="lt1"/>
                    </a:solidFill>
                    <a:latin typeface="Raleway"/>
                    <a:ea typeface="Raleway"/>
                    <a:cs typeface="Raleway"/>
                    <a:sym typeface="Raleway"/>
                  </a:rPr>
                  <a:t>you'll, man wherein seas our creeping.</a:t>
                </a:r>
                <a:endParaRPr sz="1100"/>
              </a:p>
            </p:txBody>
          </p:sp>
          <p:sp>
            <p:nvSpPr>
              <p:cNvPr id="308" name="Google Shape;308;p48"/>
              <p:cNvSpPr/>
              <p:nvPr/>
            </p:nvSpPr>
            <p:spPr>
              <a:xfrm>
                <a:off x="6044410" y="4292611"/>
                <a:ext cx="103180" cy="103178"/>
              </a:xfrm>
              <a:prstGeom prst="ellipse">
                <a:avLst/>
              </a:prstGeom>
              <a:noFill/>
              <a:ln cap="flat" cmpd="sng" w="25400">
                <a:solidFill>
                  <a:schemeClr val="lt1"/>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gr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2" name="Shape 312"/>
        <p:cNvGrpSpPr/>
        <p:nvPr/>
      </p:nvGrpSpPr>
      <p:grpSpPr>
        <a:xfrm>
          <a:off x="0" y="0"/>
          <a:ext cx="0" cy="0"/>
          <a:chOff x="0" y="0"/>
          <a:chExt cx="0" cy="0"/>
        </a:xfrm>
      </p:grpSpPr>
      <p:sp>
        <p:nvSpPr>
          <p:cNvPr id="313" name="Google Shape;313;p49"/>
          <p:cNvSpPr/>
          <p:nvPr/>
        </p:nvSpPr>
        <p:spPr>
          <a:xfrm>
            <a:off x="0" y="0"/>
            <a:ext cx="9144000" cy="5156522"/>
          </a:xfrm>
          <a:prstGeom prst="rect">
            <a:avLst/>
          </a:prstGeom>
          <a:solidFill>
            <a:schemeClr val="lt1">
              <a:alpha val="69803"/>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314" name="Google Shape;314;p49"/>
          <p:cNvGrpSpPr/>
          <p:nvPr/>
        </p:nvGrpSpPr>
        <p:grpSpPr>
          <a:xfrm>
            <a:off x="1584721" y="1980250"/>
            <a:ext cx="6133403" cy="1196100"/>
            <a:chOff x="1258098" y="3025053"/>
            <a:chExt cx="8177871" cy="1594800"/>
          </a:xfrm>
        </p:grpSpPr>
        <p:grpSp>
          <p:nvGrpSpPr>
            <p:cNvPr id="315" name="Google Shape;315;p49"/>
            <p:cNvGrpSpPr/>
            <p:nvPr/>
          </p:nvGrpSpPr>
          <p:grpSpPr>
            <a:xfrm>
              <a:off x="1258098" y="3025053"/>
              <a:ext cx="3707471" cy="1594800"/>
              <a:chOff x="5019674" y="4100601"/>
              <a:chExt cx="3707471" cy="1594800"/>
            </a:xfrm>
          </p:grpSpPr>
          <p:sp>
            <p:nvSpPr>
              <p:cNvPr id="316" name="Google Shape;316;p49"/>
              <p:cNvSpPr txBox="1"/>
              <p:nvPr/>
            </p:nvSpPr>
            <p:spPr>
              <a:xfrm>
                <a:off x="5019674" y="4191187"/>
                <a:ext cx="693420" cy="323165"/>
              </a:xfrm>
              <a:prstGeom prst="rect">
                <a:avLst/>
              </a:prstGeom>
              <a:noFill/>
              <a:ln>
                <a:noFill/>
              </a:ln>
            </p:spPr>
            <p:txBody>
              <a:bodyPr anchorCtr="0" anchor="ctr" bIns="34275" lIns="68575" spcFirstLastPara="1" rIns="68575" wrap="square" tIns="34275">
                <a:noAutofit/>
              </a:bodyPr>
              <a:lstStyle/>
              <a:p>
                <a:pPr indent="0" lvl="0" marL="0" marR="0" rtl="0" algn="r">
                  <a:spcBef>
                    <a:spcPts val="0"/>
                  </a:spcBef>
                  <a:spcAft>
                    <a:spcPts val="0"/>
                  </a:spcAft>
                  <a:buNone/>
                </a:pPr>
                <a:r>
                  <a:rPr lang="en" sz="1100">
                    <a:solidFill>
                      <a:srgbClr val="7F7F7F"/>
                    </a:solidFill>
                    <a:latin typeface="Raleway"/>
                    <a:ea typeface="Raleway"/>
                    <a:cs typeface="Raleway"/>
                    <a:sym typeface="Raleway"/>
                  </a:rPr>
                  <a:t>2001</a:t>
                </a:r>
                <a:endParaRPr sz="1100"/>
              </a:p>
            </p:txBody>
          </p:sp>
          <p:sp>
            <p:nvSpPr>
              <p:cNvPr id="317" name="Google Shape;317;p49"/>
              <p:cNvSpPr txBox="1"/>
              <p:nvPr/>
            </p:nvSpPr>
            <p:spPr>
              <a:xfrm>
                <a:off x="6457945" y="4100601"/>
                <a:ext cx="2269200" cy="1594800"/>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i="1" lang="en" sz="700">
                    <a:solidFill>
                      <a:srgbClr val="7F7F7F"/>
                    </a:solidFill>
                    <a:latin typeface="Raleway"/>
                    <a:ea typeface="Raleway"/>
                    <a:cs typeface="Raleway"/>
                    <a:sym typeface="Raleway"/>
                  </a:rPr>
                  <a:t>Have them for one. Living grass to for can't gathered waters</a:t>
                </a:r>
                <a:endParaRPr sz="1100"/>
              </a:p>
              <a:p>
                <a:pPr indent="0" lvl="0" marL="0" marR="0" rtl="0" algn="l">
                  <a:lnSpc>
                    <a:spcPct val="222222"/>
                  </a:lnSpc>
                  <a:spcBef>
                    <a:spcPts val="0"/>
                  </a:spcBef>
                  <a:spcAft>
                    <a:spcPts val="0"/>
                  </a:spcAft>
                  <a:buNone/>
                </a:pPr>
                <a:r>
                  <a:rPr i="1" lang="en" sz="700">
                    <a:solidFill>
                      <a:srgbClr val="7F7F7F"/>
                    </a:solidFill>
                    <a:latin typeface="Raleway"/>
                    <a:ea typeface="Raleway"/>
                    <a:cs typeface="Raleway"/>
                    <a:sym typeface="Raleway"/>
                  </a:rPr>
                  <a:t>had winged. Creepiest don't subdue which i two set had seasons. Fifth</a:t>
                </a:r>
                <a:endParaRPr sz="1100"/>
              </a:p>
              <a:p>
                <a:pPr indent="0" lvl="0" marL="0" marR="0" rtl="0" algn="l">
                  <a:lnSpc>
                    <a:spcPct val="222222"/>
                  </a:lnSpc>
                  <a:spcBef>
                    <a:spcPts val="0"/>
                  </a:spcBef>
                  <a:spcAft>
                    <a:spcPts val="0"/>
                  </a:spcAft>
                  <a:buNone/>
                </a:pPr>
                <a:r>
                  <a:rPr i="1" lang="en" sz="700">
                    <a:solidFill>
                      <a:srgbClr val="7F7F7F"/>
                    </a:solidFill>
                    <a:latin typeface="Raleway"/>
                    <a:ea typeface="Raleway"/>
                    <a:cs typeface="Raleway"/>
                    <a:sym typeface="Raleway"/>
                  </a:rPr>
                  <a:t>you'll, man wherein seas our creeping.</a:t>
                </a:r>
                <a:endParaRPr sz="1100"/>
              </a:p>
            </p:txBody>
          </p:sp>
          <p:sp>
            <p:nvSpPr>
              <p:cNvPr id="318" name="Google Shape;318;p49"/>
              <p:cNvSpPr/>
              <p:nvPr/>
            </p:nvSpPr>
            <p:spPr>
              <a:xfrm>
                <a:off x="6044410" y="4292611"/>
                <a:ext cx="103180" cy="103178"/>
              </a:xfrm>
              <a:prstGeom prst="ellipse">
                <a:avLst/>
              </a:prstGeom>
              <a:noFill/>
              <a:ln cap="flat" cmpd="sng" w="25400">
                <a:solidFill>
                  <a:srgbClr val="7F7F7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7F7F7F"/>
                  </a:solidFill>
                  <a:latin typeface="Montserrat"/>
                  <a:ea typeface="Montserrat"/>
                  <a:cs typeface="Montserrat"/>
                  <a:sym typeface="Montserrat"/>
                </a:endParaRPr>
              </a:p>
            </p:txBody>
          </p:sp>
        </p:grpSp>
        <p:grpSp>
          <p:nvGrpSpPr>
            <p:cNvPr id="319" name="Google Shape;319;p49"/>
            <p:cNvGrpSpPr/>
            <p:nvPr/>
          </p:nvGrpSpPr>
          <p:grpSpPr>
            <a:xfrm>
              <a:off x="5728498" y="3025053"/>
              <a:ext cx="3707471" cy="1594800"/>
              <a:chOff x="5019674" y="4100601"/>
              <a:chExt cx="3707471" cy="1594800"/>
            </a:xfrm>
          </p:grpSpPr>
          <p:sp>
            <p:nvSpPr>
              <p:cNvPr id="320" name="Google Shape;320;p49"/>
              <p:cNvSpPr txBox="1"/>
              <p:nvPr/>
            </p:nvSpPr>
            <p:spPr>
              <a:xfrm>
                <a:off x="5019674" y="4191187"/>
                <a:ext cx="693420" cy="323165"/>
              </a:xfrm>
              <a:prstGeom prst="rect">
                <a:avLst/>
              </a:prstGeom>
              <a:noFill/>
              <a:ln>
                <a:noFill/>
              </a:ln>
            </p:spPr>
            <p:txBody>
              <a:bodyPr anchorCtr="0" anchor="ctr" bIns="34275" lIns="68575" spcFirstLastPara="1" rIns="68575" wrap="square" tIns="34275">
                <a:noAutofit/>
              </a:bodyPr>
              <a:lstStyle/>
              <a:p>
                <a:pPr indent="0" lvl="0" marL="0" marR="0" rtl="0" algn="r">
                  <a:spcBef>
                    <a:spcPts val="0"/>
                  </a:spcBef>
                  <a:spcAft>
                    <a:spcPts val="0"/>
                  </a:spcAft>
                  <a:buNone/>
                </a:pPr>
                <a:r>
                  <a:rPr lang="en" sz="1100">
                    <a:solidFill>
                      <a:srgbClr val="7F7F7F"/>
                    </a:solidFill>
                    <a:latin typeface="Raleway"/>
                    <a:ea typeface="Raleway"/>
                    <a:cs typeface="Raleway"/>
                    <a:sym typeface="Raleway"/>
                  </a:rPr>
                  <a:t>2001</a:t>
                </a:r>
                <a:endParaRPr sz="1100"/>
              </a:p>
            </p:txBody>
          </p:sp>
          <p:sp>
            <p:nvSpPr>
              <p:cNvPr id="321" name="Google Shape;321;p49"/>
              <p:cNvSpPr txBox="1"/>
              <p:nvPr/>
            </p:nvSpPr>
            <p:spPr>
              <a:xfrm>
                <a:off x="6457945" y="4100601"/>
                <a:ext cx="2269200" cy="1594800"/>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i="1" lang="en" sz="700">
                    <a:solidFill>
                      <a:srgbClr val="7F7F7F"/>
                    </a:solidFill>
                    <a:latin typeface="Raleway"/>
                    <a:ea typeface="Raleway"/>
                    <a:cs typeface="Raleway"/>
                    <a:sym typeface="Raleway"/>
                  </a:rPr>
                  <a:t>Have them for one. Living grass to for can't gathered waters</a:t>
                </a:r>
                <a:endParaRPr sz="1100"/>
              </a:p>
              <a:p>
                <a:pPr indent="0" lvl="0" marL="0" marR="0" rtl="0" algn="l">
                  <a:lnSpc>
                    <a:spcPct val="222222"/>
                  </a:lnSpc>
                  <a:spcBef>
                    <a:spcPts val="0"/>
                  </a:spcBef>
                  <a:spcAft>
                    <a:spcPts val="0"/>
                  </a:spcAft>
                  <a:buNone/>
                </a:pPr>
                <a:r>
                  <a:rPr i="1" lang="en" sz="700">
                    <a:solidFill>
                      <a:srgbClr val="7F7F7F"/>
                    </a:solidFill>
                    <a:latin typeface="Raleway"/>
                    <a:ea typeface="Raleway"/>
                    <a:cs typeface="Raleway"/>
                    <a:sym typeface="Raleway"/>
                  </a:rPr>
                  <a:t>had winged. Creepiest don't subdue which i two set had seasons. Fifth</a:t>
                </a:r>
                <a:endParaRPr sz="1100"/>
              </a:p>
              <a:p>
                <a:pPr indent="0" lvl="0" marL="0" marR="0" rtl="0" algn="l">
                  <a:lnSpc>
                    <a:spcPct val="222222"/>
                  </a:lnSpc>
                  <a:spcBef>
                    <a:spcPts val="0"/>
                  </a:spcBef>
                  <a:spcAft>
                    <a:spcPts val="0"/>
                  </a:spcAft>
                  <a:buNone/>
                </a:pPr>
                <a:r>
                  <a:rPr i="1" lang="en" sz="700">
                    <a:solidFill>
                      <a:srgbClr val="7F7F7F"/>
                    </a:solidFill>
                    <a:latin typeface="Raleway"/>
                    <a:ea typeface="Raleway"/>
                    <a:cs typeface="Raleway"/>
                    <a:sym typeface="Raleway"/>
                  </a:rPr>
                  <a:t>you'll, man wherein seas our creeping.</a:t>
                </a:r>
                <a:endParaRPr sz="1100"/>
              </a:p>
            </p:txBody>
          </p:sp>
          <p:sp>
            <p:nvSpPr>
              <p:cNvPr id="322" name="Google Shape;322;p49"/>
              <p:cNvSpPr/>
              <p:nvPr/>
            </p:nvSpPr>
            <p:spPr>
              <a:xfrm>
                <a:off x="6044410" y="4292611"/>
                <a:ext cx="103180" cy="103178"/>
              </a:xfrm>
              <a:prstGeom prst="ellipse">
                <a:avLst/>
              </a:prstGeom>
              <a:noFill/>
              <a:ln cap="flat" cmpd="sng" w="25400">
                <a:solidFill>
                  <a:srgbClr val="7F7F7F"/>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rgbClr val="7F7F7F"/>
                  </a:solidFill>
                  <a:latin typeface="Montserrat"/>
                  <a:ea typeface="Montserrat"/>
                  <a:cs typeface="Montserrat"/>
                  <a:sym typeface="Montserrat"/>
                </a:endParaRPr>
              </a:p>
            </p:txBody>
          </p:sp>
        </p:gr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6" name="Shape 326"/>
        <p:cNvGrpSpPr/>
        <p:nvPr/>
      </p:nvGrpSpPr>
      <p:grpSpPr>
        <a:xfrm>
          <a:off x="0" y="0"/>
          <a:ext cx="0" cy="0"/>
          <a:chOff x="0" y="0"/>
          <a:chExt cx="0" cy="0"/>
        </a:xfrm>
      </p:grpSpPr>
      <p:sp>
        <p:nvSpPr>
          <p:cNvPr id="327" name="Google Shape;327;p50"/>
          <p:cNvSpPr/>
          <p:nvPr/>
        </p:nvSpPr>
        <p:spPr>
          <a:xfrm>
            <a:off x="1" y="0"/>
            <a:ext cx="9144000" cy="5143500"/>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328" name="Google Shape;328;p50"/>
          <p:cNvGrpSpPr/>
          <p:nvPr/>
        </p:nvGrpSpPr>
        <p:grpSpPr>
          <a:xfrm>
            <a:off x="853337" y="1251317"/>
            <a:ext cx="7437325" cy="2640865"/>
            <a:chOff x="1137783" y="2851072"/>
            <a:chExt cx="9916434" cy="3521153"/>
          </a:xfrm>
        </p:grpSpPr>
        <p:sp>
          <p:nvSpPr>
            <p:cNvPr id="329" name="Google Shape;329;p50"/>
            <p:cNvSpPr/>
            <p:nvPr/>
          </p:nvSpPr>
          <p:spPr>
            <a:xfrm>
              <a:off x="1658921" y="2851072"/>
              <a:ext cx="731838" cy="735013"/>
            </a:xfrm>
            <a:custGeom>
              <a:rect b="b" l="l" r="r" t="t"/>
              <a:pathLst>
                <a:path extrusionOk="0" h="270" w="271">
                  <a:moveTo>
                    <a:pt x="265" y="18"/>
                  </a:moveTo>
                  <a:cubicBezTo>
                    <a:pt x="253" y="6"/>
                    <a:pt x="253" y="6"/>
                    <a:pt x="253" y="6"/>
                  </a:cubicBezTo>
                  <a:cubicBezTo>
                    <a:pt x="247" y="0"/>
                    <a:pt x="239" y="0"/>
                    <a:pt x="234" y="6"/>
                  </a:cubicBezTo>
                  <a:cubicBezTo>
                    <a:pt x="220" y="20"/>
                    <a:pt x="220" y="20"/>
                    <a:pt x="220" y="20"/>
                  </a:cubicBezTo>
                  <a:cubicBezTo>
                    <a:pt x="0" y="20"/>
                    <a:pt x="0" y="20"/>
                    <a:pt x="0" y="20"/>
                  </a:cubicBezTo>
                  <a:cubicBezTo>
                    <a:pt x="0" y="270"/>
                    <a:pt x="0" y="270"/>
                    <a:pt x="0" y="270"/>
                  </a:cubicBezTo>
                  <a:cubicBezTo>
                    <a:pt x="251" y="270"/>
                    <a:pt x="251" y="270"/>
                    <a:pt x="251" y="270"/>
                  </a:cubicBezTo>
                  <a:cubicBezTo>
                    <a:pt x="251" y="51"/>
                    <a:pt x="251" y="51"/>
                    <a:pt x="251" y="51"/>
                  </a:cubicBezTo>
                  <a:cubicBezTo>
                    <a:pt x="253" y="50"/>
                    <a:pt x="253" y="50"/>
                    <a:pt x="253" y="50"/>
                  </a:cubicBezTo>
                  <a:cubicBezTo>
                    <a:pt x="265" y="37"/>
                    <a:pt x="265" y="37"/>
                    <a:pt x="265" y="37"/>
                  </a:cubicBezTo>
                  <a:cubicBezTo>
                    <a:pt x="271" y="32"/>
                    <a:pt x="271" y="24"/>
                    <a:pt x="265" y="18"/>
                  </a:cubicBezTo>
                  <a:moveTo>
                    <a:pt x="90" y="166"/>
                  </a:moveTo>
                  <a:cubicBezTo>
                    <a:pt x="105" y="181"/>
                    <a:pt x="105" y="181"/>
                    <a:pt x="105" y="181"/>
                  </a:cubicBezTo>
                  <a:cubicBezTo>
                    <a:pt x="85" y="186"/>
                    <a:pt x="85" y="186"/>
                    <a:pt x="85" y="186"/>
                  </a:cubicBezTo>
                  <a:lnTo>
                    <a:pt x="90" y="166"/>
                  </a:lnTo>
                  <a:close/>
                  <a:moveTo>
                    <a:pt x="234" y="56"/>
                  </a:moveTo>
                  <a:cubicBezTo>
                    <a:pt x="215" y="37"/>
                    <a:pt x="215" y="37"/>
                    <a:pt x="215" y="37"/>
                  </a:cubicBezTo>
                  <a:cubicBezTo>
                    <a:pt x="221" y="31"/>
                    <a:pt x="221" y="31"/>
                    <a:pt x="221" y="31"/>
                  </a:cubicBezTo>
                  <a:cubicBezTo>
                    <a:pt x="240" y="50"/>
                    <a:pt x="240" y="50"/>
                    <a:pt x="240" y="50"/>
                  </a:cubicBezTo>
                  <a:lnTo>
                    <a:pt x="234" y="56"/>
                  </a:lnTo>
                  <a:close/>
                  <a:moveTo>
                    <a:pt x="227" y="63"/>
                  </a:moveTo>
                  <a:cubicBezTo>
                    <a:pt x="113" y="177"/>
                    <a:pt x="113" y="177"/>
                    <a:pt x="113" y="177"/>
                  </a:cubicBezTo>
                  <a:cubicBezTo>
                    <a:pt x="94" y="158"/>
                    <a:pt x="94" y="158"/>
                    <a:pt x="94" y="158"/>
                  </a:cubicBezTo>
                  <a:cubicBezTo>
                    <a:pt x="208" y="44"/>
                    <a:pt x="208" y="44"/>
                    <a:pt x="208" y="44"/>
                  </a:cubicBezTo>
                  <a:lnTo>
                    <a:pt x="227" y="63"/>
                  </a:lnTo>
                  <a:close/>
                  <a:moveTo>
                    <a:pt x="242" y="60"/>
                  </a:moveTo>
                  <a:cubicBezTo>
                    <a:pt x="242" y="261"/>
                    <a:pt x="242" y="261"/>
                    <a:pt x="242" y="261"/>
                  </a:cubicBezTo>
                  <a:cubicBezTo>
                    <a:pt x="9" y="261"/>
                    <a:pt x="9" y="261"/>
                    <a:pt x="9" y="261"/>
                  </a:cubicBezTo>
                  <a:cubicBezTo>
                    <a:pt x="9" y="29"/>
                    <a:pt x="9" y="29"/>
                    <a:pt x="9" y="29"/>
                  </a:cubicBezTo>
                  <a:cubicBezTo>
                    <a:pt x="211" y="29"/>
                    <a:pt x="211" y="29"/>
                    <a:pt x="211" y="29"/>
                  </a:cubicBezTo>
                  <a:cubicBezTo>
                    <a:pt x="85" y="155"/>
                    <a:pt x="85" y="155"/>
                    <a:pt x="85" y="155"/>
                  </a:cubicBezTo>
                  <a:cubicBezTo>
                    <a:pt x="84" y="155"/>
                    <a:pt x="84" y="155"/>
                    <a:pt x="84" y="155"/>
                  </a:cubicBezTo>
                  <a:cubicBezTo>
                    <a:pt x="74" y="190"/>
                    <a:pt x="74" y="190"/>
                    <a:pt x="74" y="190"/>
                  </a:cubicBezTo>
                  <a:cubicBezTo>
                    <a:pt x="69" y="196"/>
                    <a:pt x="69" y="196"/>
                    <a:pt x="69" y="196"/>
                  </a:cubicBezTo>
                  <a:cubicBezTo>
                    <a:pt x="67" y="197"/>
                    <a:pt x="67" y="200"/>
                    <a:pt x="69" y="202"/>
                  </a:cubicBezTo>
                  <a:cubicBezTo>
                    <a:pt x="70" y="203"/>
                    <a:pt x="71" y="203"/>
                    <a:pt x="72" y="203"/>
                  </a:cubicBezTo>
                  <a:cubicBezTo>
                    <a:pt x="73" y="203"/>
                    <a:pt x="74" y="203"/>
                    <a:pt x="75" y="202"/>
                  </a:cubicBezTo>
                  <a:cubicBezTo>
                    <a:pt x="81" y="197"/>
                    <a:pt x="81" y="197"/>
                    <a:pt x="81" y="197"/>
                  </a:cubicBezTo>
                  <a:cubicBezTo>
                    <a:pt x="116" y="187"/>
                    <a:pt x="116" y="187"/>
                    <a:pt x="116" y="187"/>
                  </a:cubicBezTo>
                  <a:cubicBezTo>
                    <a:pt x="236" y="67"/>
                    <a:pt x="236" y="67"/>
                    <a:pt x="236" y="67"/>
                  </a:cubicBezTo>
                  <a:lnTo>
                    <a:pt x="242" y="60"/>
                  </a:lnTo>
                  <a:close/>
                  <a:moveTo>
                    <a:pt x="259" y="31"/>
                  </a:moveTo>
                  <a:cubicBezTo>
                    <a:pt x="246" y="44"/>
                    <a:pt x="246" y="44"/>
                    <a:pt x="246" y="44"/>
                  </a:cubicBezTo>
                  <a:cubicBezTo>
                    <a:pt x="227" y="25"/>
                    <a:pt x="227" y="25"/>
                    <a:pt x="227" y="25"/>
                  </a:cubicBezTo>
                  <a:cubicBezTo>
                    <a:pt x="240" y="12"/>
                    <a:pt x="240" y="12"/>
                    <a:pt x="240" y="12"/>
                  </a:cubicBezTo>
                  <a:cubicBezTo>
                    <a:pt x="242" y="10"/>
                    <a:pt x="245" y="10"/>
                    <a:pt x="246" y="12"/>
                  </a:cubicBezTo>
                  <a:cubicBezTo>
                    <a:pt x="259" y="25"/>
                    <a:pt x="259" y="25"/>
                    <a:pt x="259" y="25"/>
                  </a:cubicBezTo>
                  <a:cubicBezTo>
                    <a:pt x="261" y="26"/>
                    <a:pt x="261" y="29"/>
                    <a:pt x="259" y="31"/>
                  </a:cubicBezTo>
                </a:path>
              </a:pathLst>
            </a:custGeom>
            <a:solidFill>
              <a:srgbClr val="D5F3F0"/>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330" name="Google Shape;330;p50"/>
            <p:cNvSpPr txBox="1"/>
            <p:nvPr/>
          </p:nvSpPr>
          <p:spPr>
            <a:xfrm>
              <a:off x="1137783" y="3934657"/>
              <a:ext cx="1723571" cy="64633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chemeClr val="lt2"/>
                  </a:solidFill>
                  <a:latin typeface="Raleway"/>
                  <a:ea typeface="Raleway"/>
                  <a:cs typeface="Raleway"/>
                  <a:sym typeface="Raleway"/>
                </a:rPr>
                <a:t>Plan &amp;</a:t>
              </a:r>
              <a:endParaRPr sz="1100"/>
            </a:p>
            <a:p>
              <a:pPr indent="0" lvl="0" marL="0" marR="0" rtl="0" algn="ctr">
                <a:spcBef>
                  <a:spcPts val="0"/>
                </a:spcBef>
                <a:spcAft>
                  <a:spcPts val="0"/>
                </a:spcAft>
                <a:buNone/>
              </a:pPr>
              <a:r>
                <a:rPr lang="en" sz="1400">
                  <a:solidFill>
                    <a:schemeClr val="lt2"/>
                  </a:solidFill>
                  <a:latin typeface="Raleway"/>
                  <a:ea typeface="Raleway"/>
                  <a:cs typeface="Raleway"/>
                  <a:sym typeface="Raleway"/>
                </a:rPr>
                <a:t>Create!</a:t>
              </a:r>
              <a:endParaRPr sz="1100"/>
            </a:p>
          </p:txBody>
        </p:sp>
        <p:sp>
          <p:nvSpPr>
            <p:cNvPr id="331" name="Google Shape;331;p50"/>
            <p:cNvSpPr/>
            <p:nvPr/>
          </p:nvSpPr>
          <p:spPr>
            <a:xfrm>
              <a:off x="4167261" y="2884410"/>
              <a:ext cx="755650" cy="695325"/>
            </a:xfrm>
            <a:custGeom>
              <a:rect b="b" l="l" r="r" t="t"/>
              <a:pathLst>
                <a:path extrusionOk="0" h="256" w="280">
                  <a:moveTo>
                    <a:pt x="259" y="205"/>
                  </a:moveTo>
                  <a:cubicBezTo>
                    <a:pt x="214" y="186"/>
                    <a:pt x="214" y="186"/>
                    <a:pt x="214" y="186"/>
                  </a:cubicBezTo>
                  <a:cubicBezTo>
                    <a:pt x="213" y="185"/>
                    <a:pt x="211" y="184"/>
                    <a:pt x="210" y="182"/>
                  </a:cubicBezTo>
                  <a:cubicBezTo>
                    <a:pt x="241" y="182"/>
                    <a:pt x="241" y="182"/>
                    <a:pt x="241" y="182"/>
                  </a:cubicBezTo>
                  <a:cubicBezTo>
                    <a:pt x="241" y="182"/>
                    <a:pt x="254" y="183"/>
                    <a:pt x="264" y="179"/>
                  </a:cubicBezTo>
                  <a:cubicBezTo>
                    <a:pt x="268" y="177"/>
                    <a:pt x="271" y="174"/>
                    <a:pt x="272" y="170"/>
                  </a:cubicBezTo>
                  <a:cubicBezTo>
                    <a:pt x="273" y="166"/>
                    <a:pt x="272" y="162"/>
                    <a:pt x="270" y="158"/>
                  </a:cubicBezTo>
                  <a:cubicBezTo>
                    <a:pt x="261" y="146"/>
                    <a:pt x="241" y="113"/>
                    <a:pt x="240" y="81"/>
                  </a:cubicBezTo>
                  <a:cubicBezTo>
                    <a:pt x="240" y="80"/>
                    <a:pt x="238" y="24"/>
                    <a:pt x="183" y="24"/>
                  </a:cubicBezTo>
                  <a:cubicBezTo>
                    <a:pt x="175" y="24"/>
                    <a:pt x="168" y="25"/>
                    <a:pt x="161" y="28"/>
                  </a:cubicBezTo>
                  <a:cubicBezTo>
                    <a:pt x="159" y="24"/>
                    <a:pt x="157" y="20"/>
                    <a:pt x="154" y="16"/>
                  </a:cubicBezTo>
                  <a:cubicBezTo>
                    <a:pt x="144" y="5"/>
                    <a:pt x="129" y="0"/>
                    <a:pt x="108" y="0"/>
                  </a:cubicBezTo>
                  <a:cubicBezTo>
                    <a:pt x="86" y="0"/>
                    <a:pt x="71" y="5"/>
                    <a:pt x="61" y="16"/>
                  </a:cubicBezTo>
                  <a:cubicBezTo>
                    <a:pt x="50" y="29"/>
                    <a:pt x="51" y="44"/>
                    <a:pt x="52" y="47"/>
                  </a:cubicBezTo>
                  <a:cubicBezTo>
                    <a:pt x="52" y="71"/>
                    <a:pt x="52" y="71"/>
                    <a:pt x="52" y="71"/>
                  </a:cubicBezTo>
                  <a:cubicBezTo>
                    <a:pt x="49" y="75"/>
                    <a:pt x="47" y="79"/>
                    <a:pt x="47" y="84"/>
                  </a:cubicBezTo>
                  <a:cubicBezTo>
                    <a:pt x="47" y="102"/>
                    <a:pt x="47" y="102"/>
                    <a:pt x="47" y="102"/>
                  </a:cubicBezTo>
                  <a:cubicBezTo>
                    <a:pt x="47" y="108"/>
                    <a:pt x="49" y="113"/>
                    <a:pt x="54" y="117"/>
                  </a:cubicBezTo>
                  <a:cubicBezTo>
                    <a:pt x="58" y="134"/>
                    <a:pt x="67" y="147"/>
                    <a:pt x="70" y="151"/>
                  </a:cubicBezTo>
                  <a:cubicBezTo>
                    <a:pt x="70" y="166"/>
                    <a:pt x="70" y="166"/>
                    <a:pt x="70" y="166"/>
                  </a:cubicBezTo>
                  <a:cubicBezTo>
                    <a:pt x="70" y="171"/>
                    <a:pt x="68" y="175"/>
                    <a:pt x="64" y="177"/>
                  </a:cubicBezTo>
                  <a:cubicBezTo>
                    <a:pt x="22" y="200"/>
                    <a:pt x="22" y="200"/>
                    <a:pt x="22" y="200"/>
                  </a:cubicBezTo>
                  <a:cubicBezTo>
                    <a:pt x="9" y="207"/>
                    <a:pt x="0" y="221"/>
                    <a:pt x="0" y="237"/>
                  </a:cubicBezTo>
                  <a:cubicBezTo>
                    <a:pt x="0" y="256"/>
                    <a:pt x="0" y="256"/>
                    <a:pt x="0" y="256"/>
                  </a:cubicBezTo>
                  <a:cubicBezTo>
                    <a:pt x="280" y="256"/>
                    <a:pt x="280" y="256"/>
                    <a:pt x="280" y="256"/>
                  </a:cubicBezTo>
                  <a:cubicBezTo>
                    <a:pt x="280" y="239"/>
                    <a:pt x="280" y="239"/>
                    <a:pt x="280" y="239"/>
                  </a:cubicBezTo>
                  <a:cubicBezTo>
                    <a:pt x="280" y="225"/>
                    <a:pt x="272" y="212"/>
                    <a:pt x="259" y="205"/>
                  </a:cubicBezTo>
                  <a:moveTo>
                    <a:pt x="206" y="247"/>
                  </a:moveTo>
                  <a:cubicBezTo>
                    <a:pt x="10" y="247"/>
                    <a:pt x="10" y="247"/>
                    <a:pt x="10" y="247"/>
                  </a:cubicBezTo>
                  <a:cubicBezTo>
                    <a:pt x="10" y="237"/>
                    <a:pt x="10" y="237"/>
                    <a:pt x="10" y="237"/>
                  </a:cubicBezTo>
                  <a:cubicBezTo>
                    <a:pt x="10" y="225"/>
                    <a:pt x="16" y="214"/>
                    <a:pt x="27" y="208"/>
                  </a:cubicBezTo>
                  <a:cubicBezTo>
                    <a:pt x="68" y="185"/>
                    <a:pt x="68" y="185"/>
                    <a:pt x="68" y="185"/>
                  </a:cubicBezTo>
                  <a:cubicBezTo>
                    <a:pt x="75" y="181"/>
                    <a:pt x="80" y="174"/>
                    <a:pt x="80" y="166"/>
                  </a:cubicBezTo>
                  <a:cubicBezTo>
                    <a:pt x="80" y="147"/>
                    <a:pt x="80" y="147"/>
                    <a:pt x="80" y="147"/>
                  </a:cubicBezTo>
                  <a:cubicBezTo>
                    <a:pt x="78" y="146"/>
                    <a:pt x="78" y="146"/>
                    <a:pt x="78" y="146"/>
                  </a:cubicBezTo>
                  <a:cubicBezTo>
                    <a:pt x="78" y="146"/>
                    <a:pt x="67" y="132"/>
                    <a:pt x="63" y="113"/>
                  </a:cubicBezTo>
                  <a:cubicBezTo>
                    <a:pt x="62" y="111"/>
                    <a:pt x="62" y="111"/>
                    <a:pt x="62" y="111"/>
                  </a:cubicBezTo>
                  <a:cubicBezTo>
                    <a:pt x="61" y="110"/>
                    <a:pt x="61" y="110"/>
                    <a:pt x="61" y="110"/>
                  </a:cubicBezTo>
                  <a:cubicBezTo>
                    <a:pt x="58" y="108"/>
                    <a:pt x="56" y="106"/>
                    <a:pt x="56" y="102"/>
                  </a:cubicBezTo>
                  <a:cubicBezTo>
                    <a:pt x="56" y="84"/>
                    <a:pt x="56" y="84"/>
                    <a:pt x="56" y="84"/>
                  </a:cubicBezTo>
                  <a:cubicBezTo>
                    <a:pt x="56" y="81"/>
                    <a:pt x="57" y="79"/>
                    <a:pt x="59" y="77"/>
                  </a:cubicBezTo>
                  <a:cubicBezTo>
                    <a:pt x="61" y="75"/>
                    <a:pt x="61" y="75"/>
                    <a:pt x="61" y="75"/>
                  </a:cubicBezTo>
                  <a:cubicBezTo>
                    <a:pt x="61" y="46"/>
                    <a:pt x="61" y="46"/>
                    <a:pt x="61" y="46"/>
                  </a:cubicBezTo>
                  <a:cubicBezTo>
                    <a:pt x="61" y="46"/>
                    <a:pt x="61" y="46"/>
                    <a:pt x="61" y="46"/>
                  </a:cubicBezTo>
                  <a:cubicBezTo>
                    <a:pt x="61" y="46"/>
                    <a:pt x="59" y="33"/>
                    <a:pt x="68" y="22"/>
                  </a:cubicBezTo>
                  <a:cubicBezTo>
                    <a:pt x="76" y="14"/>
                    <a:pt x="89" y="9"/>
                    <a:pt x="108" y="9"/>
                  </a:cubicBezTo>
                  <a:cubicBezTo>
                    <a:pt x="126" y="9"/>
                    <a:pt x="139" y="13"/>
                    <a:pt x="147" y="22"/>
                  </a:cubicBezTo>
                  <a:cubicBezTo>
                    <a:pt x="151" y="27"/>
                    <a:pt x="153" y="31"/>
                    <a:pt x="153" y="36"/>
                  </a:cubicBezTo>
                  <a:cubicBezTo>
                    <a:pt x="154" y="36"/>
                    <a:pt x="154" y="36"/>
                    <a:pt x="154" y="37"/>
                  </a:cubicBezTo>
                  <a:cubicBezTo>
                    <a:pt x="154" y="37"/>
                    <a:pt x="154" y="37"/>
                    <a:pt x="154" y="38"/>
                  </a:cubicBezTo>
                  <a:cubicBezTo>
                    <a:pt x="154" y="38"/>
                    <a:pt x="154" y="38"/>
                    <a:pt x="154" y="39"/>
                  </a:cubicBezTo>
                  <a:cubicBezTo>
                    <a:pt x="154" y="39"/>
                    <a:pt x="154" y="39"/>
                    <a:pt x="154" y="39"/>
                  </a:cubicBezTo>
                  <a:cubicBezTo>
                    <a:pt x="154" y="40"/>
                    <a:pt x="154" y="41"/>
                    <a:pt x="154" y="41"/>
                  </a:cubicBezTo>
                  <a:cubicBezTo>
                    <a:pt x="154" y="41"/>
                    <a:pt x="154" y="41"/>
                    <a:pt x="154" y="41"/>
                  </a:cubicBezTo>
                  <a:cubicBezTo>
                    <a:pt x="154" y="42"/>
                    <a:pt x="154" y="42"/>
                    <a:pt x="154" y="43"/>
                  </a:cubicBezTo>
                  <a:cubicBezTo>
                    <a:pt x="154" y="43"/>
                    <a:pt x="154" y="43"/>
                    <a:pt x="154" y="43"/>
                  </a:cubicBezTo>
                  <a:cubicBezTo>
                    <a:pt x="154" y="44"/>
                    <a:pt x="154" y="44"/>
                    <a:pt x="154" y="44"/>
                  </a:cubicBezTo>
                  <a:cubicBezTo>
                    <a:pt x="154" y="44"/>
                    <a:pt x="154" y="44"/>
                    <a:pt x="154" y="44"/>
                  </a:cubicBezTo>
                  <a:cubicBezTo>
                    <a:pt x="154" y="45"/>
                    <a:pt x="154" y="46"/>
                    <a:pt x="154" y="46"/>
                  </a:cubicBezTo>
                  <a:cubicBezTo>
                    <a:pt x="154" y="75"/>
                    <a:pt x="154" y="75"/>
                    <a:pt x="154" y="75"/>
                  </a:cubicBezTo>
                  <a:cubicBezTo>
                    <a:pt x="156" y="77"/>
                    <a:pt x="156" y="77"/>
                    <a:pt x="156" y="77"/>
                  </a:cubicBezTo>
                  <a:cubicBezTo>
                    <a:pt x="158" y="79"/>
                    <a:pt x="159" y="81"/>
                    <a:pt x="159" y="84"/>
                  </a:cubicBezTo>
                  <a:cubicBezTo>
                    <a:pt x="159" y="102"/>
                    <a:pt x="159" y="102"/>
                    <a:pt x="159" y="102"/>
                  </a:cubicBezTo>
                  <a:cubicBezTo>
                    <a:pt x="159" y="106"/>
                    <a:pt x="156" y="110"/>
                    <a:pt x="152" y="111"/>
                  </a:cubicBezTo>
                  <a:cubicBezTo>
                    <a:pt x="150" y="112"/>
                    <a:pt x="150" y="112"/>
                    <a:pt x="150" y="112"/>
                  </a:cubicBezTo>
                  <a:cubicBezTo>
                    <a:pt x="149" y="114"/>
                    <a:pt x="149" y="114"/>
                    <a:pt x="149" y="114"/>
                  </a:cubicBezTo>
                  <a:cubicBezTo>
                    <a:pt x="146" y="124"/>
                    <a:pt x="142" y="133"/>
                    <a:pt x="136" y="141"/>
                  </a:cubicBezTo>
                  <a:cubicBezTo>
                    <a:pt x="135" y="143"/>
                    <a:pt x="133" y="145"/>
                    <a:pt x="132" y="146"/>
                  </a:cubicBezTo>
                  <a:cubicBezTo>
                    <a:pt x="131" y="147"/>
                    <a:pt x="131" y="147"/>
                    <a:pt x="131" y="147"/>
                  </a:cubicBezTo>
                  <a:cubicBezTo>
                    <a:pt x="131" y="167"/>
                    <a:pt x="131" y="167"/>
                    <a:pt x="131" y="167"/>
                  </a:cubicBezTo>
                  <a:cubicBezTo>
                    <a:pt x="131" y="168"/>
                    <a:pt x="131" y="169"/>
                    <a:pt x="131" y="170"/>
                  </a:cubicBezTo>
                  <a:cubicBezTo>
                    <a:pt x="131" y="170"/>
                    <a:pt x="131" y="171"/>
                    <a:pt x="131" y="171"/>
                  </a:cubicBezTo>
                  <a:cubicBezTo>
                    <a:pt x="132" y="172"/>
                    <a:pt x="132" y="173"/>
                    <a:pt x="132" y="174"/>
                  </a:cubicBezTo>
                  <a:cubicBezTo>
                    <a:pt x="132" y="174"/>
                    <a:pt x="132" y="174"/>
                    <a:pt x="132" y="174"/>
                  </a:cubicBezTo>
                  <a:cubicBezTo>
                    <a:pt x="133" y="175"/>
                    <a:pt x="133" y="176"/>
                    <a:pt x="134" y="177"/>
                  </a:cubicBezTo>
                  <a:cubicBezTo>
                    <a:pt x="134" y="177"/>
                    <a:pt x="134" y="177"/>
                    <a:pt x="134" y="177"/>
                  </a:cubicBezTo>
                  <a:cubicBezTo>
                    <a:pt x="134" y="178"/>
                    <a:pt x="135" y="180"/>
                    <a:pt x="136" y="181"/>
                  </a:cubicBezTo>
                  <a:cubicBezTo>
                    <a:pt x="137" y="182"/>
                    <a:pt x="137" y="182"/>
                    <a:pt x="137" y="182"/>
                  </a:cubicBezTo>
                  <a:cubicBezTo>
                    <a:pt x="137" y="182"/>
                    <a:pt x="137" y="182"/>
                    <a:pt x="137" y="182"/>
                  </a:cubicBezTo>
                  <a:cubicBezTo>
                    <a:pt x="139" y="184"/>
                    <a:pt x="141" y="185"/>
                    <a:pt x="143" y="186"/>
                  </a:cubicBezTo>
                  <a:cubicBezTo>
                    <a:pt x="187" y="208"/>
                    <a:pt x="187" y="208"/>
                    <a:pt x="187" y="208"/>
                  </a:cubicBezTo>
                  <a:cubicBezTo>
                    <a:pt x="199" y="214"/>
                    <a:pt x="206" y="225"/>
                    <a:pt x="206" y="238"/>
                  </a:cubicBezTo>
                  <a:lnTo>
                    <a:pt x="206" y="247"/>
                  </a:lnTo>
                  <a:close/>
                  <a:moveTo>
                    <a:pt x="271" y="247"/>
                  </a:moveTo>
                  <a:cubicBezTo>
                    <a:pt x="215" y="247"/>
                    <a:pt x="215" y="247"/>
                    <a:pt x="215" y="247"/>
                  </a:cubicBezTo>
                  <a:cubicBezTo>
                    <a:pt x="215" y="238"/>
                    <a:pt x="215" y="238"/>
                    <a:pt x="215" y="238"/>
                  </a:cubicBezTo>
                  <a:cubicBezTo>
                    <a:pt x="215" y="221"/>
                    <a:pt x="206" y="207"/>
                    <a:pt x="192" y="200"/>
                  </a:cubicBezTo>
                  <a:cubicBezTo>
                    <a:pt x="160" y="184"/>
                    <a:pt x="160" y="184"/>
                    <a:pt x="160" y="184"/>
                  </a:cubicBezTo>
                  <a:cubicBezTo>
                    <a:pt x="160" y="182"/>
                    <a:pt x="161" y="180"/>
                    <a:pt x="160" y="178"/>
                  </a:cubicBezTo>
                  <a:cubicBezTo>
                    <a:pt x="159" y="175"/>
                    <a:pt x="156" y="173"/>
                    <a:pt x="152" y="173"/>
                  </a:cubicBezTo>
                  <a:cubicBezTo>
                    <a:pt x="142" y="173"/>
                    <a:pt x="142" y="173"/>
                    <a:pt x="142" y="173"/>
                  </a:cubicBezTo>
                  <a:cubicBezTo>
                    <a:pt x="142" y="172"/>
                    <a:pt x="142" y="172"/>
                    <a:pt x="141" y="171"/>
                  </a:cubicBezTo>
                  <a:cubicBezTo>
                    <a:pt x="141" y="171"/>
                    <a:pt x="141" y="170"/>
                    <a:pt x="141" y="170"/>
                  </a:cubicBezTo>
                  <a:cubicBezTo>
                    <a:pt x="140" y="169"/>
                    <a:pt x="140" y="168"/>
                    <a:pt x="140" y="167"/>
                  </a:cubicBezTo>
                  <a:cubicBezTo>
                    <a:pt x="140" y="151"/>
                    <a:pt x="140" y="151"/>
                    <a:pt x="140" y="151"/>
                  </a:cubicBezTo>
                  <a:cubicBezTo>
                    <a:pt x="141" y="149"/>
                    <a:pt x="142" y="148"/>
                    <a:pt x="144" y="146"/>
                  </a:cubicBezTo>
                  <a:cubicBezTo>
                    <a:pt x="149" y="138"/>
                    <a:pt x="154" y="129"/>
                    <a:pt x="157" y="119"/>
                  </a:cubicBezTo>
                  <a:cubicBezTo>
                    <a:pt x="164" y="116"/>
                    <a:pt x="168" y="110"/>
                    <a:pt x="168" y="102"/>
                  </a:cubicBezTo>
                  <a:cubicBezTo>
                    <a:pt x="168" y="84"/>
                    <a:pt x="168" y="84"/>
                    <a:pt x="168" y="84"/>
                  </a:cubicBezTo>
                  <a:cubicBezTo>
                    <a:pt x="168" y="79"/>
                    <a:pt x="167" y="75"/>
                    <a:pt x="164" y="71"/>
                  </a:cubicBezTo>
                  <a:cubicBezTo>
                    <a:pt x="164" y="47"/>
                    <a:pt x="164" y="47"/>
                    <a:pt x="164" y="47"/>
                  </a:cubicBezTo>
                  <a:cubicBezTo>
                    <a:pt x="164" y="45"/>
                    <a:pt x="164" y="42"/>
                    <a:pt x="163" y="37"/>
                  </a:cubicBezTo>
                  <a:cubicBezTo>
                    <a:pt x="169" y="34"/>
                    <a:pt x="176" y="33"/>
                    <a:pt x="183" y="33"/>
                  </a:cubicBezTo>
                  <a:cubicBezTo>
                    <a:pt x="229" y="33"/>
                    <a:pt x="231" y="79"/>
                    <a:pt x="231" y="81"/>
                  </a:cubicBezTo>
                  <a:cubicBezTo>
                    <a:pt x="232" y="116"/>
                    <a:pt x="253" y="150"/>
                    <a:pt x="262" y="163"/>
                  </a:cubicBezTo>
                  <a:cubicBezTo>
                    <a:pt x="263" y="165"/>
                    <a:pt x="263" y="166"/>
                    <a:pt x="263" y="167"/>
                  </a:cubicBezTo>
                  <a:cubicBezTo>
                    <a:pt x="263" y="168"/>
                    <a:pt x="262" y="169"/>
                    <a:pt x="260" y="170"/>
                  </a:cubicBezTo>
                  <a:cubicBezTo>
                    <a:pt x="253" y="174"/>
                    <a:pt x="242" y="173"/>
                    <a:pt x="241" y="173"/>
                  </a:cubicBezTo>
                  <a:cubicBezTo>
                    <a:pt x="209" y="173"/>
                    <a:pt x="209" y="173"/>
                    <a:pt x="209" y="173"/>
                  </a:cubicBezTo>
                  <a:cubicBezTo>
                    <a:pt x="206" y="173"/>
                    <a:pt x="203" y="174"/>
                    <a:pt x="202" y="177"/>
                  </a:cubicBezTo>
                  <a:cubicBezTo>
                    <a:pt x="200" y="179"/>
                    <a:pt x="200" y="182"/>
                    <a:pt x="202" y="185"/>
                  </a:cubicBezTo>
                  <a:cubicBezTo>
                    <a:pt x="203" y="188"/>
                    <a:pt x="206" y="192"/>
                    <a:pt x="210" y="194"/>
                  </a:cubicBezTo>
                  <a:cubicBezTo>
                    <a:pt x="255" y="214"/>
                    <a:pt x="255" y="214"/>
                    <a:pt x="255" y="214"/>
                  </a:cubicBezTo>
                  <a:cubicBezTo>
                    <a:pt x="265" y="219"/>
                    <a:pt x="271" y="228"/>
                    <a:pt x="271" y="239"/>
                  </a:cubicBezTo>
                  <a:lnTo>
                    <a:pt x="271" y="247"/>
                  </a:lnTo>
                  <a:close/>
                </a:path>
              </a:pathLst>
            </a:custGeom>
            <a:solidFill>
              <a:srgbClr val="A5A5A5"/>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332" name="Google Shape;332;p50"/>
            <p:cNvSpPr txBox="1"/>
            <p:nvPr/>
          </p:nvSpPr>
          <p:spPr>
            <a:xfrm>
              <a:off x="3497864" y="3948151"/>
              <a:ext cx="2094444" cy="64633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chemeClr val="lt2"/>
                  </a:solidFill>
                  <a:latin typeface="Raleway"/>
                  <a:ea typeface="Raleway"/>
                  <a:cs typeface="Raleway"/>
                  <a:sym typeface="Raleway"/>
                </a:rPr>
                <a:t>Build a</a:t>
              </a:r>
              <a:endParaRPr sz="1100"/>
            </a:p>
            <a:p>
              <a:pPr indent="0" lvl="0" marL="0" marR="0" rtl="0" algn="ctr">
                <a:spcBef>
                  <a:spcPts val="0"/>
                </a:spcBef>
                <a:spcAft>
                  <a:spcPts val="0"/>
                </a:spcAft>
                <a:buNone/>
              </a:pPr>
              <a:r>
                <a:rPr lang="en" sz="1400">
                  <a:solidFill>
                    <a:schemeClr val="lt2"/>
                  </a:solidFill>
                  <a:latin typeface="Raleway"/>
                  <a:ea typeface="Raleway"/>
                  <a:cs typeface="Raleway"/>
                  <a:sym typeface="Raleway"/>
                </a:rPr>
                <a:t>Skilled team</a:t>
              </a:r>
              <a:endParaRPr sz="1100"/>
            </a:p>
          </p:txBody>
        </p:sp>
        <p:sp>
          <p:nvSpPr>
            <p:cNvPr id="333" name="Google Shape;333;p50"/>
            <p:cNvSpPr/>
            <p:nvPr/>
          </p:nvSpPr>
          <p:spPr>
            <a:xfrm>
              <a:off x="6901389" y="2851072"/>
              <a:ext cx="757238" cy="762000"/>
            </a:xfrm>
            <a:custGeom>
              <a:rect b="b" l="l" r="r" t="t"/>
              <a:pathLst>
                <a:path extrusionOk="0" h="280" w="280">
                  <a:moveTo>
                    <a:pt x="266" y="109"/>
                  </a:moveTo>
                  <a:cubicBezTo>
                    <a:pt x="240" y="109"/>
                    <a:pt x="240" y="109"/>
                    <a:pt x="240" y="109"/>
                  </a:cubicBezTo>
                  <a:cubicBezTo>
                    <a:pt x="235" y="109"/>
                    <a:pt x="232" y="107"/>
                    <a:pt x="230" y="103"/>
                  </a:cubicBezTo>
                  <a:cubicBezTo>
                    <a:pt x="229" y="99"/>
                    <a:pt x="230" y="95"/>
                    <a:pt x="232" y="92"/>
                  </a:cubicBezTo>
                  <a:cubicBezTo>
                    <a:pt x="251" y="73"/>
                    <a:pt x="251" y="73"/>
                    <a:pt x="251" y="73"/>
                  </a:cubicBezTo>
                  <a:cubicBezTo>
                    <a:pt x="254" y="71"/>
                    <a:pt x="255" y="67"/>
                    <a:pt x="255" y="63"/>
                  </a:cubicBezTo>
                  <a:cubicBezTo>
                    <a:pt x="255" y="59"/>
                    <a:pt x="254" y="56"/>
                    <a:pt x="251" y="53"/>
                  </a:cubicBezTo>
                  <a:cubicBezTo>
                    <a:pt x="227" y="29"/>
                    <a:pt x="227" y="29"/>
                    <a:pt x="227" y="29"/>
                  </a:cubicBezTo>
                  <a:cubicBezTo>
                    <a:pt x="222" y="24"/>
                    <a:pt x="212" y="24"/>
                    <a:pt x="207" y="29"/>
                  </a:cubicBezTo>
                  <a:cubicBezTo>
                    <a:pt x="188" y="48"/>
                    <a:pt x="188" y="48"/>
                    <a:pt x="188" y="48"/>
                  </a:cubicBezTo>
                  <a:cubicBezTo>
                    <a:pt x="186" y="51"/>
                    <a:pt x="181" y="52"/>
                    <a:pt x="178" y="50"/>
                  </a:cubicBezTo>
                  <a:cubicBezTo>
                    <a:pt x="174" y="48"/>
                    <a:pt x="171" y="45"/>
                    <a:pt x="171" y="41"/>
                  </a:cubicBezTo>
                  <a:cubicBezTo>
                    <a:pt x="171" y="14"/>
                    <a:pt x="171" y="14"/>
                    <a:pt x="171" y="14"/>
                  </a:cubicBezTo>
                  <a:cubicBezTo>
                    <a:pt x="171" y="7"/>
                    <a:pt x="165" y="0"/>
                    <a:pt x="157" y="0"/>
                  </a:cubicBezTo>
                  <a:cubicBezTo>
                    <a:pt x="124" y="0"/>
                    <a:pt x="124" y="0"/>
                    <a:pt x="124" y="0"/>
                  </a:cubicBezTo>
                  <a:cubicBezTo>
                    <a:pt x="116" y="0"/>
                    <a:pt x="109" y="7"/>
                    <a:pt x="109" y="14"/>
                  </a:cubicBezTo>
                  <a:cubicBezTo>
                    <a:pt x="109" y="41"/>
                    <a:pt x="109" y="41"/>
                    <a:pt x="109" y="41"/>
                  </a:cubicBezTo>
                  <a:cubicBezTo>
                    <a:pt x="109" y="45"/>
                    <a:pt x="107" y="48"/>
                    <a:pt x="103" y="50"/>
                  </a:cubicBezTo>
                  <a:cubicBezTo>
                    <a:pt x="99" y="52"/>
                    <a:pt x="95" y="51"/>
                    <a:pt x="92" y="48"/>
                  </a:cubicBezTo>
                  <a:cubicBezTo>
                    <a:pt x="73" y="29"/>
                    <a:pt x="73" y="29"/>
                    <a:pt x="73" y="29"/>
                  </a:cubicBezTo>
                  <a:cubicBezTo>
                    <a:pt x="68" y="24"/>
                    <a:pt x="58" y="24"/>
                    <a:pt x="53" y="29"/>
                  </a:cubicBezTo>
                  <a:cubicBezTo>
                    <a:pt x="29" y="53"/>
                    <a:pt x="29" y="53"/>
                    <a:pt x="29" y="53"/>
                  </a:cubicBezTo>
                  <a:cubicBezTo>
                    <a:pt x="27" y="56"/>
                    <a:pt x="25" y="59"/>
                    <a:pt x="25" y="63"/>
                  </a:cubicBezTo>
                  <a:cubicBezTo>
                    <a:pt x="25" y="67"/>
                    <a:pt x="27" y="71"/>
                    <a:pt x="29" y="73"/>
                  </a:cubicBezTo>
                  <a:cubicBezTo>
                    <a:pt x="48" y="92"/>
                    <a:pt x="48" y="92"/>
                    <a:pt x="48" y="92"/>
                  </a:cubicBezTo>
                  <a:cubicBezTo>
                    <a:pt x="51" y="95"/>
                    <a:pt x="52" y="99"/>
                    <a:pt x="50" y="103"/>
                  </a:cubicBezTo>
                  <a:cubicBezTo>
                    <a:pt x="49" y="107"/>
                    <a:pt x="45" y="109"/>
                    <a:pt x="41" y="109"/>
                  </a:cubicBezTo>
                  <a:cubicBezTo>
                    <a:pt x="15" y="109"/>
                    <a:pt x="15" y="109"/>
                    <a:pt x="15" y="109"/>
                  </a:cubicBezTo>
                  <a:cubicBezTo>
                    <a:pt x="7" y="109"/>
                    <a:pt x="0" y="115"/>
                    <a:pt x="0" y="123"/>
                  </a:cubicBezTo>
                  <a:cubicBezTo>
                    <a:pt x="0" y="157"/>
                    <a:pt x="0" y="157"/>
                    <a:pt x="0" y="157"/>
                  </a:cubicBezTo>
                  <a:cubicBezTo>
                    <a:pt x="0" y="165"/>
                    <a:pt x="7" y="171"/>
                    <a:pt x="15" y="171"/>
                  </a:cubicBezTo>
                  <a:cubicBezTo>
                    <a:pt x="41" y="171"/>
                    <a:pt x="41" y="171"/>
                    <a:pt x="41" y="171"/>
                  </a:cubicBezTo>
                  <a:cubicBezTo>
                    <a:pt x="45" y="171"/>
                    <a:pt x="48" y="174"/>
                    <a:pt x="50" y="177"/>
                  </a:cubicBezTo>
                  <a:cubicBezTo>
                    <a:pt x="52" y="181"/>
                    <a:pt x="51" y="185"/>
                    <a:pt x="48" y="188"/>
                  </a:cubicBezTo>
                  <a:cubicBezTo>
                    <a:pt x="29" y="207"/>
                    <a:pt x="29" y="207"/>
                    <a:pt x="29" y="207"/>
                  </a:cubicBezTo>
                  <a:cubicBezTo>
                    <a:pt x="27" y="210"/>
                    <a:pt x="25" y="213"/>
                    <a:pt x="25" y="217"/>
                  </a:cubicBezTo>
                  <a:cubicBezTo>
                    <a:pt x="25" y="221"/>
                    <a:pt x="27" y="225"/>
                    <a:pt x="29" y="227"/>
                  </a:cubicBezTo>
                  <a:cubicBezTo>
                    <a:pt x="53" y="251"/>
                    <a:pt x="53" y="251"/>
                    <a:pt x="53" y="251"/>
                  </a:cubicBezTo>
                  <a:cubicBezTo>
                    <a:pt x="58" y="256"/>
                    <a:pt x="68" y="256"/>
                    <a:pt x="73" y="251"/>
                  </a:cubicBezTo>
                  <a:cubicBezTo>
                    <a:pt x="92" y="232"/>
                    <a:pt x="92" y="232"/>
                    <a:pt x="92" y="232"/>
                  </a:cubicBezTo>
                  <a:cubicBezTo>
                    <a:pt x="95" y="229"/>
                    <a:pt x="99" y="229"/>
                    <a:pt x="103" y="230"/>
                  </a:cubicBezTo>
                  <a:cubicBezTo>
                    <a:pt x="107" y="232"/>
                    <a:pt x="109" y="235"/>
                    <a:pt x="109" y="239"/>
                  </a:cubicBezTo>
                  <a:cubicBezTo>
                    <a:pt x="109" y="266"/>
                    <a:pt x="109" y="266"/>
                    <a:pt x="109" y="266"/>
                  </a:cubicBezTo>
                  <a:cubicBezTo>
                    <a:pt x="109" y="274"/>
                    <a:pt x="116" y="280"/>
                    <a:pt x="124" y="280"/>
                  </a:cubicBezTo>
                  <a:cubicBezTo>
                    <a:pt x="157" y="280"/>
                    <a:pt x="157" y="280"/>
                    <a:pt x="157" y="280"/>
                  </a:cubicBezTo>
                  <a:cubicBezTo>
                    <a:pt x="165" y="280"/>
                    <a:pt x="171" y="274"/>
                    <a:pt x="171" y="266"/>
                  </a:cubicBezTo>
                  <a:cubicBezTo>
                    <a:pt x="171" y="239"/>
                    <a:pt x="171" y="239"/>
                    <a:pt x="171" y="239"/>
                  </a:cubicBezTo>
                  <a:cubicBezTo>
                    <a:pt x="171" y="235"/>
                    <a:pt x="174" y="232"/>
                    <a:pt x="178" y="230"/>
                  </a:cubicBezTo>
                  <a:cubicBezTo>
                    <a:pt x="181" y="229"/>
                    <a:pt x="186" y="229"/>
                    <a:pt x="188" y="232"/>
                  </a:cubicBezTo>
                  <a:cubicBezTo>
                    <a:pt x="207" y="251"/>
                    <a:pt x="207" y="251"/>
                    <a:pt x="207" y="251"/>
                  </a:cubicBezTo>
                  <a:cubicBezTo>
                    <a:pt x="212" y="256"/>
                    <a:pt x="222" y="256"/>
                    <a:pt x="227" y="251"/>
                  </a:cubicBezTo>
                  <a:cubicBezTo>
                    <a:pt x="251" y="227"/>
                    <a:pt x="251" y="227"/>
                    <a:pt x="251" y="227"/>
                  </a:cubicBezTo>
                  <a:cubicBezTo>
                    <a:pt x="254" y="225"/>
                    <a:pt x="255" y="221"/>
                    <a:pt x="255" y="217"/>
                  </a:cubicBezTo>
                  <a:cubicBezTo>
                    <a:pt x="255" y="213"/>
                    <a:pt x="254" y="210"/>
                    <a:pt x="251" y="207"/>
                  </a:cubicBezTo>
                  <a:cubicBezTo>
                    <a:pt x="232" y="188"/>
                    <a:pt x="232" y="188"/>
                    <a:pt x="232" y="188"/>
                  </a:cubicBezTo>
                  <a:cubicBezTo>
                    <a:pt x="230" y="185"/>
                    <a:pt x="229" y="181"/>
                    <a:pt x="230" y="177"/>
                  </a:cubicBezTo>
                  <a:cubicBezTo>
                    <a:pt x="232" y="174"/>
                    <a:pt x="235" y="171"/>
                    <a:pt x="240" y="171"/>
                  </a:cubicBezTo>
                  <a:cubicBezTo>
                    <a:pt x="266" y="171"/>
                    <a:pt x="266" y="171"/>
                    <a:pt x="266" y="171"/>
                  </a:cubicBezTo>
                  <a:cubicBezTo>
                    <a:pt x="274" y="171"/>
                    <a:pt x="280" y="165"/>
                    <a:pt x="280" y="157"/>
                  </a:cubicBezTo>
                  <a:cubicBezTo>
                    <a:pt x="280" y="123"/>
                    <a:pt x="280" y="123"/>
                    <a:pt x="280" y="123"/>
                  </a:cubicBezTo>
                  <a:cubicBezTo>
                    <a:pt x="280" y="115"/>
                    <a:pt x="274" y="109"/>
                    <a:pt x="266" y="109"/>
                  </a:cubicBezTo>
                  <a:moveTo>
                    <a:pt x="270" y="157"/>
                  </a:moveTo>
                  <a:cubicBezTo>
                    <a:pt x="270" y="159"/>
                    <a:pt x="268" y="161"/>
                    <a:pt x="266" y="161"/>
                  </a:cubicBezTo>
                  <a:cubicBezTo>
                    <a:pt x="240" y="161"/>
                    <a:pt x="240" y="161"/>
                    <a:pt x="240" y="161"/>
                  </a:cubicBezTo>
                  <a:cubicBezTo>
                    <a:pt x="231" y="161"/>
                    <a:pt x="224" y="166"/>
                    <a:pt x="221" y="173"/>
                  </a:cubicBezTo>
                  <a:cubicBezTo>
                    <a:pt x="217" y="181"/>
                    <a:pt x="219" y="190"/>
                    <a:pt x="225" y="196"/>
                  </a:cubicBezTo>
                  <a:cubicBezTo>
                    <a:pt x="244" y="214"/>
                    <a:pt x="244" y="214"/>
                    <a:pt x="244" y="214"/>
                  </a:cubicBezTo>
                  <a:cubicBezTo>
                    <a:pt x="245" y="216"/>
                    <a:pt x="245" y="218"/>
                    <a:pt x="244" y="220"/>
                  </a:cubicBezTo>
                  <a:cubicBezTo>
                    <a:pt x="220" y="244"/>
                    <a:pt x="220" y="244"/>
                    <a:pt x="220" y="244"/>
                  </a:cubicBezTo>
                  <a:cubicBezTo>
                    <a:pt x="218" y="245"/>
                    <a:pt x="216" y="245"/>
                    <a:pt x="214" y="244"/>
                  </a:cubicBezTo>
                  <a:cubicBezTo>
                    <a:pt x="196" y="225"/>
                    <a:pt x="196" y="225"/>
                    <a:pt x="196" y="225"/>
                  </a:cubicBezTo>
                  <a:cubicBezTo>
                    <a:pt x="190" y="219"/>
                    <a:pt x="181" y="217"/>
                    <a:pt x="174" y="221"/>
                  </a:cubicBezTo>
                  <a:cubicBezTo>
                    <a:pt x="166" y="224"/>
                    <a:pt x="161" y="231"/>
                    <a:pt x="161" y="239"/>
                  </a:cubicBezTo>
                  <a:cubicBezTo>
                    <a:pt x="161" y="266"/>
                    <a:pt x="161" y="266"/>
                    <a:pt x="161" y="266"/>
                  </a:cubicBezTo>
                  <a:cubicBezTo>
                    <a:pt x="161" y="268"/>
                    <a:pt x="159" y="270"/>
                    <a:pt x="157" y="270"/>
                  </a:cubicBezTo>
                  <a:cubicBezTo>
                    <a:pt x="124" y="270"/>
                    <a:pt x="124" y="270"/>
                    <a:pt x="124" y="270"/>
                  </a:cubicBezTo>
                  <a:cubicBezTo>
                    <a:pt x="121" y="270"/>
                    <a:pt x="119" y="268"/>
                    <a:pt x="119" y="266"/>
                  </a:cubicBezTo>
                  <a:cubicBezTo>
                    <a:pt x="119" y="239"/>
                    <a:pt x="119" y="239"/>
                    <a:pt x="119" y="239"/>
                  </a:cubicBezTo>
                  <a:cubicBezTo>
                    <a:pt x="119" y="231"/>
                    <a:pt x="115" y="224"/>
                    <a:pt x="107" y="221"/>
                  </a:cubicBezTo>
                  <a:cubicBezTo>
                    <a:pt x="104" y="220"/>
                    <a:pt x="102" y="219"/>
                    <a:pt x="99" y="219"/>
                  </a:cubicBezTo>
                  <a:cubicBezTo>
                    <a:pt x="94" y="219"/>
                    <a:pt x="89" y="221"/>
                    <a:pt x="85" y="225"/>
                  </a:cubicBezTo>
                  <a:cubicBezTo>
                    <a:pt x="66" y="244"/>
                    <a:pt x="66" y="244"/>
                    <a:pt x="66" y="244"/>
                  </a:cubicBezTo>
                  <a:cubicBezTo>
                    <a:pt x="64" y="245"/>
                    <a:pt x="62" y="245"/>
                    <a:pt x="60" y="244"/>
                  </a:cubicBezTo>
                  <a:cubicBezTo>
                    <a:pt x="37" y="220"/>
                    <a:pt x="37" y="220"/>
                    <a:pt x="37" y="220"/>
                  </a:cubicBezTo>
                  <a:cubicBezTo>
                    <a:pt x="35" y="218"/>
                    <a:pt x="35" y="216"/>
                    <a:pt x="37" y="214"/>
                  </a:cubicBezTo>
                  <a:cubicBezTo>
                    <a:pt x="55" y="196"/>
                    <a:pt x="55" y="196"/>
                    <a:pt x="55" y="196"/>
                  </a:cubicBezTo>
                  <a:cubicBezTo>
                    <a:pt x="61" y="190"/>
                    <a:pt x="63" y="181"/>
                    <a:pt x="60" y="173"/>
                  </a:cubicBezTo>
                  <a:cubicBezTo>
                    <a:pt x="56" y="166"/>
                    <a:pt x="49" y="161"/>
                    <a:pt x="41" y="161"/>
                  </a:cubicBezTo>
                  <a:cubicBezTo>
                    <a:pt x="15" y="161"/>
                    <a:pt x="15" y="161"/>
                    <a:pt x="15" y="161"/>
                  </a:cubicBezTo>
                  <a:cubicBezTo>
                    <a:pt x="12" y="161"/>
                    <a:pt x="11" y="159"/>
                    <a:pt x="11" y="157"/>
                  </a:cubicBezTo>
                  <a:cubicBezTo>
                    <a:pt x="11" y="123"/>
                    <a:pt x="11" y="123"/>
                    <a:pt x="11" y="123"/>
                  </a:cubicBezTo>
                  <a:cubicBezTo>
                    <a:pt x="11" y="121"/>
                    <a:pt x="12" y="119"/>
                    <a:pt x="15" y="119"/>
                  </a:cubicBezTo>
                  <a:cubicBezTo>
                    <a:pt x="41" y="119"/>
                    <a:pt x="41" y="119"/>
                    <a:pt x="41" y="119"/>
                  </a:cubicBezTo>
                  <a:cubicBezTo>
                    <a:pt x="49" y="119"/>
                    <a:pt x="56" y="115"/>
                    <a:pt x="60" y="107"/>
                  </a:cubicBezTo>
                  <a:cubicBezTo>
                    <a:pt x="63" y="99"/>
                    <a:pt x="61" y="90"/>
                    <a:pt x="55" y="84"/>
                  </a:cubicBezTo>
                  <a:cubicBezTo>
                    <a:pt x="37" y="66"/>
                    <a:pt x="37" y="66"/>
                    <a:pt x="37" y="66"/>
                  </a:cubicBezTo>
                  <a:cubicBezTo>
                    <a:pt x="35" y="64"/>
                    <a:pt x="35" y="62"/>
                    <a:pt x="37" y="60"/>
                  </a:cubicBezTo>
                  <a:cubicBezTo>
                    <a:pt x="60" y="37"/>
                    <a:pt x="60" y="37"/>
                    <a:pt x="60" y="37"/>
                  </a:cubicBezTo>
                  <a:cubicBezTo>
                    <a:pt x="62" y="35"/>
                    <a:pt x="64" y="35"/>
                    <a:pt x="66" y="37"/>
                  </a:cubicBezTo>
                  <a:cubicBezTo>
                    <a:pt x="85" y="55"/>
                    <a:pt x="85" y="55"/>
                    <a:pt x="85" y="55"/>
                  </a:cubicBezTo>
                  <a:cubicBezTo>
                    <a:pt x="91" y="61"/>
                    <a:pt x="99" y="63"/>
                    <a:pt x="107" y="60"/>
                  </a:cubicBezTo>
                  <a:cubicBezTo>
                    <a:pt x="115" y="56"/>
                    <a:pt x="119" y="49"/>
                    <a:pt x="119" y="41"/>
                  </a:cubicBezTo>
                  <a:cubicBezTo>
                    <a:pt x="119" y="14"/>
                    <a:pt x="119" y="14"/>
                    <a:pt x="119" y="14"/>
                  </a:cubicBezTo>
                  <a:cubicBezTo>
                    <a:pt x="119" y="12"/>
                    <a:pt x="121" y="10"/>
                    <a:pt x="124" y="10"/>
                  </a:cubicBezTo>
                  <a:cubicBezTo>
                    <a:pt x="157" y="10"/>
                    <a:pt x="157" y="10"/>
                    <a:pt x="157" y="10"/>
                  </a:cubicBezTo>
                  <a:cubicBezTo>
                    <a:pt x="159" y="10"/>
                    <a:pt x="161" y="12"/>
                    <a:pt x="161" y="14"/>
                  </a:cubicBezTo>
                  <a:cubicBezTo>
                    <a:pt x="161" y="41"/>
                    <a:pt x="161" y="41"/>
                    <a:pt x="161" y="41"/>
                  </a:cubicBezTo>
                  <a:cubicBezTo>
                    <a:pt x="161" y="49"/>
                    <a:pt x="166" y="56"/>
                    <a:pt x="174" y="60"/>
                  </a:cubicBezTo>
                  <a:cubicBezTo>
                    <a:pt x="181" y="63"/>
                    <a:pt x="190" y="61"/>
                    <a:pt x="196" y="55"/>
                  </a:cubicBezTo>
                  <a:cubicBezTo>
                    <a:pt x="214" y="37"/>
                    <a:pt x="214" y="37"/>
                    <a:pt x="214" y="37"/>
                  </a:cubicBezTo>
                  <a:cubicBezTo>
                    <a:pt x="216" y="35"/>
                    <a:pt x="219" y="35"/>
                    <a:pt x="220" y="37"/>
                  </a:cubicBezTo>
                  <a:cubicBezTo>
                    <a:pt x="244" y="60"/>
                    <a:pt x="244" y="60"/>
                    <a:pt x="244" y="60"/>
                  </a:cubicBezTo>
                  <a:cubicBezTo>
                    <a:pt x="245" y="62"/>
                    <a:pt x="245" y="64"/>
                    <a:pt x="244" y="66"/>
                  </a:cubicBezTo>
                  <a:cubicBezTo>
                    <a:pt x="225" y="84"/>
                    <a:pt x="225" y="84"/>
                    <a:pt x="225" y="84"/>
                  </a:cubicBezTo>
                  <a:cubicBezTo>
                    <a:pt x="219" y="90"/>
                    <a:pt x="217" y="99"/>
                    <a:pt x="221" y="107"/>
                  </a:cubicBezTo>
                  <a:cubicBezTo>
                    <a:pt x="224" y="115"/>
                    <a:pt x="231" y="119"/>
                    <a:pt x="240" y="119"/>
                  </a:cubicBezTo>
                  <a:cubicBezTo>
                    <a:pt x="266" y="119"/>
                    <a:pt x="266" y="119"/>
                    <a:pt x="266" y="119"/>
                  </a:cubicBezTo>
                  <a:cubicBezTo>
                    <a:pt x="268" y="119"/>
                    <a:pt x="270" y="121"/>
                    <a:pt x="270" y="123"/>
                  </a:cubicBezTo>
                  <a:lnTo>
                    <a:pt x="270" y="157"/>
                  </a:lnTo>
                  <a:close/>
                  <a:moveTo>
                    <a:pt x="140" y="93"/>
                  </a:moveTo>
                  <a:cubicBezTo>
                    <a:pt x="114" y="93"/>
                    <a:pt x="94" y="114"/>
                    <a:pt x="94" y="140"/>
                  </a:cubicBezTo>
                  <a:cubicBezTo>
                    <a:pt x="94" y="166"/>
                    <a:pt x="114" y="187"/>
                    <a:pt x="140" y="187"/>
                  </a:cubicBezTo>
                  <a:cubicBezTo>
                    <a:pt x="166" y="187"/>
                    <a:pt x="187" y="166"/>
                    <a:pt x="187" y="140"/>
                  </a:cubicBezTo>
                  <a:cubicBezTo>
                    <a:pt x="187" y="114"/>
                    <a:pt x="166" y="93"/>
                    <a:pt x="140" y="93"/>
                  </a:cubicBezTo>
                  <a:moveTo>
                    <a:pt x="140" y="176"/>
                  </a:moveTo>
                  <a:cubicBezTo>
                    <a:pt x="120" y="176"/>
                    <a:pt x="104" y="160"/>
                    <a:pt x="104" y="140"/>
                  </a:cubicBezTo>
                  <a:cubicBezTo>
                    <a:pt x="104" y="120"/>
                    <a:pt x="120" y="104"/>
                    <a:pt x="140" y="104"/>
                  </a:cubicBezTo>
                  <a:cubicBezTo>
                    <a:pt x="160" y="104"/>
                    <a:pt x="177" y="120"/>
                    <a:pt x="177" y="140"/>
                  </a:cubicBezTo>
                  <a:cubicBezTo>
                    <a:pt x="177" y="160"/>
                    <a:pt x="160" y="176"/>
                    <a:pt x="140" y="176"/>
                  </a:cubicBezTo>
                </a:path>
              </a:pathLst>
            </a:custGeom>
            <a:solidFill>
              <a:srgbClr val="7F7F7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334" name="Google Shape;334;p50"/>
            <p:cNvSpPr txBox="1"/>
            <p:nvPr/>
          </p:nvSpPr>
          <p:spPr>
            <a:xfrm>
              <a:off x="6228818" y="3948151"/>
              <a:ext cx="2094444" cy="64633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chemeClr val="lt2"/>
                  </a:solidFill>
                  <a:latin typeface="Raleway"/>
                  <a:ea typeface="Raleway"/>
                  <a:cs typeface="Raleway"/>
                  <a:sym typeface="Raleway"/>
                </a:rPr>
                <a:t>Make quality</a:t>
              </a:r>
              <a:endParaRPr sz="1100"/>
            </a:p>
            <a:p>
              <a:pPr indent="0" lvl="0" marL="0" marR="0" rtl="0" algn="ctr">
                <a:spcBef>
                  <a:spcPts val="0"/>
                </a:spcBef>
                <a:spcAft>
                  <a:spcPts val="0"/>
                </a:spcAft>
                <a:buNone/>
              </a:pPr>
              <a:r>
                <a:rPr lang="en" sz="1400">
                  <a:solidFill>
                    <a:schemeClr val="lt2"/>
                  </a:solidFill>
                  <a:latin typeface="Raleway"/>
                  <a:ea typeface="Raleway"/>
                  <a:cs typeface="Raleway"/>
                  <a:sym typeface="Raleway"/>
                </a:rPr>
                <a:t>Products</a:t>
              </a:r>
              <a:endParaRPr sz="1100"/>
            </a:p>
          </p:txBody>
        </p:sp>
        <p:sp>
          <p:nvSpPr>
            <p:cNvPr id="335" name="Google Shape;335;p50"/>
            <p:cNvSpPr/>
            <p:nvPr/>
          </p:nvSpPr>
          <p:spPr>
            <a:xfrm>
              <a:off x="9643458" y="2866947"/>
              <a:ext cx="727075" cy="730250"/>
            </a:xfrm>
            <a:custGeom>
              <a:rect b="b" l="l" r="r" t="t"/>
              <a:pathLst>
                <a:path extrusionOk="0" h="268" w="269">
                  <a:moveTo>
                    <a:pt x="235" y="223"/>
                  </a:moveTo>
                  <a:cubicBezTo>
                    <a:pt x="256" y="199"/>
                    <a:pt x="269" y="168"/>
                    <a:pt x="269" y="134"/>
                  </a:cubicBezTo>
                  <a:cubicBezTo>
                    <a:pt x="269" y="99"/>
                    <a:pt x="255" y="66"/>
                    <a:pt x="233" y="42"/>
                  </a:cubicBezTo>
                  <a:cubicBezTo>
                    <a:pt x="232" y="42"/>
                    <a:pt x="232" y="42"/>
                    <a:pt x="232" y="42"/>
                  </a:cubicBezTo>
                  <a:cubicBezTo>
                    <a:pt x="209" y="17"/>
                    <a:pt x="176" y="1"/>
                    <a:pt x="139" y="0"/>
                  </a:cubicBezTo>
                  <a:cubicBezTo>
                    <a:pt x="137" y="0"/>
                    <a:pt x="137" y="0"/>
                    <a:pt x="137" y="0"/>
                  </a:cubicBezTo>
                  <a:cubicBezTo>
                    <a:pt x="136" y="0"/>
                    <a:pt x="135" y="0"/>
                    <a:pt x="135" y="0"/>
                  </a:cubicBezTo>
                  <a:cubicBezTo>
                    <a:pt x="134" y="0"/>
                    <a:pt x="133" y="0"/>
                    <a:pt x="133" y="0"/>
                  </a:cubicBezTo>
                  <a:cubicBezTo>
                    <a:pt x="130" y="0"/>
                    <a:pt x="130" y="0"/>
                    <a:pt x="130" y="0"/>
                  </a:cubicBezTo>
                  <a:cubicBezTo>
                    <a:pt x="93" y="1"/>
                    <a:pt x="60" y="17"/>
                    <a:pt x="37" y="42"/>
                  </a:cubicBezTo>
                  <a:cubicBezTo>
                    <a:pt x="37" y="42"/>
                    <a:pt x="37" y="42"/>
                    <a:pt x="37" y="42"/>
                  </a:cubicBezTo>
                  <a:cubicBezTo>
                    <a:pt x="37" y="42"/>
                    <a:pt x="37" y="42"/>
                    <a:pt x="37" y="42"/>
                  </a:cubicBezTo>
                  <a:cubicBezTo>
                    <a:pt x="14" y="66"/>
                    <a:pt x="0" y="99"/>
                    <a:pt x="0" y="134"/>
                  </a:cubicBezTo>
                  <a:cubicBezTo>
                    <a:pt x="0" y="168"/>
                    <a:pt x="13" y="199"/>
                    <a:pt x="34" y="223"/>
                  </a:cubicBezTo>
                  <a:cubicBezTo>
                    <a:pt x="34" y="223"/>
                    <a:pt x="34" y="223"/>
                    <a:pt x="34" y="223"/>
                  </a:cubicBezTo>
                  <a:cubicBezTo>
                    <a:pt x="34" y="223"/>
                    <a:pt x="34" y="223"/>
                    <a:pt x="34" y="224"/>
                  </a:cubicBezTo>
                  <a:cubicBezTo>
                    <a:pt x="58" y="250"/>
                    <a:pt x="92" y="267"/>
                    <a:pt x="130" y="268"/>
                  </a:cubicBezTo>
                  <a:cubicBezTo>
                    <a:pt x="133" y="268"/>
                    <a:pt x="133" y="268"/>
                    <a:pt x="133" y="268"/>
                  </a:cubicBezTo>
                  <a:cubicBezTo>
                    <a:pt x="133" y="268"/>
                    <a:pt x="134" y="268"/>
                    <a:pt x="135" y="268"/>
                  </a:cubicBezTo>
                  <a:cubicBezTo>
                    <a:pt x="135" y="268"/>
                    <a:pt x="136" y="268"/>
                    <a:pt x="137" y="268"/>
                  </a:cubicBezTo>
                  <a:cubicBezTo>
                    <a:pt x="139" y="268"/>
                    <a:pt x="139" y="268"/>
                    <a:pt x="139" y="268"/>
                  </a:cubicBezTo>
                  <a:cubicBezTo>
                    <a:pt x="139" y="268"/>
                    <a:pt x="139" y="268"/>
                    <a:pt x="139" y="268"/>
                  </a:cubicBezTo>
                  <a:cubicBezTo>
                    <a:pt x="177" y="267"/>
                    <a:pt x="211" y="250"/>
                    <a:pt x="235" y="223"/>
                  </a:cubicBezTo>
                  <a:cubicBezTo>
                    <a:pt x="235" y="223"/>
                    <a:pt x="235" y="223"/>
                    <a:pt x="235" y="223"/>
                  </a:cubicBezTo>
                  <a:cubicBezTo>
                    <a:pt x="235" y="223"/>
                    <a:pt x="235" y="223"/>
                    <a:pt x="235" y="223"/>
                  </a:cubicBezTo>
                  <a:moveTo>
                    <a:pt x="10" y="139"/>
                  </a:moveTo>
                  <a:cubicBezTo>
                    <a:pt x="65" y="139"/>
                    <a:pt x="65" y="139"/>
                    <a:pt x="65" y="139"/>
                  </a:cubicBezTo>
                  <a:cubicBezTo>
                    <a:pt x="66" y="158"/>
                    <a:pt x="70" y="177"/>
                    <a:pt x="76" y="195"/>
                  </a:cubicBezTo>
                  <a:cubicBezTo>
                    <a:pt x="63" y="200"/>
                    <a:pt x="51" y="206"/>
                    <a:pt x="39" y="214"/>
                  </a:cubicBezTo>
                  <a:cubicBezTo>
                    <a:pt x="21" y="194"/>
                    <a:pt x="11" y="167"/>
                    <a:pt x="10" y="139"/>
                  </a:cubicBezTo>
                  <a:moveTo>
                    <a:pt x="41" y="51"/>
                  </a:moveTo>
                  <a:cubicBezTo>
                    <a:pt x="53" y="58"/>
                    <a:pt x="65" y="64"/>
                    <a:pt x="78" y="69"/>
                  </a:cubicBezTo>
                  <a:cubicBezTo>
                    <a:pt x="70" y="88"/>
                    <a:pt x="66" y="108"/>
                    <a:pt x="65" y="129"/>
                  </a:cubicBezTo>
                  <a:cubicBezTo>
                    <a:pt x="10" y="129"/>
                    <a:pt x="10" y="129"/>
                    <a:pt x="10" y="129"/>
                  </a:cubicBezTo>
                  <a:cubicBezTo>
                    <a:pt x="11" y="99"/>
                    <a:pt x="22" y="72"/>
                    <a:pt x="41" y="51"/>
                  </a:cubicBezTo>
                  <a:moveTo>
                    <a:pt x="260" y="129"/>
                  </a:moveTo>
                  <a:cubicBezTo>
                    <a:pt x="204" y="129"/>
                    <a:pt x="204" y="129"/>
                    <a:pt x="204" y="129"/>
                  </a:cubicBezTo>
                  <a:cubicBezTo>
                    <a:pt x="203" y="108"/>
                    <a:pt x="199" y="88"/>
                    <a:pt x="191" y="69"/>
                  </a:cubicBezTo>
                  <a:cubicBezTo>
                    <a:pt x="204" y="64"/>
                    <a:pt x="216" y="58"/>
                    <a:pt x="228" y="51"/>
                  </a:cubicBezTo>
                  <a:cubicBezTo>
                    <a:pt x="247" y="72"/>
                    <a:pt x="259" y="99"/>
                    <a:pt x="260" y="129"/>
                  </a:cubicBezTo>
                  <a:moveTo>
                    <a:pt x="130" y="69"/>
                  </a:moveTo>
                  <a:cubicBezTo>
                    <a:pt x="117" y="69"/>
                    <a:pt x="103" y="67"/>
                    <a:pt x="91" y="63"/>
                  </a:cubicBezTo>
                  <a:cubicBezTo>
                    <a:pt x="100" y="44"/>
                    <a:pt x="113" y="26"/>
                    <a:pt x="130" y="12"/>
                  </a:cubicBezTo>
                  <a:lnTo>
                    <a:pt x="130" y="69"/>
                  </a:lnTo>
                  <a:close/>
                  <a:moveTo>
                    <a:pt x="130" y="78"/>
                  </a:moveTo>
                  <a:cubicBezTo>
                    <a:pt x="130" y="129"/>
                    <a:pt x="130" y="129"/>
                    <a:pt x="130" y="129"/>
                  </a:cubicBezTo>
                  <a:cubicBezTo>
                    <a:pt x="74" y="129"/>
                    <a:pt x="74" y="129"/>
                    <a:pt x="74" y="129"/>
                  </a:cubicBezTo>
                  <a:cubicBezTo>
                    <a:pt x="75" y="109"/>
                    <a:pt x="79" y="90"/>
                    <a:pt x="87" y="72"/>
                  </a:cubicBezTo>
                  <a:cubicBezTo>
                    <a:pt x="101" y="76"/>
                    <a:pt x="115" y="78"/>
                    <a:pt x="130" y="78"/>
                  </a:cubicBezTo>
                  <a:moveTo>
                    <a:pt x="139" y="78"/>
                  </a:moveTo>
                  <a:cubicBezTo>
                    <a:pt x="154" y="78"/>
                    <a:pt x="168" y="76"/>
                    <a:pt x="182" y="72"/>
                  </a:cubicBezTo>
                  <a:cubicBezTo>
                    <a:pt x="190" y="90"/>
                    <a:pt x="194" y="109"/>
                    <a:pt x="195" y="129"/>
                  </a:cubicBezTo>
                  <a:cubicBezTo>
                    <a:pt x="139" y="129"/>
                    <a:pt x="139" y="129"/>
                    <a:pt x="139" y="129"/>
                  </a:cubicBezTo>
                  <a:lnTo>
                    <a:pt x="139" y="78"/>
                  </a:lnTo>
                  <a:close/>
                  <a:moveTo>
                    <a:pt x="139" y="69"/>
                  </a:moveTo>
                  <a:cubicBezTo>
                    <a:pt x="139" y="12"/>
                    <a:pt x="139" y="12"/>
                    <a:pt x="139" y="12"/>
                  </a:cubicBezTo>
                  <a:cubicBezTo>
                    <a:pt x="156" y="26"/>
                    <a:pt x="169" y="44"/>
                    <a:pt x="178" y="63"/>
                  </a:cubicBezTo>
                  <a:cubicBezTo>
                    <a:pt x="166" y="67"/>
                    <a:pt x="153" y="69"/>
                    <a:pt x="139" y="69"/>
                  </a:cubicBezTo>
                  <a:moveTo>
                    <a:pt x="187" y="60"/>
                  </a:moveTo>
                  <a:cubicBezTo>
                    <a:pt x="179" y="42"/>
                    <a:pt x="166" y="25"/>
                    <a:pt x="151" y="10"/>
                  </a:cubicBezTo>
                  <a:cubicBezTo>
                    <a:pt x="178" y="14"/>
                    <a:pt x="202" y="26"/>
                    <a:pt x="221" y="44"/>
                  </a:cubicBezTo>
                  <a:cubicBezTo>
                    <a:pt x="211" y="51"/>
                    <a:pt x="199" y="56"/>
                    <a:pt x="187" y="60"/>
                  </a:cubicBezTo>
                  <a:moveTo>
                    <a:pt x="82" y="60"/>
                  </a:moveTo>
                  <a:cubicBezTo>
                    <a:pt x="70" y="56"/>
                    <a:pt x="59" y="51"/>
                    <a:pt x="48" y="44"/>
                  </a:cubicBezTo>
                  <a:cubicBezTo>
                    <a:pt x="67" y="26"/>
                    <a:pt x="91" y="14"/>
                    <a:pt x="118" y="10"/>
                  </a:cubicBezTo>
                  <a:cubicBezTo>
                    <a:pt x="103" y="25"/>
                    <a:pt x="91" y="42"/>
                    <a:pt x="82" y="60"/>
                  </a:cubicBezTo>
                  <a:moveTo>
                    <a:pt x="74" y="139"/>
                  </a:moveTo>
                  <a:cubicBezTo>
                    <a:pt x="130" y="139"/>
                    <a:pt x="130" y="139"/>
                    <a:pt x="130" y="139"/>
                  </a:cubicBezTo>
                  <a:cubicBezTo>
                    <a:pt x="130" y="185"/>
                    <a:pt x="130" y="185"/>
                    <a:pt x="130" y="185"/>
                  </a:cubicBezTo>
                  <a:cubicBezTo>
                    <a:pt x="115" y="186"/>
                    <a:pt x="100" y="188"/>
                    <a:pt x="85" y="192"/>
                  </a:cubicBezTo>
                  <a:cubicBezTo>
                    <a:pt x="79" y="175"/>
                    <a:pt x="75" y="157"/>
                    <a:pt x="74" y="139"/>
                  </a:cubicBezTo>
                  <a:moveTo>
                    <a:pt x="130" y="194"/>
                  </a:moveTo>
                  <a:cubicBezTo>
                    <a:pt x="130" y="256"/>
                    <a:pt x="130" y="256"/>
                    <a:pt x="130" y="256"/>
                  </a:cubicBezTo>
                  <a:cubicBezTo>
                    <a:pt x="112" y="241"/>
                    <a:pt x="98" y="222"/>
                    <a:pt x="89" y="201"/>
                  </a:cubicBezTo>
                  <a:cubicBezTo>
                    <a:pt x="102" y="197"/>
                    <a:pt x="116" y="195"/>
                    <a:pt x="130" y="194"/>
                  </a:cubicBezTo>
                  <a:moveTo>
                    <a:pt x="139" y="256"/>
                  </a:moveTo>
                  <a:cubicBezTo>
                    <a:pt x="139" y="194"/>
                    <a:pt x="139" y="194"/>
                    <a:pt x="139" y="194"/>
                  </a:cubicBezTo>
                  <a:cubicBezTo>
                    <a:pt x="153" y="195"/>
                    <a:pt x="167" y="197"/>
                    <a:pt x="180" y="201"/>
                  </a:cubicBezTo>
                  <a:cubicBezTo>
                    <a:pt x="171" y="222"/>
                    <a:pt x="157" y="241"/>
                    <a:pt x="139" y="256"/>
                  </a:cubicBezTo>
                  <a:moveTo>
                    <a:pt x="139" y="185"/>
                  </a:moveTo>
                  <a:cubicBezTo>
                    <a:pt x="139" y="139"/>
                    <a:pt x="139" y="139"/>
                    <a:pt x="139" y="139"/>
                  </a:cubicBezTo>
                  <a:cubicBezTo>
                    <a:pt x="195" y="139"/>
                    <a:pt x="195" y="139"/>
                    <a:pt x="195" y="139"/>
                  </a:cubicBezTo>
                  <a:cubicBezTo>
                    <a:pt x="194" y="157"/>
                    <a:pt x="191" y="175"/>
                    <a:pt x="184" y="192"/>
                  </a:cubicBezTo>
                  <a:cubicBezTo>
                    <a:pt x="170" y="188"/>
                    <a:pt x="155" y="186"/>
                    <a:pt x="139" y="185"/>
                  </a:cubicBezTo>
                  <a:moveTo>
                    <a:pt x="204" y="139"/>
                  </a:moveTo>
                  <a:cubicBezTo>
                    <a:pt x="260" y="139"/>
                    <a:pt x="260" y="139"/>
                    <a:pt x="260" y="139"/>
                  </a:cubicBezTo>
                  <a:cubicBezTo>
                    <a:pt x="259" y="167"/>
                    <a:pt x="248" y="194"/>
                    <a:pt x="230" y="214"/>
                  </a:cubicBezTo>
                  <a:cubicBezTo>
                    <a:pt x="219" y="206"/>
                    <a:pt x="206" y="200"/>
                    <a:pt x="193" y="195"/>
                  </a:cubicBezTo>
                  <a:cubicBezTo>
                    <a:pt x="200" y="177"/>
                    <a:pt x="203" y="158"/>
                    <a:pt x="204" y="139"/>
                  </a:cubicBezTo>
                  <a:moveTo>
                    <a:pt x="45" y="221"/>
                  </a:moveTo>
                  <a:cubicBezTo>
                    <a:pt x="56" y="214"/>
                    <a:pt x="68" y="208"/>
                    <a:pt x="80" y="204"/>
                  </a:cubicBezTo>
                  <a:cubicBezTo>
                    <a:pt x="89" y="224"/>
                    <a:pt x="102" y="243"/>
                    <a:pt x="118" y="258"/>
                  </a:cubicBezTo>
                  <a:cubicBezTo>
                    <a:pt x="90" y="254"/>
                    <a:pt x="64" y="241"/>
                    <a:pt x="45" y="221"/>
                  </a:cubicBezTo>
                  <a:moveTo>
                    <a:pt x="151" y="258"/>
                  </a:moveTo>
                  <a:cubicBezTo>
                    <a:pt x="167" y="243"/>
                    <a:pt x="180" y="224"/>
                    <a:pt x="189" y="204"/>
                  </a:cubicBezTo>
                  <a:cubicBezTo>
                    <a:pt x="201" y="208"/>
                    <a:pt x="213" y="214"/>
                    <a:pt x="224" y="221"/>
                  </a:cubicBezTo>
                  <a:cubicBezTo>
                    <a:pt x="205" y="241"/>
                    <a:pt x="179" y="254"/>
                    <a:pt x="151" y="258"/>
                  </a:cubicBezTo>
                </a:path>
              </a:pathLst>
            </a:custGeom>
            <a:solidFill>
              <a:srgbClr val="3F3F3F"/>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336" name="Google Shape;336;p50"/>
            <p:cNvSpPr txBox="1"/>
            <p:nvPr/>
          </p:nvSpPr>
          <p:spPr>
            <a:xfrm>
              <a:off x="8959773" y="3948151"/>
              <a:ext cx="2094444" cy="646331"/>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lang="en" sz="1400">
                  <a:solidFill>
                    <a:schemeClr val="lt2"/>
                  </a:solidFill>
                  <a:latin typeface="Raleway"/>
                  <a:ea typeface="Raleway"/>
                  <a:cs typeface="Raleway"/>
                  <a:sym typeface="Raleway"/>
                </a:rPr>
                <a:t>Publish</a:t>
              </a:r>
              <a:endParaRPr sz="1100"/>
            </a:p>
            <a:p>
              <a:pPr indent="0" lvl="0" marL="0" marR="0" rtl="0" algn="ctr">
                <a:spcBef>
                  <a:spcPts val="0"/>
                </a:spcBef>
                <a:spcAft>
                  <a:spcPts val="0"/>
                </a:spcAft>
                <a:buNone/>
              </a:pPr>
              <a:r>
                <a:rPr lang="en" sz="1400">
                  <a:solidFill>
                    <a:schemeClr val="lt2"/>
                  </a:solidFill>
                  <a:latin typeface="Raleway"/>
                  <a:ea typeface="Raleway"/>
                  <a:cs typeface="Raleway"/>
                  <a:sym typeface="Raleway"/>
                </a:rPr>
                <a:t>Worldwide!</a:t>
              </a:r>
              <a:endParaRPr sz="1100"/>
            </a:p>
          </p:txBody>
        </p:sp>
        <p:grpSp>
          <p:nvGrpSpPr>
            <p:cNvPr id="337" name="Google Shape;337;p50"/>
            <p:cNvGrpSpPr/>
            <p:nvPr/>
          </p:nvGrpSpPr>
          <p:grpSpPr>
            <a:xfrm>
              <a:off x="1850124" y="4732646"/>
              <a:ext cx="8306316" cy="298889"/>
              <a:chOff x="1850124" y="4619802"/>
              <a:chExt cx="8306316" cy="298889"/>
            </a:xfrm>
          </p:grpSpPr>
          <p:grpSp>
            <p:nvGrpSpPr>
              <p:cNvPr id="338" name="Google Shape;338;p50"/>
              <p:cNvGrpSpPr/>
              <p:nvPr/>
            </p:nvGrpSpPr>
            <p:grpSpPr>
              <a:xfrm>
                <a:off x="1850124" y="4619802"/>
                <a:ext cx="298889" cy="298889"/>
                <a:chOff x="1830409" y="4619802"/>
                <a:chExt cx="298889" cy="298889"/>
              </a:xfrm>
            </p:grpSpPr>
            <p:sp>
              <p:nvSpPr>
                <p:cNvPr id="339" name="Google Shape;339;p50"/>
                <p:cNvSpPr/>
                <p:nvPr/>
              </p:nvSpPr>
              <p:spPr>
                <a:xfrm>
                  <a:off x="1830409" y="4619802"/>
                  <a:ext cx="298889" cy="298889"/>
                </a:xfrm>
                <a:prstGeom prst="ellipse">
                  <a:avLst/>
                </a:prstGeom>
                <a:solidFill>
                  <a:srgbClr val="D8D8D8"/>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40" name="Google Shape;340;p50"/>
                <p:cNvSpPr txBox="1"/>
                <p:nvPr/>
              </p:nvSpPr>
              <p:spPr>
                <a:xfrm>
                  <a:off x="1873315" y="4631156"/>
                  <a:ext cx="213076"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lt1"/>
                      </a:solidFill>
                      <a:latin typeface="Raleway"/>
                      <a:ea typeface="Raleway"/>
                      <a:cs typeface="Raleway"/>
                      <a:sym typeface="Raleway"/>
                    </a:rPr>
                    <a:t>1</a:t>
                  </a:r>
                  <a:endParaRPr sz="1100"/>
                </a:p>
              </p:txBody>
            </p:sp>
          </p:grpSp>
          <p:grpSp>
            <p:nvGrpSpPr>
              <p:cNvPr id="341" name="Google Shape;341;p50"/>
              <p:cNvGrpSpPr/>
              <p:nvPr/>
            </p:nvGrpSpPr>
            <p:grpSpPr>
              <a:xfrm>
                <a:off x="4519267" y="4619802"/>
                <a:ext cx="298889" cy="298889"/>
                <a:chOff x="1830409" y="4619802"/>
                <a:chExt cx="298889" cy="298889"/>
              </a:xfrm>
            </p:grpSpPr>
            <p:sp>
              <p:nvSpPr>
                <p:cNvPr id="342" name="Google Shape;342;p50"/>
                <p:cNvSpPr/>
                <p:nvPr/>
              </p:nvSpPr>
              <p:spPr>
                <a:xfrm>
                  <a:off x="1830409" y="4619802"/>
                  <a:ext cx="298889" cy="298889"/>
                </a:xfrm>
                <a:prstGeom prst="ellipse">
                  <a:avLst/>
                </a:prstGeom>
                <a:solidFill>
                  <a:srgbClr val="A5A5A5"/>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43" name="Google Shape;343;p50"/>
                <p:cNvSpPr txBox="1"/>
                <p:nvPr/>
              </p:nvSpPr>
              <p:spPr>
                <a:xfrm>
                  <a:off x="1873315" y="4631156"/>
                  <a:ext cx="213076"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lt1"/>
                      </a:solidFill>
                      <a:latin typeface="Raleway"/>
                      <a:ea typeface="Raleway"/>
                      <a:cs typeface="Raleway"/>
                      <a:sym typeface="Raleway"/>
                    </a:rPr>
                    <a:t>2</a:t>
                  </a:r>
                  <a:endParaRPr sz="1100"/>
                </a:p>
              </p:txBody>
            </p:sp>
          </p:grpSp>
          <p:grpSp>
            <p:nvGrpSpPr>
              <p:cNvPr id="344" name="Google Shape;344;p50"/>
              <p:cNvGrpSpPr/>
              <p:nvPr/>
            </p:nvGrpSpPr>
            <p:grpSpPr>
              <a:xfrm>
                <a:off x="7188410" y="4619802"/>
                <a:ext cx="298889" cy="298889"/>
                <a:chOff x="1830409" y="4619802"/>
                <a:chExt cx="298889" cy="298889"/>
              </a:xfrm>
            </p:grpSpPr>
            <p:sp>
              <p:nvSpPr>
                <p:cNvPr id="345" name="Google Shape;345;p50"/>
                <p:cNvSpPr/>
                <p:nvPr/>
              </p:nvSpPr>
              <p:spPr>
                <a:xfrm>
                  <a:off x="1830409" y="4619802"/>
                  <a:ext cx="298889" cy="298889"/>
                </a:xfrm>
                <a:prstGeom prst="ellipse">
                  <a:avLst/>
                </a:prstGeom>
                <a:solidFill>
                  <a:srgbClr val="7F7F7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46" name="Google Shape;346;p50"/>
                <p:cNvSpPr txBox="1"/>
                <p:nvPr/>
              </p:nvSpPr>
              <p:spPr>
                <a:xfrm>
                  <a:off x="1873315" y="4631156"/>
                  <a:ext cx="213076"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lt1"/>
                      </a:solidFill>
                      <a:latin typeface="Raleway"/>
                      <a:ea typeface="Raleway"/>
                      <a:cs typeface="Raleway"/>
                      <a:sym typeface="Raleway"/>
                    </a:rPr>
                    <a:t>3</a:t>
                  </a:r>
                  <a:endParaRPr sz="1100"/>
                </a:p>
              </p:txBody>
            </p:sp>
          </p:grpSp>
          <p:grpSp>
            <p:nvGrpSpPr>
              <p:cNvPr id="347" name="Google Shape;347;p50"/>
              <p:cNvGrpSpPr/>
              <p:nvPr/>
            </p:nvGrpSpPr>
            <p:grpSpPr>
              <a:xfrm>
                <a:off x="9857551" y="4619802"/>
                <a:ext cx="298889" cy="298889"/>
                <a:chOff x="1830409" y="4619802"/>
                <a:chExt cx="298889" cy="298889"/>
              </a:xfrm>
            </p:grpSpPr>
            <p:sp>
              <p:nvSpPr>
                <p:cNvPr id="348" name="Google Shape;348;p50"/>
                <p:cNvSpPr/>
                <p:nvPr/>
              </p:nvSpPr>
              <p:spPr>
                <a:xfrm>
                  <a:off x="1830409" y="4619802"/>
                  <a:ext cx="298889" cy="298889"/>
                </a:xfrm>
                <a:prstGeom prst="ellipse">
                  <a:avLst/>
                </a:prstGeom>
                <a:solidFill>
                  <a:srgbClr val="3F3F3F"/>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49" name="Google Shape;349;p50"/>
                <p:cNvSpPr txBox="1"/>
                <p:nvPr/>
              </p:nvSpPr>
              <p:spPr>
                <a:xfrm>
                  <a:off x="1873315" y="4631156"/>
                  <a:ext cx="213076" cy="276999"/>
                </a:xfrm>
                <a:prstGeom prst="rect">
                  <a:avLst/>
                </a:prstGeom>
                <a:noFill/>
                <a:ln>
                  <a:noFill/>
                </a:ln>
              </p:spPr>
              <p:txBody>
                <a:bodyPr anchorCtr="0" anchor="t" bIns="34275" lIns="68575" spcFirstLastPara="1" rIns="68575" wrap="square" tIns="34275">
                  <a:noAutofit/>
                </a:bodyPr>
                <a:lstStyle/>
                <a:p>
                  <a:pPr indent="0" lvl="0" marL="0" marR="0" rtl="0" algn="ctr">
                    <a:spcBef>
                      <a:spcPts val="0"/>
                    </a:spcBef>
                    <a:spcAft>
                      <a:spcPts val="0"/>
                    </a:spcAft>
                    <a:buNone/>
                  </a:pPr>
                  <a:r>
                    <a:rPr b="1" lang="en" sz="900">
                      <a:solidFill>
                        <a:schemeClr val="lt1"/>
                      </a:solidFill>
                      <a:latin typeface="Raleway"/>
                      <a:ea typeface="Raleway"/>
                      <a:cs typeface="Raleway"/>
                      <a:sym typeface="Raleway"/>
                    </a:rPr>
                    <a:t>4</a:t>
                  </a:r>
                  <a:endParaRPr sz="1100"/>
                </a:p>
              </p:txBody>
            </p:sp>
          </p:grpSp>
          <p:cxnSp>
            <p:nvCxnSpPr>
              <p:cNvPr id="350" name="Google Shape;350;p50"/>
              <p:cNvCxnSpPr/>
              <p:nvPr/>
            </p:nvCxnSpPr>
            <p:spPr>
              <a:xfrm>
                <a:off x="2268606" y="4769247"/>
                <a:ext cx="2131068" cy="0"/>
              </a:xfrm>
              <a:prstGeom prst="straightConnector1">
                <a:avLst/>
              </a:prstGeom>
              <a:noFill/>
              <a:ln cap="flat" cmpd="sng" w="19050">
                <a:solidFill>
                  <a:srgbClr val="CACCCE"/>
                </a:solidFill>
                <a:prstDash val="solid"/>
                <a:miter lim="800000"/>
                <a:headEnd len="sm" w="sm" type="none"/>
                <a:tailEnd len="sm" w="sm" type="none"/>
              </a:ln>
            </p:spPr>
          </p:cxnSp>
          <p:cxnSp>
            <p:nvCxnSpPr>
              <p:cNvPr id="351" name="Google Shape;351;p50"/>
              <p:cNvCxnSpPr/>
              <p:nvPr/>
            </p:nvCxnSpPr>
            <p:spPr>
              <a:xfrm>
                <a:off x="4937749" y="4769247"/>
                <a:ext cx="2131068" cy="0"/>
              </a:xfrm>
              <a:prstGeom prst="straightConnector1">
                <a:avLst/>
              </a:prstGeom>
              <a:noFill/>
              <a:ln cap="flat" cmpd="sng" w="19050">
                <a:solidFill>
                  <a:srgbClr val="CACCCE"/>
                </a:solidFill>
                <a:prstDash val="solid"/>
                <a:miter lim="800000"/>
                <a:headEnd len="sm" w="sm" type="none"/>
                <a:tailEnd len="sm" w="sm" type="none"/>
              </a:ln>
            </p:spPr>
          </p:cxnSp>
          <p:cxnSp>
            <p:nvCxnSpPr>
              <p:cNvPr id="352" name="Google Shape;352;p50"/>
              <p:cNvCxnSpPr/>
              <p:nvPr/>
            </p:nvCxnSpPr>
            <p:spPr>
              <a:xfrm>
                <a:off x="7606892" y="4769247"/>
                <a:ext cx="2131068" cy="0"/>
              </a:xfrm>
              <a:prstGeom prst="straightConnector1">
                <a:avLst/>
              </a:prstGeom>
              <a:noFill/>
              <a:ln cap="flat" cmpd="sng" w="19050">
                <a:solidFill>
                  <a:srgbClr val="CACCCE"/>
                </a:solidFill>
                <a:prstDash val="solid"/>
                <a:miter lim="800000"/>
                <a:headEnd len="sm" w="sm" type="none"/>
                <a:tailEnd len="sm" w="sm" type="none"/>
              </a:ln>
            </p:spPr>
          </p:cxnSp>
        </p:grpSp>
        <p:sp>
          <p:nvSpPr>
            <p:cNvPr id="353" name="Google Shape;353;p50"/>
            <p:cNvSpPr/>
            <p:nvPr/>
          </p:nvSpPr>
          <p:spPr>
            <a:xfrm>
              <a:off x="1165217" y="5253515"/>
              <a:ext cx="1668702" cy="1118710"/>
            </a:xfrm>
            <a:prstGeom prst="rect">
              <a:avLst/>
            </a:prstGeom>
            <a:noFill/>
            <a:ln>
              <a:noFill/>
            </a:ln>
          </p:spPr>
          <p:txBody>
            <a:bodyPr anchorCtr="0" anchor="ctr" bIns="0" lIns="0" spcFirstLastPara="1" rIns="0" wrap="square" tIns="0">
              <a:noAutofit/>
            </a:bodyPr>
            <a:lstStyle/>
            <a:p>
              <a:pPr indent="0" lvl="0" marL="0" marR="0" rtl="0" algn="ctr">
                <a:lnSpc>
                  <a:spcPct val="222222"/>
                </a:lnSpc>
                <a:spcBef>
                  <a:spcPts val="0"/>
                </a:spcBef>
                <a:spcAft>
                  <a:spcPts val="0"/>
                </a:spcAft>
                <a:buNone/>
              </a:pPr>
              <a:r>
                <a:rPr lang="en" sz="700">
                  <a:solidFill>
                    <a:schemeClr val="lt2"/>
                  </a:solidFill>
                  <a:latin typeface="Raleway"/>
                  <a:ea typeface="Raleway"/>
                  <a:cs typeface="Raleway"/>
                  <a:sym typeface="Raleway"/>
                </a:rPr>
                <a:t>This letterhead design is meant  to project an image of profession and reliability This letterhead this.</a:t>
              </a:r>
              <a:endParaRPr sz="1100"/>
            </a:p>
          </p:txBody>
        </p:sp>
        <p:sp>
          <p:nvSpPr>
            <p:cNvPr id="354" name="Google Shape;354;p50"/>
            <p:cNvSpPr/>
            <p:nvPr/>
          </p:nvSpPr>
          <p:spPr>
            <a:xfrm>
              <a:off x="3834360" y="5253515"/>
              <a:ext cx="1668702" cy="1118710"/>
            </a:xfrm>
            <a:prstGeom prst="rect">
              <a:avLst/>
            </a:prstGeom>
            <a:noFill/>
            <a:ln>
              <a:noFill/>
            </a:ln>
          </p:spPr>
          <p:txBody>
            <a:bodyPr anchorCtr="0" anchor="ctr" bIns="0" lIns="0" spcFirstLastPara="1" rIns="0" wrap="square" tIns="0">
              <a:noAutofit/>
            </a:bodyPr>
            <a:lstStyle/>
            <a:p>
              <a:pPr indent="0" lvl="0" marL="0" marR="0" rtl="0" algn="ctr">
                <a:lnSpc>
                  <a:spcPct val="222222"/>
                </a:lnSpc>
                <a:spcBef>
                  <a:spcPts val="0"/>
                </a:spcBef>
                <a:spcAft>
                  <a:spcPts val="0"/>
                </a:spcAft>
                <a:buNone/>
              </a:pPr>
              <a:r>
                <a:rPr lang="en" sz="700">
                  <a:solidFill>
                    <a:schemeClr val="lt2"/>
                  </a:solidFill>
                  <a:latin typeface="Raleway"/>
                  <a:ea typeface="Raleway"/>
                  <a:cs typeface="Raleway"/>
                  <a:sym typeface="Raleway"/>
                </a:rPr>
                <a:t>This letterhead design is meant  to project an image of profession and reliability This letterhead this.</a:t>
              </a:r>
              <a:endParaRPr sz="1100"/>
            </a:p>
          </p:txBody>
        </p:sp>
        <p:sp>
          <p:nvSpPr>
            <p:cNvPr id="355" name="Google Shape;355;p50"/>
            <p:cNvSpPr/>
            <p:nvPr/>
          </p:nvSpPr>
          <p:spPr>
            <a:xfrm>
              <a:off x="6503503" y="5253515"/>
              <a:ext cx="1668702" cy="1118710"/>
            </a:xfrm>
            <a:prstGeom prst="rect">
              <a:avLst/>
            </a:prstGeom>
            <a:noFill/>
            <a:ln>
              <a:noFill/>
            </a:ln>
          </p:spPr>
          <p:txBody>
            <a:bodyPr anchorCtr="0" anchor="ctr" bIns="0" lIns="0" spcFirstLastPara="1" rIns="0" wrap="square" tIns="0">
              <a:noAutofit/>
            </a:bodyPr>
            <a:lstStyle/>
            <a:p>
              <a:pPr indent="0" lvl="0" marL="0" marR="0" rtl="0" algn="ctr">
                <a:lnSpc>
                  <a:spcPct val="222222"/>
                </a:lnSpc>
                <a:spcBef>
                  <a:spcPts val="0"/>
                </a:spcBef>
                <a:spcAft>
                  <a:spcPts val="0"/>
                </a:spcAft>
                <a:buNone/>
              </a:pPr>
              <a:r>
                <a:rPr lang="en" sz="700">
                  <a:solidFill>
                    <a:schemeClr val="lt2"/>
                  </a:solidFill>
                  <a:latin typeface="Raleway"/>
                  <a:ea typeface="Raleway"/>
                  <a:cs typeface="Raleway"/>
                  <a:sym typeface="Raleway"/>
                </a:rPr>
                <a:t>This letterhead design is meant  to project an image of profession and reliability This letterhead this.</a:t>
              </a:r>
              <a:endParaRPr sz="1100"/>
            </a:p>
          </p:txBody>
        </p:sp>
        <p:sp>
          <p:nvSpPr>
            <p:cNvPr id="356" name="Google Shape;356;p50"/>
            <p:cNvSpPr/>
            <p:nvPr/>
          </p:nvSpPr>
          <p:spPr>
            <a:xfrm>
              <a:off x="9172646" y="5253515"/>
              <a:ext cx="1668702" cy="1118710"/>
            </a:xfrm>
            <a:prstGeom prst="rect">
              <a:avLst/>
            </a:prstGeom>
            <a:noFill/>
            <a:ln>
              <a:noFill/>
            </a:ln>
          </p:spPr>
          <p:txBody>
            <a:bodyPr anchorCtr="0" anchor="ctr" bIns="0" lIns="0" spcFirstLastPara="1" rIns="0" wrap="square" tIns="0">
              <a:noAutofit/>
            </a:bodyPr>
            <a:lstStyle/>
            <a:p>
              <a:pPr indent="0" lvl="0" marL="0" marR="0" rtl="0" algn="ctr">
                <a:lnSpc>
                  <a:spcPct val="222222"/>
                </a:lnSpc>
                <a:spcBef>
                  <a:spcPts val="0"/>
                </a:spcBef>
                <a:spcAft>
                  <a:spcPts val="0"/>
                </a:spcAft>
                <a:buNone/>
              </a:pPr>
              <a:r>
                <a:rPr lang="en" sz="700">
                  <a:solidFill>
                    <a:schemeClr val="lt2"/>
                  </a:solidFill>
                  <a:latin typeface="Raleway"/>
                  <a:ea typeface="Raleway"/>
                  <a:cs typeface="Raleway"/>
                  <a:sym typeface="Raleway"/>
                </a:rPr>
                <a:t>This letterhead design is meant  to project an image of profession and reliability This letterhead this.</a:t>
              </a:r>
              <a:endParaRPr sz="1100"/>
            </a:p>
          </p:txBody>
        </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0" name="Shape 360"/>
        <p:cNvGrpSpPr/>
        <p:nvPr/>
      </p:nvGrpSpPr>
      <p:grpSpPr>
        <a:xfrm>
          <a:off x="0" y="0"/>
          <a:ext cx="0" cy="0"/>
          <a:chOff x="0" y="0"/>
          <a:chExt cx="0" cy="0"/>
        </a:xfrm>
      </p:grpSpPr>
      <p:grpSp>
        <p:nvGrpSpPr>
          <p:cNvPr id="361" name="Google Shape;361;p51"/>
          <p:cNvGrpSpPr/>
          <p:nvPr/>
        </p:nvGrpSpPr>
        <p:grpSpPr>
          <a:xfrm>
            <a:off x="1061698" y="1240973"/>
            <a:ext cx="2034268" cy="2481525"/>
            <a:chOff x="8302172" y="1654630"/>
            <a:chExt cx="2712357" cy="3308700"/>
          </a:xfrm>
        </p:grpSpPr>
        <p:sp>
          <p:nvSpPr>
            <p:cNvPr id="362" name="Google Shape;362;p51"/>
            <p:cNvSpPr txBox="1"/>
            <p:nvPr/>
          </p:nvSpPr>
          <p:spPr>
            <a:xfrm>
              <a:off x="8302172" y="1654630"/>
              <a:ext cx="1778907" cy="881010"/>
            </a:xfrm>
            <a:prstGeom prst="rect">
              <a:avLst/>
            </a:prstGeom>
            <a:no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None/>
              </a:pPr>
              <a:r>
                <a:rPr lang="en" sz="2300">
                  <a:solidFill>
                    <a:schemeClr val="dk1"/>
                  </a:solidFill>
                  <a:latin typeface="Arial"/>
                  <a:ea typeface="Arial"/>
                  <a:cs typeface="Arial"/>
                  <a:sym typeface="Arial"/>
                </a:rPr>
                <a:t>SIMPLE</a:t>
              </a:r>
              <a:endParaRPr sz="1100"/>
            </a:p>
            <a:p>
              <a:pPr indent="0" lvl="0" marL="0" marR="0" rtl="0" algn="l">
                <a:lnSpc>
                  <a:spcPct val="100000"/>
                </a:lnSpc>
                <a:spcBef>
                  <a:spcPts val="0"/>
                </a:spcBef>
                <a:spcAft>
                  <a:spcPts val="0"/>
                </a:spcAft>
                <a:buNone/>
              </a:pPr>
              <a:r>
                <a:rPr lang="en" sz="2300">
                  <a:solidFill>
                    <a:schemeClr val="dk1"/>
                  </a:solidFill>
                  <a:latin typeface="Arial"/>
                  <a:ea typeface="Arial"/>
                  <a:cs typeface="Arial"/>
                  <a:sym typeface="Arial"/>
                </a:rPr>
                <a:t>WORK </a:t>
              </a:r>
              <a:endParaRPr sz="1100"/>
            </a:p>
          </p:txBody>
        </p:sp>
        <p:cxnSp>
          <p:nvCxnSpPr>
            <p:cNvPr id="363" name="Google Shape;363;p51"/>
            <p:cNvCxnSpPr/>
            <p:nvPr/>
          </p:nvCxnSpPr>
          <p:spPr>
            <a:xfrm>
              <a:off x="8302172" y="3066685"/>
              <a:ext cx="2712357" cy="0"/>
            </a:xfrm>
            <a:prstGeom prst="straightConnector1">
              <a:avLst/>
            </a:prstGeom>
            <a:noFill/>
            <a:ln cap="flat" cmpd="sng" w="12700">
              <a:solidFill>
                <a:srgbClr val="BFBFBF"/>
              </a:solidFill>
              <a:prstDash val="solid"/>
              <a:miter lim="800000"/>
              <a:headEnd len="sm" w="sm" type="none"/>
              <a:tailEnd len="sm" w="sm" type="none"/>
            </a:ln>
          </p:spPr>
        </p:cxnSp>
        <p:sp>
          <p:nvSpPr>
            <p:cNvPr id="364" name="Google Shape;364;p51"/>
            <p:cNvSpPr txBox="1"/>
            <p:nvPr/>
          </p:nvSpPr>
          <p:spPr>
            <a:xfrm>
              <a:off x="8302172" y="3618731"/>
              <a:ext cx="2712357" cy="1344599"/>
            </a:xfrm>
            <a:prstGeom prst="rect">
              <a:avLst/>
            </a:prstGeom>
            <a:noFill/>
            <a:ln>
              <a:noFill/>
            </a:ln>
          </p:spPr>
          <p:txBody>
            <a:bodyPr anchorCtr="0" anchor="t" bIns="34275" lIns="68575" spcFirstLastPara="1" rIns="68575" wrap="square" tIns="34275">
              <a:noAutofit/>
            </a:bodyPr>
            <a:lstStyle/>
            <a:p>
              <a:pPr indent="0" lvl="0" marL="0" marR="0" rtl="0" algn="l">
                <a:lnSpc>
                  <a:spcPct val="192307"/>
                </a:lnSpc>
                <a:spcBef>
                  <a:spcPts val="0"/>
                </a:spcBef>
                <a:spcAft>
                  <a:spcPts val="0"/>
                </a:spcAft>
                <a:buNone/>
              </a:pPr>
              <a:r>
                <a:rPr i="1" lang="en" sz="1000">
                  <a:solidFill>
                    <a:srgbClr val="7F7F7F"/>
                  </a:solidFill>
                  <a:latin typeface="Arial"/>
                  <a:ea typeface="Arial"/>
                  <a:cs typeface="Arial"/>
                  <a:sym typeface="Arial"/>
                </a:rPr>
                <a:t>Have them for one. Living grass to for can't gathered waters had winged. Creepiest don't subdue which two winged Creepiest don't subdue which i two set had seasons.</a:t>
              </a:r>
              <a:endParaRPr sz="1100"/>
            </a:p>
          </p:txBody>
        </p:sp>
      </p:grpSp>
      <p:pic>
        <p:nvPicPr>
          <p:cNvPr id="365" name="Google Shape;365;p51"/>
          <p:cNvPicPr preferRelativeResize="0"/>
          <p:nvPr>
            <p:ph idx="4" type="pic"/>
          </p:nvPr>
        </p:nvPicPr>
        <p:blipFill rotWithShape="1">
          <a:blip r:embed="rId3">
            <a:alphaModFix/>
          </a:blip>
          <a:srcRect b="0" l="5726" r="5725" t="0"/>
          <a:stretch/>
        </p:blipFill>
        <p:spPr>
          <a:xfrm>
            <a:off x="4041079" y="1023038"/>
            <a:ext cx="2057396" cy="3097425"/>
          </a:xfrm>
          <a:prstGeom prst="rect">
            <a:avLst/>
          </a:prstGeom>
          <a:noFill/>
          <a:ln>
            <a:noFill/>
          </a:ln>
        </p:spPr>
      </p:pic>
      <p:pic>
        <p:nvPicPr>
          <p:cNvPr id="366" name="Google Shape;366;p51"/>
          <p:cNvPicPr preferRelativeResize="0"/>
          <p:nvPr>
            <p:ph idx="2" type="pic"/>
          </p:nvPr>
        </p:nvPicPr>
        <p:blipFill rotWithShape="1">
          <a:blip r:embed="rId4">
            <a:alphaModFix/>
          </a:blip>
          <a:srcRect b="25867" l="0" r="0" t="25867"/>
          <a:stretch/>
        </p:blipFill>
        <p:spPr>
          <a:xfrm>
            <a:off x="6217540" y="1023037"/>
            <a:ext cx="2057397" cy="1489184"/>
          </a:xfrm>
          <a:prstGeom prst="rect">
            <a:avLst/>
          </a:prstGeom>
          <a:noFill/>
          <a:ln>
            <a:noFill/>
          </a:ln>
        </p:spPr>
      </p:pic>
      <p:pic>
        <p:nvPicPr>
          <p:cNvPr id="367" name="Google Shape;367;p51"/>
          <p:cNvPicPr preferRelativeResize="0"/>
          <p:nvPr>
            <p:ph idx="3" type="pic"/>
          </p:nvPr>
        </p:nvPicPr>
        <p:blipFill rotWithShape="1">
          <a:blip r:embed="rId5">
            <a:alphaModFix/>
          </a:blip>
          <a:srcRect b="3666" l="0" r="0" t="3666"/>
          <a:stretch/>
        </p:blipFill>
        <p:spPr>
          <a:xfrm>
            <a:off x="6217540" y="2631280"/>
            <a:ext cx="2057397" cy="1489184"/>
          </a:xfrm>
          <a:prstGeom prst="rect">
            <a:avLst/>
          </a:prstGeom>
          <a:noFill/>
          <a:ln>
            <a:noFill/>
          </a:ln>
        </p:spPr>
      </p:pic>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71" name="Shape 371"/>
        <p:cNvGrpSpPr/>
        <p:nvPr/>
      </p:nvGrpSpPr>
      <p:grpSpPr>
        <a:xfrm>
          <a:off x="0" y="0"/>
          <a:ext cx="0" cy="0"/>
          <a:chOff x="0" y="0"/>
          <a:chExt cx="0" cy="0"/>
        </a:xfrm>
      </p:grpSpPr>
      <p:pic>
        <p:nvPicPr>
          <p:cNvPr id="372" name="Google Shape;372;p52"/>
          <p:cNvPicPr preferRelativeResize="0"/>
          <p:nvPr>
            <p:ph idx="3" type="pic"/>
          </p:nvPr>
        </p:nvPicPr>
        <p:blipFill rotWithShape="1">
          <a:blip r:embed="rId3">
            <a:alphaModFix/>
          </a:blip>
          <a:srcRect b="2849" l="0" r="0" t="12672"/>
          <a:stretch/>
        </p:blipFill>
        <p:spPr>
          <a:xfrm>
            <a:off x="0" y="0"/>
            <a:ext cx="9143999" cy="5156522"/>
          </a:xfrm>
          <a:prstGeom prst="rect">
            <a:avLst/>
          </a:prstGeom>
          <a:noFill/>
          <a:ln>
            <a:noFill/>
          </a:ln>
        </p:spPr>
      </p:pic>
      <p:pic>
        <p:nvPicPr>
          <p:cNvPr id="373" name="Google Shape;373;p52"/>
          <p:cNvPicPr preferRelativeResize="0"/>
          <p:nvPr>
            <p:ph idx="2" type="pic"/>
          </p:nvPr>
        </p:nvPicPr>
        <p:blipFill rotWithShape="1">
          <a:blip r:embed="rId4">
            <a:alphaModFix/>
          </a:blip>
          <a:srcRect b="0" l="16756" r="16755" t="0"/>
          <a:stretch/>
        </p:blipFill>
        <p:spPr>
          <a:xfrm>
            <a:off x="0" y="0"/>
            <a:ext cx="5143500" cy="5156522"/>
          </a:xfrm>
          <a:prstGeom prst="rtTriangle">
            <a:avLst/>
          </a:prstGeom>
          <a:noFill/>
          <a:ln>
            <a:noFill/>
          </a:ln>
        </p:spPr>
      </p:pic>
      <p:grpSp>
        <p:nvGrpSpPr>
          <p:cNvPr id="374" name="Google Shape;374;p52"/>
          <p:cNvGrpSpPr/>
          <p:nvPr/>
        </p:nvGrpSpPr>
        <p:grpSpPr>
          <a:xfrm>
            <a:off x="3729380" y="2578261"/>
            <a:ext cx="3584461" cy="1008449"/>
            <a:chOff x="6235248" y="3747432"/>
            <a:chExt cx="4779281" cy="1344599"/>
          </a:xfrm>
        </p:grpSpPr>
        <p:sp>
          <p:nvSpPr>
            <p:cNvPr id="375" name="Google Shape;375;p52"/>
            <p:cNvSpPr txBox="1"/>
            <p:nvPr/>
          </p:nvSpPr>
          <p:spPr>
            <a:xfrm>
              <a:off x="6235248" y="3813715"/>
              <a:ext cx="1778907" cy="881010"/>
            </a:xfrm>
            <a:prstGeom prst="rect">
              <a:avLst/>
            </a:prstGeom>
            <a:noFill/>
            <a:ln>
              <a:noFill/>
            </a:ln>
          </p:spPr>
          <p:txBody>
            <a:bodyPr anchorCtr="0" anchor="ctr" bIns="34275" lIns="68575" spcFirstLastPara="1" rIns="68575" wrap="square" tIns="34275">
              <a:noAutofit/>
            </a:bodyPr>
            <a:lstStyle/>
            <a:p>
              <a:pPr indent="0" lvl="0" marL="0" marR="0" rtl="0" algn="r">
                <a:lnSpc>
                  <a:spcPct val="100000"/>
                </a:lnSpc>
                <a:spcBef>
                  <a:spcPts val="0"/>
                </a:spcBef>
                <a:spcAft>
                  <a:spcPts val="0"/>
                </a:spcAft>
                <a:buNone/>
              </a:pPr>
              <a:r>
                <a:rPr lang="en" sz="2300">
                  <a:solidFill>
                    <a:schemeClr val="dk1"/>
                  </a:solidFill>
                  <a:latin typeface="Arial"/>
                  <a:ea typeface="Arial"/>
                  <a:cs typeface="Arial"/>
                  <a:sym typeface="Arial"/>
                </a:rPr>
                <a:t>SIMPLE</a:t>
              </a:r>
              <a:endParaRPr sz="1100"/>
            </a:p>
            <a:p>
              <a:pPr indent="0" lvl="0" marL="0" marR="0" rtl="0" algn="r">
                <a:lnSpc>
                  <a:spcPct val="100000"/>
                </a:lnSpc>
                <a:spcBef>
                  <a:spcPts val="0"/>
                </a:spcBef>
                <a:spcAft>
                  <a:spcPts val="0"/>
                </a:spcAft>
                <a:buNone/>
              </a:pPr>
              <a:r>
                <a:rPr lang="en" sz="2300">
                  <a:solidFill>
                    <a:schemeClr val="dk1"/>
                  </a:solidFill>
                  <a:latin typeface="Arial"/>
                  <a:ea typeface="Arial"/>
                  <a:cs typeface="Arial"/>
                  <a:sym typeface="Arial"/>
                </a:rPr>
                <a:t>WORK </a:t>
              </a:r>
              <a:endParaRPr sz="1100"/>
            </a:p>
          </p:txBody>
        </p:sp>
        <p:sp>
          <p:nvSpPr>
            <p:cNvPr id="376" name="Google Shape;376;p52"/>
            <p:cNvSpPr txBox="1"/>
            <p:nvPr/>
          </p:nvSpPr>
          <p:spPr>
            <a:xfrm>
              <a:off x="8302172" y="3747432"/>
              <a:ext cx="2712357" cy="1344599"/>
            </a:xfrm>
            <a:prstGeom prst="rect">
              <a:avLst/>
            </a:prstGeom>
            <a:noFill/>
            <a:ln>
              <a:noFill/>
            </a:ln>
          </p:spPr>
          <p:txBody>
            <a:bodyPr anchorCtr="0" anchor="t" bIns="34275" lIns="68575" spcFirstLastPara="1" rIns="68575" wrap="square" tIns="34275">
              <a:noAutofit/>
            </a:bodyPr>
            <a:lstStyle/>
            <a:p>
              <a:pPr indent="0" lvl="0" marL="0" marR="0" rtl="0" algn="l">
                <a:lnSpc>
                  <a:spcPct val="192307"/>
                </a:lnSpc>
                <a:spcBef>
                  <a:spcPts val="0"/>
                </a:spcBef>
                <a:spcAft>
                  <a:spcPts val="0"/>
                </a:spcAft>
                <a:buNone/>
              </a:pPr>
              <a:r>
                <a:rPr i="1" lang="en" sz="1000">
                  <a:solidFill>
                    <a:srgbClr val="7F7F7F"/>
                  </a:solidFill>
                  <a:latin typeface="Arial"/>
                  <a:ea typeface="Arial"/>
                  <a:cs typeface="Arial"/>
                  <a:sym typeface="Arial"/>
                </a:rPr>
                <a:t>Have them for one. Living grass to for can't gathered waters had winged. Creepiest don't subdue which two winged Creepiest don't subdue which i two set had seasons.</a:t>
              </a:r>
              <a:endParaRPr sz="1100"/>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1" name="Shape 131"/>
        <p:cNvGrpSpPr/>
        <p:nvPr/>
      </p:nvGrpSpPr>
      <p:grpSpPr>
        <a:xfrm>
          <a:off x="0" y="0"/>
          <a:ext cx="0" cy="0"/>
          <a:chOff x="0" y="0"/>
          <a:chExt cx="0" cy="0"/>
        </a:xfrm>
      </p:grpSpPr>
      <p:pic>
        <p:nvPicPr>
          <p:cNvPr id="132" name="Google Shape;132;p35"/>
          <p:cNvPicPr preferRelativeResize="0"/>
          <p:nvPr>
            <p:ph idx="2" type="pic"/>
          </p:nvPr>
        </p:nvPicPr>
        <p:blipFill rotWithShape="1">
          <a:blip r:embed="rId3">
            <a:alphaModFix/>
          </a:blip>
          <a:srcRect b="0" l="6987" r="6986" t="0"/>
          <a:stretch/>
        </p:blipFill>
        <p:spPr>
          <a:xfrm>
            <a:off x="4572000" y="1321998"/>
            <a:ext cx="3248025" cy="2499506"/>
          </a:xfrm>
          <a:prstGeom prst="rect">
            <a:avLst/>
          </a:prstGeom>
          <a:noFill/>
          <a:ln>
            <a:noFill/>
          </a:ln>
        </p:spPr>
      </p:pic>
      <p:pic>
        <p:nvPicPr>
          <p:cNvPr id="133" name="Google Shape;133;p35"/>
          <p:cNvPicPr preferRelativeResize="0"/>
          <p:nvPr>
            <p:ph idx="3" type="pic"/>
          </p:nvPr>
        </p:nvPicPr>
        <p:blipFill rotWithShape="1">
          <a:blip r:embed="rId4">
            <a:alphaModFix/>
          </a:blip>
          <a:srcRect b="27780" l="0" r="0" t="27781"/>
          <a:stretch/>
        </p:blipFill>
        <p:spPr>
          <a:xfrm>
            <a:off x="1323975" y="1321998"/>
            <a:ext cx="3248025" cy="2499506"/>
          </a:xfrm>
          <a:prstGeom prst="rect">
            <a:avLst/>
          </a:prstGeom>
          <a:noFill/>
          <a:ln>
            <a:noFill/>
          </a:ln>
        </p:spPr>
      </p:pic>
      <p:sp>
        <p:nvSpPr>
          <p:cNvPr id="134" name="Google Shape;134;p35"/>
          <p:cNvSpPr/>
          <p:nvPr/>
        </p:nvSpPr>
        <p:spPr>
          <a:xfrm>
            <a:off x="598867" y="598867"/>
            <a:ext cx="7946266" cy="3945767"/>
          </a:xfrm>
          <a:prstGeom prst="rect">
            <a:avLst/>
          </a:prstGeom>
          <a:noFill/>
          <a:ln cap="flat" cmpd="sng" w="25400">
            <a:solidFill>
              <a:srgbClr val="D8D8D8"/>
            </a:solidFill>
            <a:prstDash val="solid"/>
            <a:miter lim="800000"/>
            <a:headEnd len="sm" w="sm" type="none"/>
            <a:tailEnd len="sm" w="sm" type="none"/>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grpSp>
        <p:nvGrpSpPr>
          <p:cNvPr id="135" name="Google Shape;135;p35"/>
          <p:cNvGrpSpPr/>
          <p:nvPr/>
        </p:nvGrpSpPr>
        <p:grpSpPr>
          <a:xfrm>
            <a:off x="3145664" y="2441123"/>
            <a:ext cx="2852672" cy="261256"/>
            <a:chOff x="629375" y="5558813"/>
            <a:chExt cx="3803562" cy="348341"/>
          </a:xfrm>
        </p:grpSpPr>
        <p:sp>
          <p:nvSpPr>
            <p:cNvPr id="136" name="Google Shape;136;p35"/>
            <p:cNvSpPr/>
            <p:nvPr/>
          </p:nvSpPr>
          <p:spPr>
            <a:xfrm>
              <a:off x="629377" y="5558813"/>
              <a:ext cx="3803560" cy="348341"/>
            </a:xfrm>
            <a:prstGeom prst="rect">
              <a:avLst/>
            </a:prstGeom>
            <a:solidFill>
              <a:schemeClr val="lt1"/>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b="0" i="0" sz="1400" u="none" cap="none" strike="noStrike">
                <a:solidFill>
                  <a:schemeClr val="lt1"/>
                </a:solidFill>
                <a:latin typeface="Montserrat"/>
                <a:ea typeface="Montserrat"/>
                <a:cs typeface="Montserrat"/>
                <a:sym typeface="Montserrat"/>
              </a:endParaRPr>
            </a:p>
          </p:txBody>
        </p:sp>
        <p:sp>
          <p:nvSpPr>
            <p:cNvPr id="137" name="Google Shape;137;p35"/>
            <p:cNvSpPr txBox="1"/>
            <p:nvPr/>
          </p:nvSpPr>
          <p:spPr>
            <a:xfrm>
              <a:off x="629375" y="5586789"/>
              <a:ext cx="3803562" cy="292388"/>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b="0" i="0" lang="en" sz="1000" u="none" cap="none" strike="noStrike">
                  <a:solidFill>
                    <a:srgbClr val="7F7F7F"/>
                  </a:solidFill>
                  <a:latin typeface="Arial"/>
                  <a:ea typeface="Arial"/>
                  <a:cs typeface="Arial"/>
                  <a:sym typeface="Arial"/>
                </a:rPr>
                <a:t>C R E A T I V E  P R  E S E N T A T I  O N</a:t>
              </a:r>
              <a:endParaRPr sz="1100"/>
            </a:p>
          </p:txBody>
        </p:sp>
      </p:gr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80" name="Shape 380"/>
        <p:cNvGrpSpPr/>
        <p:nvPr/>
      </p:nvGrpSpPr>
      <p:grpSpPr>
        <a:xfrm>
          <a:off x="0" y="0"/>
          <a:ext cx="0" cy="0"/>
          <a:chOff x="0" y="0"/>
          <a:chExt cx="0" cy="0"/>
        </a:xfrm>
      </p:grpSpPr>
      <p:pic>
        <p:nvPicPr>
          <p:cNvPr id="381" name="Google Shape;381;p53"/>
          <p:cNvPicPr preferRelativeResize="0"/>
          <p:nvPr>
            <p:ph idx="2" type="pic"/>
          </p:nvPr>
        </p:nvPicPr>
        <p:blipFill rotWithShape="1">
          <a:blip r:embed="rId3">
            <a:alphaModFix/>
          </a:blip>
          <a:srcRect b="5931" l="0" r="0" t="5931"/>
          <a:stretch/>
        </p:blipFill>
        <p:spPr>
          <a:xfrm>
            <a:off x="571500" y="746762"/>
            <a:ext cx="2757488" cy="3649976"/>
          </a:xfrm>
          <a:prstGeom prst="rect">
            <a:avLst/>
          </a:prstGeom>
          <a:noFill/>
          <a:ln>
            <a:noFill/>
          </a:ln>
        </p:spPr>
      </p:pic>
      <p:pic>
        <p:nvPicPr>
          <p:cNvPr id="382" name="Google Shape;382;p53"/>
          <p:cNvPicPr preferRelativeResize="0"/>
          <p:nvPr>
            <p:ph idx="3" type="pic"/>
          </p:nvPr>
        </p:nvPicPr>
        <p:blipFill rotWithShape="1">
          <a:blip r:embed="rId4">
            <a:alphaModFix/>
          </a:blip>
          <a:srcRect b="0" l="23157" r="23157" t="0"/>
          <a:stretch/>
        </p:blipFill>
        <p:spPr>
          <a:xfrm>
            <a:off x="3471862" y="746762"/>
            <a:ext cx="1960109" cy="3649974"/>
          </a:xfrm>
          <a:prstGeom prst="rect">
            <a:avLst/>
          </a:prstGeom>
          <a:noFill/>
          <a:ln>
            <a:noFill/>
          </a:ln>
        </p:spPr>
      </p:pic>
      <p:grpSp>
        <p:nvGrpSpPr>
          <p:cNvPr id="383" name="Google Shape;383;p53"/>
          <p:cNvGrpSpPr/>
          <p:nvPr/>
        </p:nvGrpSpPr>
        <p:grpSpPr>
          <a:xfrm>
            <a:off x="6226629" y="1330986"/>
            <a:ext cx="2034268" cy="2481525"/>
            <a:chOff x="8302172" y="1654630"/>
            <a:chExt cx="2712357" cy="3308700"/>
          </a:xfrm>
        </p:grpSpPr>
        <p:sp>
          <p:nvSpPr>
            <p:cNvPr id="384" name="Google Shape;384;p53"/>
            <p:cNvSpPr txBox="1"/>
            <p:nvPr/>
          </p:nvSpPr>
          <p:spPr>
            <a:xfrm>
              <a:off x="8302172" y="1654630"/>
              <a:ext cx="1778907" cy="881010"/>
            </a:xfrm>
            <a:prstGeom prst="rect">
              <a:avLst/>
            </a:prstGeom>
            <a:no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None/>
              </a:pPr>
              <a:r>
                <a:rPr lang="en" sz="2300">
                  <a:solidFill>
                    <a:schemeClr val="dk1"/>
                  </a:solidFill>
                  <a:latin typeface="Arial"/>
                  <a:ea typeface="Arial"/>
                  <a:cs typeface="Arial"/>
                  <a:sym typeface="Arial"/>
                </a:rPr>
                <a:t>SIMPLE</a:t>
              </a:r>
              <a:endParaRPr sz="1100"/>
            </a:p>
            <a:p>
              <a:pPr indent="0" lvl="0" marL="0" marR="0" rtl="0" algn="l">
                <a:lnSpc>
                  <a:spcPct val="100000"/>
                </a:lnSpc>
                <a:spcBef>
                  <a:spcPts val="0"/>
                </a:spcBef>
                <a:spcAft>
                  <a:spcPts val="0"/>
                </a:spcAft>
                <a:buNone/>
              </a:pPr>
              <a:r>
                <a:rPr lang="en" sz="2300">
                  <a:solidFill>
                    <a:schemeClr val="dk1"/>
                  </a:solidFill>
                  <a:latin typeface="Arial"/>
                  <a:ea typeface="Arial"/>
                  <a:cs typeface="Arial"/>
                  <a:sym typeface="Arial"/>
                </a:rPr>
                <a:t>WORK </a:t>
              </a:r>
              <a:endParaRPr sz="1100"/>
            </a:p>
          </p:txBody>
        </p:sp>
        <p:cxnSp>
          <p:nvCxnSpPr>
            <p:cNvPr id="385" name="Google Shape;385;p53"/>
            <p:cNvCxnSpPr/>
            <p:nvPr/>
          </p:nvCxnSpPr>
          <p:spPr>
            <a:xfrm>
              <a:off x="8302172" y="3066685"/>
              <a:ext cx="2712357" cy="0"/>
            </a:xfrm>
            <a:prstGeom prst="straightConnector1">
              <a:avLst/>
            </a:prstGeom>
            <a:noFill/>
            <a:ln cap="flat" cmpd="sng" w="12700">
              <a:solidFill>
                <a:srgbClr val="BFBFBF"/>
              </a:solidFill>
              <a:prstDash val="solid"/>
              <a:miter lim="800000"/>
              <a:headEnd len="sm" w="sm" type="none"/>
              <a:tailEnd len="sm" w="sm" type="none"/>
            </a:ln>
          </p:spPr>
        </p:cxnSp>
        <p:sp>
          <p:nvSpPr>
            <p:cNvPr id="386" name="Google Shape;386;p53"/>
            <p:cNvSpPr txBox="1"/>
            <p:nvPr/>
          </p:nvSpPr>
          <p:spPr>
            <a:xfrm>
              <a:off x="8302172" y="3618731"/>
              <a:ext cx="2712357" cy="1344599"/>
            </a:xfrm>
            <a:prstGeom prst="rect">
              <a:avLst/>
            </a:prstGeom>
            <a:noFill/>
            <a:ln>
              <a:noFill/>
            </a:ln>
          </p:spPr>
          <p:txBody>
            <a:bodyPr anchorCtr="0" anchor="t" bIns="34275" lIns="68575" spcFirstLastPara="1" rIns="68575" wrap="square" tIns="34275">
              <a:noAutofit/>
            </a:bodyPr>
            <a:lstStyle/>
            <a:p>
              <a:pPr indent="0" lvl="0" marL="0" marR="0" rtl="0" algn="l">
                <a:lnSpc>
                  <a:spcPct val="192307"/>
                </a:lnSpc>
                <a:spcBef>
                  <a:spcPts val="0"/>
                </a:spcBef>
                <a:spcAft>
                  <a:spcPts val="0"/>
                </a:spcAft>
                <a:buNone/>
              </a:pPr>
              <a:r>
                <a:rPr i="1" lang="en" sz="1000">
                  <a:solidFill>
                    <a:srgbClr val="7F7F7F"/>
                  </a:solidFill>
                  <a:latin typeface="Arial"/>
                  <a:ea typeface="Arial"/>
                  <a:cs typeface="Arial"/>
                  <a:sym typeface="Arial"/>
                </a:rPr>
                <a:t>Have them for one. Living grass to for can't gathered waters had winged. Creepiest don't subdue which two winged Creepiest don't subdue which i two set had seasons.</a:t>
              </a:r>
              <a:endParaRPr sz="1100"/>
            </a:p>
          </p:txBody>
        </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90" name="Shape 390"/>
        <p:cNvGrpSpPr/>
        <p:nvPr/>
      </p:nvGrpSpPr>
      <p:grpSpPr>
        <a:xfrm>
          <a:off x="0" y="0"/>
          <a:ext cx="0" cy="0"/>
          <a:chOff x="0" y="0"/>
          <a:chExt cx="0" cy="0"/>
        </a:xfrm>
      </p:grpSpPr>
      <p:sp>
        <p:nvSpPr>
          <p:cNvPr id="391" name="Google Shape;391;p54"/>
          <p:cNvSpPr/>
          <p:nvPr/>
        </p:nvSpPr>
        <p:spPr>
          <a:xfrm>
            <a:off x="3162300" y="342900"/>
            <a:ext cx="2819401" cy="2228850"/>
          </a:xfrm>
          <a:prstGeom prst="rect">
            <a:avLst/>
          </a:prstGeom>
          <a:solidFill>
            <a:srgbClr val="3E4143">
              <a:alpha val="24705"/>
            </a:srgb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392" name="Google Shape;392;p54"/>
          <p:cNvSpPr/>
          <p:nvPr/>
        </p:nvSpPr>
        <p:spPr>
          <a:xfrm>
            <a:off x="5981700" y="2571750"/>
            <a:ext cx="2819401" cy="2228850"/>
          </a:xfrm>
          <a:prstGeom prst="rect">
            <a:avLst/>
          </a:prstGeom>
          <a:solidFill>
            <a:srgbClr val="262626"/>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393" name="Google Shape;393;p54"/>
          <p:cNvGrpSpPr/>
          <p:nvPr/>
        </p:nvGrpSpPr>
        <p:grpSpPr>
          <a:xfrm>
            <a:off x="3693942" y="825733"/>
            <a:ext cx="1841633" cy="1263242"/>
            <a:chOff x="7054514" y="1760562"/>
            <a:chExt cx="2455511" cy="1684322"/>
          </a:xfrm>
        </p:grpSpPr>
        <p:sp>
          <p:nvSpPr>
            <p:cNvPr id="394" name="Google Shape;394;p54"/>
            <p:cNvSpPr txBox="1"/>
            <p:nvPr/>
          </p:nvSpPr>
          <p:spPr>
            <a:xfrm>
              <a:off x="7054525" y="2619584"/>
              <a:ext cx="2455500" cy="825300"/>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i="1" lang="en" sz="700">
                  <a:solidFill>
                    <a:schemeClr val="lt1"/>
                  </a:solidFill>
                  <a:latin typeface="Raleway"/>
                  <a:ea typeface="Raleway"/>
                  <a:cs typeface="Raleway"/>
                  <a:sym typeface="Raleway"/>
                </a:rPr>
                <a:t>Have them for one. Living grass to for can't subdue which i two set had seasons. Fifth you'll, man wherein seas our</a:t>
              </a:r>
              <a:endParaRPr sz="1100"/>
            </a:p>
          </p:txBody>
        </p:sp>
        <p:sp>
          <p:nvSpPr>
            <p:cNvPr id="395" name="Google Shape;395;p54"/>
            <p:cNvSpPr txBox="1"/>
            <p:nvPr/>
          </p:nvSpPr>
          <p:spPr>
            <a:xfrm>
              <a:off x="7054514" y="1760562"/>
              <a:ext cx="1472812" cy="292388"/>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000">
                  <a:solidFill>
                    <a:schemeClr val="lt1"/>
                  </a:solidFill>
                  <a:latin typeface="Raleway"/>
                  <a:ea typeface="Raleway"/>
                  <a:cs typeface="Raleway"/>
                  <a:sym typeface="Raleway"/>
                </a:rPr>
                <a:t>This is Minimal</a:t>
              </a:r>
              <a:endParaRPr sz="1100"/>
            </a:p>
          </p:txBody>
        </p:sp>
        <p:cxnSp>
          <p:nvCxnSpPr>
            <p:cNvPr id="396" name="Google Shape;396;p54"/>
            <p:cNvCxnSpPr/>
            <p:nvPr/>
          </p:nvCxnSpPr>
          <p:spPr>
            <a:xfrm>
              <a:off x="7725228" y="2247054"/>
              <a:ext cx="0" cy="256087"/>
            </a:xfrm>
            <a:prstGeom prst="straightConnector1">
              <a:avLst/>
            </a:prstGeom>
            <a:noFill/>
            <a:ln cap="flat" cmpd="sng" w="25400">
              <a:solidFill>
                <a:schemeClr val="lt1"/>
              </a:solidFill>
              <a:prstDash val="solid"/>
              <a:miter lim="800000"/>
              <a:headEnd len="sm" w="sm" type="none"/>
              <a:tailEnd len="sm" w="sm" type="none"/>
            </a:ln>
          </p:spPr>
        </p:cxnSp>
      </p:grpSp>
      <p:grpSp>
        <p:nvGrpSpPr>
          <p:cNvPr id="397" name="Google Shape;397;p54"/>
          <p:cNvGrpSpPr/>
          <p:nvPr/>
        </p:nvGrpSpPr>
        <p:grpSpPr>
          <a:xfrm>
            <a:off x="6513342" y="3054583"/>
            <a:ext cx="1886409" cy="1263242"/>
            <a:chOff x="7054514" y="1760562"/>
            <a:chExt cx="2515211" cy="1684323"/>
          </a:xfrm>
        </p:grpSpPr>
        <p:sp>
          <p:nvSpPr>
            <p:cNvPr id="398" name="Google Shape;398;p54"/>
            <p:cNvSpPr txBox="1"/>
            <p:nvPr/>
          </p:nvSpPr>
          <p:spPr>
            <a:xfrm>
              <a:off x="7054525" y="2619585"/>
              <a:ext cx="2515200" cy="825300"/>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i="1" lang="en" sz="700">
                  <a:solidFill>
                    <a:srgbClr val="7F7F7F"/>
                  </a:solidFill>
                  <a:latin typeface="Raleway"/>
                  <a:ea typeface="Raleway"/>
                  <a:cs typeface="Raleway"/>
                  <a:sym typeface="Raleway"/>
                </a:rPr>
                <a:t>Have them for one. Living grass to for can't subdue which i two set had seasons. Fifth you'll, man wherein seas our</a:t>
              </a:r>
              <a:endParaRPr sz="1100"/>
            </a:p>
          </p:txBody>
        </p:sp>
        <p:sp>
          <p:nvSpPr>
            <p:cNvPr id="399" name="Google Shape;399;p54"/>
            <p:cNvSpPr txBox="1"/>
            <p:nvPr/>
          </p:nvSpPr>
          <p:spPr>
            <a:xfrm>
              <a:off x="7054514" y="1760562"/>
              <a:ext cx="1472812" cy="292388"/>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000">
                  <a:solidFill>
                    <a:schemeClr val="lt1"/>
                  </a:solidFill>
                  <a:latin typeface="Raleway"/>
                  <a:ea typeface="Raleway"/>
                  <a:cs typeface="Raleway"/>
                  <a:sym typeface="Raleway"/>
                </a:rPr>
                <a:t>This is Minimal</a:t>
              </a:r>
              <a:endParaRPr sz="1100"/>
            </a:p>
          </p:txBody>
        </p:sp>
        <p:cxnSp>
          <p:nvCxnSpPr>
            <p:cNvPr id="400" name="Google Shape;400;p54"/>
            <p:cNvCxnSpPr/>
            <p:nvPr/>
          </p:nvCxnSpPr>
          <p:spPr>
            <a:xfrm>
              <a:off x="7725228" y="2247054"/>
              <a:ext cx="0" cy="256087"/>
            </a:xfrm>
            <a:prstGeom prst="straightConnector1">
              <a:avLst/>
            </a:prstGeom>
            <a:noFill/>
            <a:ln cap="flat" cmpd="sng" w="25400">
              <a:solidFill>
                <a:schemeClr val="lt1"/>
              </a:solidFill>
              <a:prstDash val="solid"/>
              <a:miter lim="800000"/>
              <a:headEnd len="sm" w="sm" type="none"/>
              <a:tailEnd len="sm" w="sm" type="none"/>
            </a:ln>
          </p:spPr>
        </p:cxnSp>
      </p:grpSp>
      <p:sp>
        <p:nvSpPr>
          <p:cNvPr id="401" name="Google Shape;401;p54"/>
          <p:cNvSpPr/>
          <p:nvPr/>
        </p:nvSpPr>
        <p:spPr>
          <a:xfrm>
            <a:off x="342899" y="2571750"/>
            <a:ext cx="2819401" cy="2228850"/>
          </a:xfrm>
          <a:prstGeom prst="rect">
            <a:avLst/>
          </a:prstGeom>
          <a:solidFill>
            <a:srgbClr val="F2F2F2"/>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grpSp>
        <p:nvGrpSpPr>
          <p:cNvPr id="402" name="Google Shape;402;p54"/>
          <p:cNvGrpSpPr/>
          <p:nvPr/>
        </p:nvGrpSpPr>
        <p:grpSpPr>
          <a:xfrm>
            <a:off x="874542" y="3054583"/>
            <a:ext cx="1841633" cy="1263242"/>
            <a:chOff x="7054514" y="1760562"/>
            <a:chExt cx="2455511" cy="1684323"/>
          </a:xfrm>
        </p:grpSpPr>
        <p:sp>
          <p:nvSpPr>
            <p:cNvPr id="403" name="Google Shape;403;p54"/>
            <p:cNvSpPr txBox="1"/>
            <p:nvPr/>
          </p:nvSpPr>
          <p:spPr>
            <a:xfrm>
              <a:off x="7054525" y="2619585"/>
              <a:ext cx="2455500" cy="825300"/>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i="1" lang="en" sz="700">
                  <a:solidFill>
                    <a:srgbClr val="7F7F7F"/>
                  </a:solidFill>
                  <a:latin typeface="Raleway"/>
                  <a:ea typeface="Raleway"/>
                  <a:cs typeface="Raleway"/>
                  <a:sym typeface="Raleway"/>
                </a:rPr>
                <a:t>Have them for one. Living grass to for can't subdue which i two set had seasons. Fifth you'll, man wherein seas our</a:t>
              </a:r>
              <a:endParaRPr sz="1100"/>
            </a:p>
          </p:txBody>
        </p:sp>
        <p:sp>
          <p:nvSpPr>
            <p:cNvPr id="404" name="Google Shape;404;p54"/>
            <p:cNvSpPr txBox="1"/>
            <p:nvPr/>
          </p:nvSpPr>
          <p:spPr>
            <a:xfrm>
              <a:off x="7054514" y="1760562"/>
              <a:ext cx="1472812" cy="292388"/>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000">
                  <a:solidFill>
                    <a:srgbClr val="262626"/>
                  </a:solidFill>
                  <a:latin typeface="Raleway"/>
                  <a:ea typeface="Raleway"/>
                  <a:cs typeface="Raleway"/>
                  <a:sym typeface="Raleway"/>
                </a:rPr>
                <a:t>This is Minimal</a:t>
              </a:r>
              <a:endParaRPr sz="1100"/>
            </a:p>
          </p:txBody>
        </p:sp>
        <p:cxnSp>
          <p:nvCxnSpPr>
            <p:cNvPr id="405" name="Google Shape;405;p54"/>
            <p:cNvCxnSpPr/>
            <p:nvPr/>
          </p:nvCxnSpPr>
          <p:spPr>
            <a:xfrm>
              <a:off x="7725228" y="2247054"/>
              <a:ext cx="0" cy="256087"/>
            </a:xfrm>
            <a:prstGeom prst="straightConnector1">
              <a:avLst/>
            </a:prstGeom>
            <a:noFill/>
            <a:ln cap="flat" cmpd="sng" w="25400">
              <a:solidFill>
                <a:srgbClr val="262626"/>
              </a:solidFill>
              <a:prstDash val="solid"/>
              <a:miter lim="800000"/>
              <a:headEnd len="sm" w="sm" type="none"/>
              <a:tailEnd len="sm" w="sm" type="none"/>
            </a:ln>
          </p:spPr>
        </p:cxnSp>
      </p:grpSp>
      <p:pic>
        <p:nvPicPr>
          <p:cNvPr id="406" name="Google Shape;406;p54"/>
          <p:cNvPicPr preferRelativeResize="0"/>
          <p:nvPr>
            <p:ph idx="2" type="pic"/>
          </p:nvPr>
        </p:nvPicPr>
        <p:blipFill rotWithShape="1">
          <a:blip r:embed="rId3">
            <a:alphaModFix/>
          </a:blip>
          <a:srcRect b="0" l="7764" r="7763" t="0"/>
          <a:stretch/>
        </p:blipFill>
        <p:spPr>
          <a:xfrm>
            <a:off x="342899" y="342900"/>
            <a:ext cx="2819401" cy="2228850"/>
          </a:xfrm>
          <a:prstGeom prst="rect">
            <a:avLst/>
          </a:prstGeom>
          <a:noFill/>
          <a:ln>
            <a:noFill/>
          </a:ln>
        </p:spPr>
      </p:pic>
      <p:pic>
        <p:nvPicPr>
          <p:cNvPr id="407" name="Google Shape;407;p54"/>
          <p:cNvPicPr preferRelativeResize="0"/>
          <p:nvPr>
            <p:ph idx="4" type="pic"/>
          </p:nvPr>
        </p:nvPicPr>
        <p:blipFill rotWithShape="1">
          <a:blip r:embed="rId4">
            <a:alphaModFix/>
          </a:blip>
          <a:srcRect b="27181" l="0" r="0" t="27181"/>
          <a:stretch/>
        </p:blipFill>
        <p:spPr>
          <a:xfrm>
            <a:off x="3162300" y="2571750"/>
            <a:ext cx="2819401" cy="2228850"/>
          </a:xfrm>
          <a:prstGeom prst="rect">
            <a:avLst/>
          </a:prstGeom>
          <a:noFill/>
          <a:ln>
            <a:noFill/>
          </a:ln>
        </p:spPr>
      </p:pic>
      <p:pic>
        <p:nvPicPr>
          <p:cNvPr id="408" name="Google Shape;408;p54"/>
          <p:cNvPicPr preferRelativeResize="0"/>
          <p:nvPr>
            <p:ph idx="3" type="pic"/>
          </p:nvPr>
        </p:nvPicPr>
        <p:blipFill rotWithShape="1">
          <a:blip r:embed="rId5">
            <a:alphaModFix/>
          </a:blip>
          <a:srcRect b="10473" l="0" r="0" t="10473"/>
          <a:stretch/>
        </p:blipFill>
        <p:spPr>
          <a:xfrm>
            <a:off x="5981700" y="342900"/>
            <a:ext cx="2819401" cy="222885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12" name="Shape 412"/>
        <p:cNvGrpSpPr/>
        <p:nvPr/>
      </p:nvGrpSpPr>
      <p:grpSpPr>
        <a:xfrm>
          <a:off x="0" y="0"/>
          <a:ext cx="0" cy="0"/>
          <a:chOff x="0" y="0"/>
          <a:chExt cx="0" cy="0"/>
        </a:xfrm>
      </p:grpSpPr>
      <p:grpSp>
        <p:nvGrpSpPr>
          <p:cNvPr id="413" name="Google Shape;413;p55"/>
          <p:cNvGrpSpPr/>
          <p:nvPr/>
        </p:nvGrpSpPr>
        <p:grpSpPr>
          <a:xfrm>
            <a:off x="1119953" y="3258531"/>
            <a:ext cx="6904094" cy="1250719"/>
            <a:chOff x="914855" y="4344708"/>
            <a:chExt cx="9205458" cy="1667625"/>
          </a:xfrm>
        </p:grpSpPr>
        <p:sp>
          <p:nvSpPr>
            <p:cNvPr id="414" name="Google Shape;414;p55"/>
            <p:cNvSpPr txBox="1"/>
            <p:nvPr/>
          </p:nvSpPr>
          <p:spPr>
            <a:xfrm>
              <a:off x="914855" y="4344708"/>
              <a:ext cx="2437946" cy="630942"/>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2600">
                  <a:solidFill>
                    <a:schemeClr val="dk1"/>
                  </a:solidFill>
                  <a:latin typeface="Raleway"/>
                  <a:ea typeface="Raleway"/>
                  <a:cs typeface="Raleway"/>
                  <a:sym typeface="Raleway"/>
                </a:rPr>
                <a:t>Title here</a:t>
              </a:r>
              <a:endParaRPr sz="1100"/>
            </a:p>
          </p:txBody>
        </p:sp>
        <p:sp>
          <p:nvSpPr>
            <p:cNvPr id="415" name="Google Shape;415;p55"/>
            <p:cNvSpPr txBox="1"/>
            <p:nvPr/>
          </p:nvSpPr>
          <p:spPr>
            <a:xfrm>
              <a:off x="4395457" y="4425959"/>
              <a:ext cx="1633309" cy="292388"/>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1000">
                  <a:solidFill>
                    <a:schemeClr val="dk1"/>
                  </a:solidFill>
                  <a:latin typeface="Raleway"/>
                  <a:ea typeface="Raleway"/>
                  <a:cs typeface="Raleway"/>
                  <a:sym typeface="Raleway"/>
                </a:rPr>
                <a:t>Location</a:t>
              </a:r>
              <a:endParaRPr sz="1100"/>
            </a:p>
          </p:txBody>
        </p:sp>
        <p:sp>
          <p:nvSpPr>
            <p:cNvPr id="416" name="Google Shape;416;p55"/>
            <p:cNvSpPr txBox="1"/>
            <p:nvPr/>
          </p:nvSpPr>
          <p:spPr>
            <a:xfrm>
              <a:off x="4395457" y="4931075"/>
              <a:ext cx="2948770" cy="1081258"/>
            </a:xfrm>
            <a:prstGeom prst="rect">
              <a:avLst/>
            </a:prstGeom>
            <a:noFill/>
            <a:ln>
              <a:noFill/>
            </a:ln>
          </p:spPr>
          <p:txBody>
            <a:bodyPr anchorCtr="0" anchor="t" bIns="34275" lIns="68575" spcFirstLastPara="1" rIns="68575" wrap="square" tIns="34275">
              <a:noAutofit/>
            </a:bodyPr>
            <a:lstStyle/>
            <a:p>
              <a:pPr indent="0" lvl="0" marL="0" marR="0" rtl="0" algn="just">
                <a:lnSpc>
                  <a:spcPct val="222222"/>
                </a:lnSpc>
                <a:spcBef>
                  <a:spcPts val="0"/>
                </a:spcBef>
                <a:spcAft>
                  <a:spcPts val="0"/>
                </a:spcAft>
                <a:buNone/>
              </a:pPr>
              <a:r>
                <a:rPr i="1" lang="en" sz="700">
                  <a:solidFill>
                    <a:srgbClr val="595959"/>
                  </a:solidFill>
                  <a:latin typeface="Raleway"/>
                  <a:ea typeface="Raleway"/>
                  <a:cs typeface="Raleway"/>
                  <a:sym typeface="Raleway"/>
                </a:rPr>
                <a:t>            them for one. Living grass to for can't gathered waters had winged. Creepiest don't subdue which i two set had seasons. Fifth you'll, man wherein seas our creeping.</a:t>
              </a:r>
              <a:endParaRPr sz="1100"/>
            </a:p>
          </p:txBody>
        </p:sp>
        <p:sp>
          <p:nvSpPr>
            <p:cNvPr id="417" name="Google Shape;417;p55"/>
            <p:cNvSpPr txBox="1"/>
            <p:nvPr/>
          </p:nvSpPr>
          <p:spPr>
            <a:xfrm>
              <a:off x="8328375" y="4425959"/>
              <a:ext cx="1633309" cy="292388"/>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1000">
                  <a:solidFill>
                    <a:schemeClr val="dk1"/>
                  </a:solidFill>
                  <a:latin typeface="Raleway"/>
                  <a:ea typeface="Raleway"/>
                  <a:cs typeface="Raleway"/>
                  <a:sym typeface="Raleway"/>
                </a:rPr>
                <a:t>Contact</a:t>
              </a:r>
              <a:endParaRPr sz="1100"/>
            </a:p>
          </p:txBody>
        </p:sp>
        <p:grpSp>
          <p:nvGrpSpPr>
            <p:cNvPr id="418" name="Google Shape;418;p55"/>
            <p:cNvGrpSpPr/>
            <p:nvPr/>
          </p:nvGrpSpPr>
          <p:grpSpPr>
            <a:xfrm>
              <a:off x="8423666" y="4941150"/>
              <a:ext cx="190582" cy="602145"/>
              <a:chOff x="8516624" y="4973951"/>
              <a:chExt cx="190582" cy="602145"/>
            </a:xfrm>
          </p:grpSpPr>
          <p:sp>
            <p:nvSpPr>
              <p:cNvPr id="419" name="Google Shape;419;p55"/>
              <p:cNvSpPr/>
              <p:nvPr/>
            </p:nvSpPr>
            <p:spPr>
              <a:xfrm>
                <a:off x="8516624" y="4973951"/>
                <a:ext cx="190582" cy="190583"/>
              </a:xfrm>
              <a:custGeom>
                <a:rect b="b" l="l" r="r" t="t"/>
                <a:pathLst>
                  <a:path extrusionOk="0" h="21600" w="21600">
                    <a:moveTo>
                      <a:pt x="15840" y="12960"/>
                    </a:moveTo>
                    <a:cubicBezTo>
                      <a:pt x="14400" y="14400"/>
                      <a:pt x="14400" y="15840"/>
                      <a:pt x="12960" y="15840"/>
                    </a:cubicBezTo>
                    <a:cubicBezTo>
                      <a:pt x="11520" y="15840"/>
                      <a:pt x="10080" y="14400"/>
                      <a:pt x="8640" y="12960"/>
                    </a:cubicBezTo>
                    <a:cubicBezTo>
                      <a:pt x="7200" y="11520"/>
                      <a:pt x="5760" y="10080"/>
                      <a:pt x="5760" y="8640"/>
                    </a:cubicBezTo>
                    <a:cubicBezTo>
                      <a:pt x="5760" y="7200"/>
                      <a:pt x="7200" y="7200"/>
                      <a:pt x="8640" y="5760"/>
                    </a:cubicBezTo>
                    <a:cubicBezTo>
                      <a:pt x="10080" y="4320"/>
                      <a:pt x="5760" y="0"/>
                      <a:pt x="4320" y="0"/>
                    </a:cubicBezTo>
                    <a:cubicBezTo>
                      <a:pt x="2880" y="0"/>
                      <a:pt x="0" y="4320"/>
                      <a:pt x="0" y="4320"/>
                    </a:cubicBezTo>
                    <a:cubicBezTo>
                      <a:pt x="0" y="7200"/>
                      <a:pt x="2959" y="13038"/>
                      <a:pt x="5760" y="15840"/>
                    </a:cubicBezTo>
                    <a:cubicBezTo>
                      <a:pt x="8561" y="18642"/>
                      <a:pt x="14400" y="21600"/>
                      <a:pt x="17280" y="21600"/>
                    </a:cubicBezTo>
                    <a:cubicBezTo>
                      <a:pt x="17280" y="21600"/>
                      <a:pt x="21600" y="18720"/>
                      <a:pt x="21600" y="17280"/>
                    </a:cubicBezTo>
                    <a:cubicBezTo>
                      <a:pt x="21600" y="15840"/>
                      <a:pt x="17280" y="11520"/>
                      <a:pt x="15840" y="12960"/>
                    </a:cubicBezTo>
                    <a:cubicBezTo>
                      <a:pt x="15840" y="12960"/>
                      <a:pt x="15840" y="12960"/>
                      <a:pt x="15840" y="12960"/>
                    </a:cubicBezTo>
                    <a:close/>
                    <a:moveTo>
                      <a:pt x="15840" y="12960"/>
                    </a:moveTo>
                  </a:path>
                </a:pathLst>
              </a:custGeom>
              <a:solidFill>
                <a:schemeClr val="lt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sp>
            <p:nvSpPr>
              <p:cNvPr id="420" name="Google Shape;420;p55"/>
              <p:cNvSpPr/>
              <p:nvPr/>
            </p:nvSpPr>
            <p:spPr>
              <a:xfrm>
                <a:off x="8542792" y="5338031"/>
                <a:ext cx="138247" cy="238065"/>
              </a:xfrm>
              <a:custGeom>
                <a:rect b="b" l="l" r="r" t="t"/>
                <a:pathLst>
                  <a:path extrusionOk="0" h="21600" w="21600">
                    <a:moveTo>
                      <a:pt x="19852" y="18900"/>
                    </a:moveTo>
                    <a:lnTo>
                      <a:pt x="1748" y="18900"/>
                    </a:lnTo>
                    <a:lnTo>
                      <a:pt x="1748" y="2314"/>
                    </a:lnTo>
                    <a:lnTo>
                      <a:pt x="19852" y="2314"/>
                    </a:lnTo>
                    <a:cubicBezTo>
                      <a:pt x="19852" y="2314"/>
                      <a:pt x="19852" y="18900"/>
                      <a:pt x="19852" y="18900"/>
                    </a:cubicBezTo>
                    <a:close/>
                    <a:moveTo>
                      <a:pt x="10800" y="20872"/>
                    </a:moveTo>
                    <a:cubicBezTo>
                      <a:pt x="10105" y="20872"/>
                      <a:pt x="9545" y="20545"/>
                      <a:pt x="9545" y="20141"/>
                    </a:cubicBezTo>
                    <a:cubicBezTo>
                      <a:pt x="9545" y="19738"/>
                      <a:pt x="10105" y="19412"/>
                      <a:pt x="10800" y="19412"/>
                    </a:cubicBezTo>
                    <a:cubicBezTo>
                      <a:pt x="11495" y="19412"/>
                      <a:pt x="12055" y="19738"/>
                      <a:pt x="12055" y="20141"/>
                    </a:cubicBezTo>
                    <a:cubicBezTo>
                      <a:pt x="12055" y="20545"/>
                      <a:pt x="11495" y="20872"/>
                      <a:pt x="10800" y="20872"/>
                    </a:cubicBezTo>
                    <a:cubicBezTo>
                      <a:pt x="10800" y="20872"/>
                      <a:pt x="10800" y="20872"/>
                      <a:pt x="10800" y="20872"/>
                    </a:cubicBezTo>
                    <a:close/>
                    <a:moveTo>
                      <a:pt x="8149" y="1051"/>
                    </a:moveTo>
                    <a:lnTo>
                      <a:pt x="13451" y="1051"/>
                    </a:lnTo>
                    <a:cubicBezTo>
                      <a:pt x="13622" y="1051"/>
                      <a:pt x="13757" y="1130"/>
                      <a:pt x="13757" y="1229"/>
                    </a:cubicBezTo>
                    <a:cubicBezTo>
                      <a:pt x="13757" y="1326"/>
                      <a:pt x="13622" y="1404"/>
                      <a:pt x="13451" y="1404"/>
                    </a:cubicBezTo>
                    <a:lnTo>
                      <a:pt x="8149" y="1404"/>
                    </a:lnTo>
                    <a:cubicBezTo>
                      <a:pt x="7978" y="1404"/>
                      <a:pt x="7843" y="1326"/>
                      <a:pt x="7843" y="1229"/>
                    </a:cubicBezTo>
                    <a:cubicBezTo>
                      <a:pt x="7843" y="1130"/>
                      <a:pt x="7978" y="1051"/>
                      <a:pt x="8149" y="1051"/>
                    </a:cubicBezTo>
                    <a:cubicBezTo>
                      <a:pt x="8149" y="1051"/>
                      <a:pt x="8149" y="1051"/>
                      <a:pt x="8149" y="1051"/>
                    </a:cubicBezTo>
                    <a:close/>
                    <a:moveTo>
                      <a:pt x="19089" y="0"/>
                    </a:moveTo>
                    <a:lnTo>
                      <a:pt x="2511" y="0"/>
                    </a:lnTo>
                    <a:cubicBezTo>
                      <a:pt x="1131" y="0"/>
                      <a:pt x="0" y="657"/>
                      <a:pt x="0" y="1459"/>
                    </a:cubicBezTo>
                    <a:lnTo>
                      <a:pt x="0" y="20141"/>
                    </a:lnTo>
                    <a:cubicBezTo>
                      <a:pt x="0" y="20943"/>
                      <a:pt x="1131" y="21600"/>
                      <a:pt x="2511" y="21600"/>
                    </a:cubicBezTo>
                    <a:lnTo>
                      <a:pt x="19089" y="21600"/>
                    </a:lnTo>
                    <a:cubicBezTo>
                      <a:pt x="20469" y="21600"/>
                      <a:pt x="21600" y="20943"/>
                      <a:pt x="21600" y="20141"/>
                    </a:cubicBezTo>
                    <a:lnTo>
                      <a:pt x="21600" y="1459"/>
                    </a:lnTo>
                    <a:cubicBezTo>
                      <a:pt x="21600" y="657"/>
                      <a:pt x="20469" y="0"/>
                      <a:pt x="19089" y="0"/>
                    </a:cubicBezTo>
                    <a:cubicBezTo>
                      <a:pt x="19089" y="0"/>
                      <a:pt x="19089" y="0"/>
                      <a:pt x="19089" y="0"/>
                    </a:cubicBezTo>
                    <a:close/>
                    <a:moveTo>
                      <a:pt x="19089" y="0"/>
                    </a:moveTo>
                  </a:path>
                </a:pathLst>
              </a:custGeom>
              <a:solidFill>
                <a:schemeClr val="lt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sp>
          <p:nvSpPr>
            <p:cNvPr id="421" name="Google Shape;421;p55"/>
            <p:cNvSpPr txBox="1"/>
            <p:nvPr/>
          </p:nvSpPr>
          <p:spPr>
            <a:xfrm>
              <a:off x="8746477" y="4831059"/>
              <a:ext cx="1373836" cy="754245"/>
            </a:xfrm>
            <a:prstGeom prst="rect">
              <a:avLst/>
            </a:prstGeom>
            <a:noFill/>
            <a:ln>
              <a:noFill/>
            </a:ln>
          </p:spPr>
          <p:txBody>
            <a:bodyPr anchorCtr="0" anchor="t" bIns="34275" lIns="68575" spcFirstLastPara="1" rIns="68575" wrap="square" tIns="34275">
              <a:noAutofit/>
            </a:bodyPr>
            <a:lstStyle/>
            <a:p>
              <a:pPr indent="0" lvl="0" marL="0" marR="0" rtl="0" algn="just">
                <a:lnSpc>
                  <a:spcPct val="200000"/>
                </a:lnSpc>
                <a:spcBef>
                  <a:spcPts val="0"/>
                </a:spcBef>
                <a:spcAft>
                  <a:spcPts val="0"/>
                </a:spcAft>
                <a:buNone/>
              </a:pPr>
              <a:r>
                <a:rPr i="1" lang="en" sz="700">
                  <a:solidFill>
                    <a:srgbClr val="595959"/>
                  </a:solidFill>
                  <a:latin typeface="Raleway"/>
                  <a:ea typeface="Raleway"/>
                  <a:cs typeface="Raleway"/>
                  <a:sym typeface="Raleway"/>
                </a:rPr>
                <a:t>Phone : 000 555 666</a:t>
              </a:r>
              <a:endParaRPr sz="1100"/>
            </a:p>
            <a:p>
              <a:pPr indent="0" lvl="0" marL="0" marR="0" rtl="0" algn="just">
                <a:lnSpc>
                  <a:spcPct val="200000"/>
                </a:lnSpc>
                <a:spcBef>
                  <a:spcPts val="0"/>
                </a:spcBef>
                <a:spcAft>
                  <a:spcPts val="0"/>
                </a:spcAft>
                <a:buNone/>
              </a:pPr>
              <a:r>
                <a:t/>
              </a:r>
              <a:endParaRPr i="1" sz="700">
                <a:solidFill>
                  <a:srgbClr val="595959"/>
                </a:solidFill>
                <a:latin typeface="Raleway"/>
                <a:ea typeface="Raleway"/>
                <a:cs typeface="Raleway"/>
                <a:sym typeface="Raleway"/>
              </a:endParaRPr>
            </a:p>
            <a:p>
              <a:pPr indent="0" lvl="0" marL="0" marR="0" rtl="0" algn="just">
                <a:lnSpc>
                  <a:spcPct val="200000"/>
                </a:lnSpc>
                <a:spcBef>
                  <a:spcPts val="0"/>
                </a:spcBef>
                <a:spcAft>
                  <a:spcPts val="0"/>
                </a:spcAft>
                <a:buNone/>
              </a:pPr>
              <a:r>
                <a:rPr i="1" lang="en" sz="700">
                  <a:solidFill>
                    <a:srgbClr val="595959"/>
                  </a:solidFill>
                  <a:latin typeface="Raleway"/>
                  <a:ea typeface="Raleway"/>
                  <a:cs typeface="Raleway"/>
                  <a:sym typeface="Raleway"/>
                </a:rPr>
                <a:t>Mobile : 000 555 666</a:t>
              </a:r>
              <a:endParaRPr sz="1100"/>
            </a:p>
          </p:txBody>
        </p:sp>
        <p:sp>
          <p:nvSpPr>
            <p:cNvPr id="422" name="Google Shape;422;p55"/>
            <p:cNvSpPr/>
            <p:nvPr/>
          </p:nvSpPr>
          <p:spPr>
            <a:xfrm>
              <a:off x="4498844" y="4941150"/>
              <a:ext cx="170482" cy="247633"/>
            </a:xfrm>
            <a:custGeom>
              <a:rect b="b" l="l" r="r" t="t"/>
              <a:pathLst>
                <a:path extrusionOk="0" h="21600" w="21600">
                  <a:moveTo>
                    <a:pt x="10741" y="10003"/>
                  </a:moveTo>
                  <a:cubicBezTo>
                    <a:pt x="9348" y="10003"/>
                    <a:pt x="7823" y="9524"/>
                    <a:pt x="7071" y="8198"/>
                  </a:cubicBezTo>
                  <a:cubicBezTo>
                    <a:pt x="6959" y="7987"/>
                    <a:pt x="6968" y="7564"/>
                    <a:pt x="6968" y="7526"/>
                  </a:cubicBezTo>
                  <a:lnTo>
                    <a:pt x="6968" y="6930"/>
                  </a:lnTo>
                  <a:cubicBezTo>
                    <a:pt x="6968" y="5242"/>
                    <a:pt x="9049" y="4473"/>
                    <a:pt x="10861" y="4473"/>
                  </a:cubicBezTo>
                  <a:cubicBezTo>
                    <a:pt x="13090" y="4473"/>
                    <a:pt x="14815" y="5702"/>
                    <a:pt x="14815" y="7239"/>
                  </a:cubicBezTo>
                  <a:cubicBezTo>
                    <a:pt x="14815" y="8775"/>
                    <a:pt x="12970" y="10003"/>
                    <a:pt x="10741" y="10003"/>
                  </a:cubicBezTo>
                  <a:cubicBezTo>
                    <a:pt x="10741" y="10003"/>
                    <a:pt x="10741" y="10003"/>
                    <a:pt x="10741" y="10003"/>
                  </a:cubicBezTo>
                  <a:close/>
                  <a:moveTo>
                    <a:pt x="21090" y="5376"/>
                  </a:moveTo>
                  <a:cubicBezTo>
                    <a:pt x="20977" y="5088"/>
                    <a:pt x="20751" y="4781"/>
                    <a:pt x="20583" y="4512"/>
                  </a:cubicBezTo>
                  <a:cubicBezTo>
                    <a:pt x="18577" y="1191"/>
                    <a:pt x="14194" y="0"/>
                    <a:pt x="10654" y="0"/>
                  </a:cubicBezTo>
                  <a:cubicBezTo>
                    <a:pt x="5916" y="0"/>
                    <a:pt x="698" y="2189"/>
                    <a:pt x="0" y="6701"/>
                  </a:cubicBezTo>
                  <a:lnTo>
                    <a:pt x="0" y="7622"/>
                  </a:lnTo>
                  <a:cubicBezTo>
                    <a:pt x="0" y="7660"/>
                    <a:pt x="19" y="8006"/>
                    <a:pt x="46" y="8179"/>
                  </a:cubicBezTo>
                  <a:cubicBezTo>
                    <a:pt x="437" y="10329"/>
                    <a:pt x="2900" y="12614"/>
                    <a:pt x="4739" y="14765"/>
                  </a:cubicBezTo>
                  <a:cubicBezTo>
                    <a:pt x="6717" y="17068"/>
                    <a:pt x="8771" y="19335"/>
                    <a:pt x="10805" y="21600"/>
                  </a:cubicBezTo>
                  <a:cubicBezTo>
                    <a:pt x="12060" y="20121"/>
                    <a:pt x="13311" y="18623"/>
                    <a:pt x="14535" y="17183"/>
                  </a:cubicBezTo>
                  <a:cubicBezTo>
                    <a:pt x="14870" y="16761"/>
                    <a:pt x="15259" y="16339"/>
                    <a:pt x="15592" y="15936"/>
                  </a:cubicBezTo>
                  <a:cubicBezTo>
                    <a:pt x="15815" y="15667"/>
                    <a:pt x="16242" y="15398"/>
                    <a:pt x="16436" y="15149"/>
                  </a:cubicBezTo>
                  <a:cubicBezTo>
                    <a:pt x="18414" y="12653"/>
                    <a:pt x="21600" y="10138"/>
                    <a:pt x="21600" y="7660"/>
                  </a:cubicBezTo>
                  <a:lnTo>
                    <a:pt x="21600" y="6643"/>
                  </a:lnTo>
                  <a:cubicBezTo>
                    <a:pt x="21600" y="6375"/>
                    <a:pt x="21117" y="5434"/>
                    <a:pt x="21090" y="5376"/>
                  </a:cubicBezTo>
                  <a:cubicBezTo>
                    <a:pt x="21090" y="5376"/>
                    <a:pt x="21090" y="5376"/>
                    <a:pt x="21090" y="5376"/>
                  </a:cubicBezTo>
                  <a:close/>
                  <a:moveTo>
                    <a:pt x="21090" y="5376"/>
                  </a:moveTo>
                </a:path>
              </a:pathLst>
            </a:custGeom>
            <a:solidFill>
              <a:schemeClr val="lt2"/>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chemeClr val="dk1"/>
                </a:solidFill>
                <a:latin typeface="Montserrat"/>
                <a:ea typeface="Montserrat"/>
                <a:cs typeface="Montserrat"/>
                <a:sym typeface="Montserrat"/>
              </a:endParaRPr>
            </a:p>
          </p:txBody>
        </p:sp>
      </p:grpSp>
      <p:pic>
        <p:nvPicPr>
          <p:cNvPr id="423" name="Google Shape;423;p55"/>
          <p:cNvPicPr preferRelativeResize="0"/>
          <p:nvPr>
            <p:ph idx="2" type="pic"/>
          </p:nvPr>
        </p:nvPicPr>
        <p:blipFill rotWithShape="1">
          <a:blip r:embed="rId3">
            <a:alphaModFix/>
          </a:blip>
          <a:srcRect b="30874" l="0" r="0" t="30874"/>
          <a:stretch/>
        </p:blipFill>
        <p:spPr>
          <a:xfrm>
            <a:off x="1119953" y="634250"/>
            <a:ext cx="6904093" cy="2031173"/>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1" name="Shape 141"/>
        <p:cNvGrpSpPr/>
        <p:nvPr/>
      </p:nvGrpSpPr>
      <p:grpSpPr>
        <a:xfrm>
          <a:off x="0" y="0"/>
          <a:ext cx="0" cy="0"/>
          <a:chOff x="0" y="0"/>
          <a:chExt cx="0" cy="0"/>
        </a:xfrm>
      </p:grpSpPr>
      <p:pic>
        <p:nvPicPr>
          <p:cNvPr id="142" name="Google Shape;142;p36"/>
          <p:cNvPicPr preferRelativeResize="0"/>
          <p:nvPr>
            <p:ph idx="2" type="pic"/>
          </p:nvPr>
        </p:nvPicPr>
        <p:blipFill rotWithShape="1">
          <a:blip r:embed="rId3">
            <a:alphaModFix/>
          </a:blip>
          <a:srcRect b="0" l="7812" r="7811" t="0"/>
          <a:stretch/>
        </p:blipFill>
        <p:spPr>
          <a:xfrm>
            <a:off x="773566" y="337456"/>
            <a:ext cx="2264228" cy="2681968"/>
          </a:xfrm>
          <a:prstGeom prst="rect">
            <a:avLst/>
          </a:prstGeom>
          <a:noFill/>
          <a:ln>
            <a:noFill/>
          </a:ln>
        </p:spPr>
      </p:pic>
      <p:sp>
        <p:nvSpPr>
          <p:cNvPr id="143" name="Google Shape;143;p36"/>
          <p:cNvSpPr txBox="1"/>
          <p:nvPr/>
        </p:nvSpPr>
        <p:spPr>
          <a:xfrm>
            <a:off x="6226629" y="1240973"/>
            <a:ext cx="1334180" cy="660757"/>
          </a:xfrm>
          <a:prstGeom prst="rect">
            <a:avLst/>
          </a:prstGeom>
          <a:no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None/>
            </a:pPr>
            <a:r>
              <a:rPr b="0" i="0" lang="en" sz="2300" u="none" cap="none" strike="noStrike">
                <a:solidFill>
                  <a:schemeClr val="dk1"/>
                </a:solidFill>
                <a:latin typeface="Arial"/>
                <a:ea typeface="Arial"/>
                <a:cs typeface="Arial"/>
                <a:sym typeface="Arial"/>
              </a:rPr>
              <a:t>SIMPLE</a:t>
            </a:r>
            <a:endParaRPr sz="1100"/>
          </a:p>
          <a:p>
            <a:pPr indent="0" lvl="0" marL="0" marR="0" rtl="0" algn="l">
              <a:lnSpc>
                <a:spcPct val="100000"/>
              </a:lnSpc>
              <a:spcBef>
                <a:spcPts val="0"/>
              </a:spcBef>
              <a:spcAft>
                <a:spcPts val="0"/>
              </a:spcAft>
              <a:buNone/>
            </a:pPr>
            <a:r>
              <a:rPr b="0" i="0" lang="en" sz="2300" u="none" cap="none" strike="noStrike">
                <a:solidFill>
                  <a:schemeClr val="dk1"/>
                </a:solidFill>
                <a:latin typeface="Arial"/>
                <a:ea typeface="Arial"/>
                <a:cs typeface="Arial"/>
                <a:sym typeface="Arial"/>
              </a:rPr>
              <a:t>WORK </a:t>
            </a:r>
            <a:endParaRPr sz="1100"/>
          </a:p>
        </p:txBody>
      </p:sp>
      <p:cxnSp>
        <p:nvCxnSpPr>
          <p:cNvPr id="144" name="Google Shape;144;p36"/>
          <p:cNvCxnSpPr/>
          <p:nvPr/>
        </p:nvCxnSpPr>
        <p:spPr>
          <a:xfrm>
            <a:off x="6226629" y="2300014"/>
            <a:ext cx="2034268" cy="0"/>
          </a:xfrm>
          <a:prstGeom prst="straightConnector1">
            <a:avLst/>
          </a:prstGeom>
          <a:noFill/>
          <a:ln cap="flat" cmpd="sng" w="12700">
            <a:solidFill>
              <a:srgbClr val="BFBFBF"/>
            </a:solidFill>
            <a:prstDash val="solid"/>
            <a:miter lim="800000"/>
            <a:headEnd len="sm" w="sm" type="none"/>
            <a:tailEnd len="sm" w="sm" type="none"/>
          </a:ln>
        </p:spPr>
      </p:cxnSp>
      <p:sp>
        <p:nvSpPr>
          <p:cNvPr id="145" name="Google Shape;145;p36"/>
          <p:cNvSpPr txBox="1"/>
          <p:nvPr/>
        </p:nvSpPr>
        <p:spPr>
          <a:xfrm>
            <a:off x="6226629" y="2714048"/>
            <a:ext cx="2034268" cy="1008449"/>
          </a:xfrm>
          <a:prstGeom prst="rect">
            <a:avLst/>
          </a:prstGeom>
          <a:noFill/>
          <a:ln>
            <a:noFill/>
          </a:ln>
        </p:spPr>
        <p:txBody>
          <a:bodyPr anchorCtr="0" anchor="t" bIns="34275" lIns="68575" spcFirstLastPara="1" rIns="68575" wrap="square" tIns="34275">
            <a:noAutofit/>
          </a:bodyPr>
          <a:lstStyle/>
          <a:p>
            <a:pPr indent="0" lvl="0" marL="0" marR="0" rtl="0" algn="l">
              <a:lnSpc>
                <a:spcPct val="192307"/>
              </a:lnSpc>
              <a:spcBef>
                <a:spcPts val="0"/>
              </a:spcBef>
              <a:spcAft>
                <a:spcPts val="0"/>
              </a:spcAft>
              <a:buNone/>
            </a:pPr>
            <a:r>
              <a:rPr b="0" i="1" lang="en" sz="1000" u="none" cap="none" strike="noStrike">
                <a:solidFill>
                  <a:srgbClr val="7F7F7F"/>
                </a:solidFill>
                <a:latin typeface="Arial"/>
                <a:ea typeface="Arial"/>
                <a:cs typeface="Arial"/>
                <a:sym typeface="Arial"/>
              </a:rPr>
              <a:t>Have them for one. Living grass to for can't gathered waters had winged. Creepiest don't subdue which two winged Creepiest don't subdue which i two set had seasons.</a:t>
            </a:r>
            <a:endParaRPr sz="1100"/>
          </a:p>
        </p:txBody>
      </p:sp>
      <p:pic>
        <p:nvPicPr>
          <p:cNvPr id="146" name="Google Shape;146;p36"/>
          <p:cNvPicPr preferRelativeResize="0"/>
          <p:nvPr>
            <p:ph idx="3" type="pic"/>
          </p:nvPr>
        </p:nvPicPr>
        <p:blipFill rotWithShape="1">
          <a:blip r:embed="rId4">
            <a:alphaModFix/>
          </a:blip>
          <a:srcRect b="0" l="2371" r="2371" t="0"/>
          <a:stretch/>
        </p:blipFill>
        <p:spPr>
          <a:xfrm>
            <a:off x="3375251" y="1240973"/>
            <a:ext cx="2264228" cy="3565071"/>
          </a:xfrm>
          <a:prstGeom prst="rect">
            <a:avLst/>
          </a:prstGeom>
          <a:noFill/>
          <a:ln>
            <a:noFill/>
          </a:ln>
        </p:spPr>
      </p:pic>
      <p:sp>
        <p:nvSpPr>
          <p:cNvPr id="147" name="Google Shape;147;p36"/>
          <p:cNvSpPr txBox="1"/>
          <p:nvPr/>
        </p:nvSpPr>
        <p:spPr>
          <a:xfrm rot="-5400000">
            <a:off x="1596118" y="3725905"/>
            <a:ext cx="619125" cy="253916"/>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0" i="0" lang="en" sz="1200" u="none" cap="none" strike="noStrike">
                <a:solidFill>
                  <a:schemeClr val="dk1"/>
                </a:solidFill>
                <a:latin typeface="Arial"/>
                <a:ea typeface="Arial"/>
                <a:cs typeface="Arial"/>
                <a:sym typeface="Arial"/>
              </a:rPr>
              <a:t>2 0 2 0</a:t>
            </a:r>
            <a:endParaRPr sz="110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1" name="Shape 151"/>
        <p:cNvGrpSpPr/>
        <p:nvPr/>
      </p:nvGrpSpPr>
      <p:grpSpPr>
        <a:xfrm>
          <a:off x="0" y="0"/>
          <a:ext cx="0" cy="0"/>
          <a:chOff x="0" y="0"/>
          <a:chExt cx="0" cy="0"/>
        </a:xfrm>
      </p:grpSpPr>
      <p:pic>
        <p:nvPicPr>
          <p:cNvPr id="152" name="Google Shape;152;p37"/>
          <p:cNvPicPr preferRelativeResize="0"/>
          <p:nvPr>
            <p:ph idx="6" type="pic"/>
          </p:nvPr>
        </p:nvPicPr>
        <p:blipFill rotWithShape="1">
          <a:blip r:embed="rId3">
            <a:alphaModFix/>
          </a:blip>
          <a:srcRect b="0" l="20565" r="20564" t="0"/>
          <a:stretch/>
        </p:blipFill>
        <p:spPr>
          <a:xfrm>
            <a:off x="1895475" y="3043237"/>
            <a:ext cx="1556659" cy="1762804"/>
          </a:xfrm>
          <a:prstGeom prst="rect">
            <a:avLst/>
          </a:prstGeom>
          <a:noFill/>
          <a:ln>
            <a:noFill/>
          </a:ln>
        </p:spPr>
      </p:pic>
      <p:cxnSp>
        <p:nvCxnSpPr>
          <p:cNvPr id="153" name="Google Shape;153;p37"/>
          <p:cNvCxnSpPr/>
          <p:nvPr/>
        </p:nvCxnSpPr>
        <p:spPr>
          <a:xfrm>
            <a:off x="3997779" y="1271590"/>
            <a:ext cx="2034268" cy="0"/>
          </a:xfrm>
          <a:prstGeom prst="straightConnector1">
            <a:avLst/>
          </a:prstGeom>
          <a:noFill/>
          <a:ln cap="flat" cmpd="sng" w="12700">
            <a:solidFill>
              <a:srgbClr val="BFBFBF"/>
            </a:solidFill>
            <a:prstDash val="solid"/>
            <a:miter lim="800000"/>
            <a:headEnd len="sm" w="sm" type="none"/>
            <a:tailEnd len="sm" w="sm" type="none"/>
          </a:ln>
        </p:spPr>
      </p:cxnSp>
      <p:sp>
        <p:nvSpPr>
          <p:cNvPr id="154" name="Google Shape;154;p37"/>
          <p:cNvSpPr txBox="1"/>
          <p:nvPr/>
        </p:nvSpPr>
        <p:spPr>
          <a:xfrm>
            <a:off x="3997779" y="1685625"/>
            <a:ext cx="2034268" cy="1008449"/>
          </a:xfrm>
          <a:prstGeom prst="rect">
            <a:avLst/>
          </a:prstGeom>
          <a:noFill/>
          <a:ln>
            <a:noFill/>
          </a:ln>
        </p:spPr>
        <p:txBody>
          <a:bodyPr anchorCtr="0" anchor="t" bIns="34275" lIns="68575" spcFirstLastPara="1" rIns="68575" wrap="square" tIns="34275">
            <a:noAutofit/>
          </a:bodyPr>
          <a:lstStyle/>
          <a:p>
            <a:pPr indent="0" lvl="0" marL="0" marR="0" rtl="0" algn="l">
              <a:lnSpc>
                <a:spcPct val="192307"/>
              </a:lnSpc>
              <a:spcBef>
                <a:spcPts val="0"/>
              </a:spcBef>
              <a:spcAft>
                <a:spcPts val="0"/>
              </a:spcAft>
              <a:buNone/>
            </a:pPr>
            <a:r>
              <a:rPr i="1" lang="en" sz="1000">
                <a:solidFill>
                  <a:srgbClr val="7F7F7F"/>
                </a:solidFill>
                <a:latin typeface="Arial"/>
                <a:ea typeface="Arial"/>
                <a:cs typeface="Arial"/>
                <a:sym typeface="Arial"/>
              </a:rPr>
              <a:t>Have them for one. Living grass to for can't gathered waters had winged. Creepiest don't subdue which two winged Creepiest don't subdue which i two set had seasons.</a:t>
            </a:r>
            <a:endParaRPr sz="1100"/>
          </a:p>
        </p:txBody>
      </p:sp>
      <p:sp>
        <p:nvSpPr>
          <p:cNvPr id="155" name="Google Shape;155;p37"/>
          <p:cNvSpPr txBox="1"/>
          <p:nvPr/>
        </p:nvSpPr>
        <p:spPr>
          <a:xfrm>
            <a:off x="3997779" y="337458"/>
            <a:ext cx="1334180" cy="660757"/>
          </a:xfrm>
          <a:prstGeom prst="rect">
            <a:avLst/>
          </a:prstGeom>
          <a:no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None/>
            </a:pPr>
            <a:r>
              <a:rPr lang="en" sz="2300">
                <a:solidFill>
                  <a:schemeClr val="dk1"/>
                </a:solidFill>
                <a:latin typeface="Arial"/>
                <a:ea typeface="Arial"/>
                <a:cs typeface="Arial"/>
                <a:sym typeface="Arial"/>
              </a:rPr>
              <a:t>SIMPLE</a:t>
            </a:r>
            <a:endParaRPr sz="1100"/>
          </a:p>
          <a:p>
            <a:pPr indent="0" lvl="0" marL="0" marR="0" rtl="0" algn="l">
              <a:lnSpc>
                <a:spcPct val="100000"/>
              </a:lnSpc>
              <a:spcBef>
                <a:spcPts val="0"/>
              </a:spcBef>
              <a:spcAft>
                <a:spcPts val="0"/>
              </a:spcAft>
              <a:buNone/>
            </a:pPr>
            <a:r>
              <a:rPr lang="en" sz="2300">
                <a:solidFill>
                  <a:schemeClr val="dk1"/>
                </a:solidFill>
                <a:latin typeface="Arial"/>
                <a:ea typeface="Arial"/>
                <a:cs typeface="Arial"/>
                <a:sym typeface="Arial"/>
              </a:rPr>
              <a:t>WORK </a:t>
            </a:r>
            <a:endParaRPr sz="1100"/>
          </a:p>
        </p:txBody>
      </p:sp>
      <p:pic>
        <p:nvPicPr>
          <p:cNvPr id="156" name="Google Shape;156;p37"/>
          <p:cNvPicPr preferRelativeResize="0"/>
          <p:nvPr>
            <p:ph idx="2" type="pic"/>
          </p:nvPr>
        </p:nvPicPr>
        <p:blipFill rotWithShape="1">
          <a:blip r:embed="rId4">
            <a:alphaModFix/>
          </a:blip>
          <a:srcRect b="5001" l="0" r="0" t="5002"/>
          <a:stretch/>
        </p:blipFill>
        <p:spPr>
          <a:xfrm>
            <a:off x="337459" y="337458"/>
            <a:ext cx="3114675" cy="2155712"/>
          </a:xfrm>
          <a:prstGeom prst="rect">
            <a:avLst/>
          </a:prstGeom>
          <a:noFill/>
          <a:ln>
            <a:noFill/>
          </a:ln>
        </p:spPr>
      </p:pic>
      <p:pic>
        <p:nvPicPr>
          <p:cNvPr id="157" name="Google Shape;157;p37"/>
          <p:cNvPicPr preferRelativeResize="0"/>
          <p:nvPr>
            <p:ph idx="4" type="pic"/>
          </p:nvPr>
        </p:nvPicPr>
        <p:blipFill rotWithShape="1">
          <a:blip r:embed="rId5">
            <a:alphaModFix/>
          </a:blip>
          <a:srcRect b="24971" l="0" r="0" t="24972"/>
          <a:stretch/>
        </p:blipFill>
        <p:spPr>
          <a:xfrm>
            <a:off x="3997779" y="3043237"/>
            <a:ext cx="2034268" cy="1762804"/>
          </a:xfrm>
          <a:prstGeom prst="rect">
            <a:avLst/>
          </a:prstGeom>
          <a:noFill/>
          <a:ln>
            <a:noFill/>
          </a:ln>
        </p:spPr>
      </p:pic>
      <p:pic>
        <p:nvPicPr>
          <p:cNvPr id="158" name="Google Shape;158;p37"/>
          <p:cNvPicPr preferRelativeResize="0"/>
          <p:nvPr>
            <p:ph idx="3" type="pic"/>
          </p:nvPr>
        </p:nvPicPr>
        <p:blipFill rotWithShape="1">
          <a:blip r:embed="rId6">
            <a:alphaModFix/>
          </a:blip>
          <a:srcRect b="13722" l="0" r="0" t="13721"/>
          <a:stretch/>
        </p:blipFill>
        <p:spPr>
          <a:xfrm>
            <a:off x="6577690" y="337458"/>
            <a:ext cx="2228851" cy="2155712"/>
          </a:xfrm>
          <a:prstGeom prst="rect">
            <a:avLst/>
          </a:prstGeom>
          <a:noFill/>
          <a:ln>
            <a:noFill/>
          </a:ln>
        </p:spPr>
      </p:pic>
      <p:pic>
        <p:nvPicPr>
          <p:cNvPr id="159" name="Google Shape;159;p37"/>
          <p:cNvPicPr preferRelativeResize="0"/>
          <p:nvPr>
            <p:ph idx="5" type="pic"/>
          </p:nvPr>
        </p:nvPicPr>
        <p:blipFill rotWithShape="1">
          <a:blip r:embed="rId7">
            <a:alphaModFix/>
          </a:blip>
          <a:srcRect b="0" l="14687" r="14687" t="0"/>
          <a:stretch/>
        </p:blipFill>
        <p:spPr>
          <a:xfrm>
            <a:off x="6577693" y="3043237"/>
            <a:ext cx="2228849" cy="1762804"/>
          </a:xfrm>
          <a:prstGeom prst="rect">
            <a:avLst/>
          </a:prstGeom>
          <a:noFill/>
          <a:ln>
            <a:noFill/>
          </a:ln>
        </p:spPr>
      </p:pic>
      <p:sp>
        <p:nvSpPr>
          <p:cNvPr id="160" name="Google Shape;160;p37"/>
          <p:cNvSpPr txBox="1"/>
          <p:nvPr/>
        </p:nvSpPr>
        <p:spPr>
          <a:xfrm>
            <a:off x="730704" y="3797680"/>
            <a:ext cx="619125" cy="253916"/>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lang="en" sz="1200">
                <a:solidFill>
                  <a:schemeClr val="dk1"/>
                </a:solidFill>
                <a:latin typeface="Arial"/>
                <a:ea typeface="Arial"/>
                <a:cs typeface="Arial"/>
                <a:sym typeface="Arial"/>
              </a:rPr>
              <a:t>2 0 2 0</a:t>
            </a:r>
            <a:endParaRPr sz="1100"/>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 name="Shape 164"/>
        <p:cNvGrpSpPr/>
        <p:nvPr/>
      </p:nvGrpSpPr>
      <p:grpSpPr>
        <a:xfrm>
          <a:off x="0" y="0"/>
          <a:ext cx="0" cy="0"/>
          <a:chOff x="0" y="0"/>
          <a:chExt cx="0" cy="0"/>
        </a:xfrm>
      </p:grpSpPr>
      <p:sp>
        <p:nvSpPr>
          <p:cNvPr id="165" name="Google Shape;165;p38"/>
          <p:cNvSpPr txBox="1"/>
          <p:nvPr/>
        </p:nvSpPr>
        <p:spPr>
          <a:xfrm>
            <a:off x="3145663" y="3986385"/>
            <a:ext cx="2852671" cy="219291"/>
          </a:xfrm>
          <a:prstGeom prst="rect">
            <a:avLst/>
          </a:prstGeom>
          <a:no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rPr lang="en" sz="1000">
                <a:solidFill>
                  <a:srgbClr val="7F7F7F"/>
                </a:solidFill>
                <a:latin typeface="Arial"/>
                <a:ea typeface="Arial"/>
                <a:cs typeface="Arial"/>
                <a:sym typeface="Arial"/>
              </a:rPr>
              <a:t>CREATIVE PRESENTATION</a:t>
            </a:r>
            <a:endParaRPr sz="1100"/>
          </a:p>
        </p:txBody>
      </p:sp>
      <p:pic>
        <p:nvPicPr>
          <p:cNvPr id="166" name="Google Shape;166;p38"/>
          <p:cNvPicPr preferRelativeResize="0"/>
          <p:nvPr>
            <p:ph idx="2" type="pic"/>
          </p:nvPr>
        </p:nvPicPr>
        <p:blipFill rotWithShape="1">
          <a:blip r:embed="rId3">
            <a:alphaModFix/>
          </a:blip>
          <a:srcRect b="0" l="16593" r="16593" t="0"/>
          <a:stretch/>
        </p:blipFill>
        <p:spPr>
          <a:xfrm>
            <a:off x="1171575" y="757238"/>
            <a:ext cx="2171700" cy="2500313"/>
          </a:xfrm>
          <a:prstGeom prst="rect">
            <a:avLst/>
          </a:prstGeom>
          <a:noFill/>
          <a:ln>
            <a:noFill/>
          </a:ln>
        </p:spPr>
      </p:pic>
      <p:pic>
        <p:nvPicPr>
          <p:cNvPr id="167" name="Google Shape;167;p38"/>
          <p:cNvPicPr preferRelativeResize="0"/>
          <p:nvPr>
            <p:ph idx="3" type="pic"/>
          </p:nvPr>
        </p:nvPicPr>
        <p:blipFill rotWithShape="1">
          <a:blip r:embed="rId4">
            <a:alphaModFix/>
          </a:blip>
          <a:srcRect b="12581" l="0" r="0" t="12582"/>
          <a:stretch/>
        </p:blipFill>
        <p:spPr>
          <a:xfrm>
            <a:off x="3486150" y="757238"/>
            <a:ext cx="2171700" cy="2500313"/>
          </a:xfrm>
          <a:prstGeom prst="rect">
            <a:avLst/>
          </a:prstGeom>
          <a:noFill/>
          <a:ln>
            <a:noFill/>
          </a:ln>
        </p:spPr>
      </p:pic>
      <p:pic>
        <p:nvPicPr>
          <p:cNvPr id="168" name="Google Shape;168;p38"/>
          <p:cNvPicPr preferRelativeResize="0"/>
          <p:nvPr>
            <p:ph idx="4" type="pic"/>
          </p:nvPr>
        </p:nvPicPr>
        <p:blipFill rotWithShape="1">
          <a:blip r:embed="rId5">
            <a:alphaModFix/>
          </a:blip>
          <a:srcRect b="6809" l="0" r="0" t="6810"/>
          <a:stretch/>
        </p:blipFill>
        <p:spPr>
          <a:xfrm>
            <a:off x="5800725" y="757238"/>
            <a:ext cx="2171700" cy="2500313"/>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2" name="Shape 172"/>
        <p:cNvGrpSpPr/>
        <p:nvPr/>
      </p:nvGrpSpPr>
      <p:grpSpPr>
        <a:xfrm>
          <a:off x="0" y="0"/>
          <a:ext cx="0" cy="0"/>
          <a:chOff x="0" y="0"/>
          <a:chExt cx="0" cy="0"/>
        </a:xfrm>
      </p:grpSpPr>
      <p:pic>
        <p:nvPicPr>
          <p:cNvPr id="173" name="Google Shape;173;p39"/>
          <p:cNvPicPr preferRelativeResize="0"/>
          <p:nvPr>
            <p:ph idx="2" type="pic"/>
          </p:nvPr>
        </p:nvPicPr>
        <p:blipFill rotWithShape="1">
          <a:blip r:embed="rId3">
            <a:alphaModFix/>
          </a:blip>
          <a:srcRect b="7077" l="0" r="0" t="7078"/>
          <a:stretch/>
        </p:blipFill>
        <p:spPr>
          <a:xfrm>
            <a:off x="337459" y="337458"/>
            <a:ext cx="5206090" cy="4468584"/>
          </a:xfrm>
          <a:prstGeom prst="rect">
            <a:avLst/>
          </a:prstGeom>
          <a:noFill/>
          <a:ln>
            <a:noFill/>
          </a:ln>
        </p:spPr>
      </p:pic>
      <p:grpSp>
        <p:nvGrpSpPr>
          <p:cNvPr id="174" name="Google Shape;174;p39"/>
          <p:cNvGrpSpPr/>
          <p:nvPr/>
        </p:nvGrpSpPr>
        <p:grpSpPr>
          <a:xfrm>
            <a:off x="6226629" y="1240973"/>
            <a:ext cx="2034268" cy="2481525"/>
            <a:chOff x="8302172" y="1654630"/>
            <a:chExt cx="2712357" cy="3308700"/>
          </a:xfrm>
        </p:grpSpPr>
        <p:sp>
          <p:nvSpPr>
            <p:cNvPr id="175" name="Google Shape;175;p39"/>
            <p:cNvSpPr txBox="1"/>
            <p:nvPr/>
          </p:nvSpPr>
          <p:spPr>
            <a:xfrm>
              <a:off x="8302172" y="1654630"/>
              <a:ext cx="1778907" cy="881010"/>
            </a:xfrm>
            <a:prstGeom prst="rect">
              <a:avLst/>
            </a:prstGeom>
            <a:no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None/>
              </a:pPr>
              <a:r>
                <a:rPr lang="en" sz="2300">
                  <a:solidFill>
                    <a:schemeClr val="dk1"/>
                  </a:solidFill>
                  <a:latin typeface="Arial"/>
                  <a:ea typeface="Arial"/>
                  <a:cs typeface="Arial"/>
                  <a:sym typeface="Arial"/>
                </a:rPr>
                <a:t>SIMPLE</a:t>
              </a:r>
              <a:endParaRPr sz="1100"/>
            </a:p>
            <a:p>
              <a:pPr indent="0" lvl="0" marL="0" marR="0" rtl="0" algn="l">
                <a:lnSpc>
                  <a:spcPct val="100000"/>
                </a:lnSpc>
                <a:spcBef>
                  <a:spcPts val="0"/>
                </a:spcBef>
                <a:spcAft>
                  <a:spcPts val="0"/>
                </a:spcAft>
                <a:buNone/>
              </a:pPr>
              <a:r>
                <a:rPr lang="en" sz="2300">
                  <a:solidFill>
                    <a:schemeClr val="dk1"/>
                  </a:solidFill>
                  <a:latin typeface="Arial"/>
                  <a:ea typeface="Arial"/>
                  <a:cs typeface="Arial"/>
                  <a:sym typeface="Arial"/>
                </a:rPr>
                <a:t>WORK </a:t>
              </a:r>
              <a:endParaRPr sz="1100"/>
            </a:p>
          </p:txBody>
        </p:sp>
        <p:cxnSp>
          <p:nvCxnSpPr>
            <p:cNvPr id="176" name="Google Shape;176;p39"/>
            <p:cNvCxnSpPr/>
            <p:nvPr/>
          </p:nvCxnSpPr>
          <p:spPr>
            <a:xfrm>
              <a:off x="8302172" y="3066685"/>
              <a:ext cx="2712357" cy="0"/>
            </a:xfrm>
            <a:prstGeom prst="straightConnector1">
              <a:avLst/>
            </a:prstGeom>
            <a:noFill/>
            <a:ln cap="flat" cmpd="sng" w="12700">
              <a:solidFill>
                <a:srgbClr val="BFBFBF"/>
              </a:solidFill>
              <a:prstDash val="solid"/>
              <a:miter lim="800000"/>
              <a:headEnd len="sm" w="sm" type="none"/>
              <a:tailEnd len="sm" w="sm" type="none"/>
            </a:ln>
          </p:spPr>
        </p:cxnSp>
        <p:sp>
          <p:nvSpPr>
            <p:cNvPr id="177" name="Google Shape;177;p39"/>
            <p:cNvSpPr txBox="1"/>
            <p:nvPr/>
          </p:nvSpPr>
          <p:spPr>
            <a:xfrm>
              <a:off x="8302172" y="3618731"/>
              <a:ext cx="2712357" cy="1344599"/>
            </a:xfrm>
            <a:prstGeom prst="rect">
              <a:avLst/>
            </a:prstGeom>
            <a:noFill/>
            <a:ln>
              <a:noFill/>
            </a:ln>
          </p:spPr>
          <p:txBody>
            <a:bodyPr anchorCtr="0" anchor="t" bIns="34275" lIns="68575" spcFirstLastPara="1" rIns="68575" wrap="square" tIns="34275">
              <a:noAutofit/>
            </a:bodyPr>
            <a:lstStyle/>
            <a:p>
              <a:pPr indent="0" lvl="0" marL="0" marR="0" rtl="0" algn="l">
                <a:lnSpc>
                  <a:spcPct val="192307"/>
                </a:lnSpc>
                <a:spcBef>
                  <a:spcPts val="0"/>
                </a:spcBef>
                <a:spcAft>
                  <a:spcPts val="0"/>
                </a:spcAft>
                <a:buNone/>
              </a:pPr>
              <a:r>
                <a:rPr i="1" lang="en" sz="1000">
                  <a:solidFill>
                    <a:srgbClr val="7F7F7F"/>
                  </a:solidFill>
                  <a:latin typeface="Arial"/>
                  <a:ea typeface="Arial"/>
                  <a:cs typeface="Arial"/>
                  <a:sym typeface="Arial"/>
                </a:rPr>
                <a:t>Have them for one. Living grass to for can't gathered waters had winged. Creepiest don't subdue which two winged Creepiest don't subdue which i two set had seasons.</a:t>
              </a:r>
              <a:endParaRPr sz="1100"/>
            </a:p>
          </p:txBody>
        </p:sp>
      </p:grpSp>
      <p:sp>
        <p:nvSpPr>
          <p:cNvPr id="178" name="Google Shape;178;p39"/>
          <p:cNvSpPr/>
          <p:nvPr/>
        </p:nvSpPr>
        <p:spPr>
          <a:xfrm>
            <a:off x="2495550" y="1047750"/>
            <a:ext cx="3048000" cy="3048000"/>
          </a:xfrm>
          <a:prstGeom prst="ellipse">
            <a:avLst/>
          </a:prstGeom>
          <a:solidFill>
            <a:schemeClr val="lt1">
              <a:alpha val="85882"/>
            </a:schemeClr>
          </a:solidFill>
          <a:ln>
            <a:noFill/>
          </a:ln>
        </p:spPr>
        <p:txBody>
          <a:bodyPr anchorCtr="0" anchor="ctr" bIns="34275" lIns="68575" spcFirstLastPara="1" rIns="68575" wrap="square" tIns="34275">
            <a:noAutofit/>
          </a:bodyPr>
          <a:lstStyle/>
          <a:p>
            <a:pPr indent="0" lvl="0" marL="0" marR="0" rtl="0" algn="ctr">
              <a:spcBef>
                <a:spcPts val="0"/>
              </a:spcBef>
              <a:spcAft>
                <a:spcPts val="0"/>
              </a:spcAft>
              <a:buNone/>
            </a:pPr>
            <a:r>
              <a:t/>
            </a:r>
            <a:endParaRPr sz="1400">
              <a:solidFill>
                <a:schemeClr val="lt1"/>
              </a:solidFill>
              <a:latin typeface="Montserrat"/>
              <a:ea typeface="Montserrat"/>
              <a:cs typeface="Montserrat"/>
              <a:sym typeface="Montserrat"/>
            </a:endParaRPr>
          </a:p>
        </p:txBody>
      </p:sp>
      <p:sp>
        <p:nvSpPr>
          <p:cNvPr id="179" name="Google Shape;179;p39"/>
          <p:cNvSpPr txBox="1"/>
          <p:nvPr/>
        </p:nvSpPr>
        <p:spPr>
          <a:xfrm>
            <a:off x="2666425" y="2067525"/>
            <a:ext cx="2706600" cy="1008600"/>
          </a:xfrm>
          <a:prstGeom prst="rect">
            <a:avLst/>
          </a:prstGeom>
          <a:noFill/>
          <a:ln>
            <a:noFill/>
          </a:ln>
        </p:spPr>
        <p:txBody>
          <a:bodyPr anchorCtr="0" anchor="t" bIns="34275" lIns="68575" spcFirstLastPara="1" rIns="68575" wrap="square" tIns="34275">
            <a:noAutofit/>
          </a:bodyPr>
          <a:lstStyle/>
          <a:p>
            <a:pPr indent="0" lvl="0" marL="0" marR="0" rtl="0" algn="ctr">
              <a:lnSpc>
                <a:spcPct val="160000"/>
              </a:lnSpc>
              <a:spcBef>
                <a:spcPts val="0"/>
              </a:spcBef>
              <a:spcAft>
                <a:spcPts val="0"/>
              </a:spcAft>
              <a:buNone/>
            </a:pPr>
            <a:r>
              <a:rPr i="1" lang="en" sz="1000">
                <a:solidFill>
                  <a:schemeClr val="dk1"/>
                </a:solidFill>
                <a:latin typeface="Arial"/>
                <a:ea typeface="Arial"/>
                <a:cs typeface="Arial"/>
                <a:sym typeface="Arial"/>
              </a:rPr>
              <a:t>Have them for one. Living grass to for can't gathered waters had winged. Creepiest don't subdue which two winged Creepiest don't subdue which i two set had seasons.</a:t>
            </a:r>
            <a:endParaRPr sz="11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3" name="Shape 183"/>
        <p:cNvGrpSpPr/>
        <p:nvPr/>
      </p:nvGrpSpPr>
      <p:grpSpPr>
        <a:xfrm>
          <a:off x="0" y="0"/>
          <a:ext cx="0" cy="0"/>
          <a:chOff x="0" y="0"/>
          <a:chExt cx="0" cy="0"/>
        </a:xfrm>
      </p:grpSpPr>
      <p:pic>
        <p:nvPicPr>
          <p:cNvPr id="184" name="Google Shape;184;p40"/>
          <p:cNvPicPr preferRelativeResize="0"/>
          <p:nvPr>
            <p:ph idx="3" type="pic"/>
          </p:nvPr>
        </p:nvPicPr>
        <p:blipFill rotWithShape="1">
          <a:blip r:embed="rId3">
            <a:alphaModFix/>
          </a:blip>
          <a:srcRect b="0" l="1631" r="1630" t="0"/>
          <a:stretch/>
        </p:blipFill>
        <p:spPr>
          <a:xfrm>
            <a:off x="6406010" y="1240972"/>
            <a:ext cx="2400533" cy="2481525"/>
          </a:xfrm>
          <a:prstGeom prst="ellipse">
            <a:avLst/>
          </a:prstGeom>
          <a:noFill/>
          <a:ln>
            <a:noFill/>
          </a:ln>
        </p:spPr>
      </p:pic>
      <p:grpSp>
        <p:nvGrpSpPr>
          <p:cNvPr id="185" name="Google Shape;185;p40"/>
          <p:cNvGrpSpPr/>
          <p:nvPr/>
        </p:nvGrpSpPr>
        <p:grpSpPr>
          <a:xfrm>
            <a:off x="1061698" y="1240973"/>
            <a:ext cx="2034268" cy="2481525"/>
            <a:chOff x="8302172" y="1654630"/>
            <a:chExt cx="2712357" cy="3308700"/>
          </a:xfrm>
        </p:grpSpPr>
        <p:sp>
          <p:nvSpPr>
            <p:cNvPr id="186" name="Google Shape;186;p40"/>
            <p:cNvSpPr txBox="1"/>
            <p:nvPr/>
          </p:nvSpPr>
          <p:spPr>
            <a:xfrm>
              <a:off x="8302172" y="1654630"/>
              <a:ext cx="1778907" cy="881010"/>
            </a:xfrm>
            <a:prstGeom prst="rect">
              <a:avLst/>
            </a:prstGeom>
            <a:noFill/>
            <a:ln>
              <a:noFill/>
            </a:ln>
          </p:spPr>
          <p:txBody>
            <a:bodyPr anchorCtr="0" anchor="ctr" bIns="34275" lIns="68575" spcFirstLastPara="1" rIns="68575" wrap="square" tIns="34275">
              <a:noAutofit/>
            </a:bodyPr>
            <a:lstStyle/>
            <a:p>
              <a:pPr indent="0" lvl="0" marL="0" marR="0" rtl="0" algn="l">
                <a:lnSpc>
                  <a:spcPct val="100000"/>
                </a:lnSpc>
                <a:spcBef>
                  <a:spcPts val="0"/>
                </a:spcBef>
                <a:spcAft>
                  <a:spcPts val="0"/>
                </a:spcAft>
                <a:buNone/>
              </a:pPr>
              <a:r>
                <a:rPr lang="en" sz="2300">
                  <a:solidFill>
                    <a:schemeClr val="dk1"/>
                  </a:solidFill>
                  <a:latin typeface="Arial"/>
                  <a:ea typeface="Arial"/>
                  <a:cs typeface="Arial"/>
                  <a:sym typeface="Arial"/>
                </a:rPr>
                <a:t>SIMPLE</a:t>
              </a:r>
              <a:endParaRPr sz="1100"/>
            </a:p>
            <a:p>
              <a:pPr indent="0" lvl="0" marL="0" marR="0" rtl="0" algn="l">
                <a:lnSpc>
                  <a:spcPct val="100000"/>
                </a:lnSpc>
                <a:spcBef>
                  <a:spcPts val="0"/>
                </a:spcBef>
                <a:spcAft>
                  <a:spcPts val="0"/>
                </a:spcAft>
                <a:buNone/>
              </a:pPr>
              <a:r>
                <a:rPr lang="en" sz="2300">
                  <a:solidFill>
                    <a:schemeClr val="dk1"/>
                  </a:solidFill>
                  <a:latin typeface="Arial"/>
                  <a:ea typeface="Arial"/>
                  <a:cs typeface="Arial"/>
                  <a:sym typeface="Arial"/>
                </a:rPr>
                <a:t>WORK </a:t>
              </a:r>
              <a:endParaRPr sz="1100"/>
            </a:p>
          </p:txBody>
        </p:sp>
        <p:cxnSp>
          <p:nvCxnSpPr>
            <p:cNvPr id="187" name="Google Shape;187;p40"/>
            <p:cNvCxnSpPr/>
            <p:nvPr/>
          </p:nvCxnSpPr>
          <p:spPr>
            <a:xfrm>
              <a:off x="8302172" y="3066685"/>
              <a:ext cx="2712357" cy="0"/>
            </a:xfrm>
            <a:prstGeom prst="straightConnector1">
              <a:avLst/>
            </a:prstGeom>
            <a:noFill/>
            <a:ln cap="flat" cmpd="sng" w="12700">
              <a:solidFill>
                <a:srgbClr val="BFBFBF"/>
              </a:solidFill>
              <a:prstDash val="solid"/>
              <a:miter lim="800000"/>
              <a:headEnd len="sm" w="sm" type="none"/>
              <a:tailEnd len="sm" w="sm" type="none"/>
            </a:ln>
          </p:spPr>
        </p:cxnSp>
        <p:sp>
          <p:nvSpPr>
            <p:cNvPr id="188" name="Google Shape;188;p40"/>
            <p:cNvSpPr txBox="1"/>
            <p:nvPr/>
          </p:nvSpPr>
          <p:spPr>
            <a:xfrm>
              <a:off x="8302172" y="3618731"/>
              <a:ext cx="2712357" cy="1344599"/>
            </a:xfrm>
            <a:prstGeom prst="rect">
              <a:avLst/>
            </a:prstGeom>
            <a:noFill/>
            <a:ln>
              <a:noFill/>
            </a:ln>
          </p:spPr>
          <p:txBody>
            <a:bodyPr anchorCtr="0" anchor="t" bIns="34275" lIns="68575" spcFirstLastPara="1" rIns="68575" wrap="square" tIns="34275">
              <a:noAutofit/>
            </a:bodyPr>
            <a:lstStyle/>
            <a:p>
              <a:pPr indent="0" lvl="0" marL="0" marR="0" rtl="0" algn="l">
                <a:lnSpc>
                  <a:spcPct val="192307"/>
                </a:lnSpc>
                <a:spcBef>
                  <a:spcPts val="0"/>
                </a:spcBef>
                <a:spcAft>
                  <a:spcPts val="0"/>
                </a:spcAft>
                <a:buNone/>
              </a:pPr>
              <a:r>
                <a:rPr i="1" lang="en" sz="1000">
                  <a:solidFill>
                    <a:srgbClr val="7F7F7F"/>
                  </a:solidFill>
                  <a:latin typeface="Arial"/>
                  <a:ea typeface="Arial"/>
                  <a:cs typeface="Arial"/>
                  <a:sym typeface="Arial"/>
                </a:rPr>
                <a:t>Have them for one. Living grass to for can't gathered waters had winged. Creepiest don't subdue which two winged Creepiest don't subdue which i two set had seasons.</a:t>
              </a:r>
              <a:endParaRPr sz="1100"/>
            </a:p>
          </p:txBody>
        </p:sp>
      </p:grpSp>
      <p:pic>
        <p:nvPicPr>
          <p:cNvPr id="189" name="Google Shape;189;p40"/>
          <p:cNvPicPr preferRelativeResize="0"/>
          <p:nvPr>
            <p:ph idx="2" type="pic"/>
          </p:nvPr>
        </p:nvPicPr>
        <p:blipFill rotWithShape="1">
          <a:blip r:embed="rId4">
            <a:alphaModFix/>
          </a:blip>
          <a:srcRect b="0" l="357" r="357" t="0"/>
          <a:stretch/>
        </p:blipFill>
        <p:spPr>
          <a:xfrm>
            <a:off x="3668015" y="1240972"/>
            <a:ext cx="2481525" cy="2481525"/>
          </a:xfrm>
          <a:prstGeom prst="ellipse">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3" name="Shape 193"/>
        <p:cNvGrpSpPr/>
        <p:nvPr/>
      </p:nvGrpSpPr>
      <p:grpSpPr>
        <a:xfrm>
          <a:off x="0" y="0"/>
          <a:ext cx="0" cy="0"/>
          <a:chOff x="0" y="0"/>
          <a:chExt cx="0" cy="0"/>
        </a:xfrm>
      </p:grpSpPr>
      <p:pic>
        <p:nvPicPr>
          <p:cNvPr id="194" name="Google Shape;194;p41"/>
          <p:cNvPicPr preferRelativeResize="0"/>
          <p:nvPr>
            <p:ph idx="6" type="pic"/>
          </p:nvPr>
        </p:nvPicPr>
        <p:blipFill rotWithShape="1">
          <a:blip r:embed="rId3">
            <a:alphaModFix/>
          </a:blip>
          <a:srcRect b="0" l="10154" r="10153" t="0"/>
          <a:stretch/>
        </p:blipFill>
        <p:spPr>
          <a:xfrm>
            <a:off x="7572375" y="337458"/>
            <a:ext cx="1234166" cy="2065563"/>
          </a:xfrm>
          <a:prstGeom prst="rect">
            <a:avLst/>
          </a:prstGeom>
          <a:noFill/>
          <a:ln>
            <a:noFill/>
          </a:ln>
        </p:spPr>
      </p:pic>
      <p:pic>
        <p:nvPicPr>
          <p:cNvPr id="195" name="Google Shape;195;p41"/>
          <p:cNvPicPr preferRelativeResize="0"/>
          <p:nvPr>
            <p:ph idx="4" type="pic"/>
          </p:nvPr>
        </p:nvPicPr>
        <p:blipFill rotWithShape="1">
          <a:blip r:embed="rId4">
            <a:alphaModFix/>
          </a:blip>
          <a:srcRect b="3875" l="0" r="0" t="32401"/>
          <a:stretch/>
        </p:blipFill>
        <p:spPr>
          <a:xfrm>
            <a:off x="1909082" y="337459"/>
            <a:ext cx="2479561" cy="1234166"/>
          </a:xfrm>
          <a:prstGeom prst="rect">
            <a:avLst/>
          </a:prstGeom>
          <a:noFill/>
          <a:ln>
            <a:noFill/>
          </a:ln>
        </p:spPr>
      </p:pic>
      <p:pic>
        <p:nvPicPr>
          <p:cNvPr id="196" name="Google Shape;196;p41"/>
          <p:cNvPicPr preferRelativeResize="0"/>
          <p:nvPr>
            <p:ph idx="8" type="pic"/>
          </p:nvPr>
        </p:nvPicPr>
        <p:blipFill rotWithShape="1">
          <a:blip r:embed="rId5">
            <a:alphaModFix/>
          </a:blip>
          <a:srcRect b="0" l="7308" r="7308" t="0"/>
          <a:stretch/>
        </p:blipFill>
        <p:spPr>
          <a:xfrm>
            <a:off x="337459" y="337458"/>
            <a:ext cx="1234166" cy="2065563"/>
          </a:xfrm>
          <a:prstGeom prst="rect">
            <a:avLst/>
          </a:prstGeom>
          <a:noFill/>
          <a:ln>
            <a:noFill/>
          </a:ln>
        </p:spPr>
      </p:pic>
      <p:pic>
        <p:nvPicPr>
          <p:cNvPr id="197" name="Google Shape;197;p41"/>
          <p:cNvPicPr preferRelativeResize="0"/>
          <p:nvPr>
            <p:ph idx="7" type="pic"/>
          </p:nvPr>
        </p:nvPicPr>
        <p:blipFill rotWithShape="1">
          <a:blip r:embed="rId6">
            <a:alphaModFix/>
          </a:blip>
          <a:srcRect b="0" l="20380" r="20379" t="0"/>
          <a:stretch/>
        </p:blipFill>
        <p:spPr>
          <a:xfrm>
            <a:off x="337459" y="2740477"/>
            <a:ext cx="1234166" cy="2065563"/>
          </a:xfrm>
          <a:prstGeom prst="rect">
            <a:avLst/>
          </a:prstGeom>
          <a:noFill/>
          <a:ln>
            <a:noFill/>
          </a:ln>
        </p:spPr>
      </p:pic>
      <p:pic>
        <p:nvPicPr>
          <p:cNvPr id="198" name="Google Shape;198;p41"/>
          <p:cNvPicPr preferRelativeResize="0"/>
          <p:nvPr>
            <p:ph idx="9" type="pic"/>
          </p:nvPr>
        </p:nvPicPr>
        <p:blipFill rotWithShape="1">
          <a:blip r:embed="rId7">
            <a:alphaModFix/>
          </a:blip>
          <a:srcRect b="41602" l="0" r="0" t="25208"/>
          <a:stretch/>
        </p:blipFill>
        <p:spPr>
          <a:xfrm>
            <a:off x="4726101" y="337459"/>
            <a:ext cx="2479561" cy="1234166"/>
          </a:xfrm>
          <a:prstGeom prst="rect">
            <a:avLst/>
          </a:prstGeom>
          <a:noFill/>
          <a:ln>
            <a:noFill/>
          </a:ln>
        </p:spPr>
      </p:pic>
      <p:pic>
        <p:nvPicPr>
          <p:cNvPr id="199" name="Google Shape;199;p41"/>
          <p:cNvPicPr preferRelativeResize="0"/>
          <p:nvPr>
            <p:ph idx="5" type="pic"/>
          </p:nvPr>
        </p:nvPicPr>
        <p:blipFill rotWithShape="1">
          <a:blip r:embed="rId8">
            <a:alphaModFix/>
          </a:blip>
          <a:srcRect b="0" l="20115" r="20114" t="0"/>
          <a:stretch/>
        </p:blipFill>
        <p:spPr>
          <a:xfrm>
            <a:off x="7572375" y="2740477"/>
            <a:ext cx="1234166" cy="2065563"/>
          </a:xfrm>
          <a:prstGeom prst="rect">
            <a:avLst/>
          </a:prstGeom>
          <a:noFill/>
          <a:ln>
            <a:noFill/>
          </a:ln>
        </p:spPr>
      </p:pic>
      <p:pic>
        <p:nvPicPr>
          <p:cNvPr id="200" name="Google Shape;200;p41"/>
          <p:cNvPicPr preferRelativeResize="0"/>
          <p:nvPr>
            <p:ph idx="3" type="pic"/>
          </p:nvPr>
        </p:nvPicPr>
        <p:blipFill rotWithShape="1">
          <a:blip r:embed="rId9">
            <a:alphaModFix/>
          </a:blip>
          <a:srcRect b="10208" l="0" r="0" t="10208"/>
          <a:stretch/>
        </p:blipFill>
        <p:spPr>
          <a:xfrm>
            <a:off x="4726101" y="3571875"/>
            <a:ext cx="2479561" cy="1234166"/>
          </a:xfrm>
          <a:prstGeom prst="rect">
            <a:avLst/>
          </a:prstGeom>
          <a:noFill/>
          <a:ln>
            <a:noFill/>
          </a:ln>
        </p:spPr>
      </p:pic>
      <p:pic>
        <p:nvPicPr>
          <p:cNvPr id="201" name="Google Shape;201;p41"/>
          <p:cNvPicPr preferRelativeResize="0"/>
          <p:nvPr>
            <p:ph idx="2" type="pic"/>
          </p:nvPr>
        </p:nvPicPr>
        <p:blipFill rotWithShape="1">
          <a:blip r:embed="rId10">
            <a:alphaModFix/>
          </a:blip>
          <a:srcRect b="12662" l="0" r="0" t="12662"/>
          <a:stretch/>
        </p:blipFill>
        <p:spPr>
          <a:xfrm>
            <a:off x="1909082" y="3571875"/>
            <a:ext cx="2479561" cy="1234166"/>
          </a:xfrm>
          <a:prstGeom prst="rect">
            <a:avLst/>
          </a:prstGeom>
          <a:noFill/>
          <a:ln>
            <a:noFill/>
          </a:ln>
        </p:spPr>
      </p:pic>
      <p:sp>
        <p:nvSpPr>
          <p:cNvPr id="202" name="Google Shape;202;p41"/>
          <p:cNvSpPr txBox="1"/>
          <p:nvPr/>
        </p:nvSpPr>
        <p:spPr>
          <a:xfrm>
            <a:off x="2465576" y="2171007"/>
            <a:ext cx="1951238" cy="293542"/>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Open Sans"/>
                <a:ea typeface="Open Sans"/>
                <a:cs typeface="Open Sans"/>
                <a:sym typeface="Open Sans"/>
              </a:rPr>
              <a:t>Lesser first day kind god us earth. The divide spirit open gathered.</a:t>
            </a:r>
            <a:endParaRPr sz="1100"/>
          </a:p>
        </p:txBody>
      </p:sp>
      <p:sp>
        <p:nvSpPr>
          <p:cNvPr id="203" name="Google Shape;203;p41"/>
          <p:cNvSpPr txBox="1"/>
          <p:nvPr/>
        </p:nvSpPr>
        <p:spPr>
          <a:xfrm>
            <a:off x="2465576" y="2666307"/>
            <a:ext cx="1951238" cy="293542"/>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Open Sans"/>
                <a:ea typeface="Open Sans"/>
                <a:cs typeface="Open Sans"/>
                <a:sym typeface="Open Sans"/>
              </a:rPr>
              <a:t>Lesser first day kind god us earth. The divide spirit open gathered.</a:t>
            </a:r>
            <a:endParaRPr sz="1100"/>
          </a:p>
        </p:txBody>
      </p:sp>
      <p:sp>
        <p:nvSpPr>
          <p:cNvPr id="204" name="Google Shape;204;p41"/>
          <p:cNvSpPr txBox="1"/>
          <p:nvPr/>
        </p:nvSpPr>
        <p:spPr>
          <a:xfrm>
            <a:off x="5068427" y="2171007"/>
            <a:ext cx="1951238" cy="293542"/>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Open Sans"/>
                <a:ea typeface="Open Sans"/>
                <a:cs typeface="Open Sans"/>
                <a:sym typeface="Open Sans"/>
              </a:rPr>
              <a:t>Lesser first day kind god us earth. The divide spirit open gathered.</a:t>
            </a:r>
            <a:endParaRPr sz="1100"/>
          </a:p>
        </p:txBody>
      </p:sp>
      <p:sp>
        <p:nvSpPr>
          <p:cNvPr id="205" name="Google Shape;205;p41"/>
          <p:cNvSpPr txBox="1"/>
          <p:nvPr/>
        </p:nvSpPr>
        <p:spPr>
          <a:xfrm>
            <a:off x="5068427" y="2666307"/>
            <a:ext cx="1951238" cy="293542"/>
          </a:xfrm>
          <a:prstGeom prst="rect">
            <a:avLst/>
          </a:prstGeom>
          <a:noFill/>
          <a:ln>
            <a:noFill/>
          </a:ln>
        </p:spPr>
        <p:txBody>
          <a:bodyPr anchorCtr="0" anchor="t" bIns="34275" lIns="68575" spcFirstLastPara="1" rIns="68575" wrap="square" tIns="34275">
            <a:noAutofit/>
          </a:bodyPr>
          <a:lstStyle/>
          <a:p>
            <a:pPr indent="0" lvl="0" marL="0" marR="0" rtl="0" algn="l">
              <a:lnSpc>
                <a:spcPct val="133333"/>
              </a:lnSpc>
              <a:spcBef>
                <a:spcPts val="0"/>
              </a:spcBef>
              <a:spcAft>
                <a:spcPts val="0"/>
              </a:spcAft>
              <a:buNone/>
            </a:pPr>
            <a:r>
              <a:rPr lang="en" sz="700">
                <a:solidFill>
                  <a:schemeClr val="dk1"/>
                </a:solidFill>
                <a:latin typeface="Open Sans"/>
                <a:ea typeface="Open Sans"/>
                <a:cs typeface="Open Sans"/>
                <a:sym typeface="Open Sans"/>
              </a:rPr>
              <a:t>Lesser first day kind god us earth. The divide spirit open gathered.</a:t>
            </a:r>
            <a:endParaRPr sz="1100"/>
          </a:p>
        </p:txBody>
      </p:sp>
      <p:sp>
        <p:nvSpPr>
          <p:cNvPr id="206" name="Google Shape;206;p41"/>
          <p:cNvSpPr/>
          <p:nvPr/>
        </p:nvSpPr>
        <p:spPr>
          <a:xfrm>
            <a:off x="2167549" y="2187236"/>
            <a:ext cx="263853" cy="261075"/>
          </a:xfrm>
          <a:custGeom>
            <a:rect b="b" l="l" r="r" t="t"/>
            <a:pathLst>
              <a:path extrusionOk="0" h="139" w="140">
                <a:moveTo>
                  <a:pt x="127" y="41"/>
                </a:moveTo>
                <a:cubicBezTo>
                  <a:pt x="123" y="45"/>
                  <a:pt x="123" y="45"/>
                  <a:pt x="123" y="45"/>
                </a:cubicBezTo>
                <a:cubicBezTo>
                  <a:pt x="113" y="37"/>
                  <a:pt x="100" y="32"/>
                  <a:pt x="87" y="32"/>
                </a:cubicBezTo>
                <a:cubicBezTo>
                  <a:pt x="78" y="32"/>
                  <a:pt x="70" y="34"/>
                  <a:pt x="62" y="38"/>
                </a:cubicBezTo>
                <a:cubicBezTo>
                  <a:pt x="81" y="19"/>
                  <a:pt x="81" y="19"/>
                  <a:pt x="81" y="19"/>
                </a:cubicBezTo>
                <a:cubicBezTo>
                  <a:pt x="83" y="20"/>
                  <a:pt x="84" y="20"/>
                  <a:pt x="86" y="20"/>
                </a:cubicBezTo>
                <a:cubicBezTo>
                  <a:pt x="89" y="20"/>
                  <a:pt x="91" y="19"/>
                  <a:pt x="93" y="17"/>
                </a:cubicBezTo>
                <a:cubicBezTo>
                  <a:pt x="97" y="13"/>
                  <a:pt x="97" y="7"/>
                  <a:pt x="93" y="3"/>
                </a:cubicBezTo>
                <a:cubicBezTo>
                  <a:pt x="91" y="1"/>
                  <a:pt x="89" y="0"/>
                  <a:pt x="86" y="0"/>
                </a:cubicBezTo>
                <a:cubicBezTo>
                  <a:pt x="84" y="0"/>
                  <a:pt x="81" y="1"/>
                  <a:pt x="79" y="3"/>
                </a:cubicBezTo>
                <a:cubicBezTo>
                  <a:pt x="76" y="6"/>
                  <a:pt x="75" y="12"/>
                  <a:pt x="78" y="15"/>
                </a:cubicBezTo>
                <a:cubicBezTo>
                  <a:pt x="53" y="40"/>
                  <a:pt x="53" y="40"/>
                  <a:pt x="53" y="40"/>
                </a:cubicBezTo>
                <a:cubicBezTo>
                  <a:pt x="49" y="35"/>
                  <a:pt x="49" y="35"/>
                  <a:pt x="49" y="35"/>
                </a:cubicBezTo>
                <a:cubicBezTo>
                  <a:pt x="36" y="48"/>
                  <a:pt x="36" y="48"/>
                  <a:pt x="36" y="48"/>
                </a:cubicBezTo>
                <a:cubicBezTo>
                  <a:pt x="41" y="52"/>
                  <a:pt x="41" y="52"/>
                  <a:pt x="41" y="52"/>
                </a:cubicBezTo>
                <a:cubicBezTo>
                  <a:pt x="16" y="77"/>
                  <a:pt x="16" y="77"/>
                  <a:pt x="16" y="77"/>
                </a:cubicBezTo>
                <a:cubicBezTo>
                  <a:pt x="15" y="76"/>
                  <a:pt x="13" y="75"/>
                  <a:pt x="11" y="75"/>
                </a:cubicBezTo>
                <a:cubicBezTo>
                  <a:pt x="9" y="75"/>
                  <a:pt x="6" y="76"/>
                  <a:pt x="4" y="78"/>
                </a:cubicBezTo>
                <a:cubicBezTo>
                  <a:pt x="0" y="82"/>
                  <a:pt x="0" y="88"/>
                  <a:pt x="4" y="92"/>
                </a:cubicBezTo>
                <a:cubicBezTo>
                  <a:pt x="6" y="94"/>
                  <a:pt x="9" y="95"/>
                  <a:pt x="11" y="95"/>
                </a:cubicBezTo>
                <a:cubicBezTo>
                  <a:pt x="14" y="95"/>
                  <a:pt x="16" y="94"/>
                  <a:pt x="18" y="92"/>
                </a:cubicBezTo>
                <a:cubicBezTo>
                  <a:pt x="22" y="89"/>
                  <a:pt x="22" y="84"/>
                  <a:pt x="20" y="80"/>
                </a:cubicBezTo>
                <a:cubicBezTo>
                  <a:pt x="39" y="61"/>
                  <a:pt x="39" y="61"/>
                  <a:pt x="39" y="61"/>
                </a:cubicBezTo>
                <a:cubicBezTo>
                  <a:pt x="29" y="80"/>
                  <a:pt x="31" y="105"/>
                  <a:pt x="46" y="122"/>
                </a:cubicBezTo>
                <a:cubicBezTo>
                  <a:pt x="42" y="126"/>
                  <a:pt x="42" y="126"/>
                  <a:pt x="42" y="126"/>
                </a:cubicBezTo>
                <a:cubicBezTo>
                  <a:pt x="54" y="139"/>
                  <a:pt x="54" y="139"/>
                  <a:pt x="54" y="139"/>
                </a:cubicBezTo>
                <a:cubicBezTo>
                  <a:pt x="66" y="126"/>
                  <a:pt x="66" y="126"/>
                  <a:pt x="66" y="126"/>
                </a:cubicBezTo>
                <a:cubicBezTo>
                  <a:pt x="54" y="114"/>
                  <a:pt x="54" y="114"/>
                  <a:pt x="54" y="114"/>
                </a:cubicBezTo>
                <a:cubicBezTo>
                  <a:pt x="50" y="118"/>
                  <a:pt x="50" y="118"/>
                  <a:pt x="50" y="118"/>
                </a:cubicBezTo>
                <a:cubicBezTo>
                  <a:pt x="35" y="101"/>
                  <a:pt x="34" y="76"/>
                  <a:pt x="47" y="58"/>
                </a:cubicBezTo>
                <a:cubicBezTo>
                  <a:pt x="49" y="60"/>
                  <a:pt x="49" y="60"/>
                  <a:pt x="49" y="60"/>
                </a:cubicBezTo>
                <a:cubicBezTo>
                  <a:pt x="61" y="48"/>
                  <a:pt x="61" y="48"/>
                  <a:pt x="61" y="48"/>
                </a:cubicBezTo>
                <a:cubicBezTo>
                  <a:pt x="59" y="46"/>
                  <a:pt x="59" y="46"/>
                  <a:pt x="59" y="46"/>
                </a:cubicBezTo>
                <a:cubicBezTo>
                  <a:pt x="67" y="40"/>
                  <a:pt x="77" y="37"/>
                  <a:pt x="87" y="37"/>
                </a:cubicBezTo>
                <a:cubicBezTo>
                  <a:pt x="99" y="37"/>
                  <a:pt x="110" y="41"/>
                  <a:pt x="119" y="49"/>
                </a:cubicBezTo>
                <a:cubicBezTo>
                  <a:pt x="115" y="53"/>
                  <a:pt x="115" y="53"/>
                  <a:pt x="115" y="53"/>
                </a:cubicBezTo>
                <a:cubicBezTo>
                  <a:pt x="127" y="66"/>
                  <a:pt x="127" y="66"/>
                  <a:pt x="127" y="66"/>
                </a:cubicBezTo>
                <a:cubicBezTo>
                  <a:pt x="140" y="53"/>
                  <a:pt x="140" y="53"/>
                  <a:pt x="140" y="53"/>
                </a:cubicBezTo>
                <a:lnTo>
                  <a:pt x="127" y="41"/>
                </a:lnTo>
                <a:close/>
                <a:moveTo>
                  <a:pt x="59" y="126"/>
                </a:moveTo>
                <a:cubicBezTo>
                  <a:pt x="54" y="132"/>
                  <a:pt x="54" y="132"/>
                  <a:pt x="54" y="132"/>
                </a:cubicBezTo>
                <a:cubicBezTo>
                  <a:pt x="49" y="126"/>
                  <a:pt x="49" y="126"/>
                  <a:pt x="49" y="126"/>
                </a:cubicBezTo>
                <a:cubicBezTo>
                  <a:pt x="54" y="121"/>
                  <a:pt x="54" y="121"/>
                  <a:pt x="54" y="121"/>
                </a:cubicBezTo>
                <a:lnTo>
                  <a:pt x="59" y="126"/>
                </a:lnTo>
                <a:close/>
                <a:moveTo>
                  <a:pt x="83" y="7"/>
                </a:moveTo>
                <a:cubicBezTo>
                  <a:pt x="84" y="6"/>
                  <a:pt x="85" y="5"/>
                  <a:pt x="86" y="5"/>
                </a:cubicBezTo>
                <a:cubicBezTo>
                  <a:pt x="88" y="5"/>
                  <a:pt x="89" y="6"/>
                  <a:pt x="90" y="7"/>
                </a:cubicBezTo>
                <a:cubicBezTo>
                  <a:pt x="92" y="9"/>
                  <a:pt x="92" y="12"/>
                  <a:pt x="90" y="14"/>
                </a:cubicBezTo>
                <a:cubicBezTo>
                  <a:pt x="89" y="15"/>
                  <a:pt x="88" y="15"/>
                  <a:pt x="86" y="15"/>
                </a:cubicBezTo>
                <a:cubicBezTo>
                  <a:pt x="85" y="15"/>
                  <a:pt x="84" y="15"/>
                  <a:pt x="83" y="14"/>
                </a:cubicBezTo>
                <a:cubicBezTo>
                  <a:pt x="81" y="12"/>
                  <a:pt x="81" y="9"/>
                  <a:pt x="83" y="7"/>
                </a:cubicBezTo>
                <a:close/>
                <a:moveTo>
                  <a:pt x="15" y="89"/>
                </a:moveTo>
                <a:cubicBezTo>
                  <a:pt x="14" y="90"/>
                  <a:pt x="13" y="90"/>
                  <a:pt x="11" y="90"/>
                </a:cubicBezTo>
                <a:cubicBezTo>
                  <a:pt x="10" y="90"/>
                  <a:pt x="9" y="90"/>
                  <a:pt x="8" y="89"/>
                </a:cubicBezTo>
                <a:cubicBezTo>
                  <a:pt x="7" y="88"/>
                  <a:pt x="6" y="87"/>
                  <a:pt x="6" y="85"/>
                </a:cubicBezTo>
                <a:cubicBezTo>
                  <a:pt x="6" y="84"/>
                  <a:pt x="7" y="83"/>
                  <a:pt x="8" y="82"/>
                </a:cubicBezTo>
                <a:cubicBezTo>
                  <a:pt x="9" y="81"/>
                  <a:pt x="10" y="80"/>
                  <a:pt x="11" y="80"/>
                </a:cubicBezTo>
                <a:cubicBezTo>
                  <a:pt x="13" y="80"/>
                  <a:pt x="14" y="81"/>
                  <a:pt x="15" y="82"/>
                </a:cubicBezTo>
                <a:cubicBezTo>
                  <a:pt x="17" y="84"/>
                  <a:pt x="17" y="87"/>
                  <a:pt x="15" y="89"/>
                </a:cubicBezTo>
                <a:close/>
                <a:moveTo>
                  <a:pt x="49" y="53"/>
                </a:moveTo>
                <a:cubicBezTo>
                  <a:pt x="43" y="48"/>
                  <a:pt x="43" y="48"/>
                  <a:pt x="43" y="48"/>
                </a:cubicBezTo>
                <a:cubicBezTo>
                  <a:pt x="49" y="42"/>
                  <a:pt x="49" y="42"/>
                  <a:pt x="49" y="42"/>
                </a:cubicBezTo>
                <a:cubicBezTo>
                  <a:pt x="54" y="48"/>
                  <a:pt x="54" y="48"/>
                  <a:pt x="54" y="48"/>
                </a:cubicBezTo>
                <a:lnTo>
                  <a:pt x="49" y="53"/>
                </a:lnTo>
                <a:close/>
                <a:moveTo>
                  <a:pt x="127" y="58"/>
                </a:moveTo>
                <a:cubicBezTo>
                  <a:pt x="122" y="53"/>
                  <a:pt x="122" y="53"/>
                  <a:pt x="122" y="53"/>
                </a:cubicBezTo>
                <a:cubicBezTo>
                  <a:pt x="127" y="48"/>
                  <a:pt x="127" y="48"/>
                  <a:pt x="127" y="48"/>
                </a:cubicBezTo>
                <a:cubicBezTo>
                  <a:pt x="133" y="53"/>
                  <a:pt x="133" y="53"/>
                  <a:pt x="133" y="53"/>
                </a:cubicBezTo>
                <a:lnTo>
                  <a:pt x="127" y="58"/>
                </a:lnTo>
                <a:close/>
              </a:path>
            </a:pathLst>
          </a:custGeom>
          <a:solidFill>
            <a:srgbClr val="14B4EB"/>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Montserrat"/>
              <a:ea typeface="Montserrat"/>
              <a:cs typeface="Montserrat"/>
              <a:sym typeface="Montserrat"/>
            </a:endParaRPr>
          </a:p>
        </p:txBody>
      </p:sp>
      <p:sp>
        <p:nvSpPr>
          <p:cNvPr id="207" name="Google Shape;207;p41"/>
          <p:cNvSpPr/>
          <p:nvPr/>
        </p:nvSpPr>
        <p:spPr>
          <a:xfrm>
            <a:off x="2183403" y="2749427"/>
            <a:ext cx="232124" cy="210418"/>
          </a:xfrm>
          <a:custGeom>
            <a:rect b="b" l="l" r="r" t="t"/>
            <a:pathLst>
              <a:path extrusionOk="0" h="378" w="417">
                <a:moveTo>
                  <a:pt x="410" y="108"/>
                </a:moveTo>
                <a:lnTo>
                  <a:pt x="315" y="0"/>
                </a:lnTo>
                <a:lnTo>
                  <a:pt x="102" y="0"/>
                </a:lnTo>
                <a:lnTo>
                  <a:pt x="7" y="108"/>
                </a:lnTo>
                <a:lnTo>
                  <a:pt x="0" y="118"/>
                </a:lnTo>
                <a:lnTo>
                  <a:pt x="7" y="125"/>
                </a:lnTo>
                <a:lnTo>
                  <a:pt x="207" y="378"/>
                </a:lnTo>
                <a:lnTo>
                  <a:pt x="410" y="125"/>
                </a:lnTo>
                <a:lnTo>
                  <a:pt x="417" y="118"/>
                </a:lnTo>
                <a:lnTo>
                  <a:pt x="410" y="108"/>
                </a:lnTo>
                <a:close/>
                <a:moveTo>
                  <a:pt x="390" y="108"/>
                </a:moveTo>
                <a:lnTo>
                  <a:pt x="231" y="108"/>
                </a:lnTo>
                <a:lnTo>
                  <a:pt x="309" y="17"/>
                </a:lnTo>
                <a:lnTo>
                  <a:pt x="390" y="108"/>
                </a:lnTo>
                <a:close/>
                <a:moveTo>
                  <a:pt x="207" y="108"/>
                </a:moveTo>
                <a:lnTo>
                  <a:pt x="126" y="14"/>
                </a:lnTo>
                <a:lnTo>
                  <a:pt x="288" y="14"/>
                </a:lnTo>
                <a:lnTo>
                  <a:pt x="210" y="108"/>
                </a:lnTo>
                <a:lnTo>
                  <a:pt x="207" y="108"/>
                </a:lnTo>
                <a:close/>
                <a:moveTo>
                  <a:pt x="105" y="17"/>
                </a:moveTo>
                <a:lnTo>
                  <a:pt x="187" y="108"/>
                </a:lnTo>
                <a:lnTo>
                  <a:pt x="27" y="108"/>
                </a:lnTo>
                <a:lnTo>
                  <a:pt x="105" y="17"/>
                </a:lnTo>
                <a:close/>
                <a:moveTo>
                  <a:pt x="200" y="125"/>
                </a:moveTo>
                <a:lnTo>
                  <a:pt x="200" y="344"/>
                </a:lnTo>
                <a:lnTo>
                  <a:pt x="27" y="125"/>
                </a:lnTo>
                <a:lnTo>
                  <a:pt x="200" y="125"/>
                </a:lnTo>
                <a:close/>
                <a:moveTo>
                  <a:pt x="217" y="344"/>
                </a:moveTo>
                <a:lnTo>
                  <a:pt x="217" y="125"/>
                </a:lnTo>
                <a:lnTo>
                  <a:pt x="390" y="125"/>
                </a:lnTo>
                <a:lnTo>
                  <a:pt x="217" y="344"/>
                </a:lnTo>
                <a:close/>
              </a:path>
            </a:pathLst>
          </a:custGeom>
          <a:solidFill>
            <a:srgbClr val="14B4EB"/>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Montserrat"/>
              <a:ea typeface="Montserrat"/>
              <a:cs typeface="Montserrat"/>
              <a:sym typeface="Montserrat"/>
            </a:endParaRPr>
          </a:p>
        </p:txBody>
      </p:sp>
      <p:sp>
        <p:nvSpPr>
          <p:cNvPr id="208" name="Google Shape;208;p41"/>
          <p:cNvSpPr/>
          <p:nvPr/>
        </p:nvSpPr>
        <p:spPr>
          <a:xfrm>
            <a:off x="4810137" y="2205712"/>
            <a:ext cx="258286" cy="258848"/>
          </a:xfrm>
          <a:custGeom>
            <a:rect b="b" l="l" r="r" t="t"/>
            <a:pathLst>
              <a:path extrusionOk="0" h="138" w="137">
                <a:moveTo>
                  <a:pt x="118" y="80"/>
                </a:moveTo>
                <a:cubicBezTo>
                  <a:pt x="137" y="78"/>
                  <a:pt x="137" y="78"/>
                  <a:pt x="137" y="78"/>
                </a:cubicBezTo>
                <a:cubicBezTo>
                  <a:pt x="137" y="60"/>
                  <a:pt x="137" y="60"/>
                  <a:pt x="137" y="60"/>
                </a:cubicBezTo>
                <a:cubicBezTo>
                  <a:pt x="118" y="58"/>
                  <a:pt x="118" y="58"/>
                  <a:pt x="118" y="58"/>
                </a:cubicBezTo>
                <a:cubicBezTo>
                  <a:pt x="116" y="52"/>
                  <a:pt x="114" y="46"/>
                  <a:pt x="111" y="42"/>
                </a:cubicBezTo>
                <a:cubicBezTo>
                  <a:pt x="122" y="27"/>
                  <a:pt x="122" y="27"/>
                  <a:pt x="122" y="27"/>
                </a:cubicBezTo>
                <a:cubicBezTo>
                  <a:pt x="110" y="15"/>
                  <a:pt x="110" y="15"/>
                  <a:pt x="110" y="15"/>
                </a:cubicBezTo>
                <a:cubicBezTo>
                  <a:pt x="96" y="26"/>
                  <a:pt x="96" y="26"/>
                  <a:pt x="96" y="26"/>
                </a:cubicBezTo>
                <a:cubicBezTo>
                  <a:pt x="91" y="23"/>
                  <a:pt x="86" y="21"/>
                  <a:pt x="80" y="20"/>
                </a:cubicBezTo>
                <a:cubicBezTo>
                  <a:pt x="78" y="0"/>
                  <a:pt x="78" y="0"/>
                  <a:pt x="78" y="0"/>
                </a:cubicBezTo>
                <a:cubicBezTo>
                  <a:pt x="59" y="0"/>
                  <a:pt x="59" y="0"/>
                  <a:pt x="59" y="0"/>
                </a:cubicBezTo>
                <a:cubicBezTo>
                  <a:pt x="57" y="20"/>
                  <a:pt x="57" y="20"/>
                  <a:pt x="57" y="20"/>
                </a:cubicBezTo>
                <a:cubicBezTo>
                  <a:pt x="51" y="21"/>
                  <a:pt x="46" y="23"/>
                  <a:pt x="42" y="26"/>
                </a:cubicBezTo>
                <a:cubicBezTo>
                  <a:pt x="26" y="15"/>
                  <a:pt x="26" y="15"/>
                  <a:pt x="26" y="15"/>
                </a:cubicBezTo>
                <a:cubicBezTo>
                  <a:pt x="15" y="27"/>
                  <a:pt x="15" y="27"/>
                  <a:pt x="15" y="27"/>
                </a:cubicBezTo>
                <a:cubicBezTo>
                  <a:pt x="26" y="42"/>
                  <a:pt x="26" y="42"/>
                  <a:pt x="26" y="42"/>
                </a:cubicBezTo>
                <a:cubicBezTo>
                  <a:pt x="23" y="47"/>
                  <a:pt x="21" y="52"/>
                  <a:pt x="19" y="57"/>
                </a:cubicBezTo>
                <a:cubicBezTo>
                  <a:pt x="0" y="60"/>
                  <a:pt x="0" y="60"/>
                  <a:pt x="0" y="60"/>
                </a:cubicBezTo>
                <a:cubicBezTo>
                  <a:pt x="0" y="78"/>
                  <a:pt x="0" y="78"/>
                  <a:pt x="0" y="78"/>
                </a:cubicBezTo>
                <a:cubicBezTo>
                  <a:pt x="19" y="80"/>
                  <a:pt x="19" y="80"/>
                  <a:pt x="19" y="80"/>
                </a:cubicBezTo>
                <a:cubicBezTo>
                  <a:pt x="21" y="86"/>
                  <a:pt x="23" y="91"/>
                  <a:pt x="26" y="96"/>
                </a:cubicBezTo>
                <a:cubicBezTo>
                  <a:pt x="15" y="111"/>
                  <a:pt x="15" y="111"/>
                  <a:pt x="15" y="111"/>
                </a:cubicBezTo>
                <a:cubicBezTo>
                  <a:pt x="26" y="122"/>
                  <a:pt x="26" y="122"/>
                  <a:pt x="26" y="122"/>
                </a:cubicBezTo>
                <a:cubicBezTo>
                  <a:pt x="41" y="111"/>
                  <a:pt x="41" y="111"/>
                  <a:pt x="41" y="111"/>
                </a:cubicBezTo>
                <a:cubicBezTo>
                  <a:pt x="46" y="114"/>
                  <a:pt x="51" y="117"/>
                  <a:pt x="57" y="118"/>
                </a:cubicBezTo>
                <a:cubicBezTo>
                  <a:pt x="59" y="138"/>
                  <a:pt x="59" y="138"/>
                  <a:pt x="59" y="138"/>
                </a:cubicBezTo>
                <a:cubicBezTo>
                  <a:pt x="78" y="138"/>
                  <a:pt x="78" y="138"/>
                  <a:pt x="78" y="138"/>
                </a:cubicBezTo>
                <a:cubicBezTo>
                  <a:pt x="80" y="118"/>
                  <a:pt x="80" y="118"/>
                  <a:pt x="80" y="118"/>
                </a:cubicBezTo>
                <a:cubicBezTo>
                  <a:pt x="86" y="117"/>
                  <a:pt x="91" y="114"/>
                  <a:pt x="95" y="111"/>
                </a:cubicBezTo>
                <a:cubicBezTo>
                  <a:pt x="111" y="122"/>
                  <a:pt x="111" y="122"/>
                  <a:pt x="111" y="122"/>
                </a:cubicBezTo>
                <a:cubicBezTo>
                  <a:pt x="122" y="111"/>
                  <a:pt x="122" y="111"/>
                  <a:pt x="122" y="111"/>
                </a:cubicBezTo>
                <a:cubicBezTo>
                  <a:pt x="111" y="96"/>
                  <a:pt x="111" y="96"/>
                  <a:pt x="111" y="96"/>
                </a:cubicBezTo>
                <a:cubicBezTo>
                  <a:pt x="114" y="91"/>
                  <a:pt x="116" y="86"/>
                  <a:pt x="118" y="80"/>
                </a:cubicBezTo>
                <a:close/>
                <a:moveTo>
                  <a:pt x="132" y="64"/>
                </a:moveTo>
                <a:cubicBezTo>
                  <a:pt x="132" y="74"/>
                  <a:pt x="132" y="74"/>
                  <a:pt x="132" y="74"/>
                </a:cubicBezTo>
                <a:cubicBezTo>
                  <a:pt x="117" y="75"/>
                  <a:pt x="117" y="75"/>
                  <a:pt x="117" y="75"/>
                </a:cubicBezTo>
                <a:cubicBezTo>
                  <a:pt x="118" y="73"/>
                  <a:pt x="118" y="71"/>
                  <a:pt x="118" y="69"/>
                </a:cubicBezTo>
                <a:cubicBezTo>
                  <a:pt x="118" y="67"/>
                  <a:pt x="118" y="65"/>
                  <a:pt x="117" y="63"/>
                </a:cubicBezTo>
                <a:lnTo>
                  <a:pt x="132" y="64"/>
                </a:lnTo>
                <a:close/>
                <a:moveTo>
                  <a:pt x="110" y="22"/>
                </a:moveTo>
                <a:cubicBezTo>
                  <a:pt x="115" y="27"/>
                  <a:pt x="115" y="27"/>
                  <a:pt x="115" y="27"/>
                </a:cubicBezTo>
                <a:cubicBezTo>
                  <a:pt x="107" y="38"/>
                  <a:pt x="107" y="38"/>
                  <a:pt x="107" y="38"/>
                </a:cubicBezTo>
                <a:cubicBezTo>
                  <a:pt x="105" y="35"/>
                  <a:pt x="102" y="32"/>
                  <a:pt x="99" y="30"/>
                </a:cubicBezTo>
                <a:lnTo>
                  <a:pt x="110" y="22"/>
                </a:lnTo>
                <a:close/>
                <a:moveTo>
                  <a:pt x="64" y="5"/>
                </a:moveTo>
                <a:cubicBezTo>
                  <a:pt x="73" y="5"/>
                  <a:pt x="73" y="5"/>
                  <a:pt x="73" y="5"/>
                </a:cubicBezTo>
                <a:cubicBezTo>
                  <a:pt x="75" y="20"/>
                  <a:pt x="75" y="20"/>
                  <a:pt x="75" y="20"/>
                </a:cubicBezTo>
                <a:cubicBezTo>
                  <a:pt x="73" y="20"/>
                  <a:pt x="71" y="19"/>
                  <a:pt x="68" y="19"/>
                </a:cubicBezTo>
                <a:cubicBezTo>
                  <a:pt x="66" y="19"/>
                  <a:pt x="64" y="20"/>
                  <a:pt x="62" y="20"/>
                </a:cubicBezTo>
                <a:lnTo>
                  <a:pt x="64" y="5"/>
                </a:lnTo>
                <a:close/>
                <a:moveTo>
                  <a:pt x="21" y="27"/>
                </a:moveTo>
                <a:cubicBezTo>
                  <a:pt x="27" y="22"/>
                  <a:pt x="27" y="22"/>
                  <a:pt x="27" y="22"/>
                </a:cubicBezTo>
                <a:cubicBezTo>
                  <a:pt x="38" y="30"/>
                  <a:pt x="38" y="30"/>
                  <a:pt x="38" y="30"/>
                </a:cubicBezTo>
                <a:cubicBezTo>
                  <a:pt x="37" y="31"/>
                  <a:pt x="35" y="32"/>
                  <a:pt x="34" y="34"/>
                </a:cubicBezTo>
                <a:cubicBezTo>
                  <a:pt x="32" y="35"/>
                  <a:pt x="31" y="37"/>
                  <a:pt x="29" y="39"/>
                </a:cubicBezTo>
                <a:lnTo>
                  <a:pt x="21" y="27"/>
                </a:lnTo>
                <a:close/>
                <a:moveTo>
                  <a:pt x="5" y="74"/>
                </a:moveTo>
                <a:cubicBezTo>
                  <a:pt x="5" y="64"/>
                  <a:pt x="5" y="64"/>
                  <a:pt x="5" y="64"/>
                </a:cubicBezTo>
                <a:cubicBezTo>
                  <a:pt x="19" y="62"/>
                  <a:pt x="19" y="62"/>
                  <a:pt x="19" y="62"/>
                </a:cubicBezTo>
                <a:cubicBezTo>
                  <a:pt x="19" y="65"/>
                  <a:pt x="19" y="67"/>
                  <a:pt x="19" y="69"/>
                </a:cubicBezTo>
                <a:cubicBezTo>
                  <a:pt x="19" y="71"/>
                  <a:pt x="19" y="73"/>
                  <a:pt x="19" y="75"/>
                </a:cubicBezTo>
                <a:lnTo>
                  <a:pt x="5" y="74"/>
                </a:lnTo>
                <a:close/>
                <a:moveTo>
                  <a:pt x="27" y="116"/>
                </a:moveTo>
                <a:cubicBezTo>
                  <a:pt x="22" y="110"/>
                  <a:pt x="22" y="110"/>
                  <a:pt x="22" y="110"/>
                </a:cubicBezTo>
                <a:cubicBezTo>
                  <a:pt x="30" y="99"/>
                  <a:pt x="30" y="99"/>
                  <a:pt x="30" y="99"/>
                </a:cubicBezTo>
                <a:cubicBezTo>
                  <a:pt x="32" y="103"/>
                  <a:pt x="35" y="105"/>
                  <a:pt x="38" y="108"/>
                </a:cubicBezTo>
                <a:lnTo>
                  <a:pt x="27" y="116"/>
                </a:lnTo>
                <a:close/>
                <a:moveTo>
                  <a:pt x="73" y="133"/>
                </a:moveTo>
                <a:cubicBezTo>
                  <a:pt x="64" y="133"/>
                  <a:pt x="64" y="133"/>
                  <a:pt x="64" y="133"/>
                </a:cubicBezTo>
                <a:cubicBezTo>
                  <a:pt x="62" y="118"/>
                  <a:pt x="62" y="118"/>
                  <a:pt x="62" y="118"/>
                </a:cubicBezTo>
                <a:cubicBezTo>
                  <a:pt x="64" y="118"/>
                  <a:pt x="66" y="118"/>
                  <a:pt x="68" y="118"/>
                </a:cubicBezTo>
                <a:cubicBezTo>
                  <a:pt x="68" y="118"/>
                  <a:pt x="68" y="118"/>
                  <a:pt x="68" y="118"/>
                </a:cubicBezTo>
                <a:cubicBezTo>
                  <a:pt x="68" y="118"/>
                  <a:pt x="68" y="118"/>
                  <a:pt x="68" y="118"/>
                </a:cubicBezTo>
                <a:cubicBezTo>
                  <a:pt x="71" y="118"/>
                  <a:pt x="73" y="118"/>
                  <a:pt x="75" y="118"/>
                </a:cubicBezTo>
                <a:lnTo>
                  <a:pt x="73" y="133"/>
                </a:lnTo>
                <a:close/>
                <a:moveTo>
                  <a:pt x="68" y="113"/>
                </a:moveTo>
                <a:cubicBezTo>
                  <a:pt x="44" y="113"/>
                  <a:pt x="24" y="93"/>
                  <a:pt x="24" y="69"/>
                </a:cubicBezTo>
                <a:cubicBezTo>
                  <a:pt x="24" y="57"/>
                  <a:pt x="29" y="46"/>
                  <a:pt x="37" y="37"/>
                </a:cubicBezTo>
                <a:cubicBezTo>
                  <a:pt x="45" y="29"/>
                  <a:pt x="57" y="24"/>
                  <a:pt x="68" y="24"/>
                </a:cubicBezTo>
                <a:cubicBezTo>
                  <a:pt x="68" y="24"/>
                  <a:pt x="68" y="24"/>
                  <a:pt x="68" y="24"/>
                </a:cubicBezTo>
                <a:cubicBezTo>
                  <a:pt x="93" y="24"/>
                  <a:pt x="113" y="44"/>
                  <a:pt x="113" y="69"/>
                </a:cubicBezTo>
                <a:cubicBezTo>
                  <a:pt x="113" y="81"/>
                  <a:pt x="108" y="92"/>
                  <a:pt x="100" y="100"/>
                </a:cubicBezTo>
                <a:cubicBezTo>
                  <a:pt x="92" y="109"/>
                  <a:pt x="80" y="113"/>
                  <a:pt x="68" y="113"/>
                </a:cubicBezTo>
                <a:close/>
                <a:moveTo>
                  <a:pt x="116" y="110"/>
                </a:moveTo>
                <a:cubicBezTo>
                  <a:pt x="110" y="116"/>
                  <a:pt x="110" y="116"/>
                  <a:pt x="110" y="116"/>
                </a:cubicBezTo>
                <a:cubicBezTo>
                  <a:pt x="99" y="108"/>
                  <a:pt x="99" y="108"/>
                  <a:pt x="99" y="108"/>
                </a:cubicBezTo>
                <a:cubicBezTo>
                  <a:pt x="100" y="107"/>
                  <a:pt x="102" y="105"/>
                  <a:pt x="103" y="104"/>
                </a:cubicBezTo>
                <a:cubicBezTo>
                  <a:pt x="105" y="102"/>
                  <a:pt x="106" y="101"/>
                  <a:pt x="108" y="99"/>
                </a:cubicBezTo>
                <a:lnTo>
                  <a:pt x="116" y="110"/>
                </a:lnTo>
                <a:close/>
              </a:path>
            </a:pathLst>
          </a:custGeom>
          <a:solidFill>
            <a:srgbClr val="14B4EB"/>
          </a:solidFill>
          <a:ln>
            <a:noFill/>
          </a:ln>
        </p:spPr>
        <p:txBody>
          <a:bodyPr anchorCtr="0" anchor="t" bIns="34275" lIns="68575" spcFirstLastPara="1" rIns="68575" wrap="square" tIns="34275">
            <a:noAutofit/>
          </a:bodyPr>
          <a:lstStyle/>
          <a:p>
            <a:pPr indent="0" lvl="0" marL="0" marR="0" rtl="0" algn="l">
              <a:spcBef>
                <a:spcPts val="0"/>
              </a:spcBef>
              <a:spcAft>
                <a:spcPts val="0"/>
              </a:spcAft>
              <a:buNone/>
            </a:pPr>
            <a:r>
              <a:t/>
            </a:r>
            <a:endParaRPr sz="1400">
              <a:solidFill>
                <a:srgbClr val="FFFFFF"/>
              </a:solidFill>
              <a:latin typeface="Montserrat"/>
              <a:ea typeface="Montserrat"/>
              <a:cs typeface="Montserrat"/>
              <a:sym typeface="Montserrat"/>
            </a:endParaRPr>
          </a:p>
        </p:txBody>
      </p:sp>
      <p:sp>
        <p:nvSpPr>
          <p:cNvPr id="209" name="Google Shape;209;p41"/>
          <p:cNvSpPr/>
          <p:nvPr/>
        </p:nvSpPr>
        <p:spPr>
          <a:xfrm>
            <a:off x="4801717" y="2703531"/>
            <a:ext cx="266700" cy="219075"/>
          </a:xfrm>
          <a:custGeom>
            <a:rect b="b" l="l" r="r" t="t"/>
            <a:pathLst>
              <a:path extrusionOk="0" h="2190750" w="2667000">
                <a:moveTo>
                  <a:pt x="63500" y="1381350"/>
                </a:moveTo>
                <a:cubicBezTo>
                  <a:pt x="111720" y="1404352"/>
                  <a:pt x="165270" y="1417577"/>
                  <a:pt x="222018" y="1417577"/>
                </a:cubicBezTo>
                <a:lnTo>
                  <a:pt x="1122426" y="1417577"/>
                </a:lnTo>
                <a:cubicBezTo>
                  <a:pt x="1151570" y="1512265"/>
                  <a:pt x="1238768" y="1581987"/>
                  <a:pt x="1343024" y="1581987"/>
                </a:cubicBezTo>
                <a:cubicBezTo>
                  <a:pt x="1447164" y="1581987"/>
                  <a:pt x="1534480" y="1512265"/>
                  <a:pt x="1563506" y="1417577"/>
                </a:cubicBezTo>
                <a:cubicBezTo>
                  <a:pt x="1563506" y="1417577"/>
                  <a:pt x="2463912" y="1417577"/>
                  <a:pt x="2463912" y="1417577"/>
                </a:cubicBezTo>
                <a:cubicBezTo>
                  <a:pt x="2520780" y="1417577"/>
                  <a:pt x="2574330" y="1404352"/>
                  <a:pt x="2622550" y="1381542"/>
                </a:cubicBezTo>
                <a:lnTo>
                  <a:pt x="2622550" y="1978661"/>
                </a:lnTo>
                <a:cubicBezTo>
                  <a:pt x="2622550" y="2095248"/>
                  <a:pt x="2527178" y="2190750"/>
                  <a:pt x="2410244" y="2190750"/>
                </a:cubicBezTo>
                <a:lnTo>
                  <a:pt x="275688" y="2190750"/>
                </a:lnTo>
                <a:cubicBezTo>
                  <a:pt x="158754" y="2190750"/>
                  <a:pt x="63500" y="2095248"/>
                  <a:pt x="63500" y="1978661"/>
                </a:cubicBezTo>
                <a:close/>
                <a:moveTo>
                  <a:pt x="1343024" y="1155700"/>
                </a:moveTo>
                <a:cubicBezTo>
                  <a:pt x="1415294" y="1155700"/>
                  <a:pt x="1473820" y="1213826"/>
                  <a:pt x="1473820" y="1286088"/>
                </a:cubicBezTo>
                <a:lnTo>
                  <a:pt x="1473820" y="1345363"/>
                </a:lnTo>
                <a:cubicBezTo>
                  <a:pt x="1473820" y="1417290"/>
                  <a:pt x="1415294" y="1475895"/>
                  <a:pt x="1343024" y="1475895"/>
                </a:cubicBezTo>
                <a:cubicBezTo>
                  <a:pt x="1270636" y="1475895"/>
                  <a:pt x="1212466" y="1417290"/>
                  <a:pt x="1212466" y="1345363"/>
                </a:cubicBezTo>
                <a:lnTo>
                  <a:pt x="1212466" y="1286088"/>
                </a:lnTo>
                <a:cubicBezTo>
                  <a:pt x="1212466" y="1213826"/>
                  <a:pt x="1270636" y="1155700"/>
                  <a:pt x="1343024" y="1155700"/>
                </a:cubicBezTo>
                <a:close/>
                <a:moveTo>
                  <a:pt x="1133626" y="203200"/>
                </a:moveTo>
                <a:cubicBezTo>
                  <a:pt x="1042974" y="203200"/>
                  <a:pt x="966900" y="262204"/>
                  <a:pt x="939800" y="342900"/>
                </a:cubicBezTo>
                <a:cubicBezTo>
                  <a:pt x="939800" y="342900"/>
                  <a:pt x="1735138" y="342900"/>
                  <a:pt x="1735138" y="342900"/>
                </a:cubicBezTo>
                <a:cubicBezTo>
                  <a:pt x="1708038" y="262204"/>
                  <a:pt x="1631928" y="203200"/>
                  <a:pt x="1541348" y="203200"/>
                </a:cubicBezTo>
                <a:close/>
                <a:moveTo>
                  <a:pt x="1129276" y="0"/>
                </a:moveTo>
                <a:lnTo>
                  <a:pt x="1537724" y="0"/>
                </a:lnTo>
                <a:cubicBezTo>
                  <a:pt x="1738612" y="0"/>
                  <a:pt x="1905546" y="147650"/>
                  <a:pt x="1936044" y="339833"/>
                </a:cubicBezTo>
                <a:lnTo>
                  <a:pt x="2445862" y="339833"/>
                </a:lnTo>
                <a:cubicBezTo>
                  <a:pt x="2567482" y="339833"/>
                  <a:pt x="2667000" y="435402"/>
                  <a:pt x="2667000" y="552163"/>
                </a:cubicBezTo>
                <a:lnTo>
                  <a:pt x="2667000" y="1041969"/>
                </a:lnTo>
                <a:cubicBezTo>
                  <a:pt x="2667000" y="1159079"/>
                  <a:pt x="2571804" y="1254125"/>
                  <a:pt x="2454752" y="1254125"/>
                </a:cubicBezTo>
                <a:lnTo>
                  <a:pt x="1563900" y="1254125"/>
                </a:lnTo>
                <a:cubicBezTo>
                  <a:pt x="1560812" y="1192928"/>
                  <a:pt x="1534636" y="1138293"/>
                  <a:pt x="1493150" y="1098462"/>
                </a:cubicBezTo>
                <a:cubicBezTo>
                  <a:pt x="1491792" y="1097127"/>
                  <a:pt x="1490310" y="1096314"/>
                  <a:pt x="1488952" y="1095095"/>
                </a:cubicBezTo>
                <a:cubicBezTo>
                  <a:pt x="1479938" y="1086734"/>
                  <a:pt x="1470308" y="1078722"/>
                  <a:pt x="1459936" y="1071696"/>
                </a:cubicBezTo>
                <a:cubicBezTo>
                  <a:pt x="1455984" y="1069374"/>
                  <a:pt x="1451910" y="1067632"/>
                  <a:pt x="1447958" y="1065368"/>
                </a:cubicBezTo>
                <a:cubicBezTo>
                  <a:pt x="1439440" y="1060374"/>
                  <a:pt x="1430920" y="1055439"/>
                  <a:pt x="1421660" y="1051607"/>
                </a:cubicBezTo>
                <a:cubicBezTo>
                  <a:pt x="1414250" y="1048472"/>
                  <a:pt x="1406596" y="1046614"/>
                  <a:pt x="1399064" y="1044582"/>
                </a:cubicBezTo>
                <a:cubicBezTo>
                  <a:pt x="1392272" y="1042491"/>
                  <a:pt x="1386100" y="1039937"/>
                  <a:pt x="1379432" y="1038601"/>
                </a:cubicBezTo>
                <a:cubicBezTo>
                  <a:pt x="1364616" y="1035466"/>
                  <a:pt x="1349304" y="1033956"/>
                  <a:pt x="1333500" y="1033956"/>
                </a:cubicBezTo>
                <a:cubicBezTo>
                  <a:pt x="1317820" y="1033956"/>
                  <a:pt x="1302384" y="1035466"/>
                  <a:pt x="1287568" y="1038601"/>
                </a:cubicBezTo>
                <a:cubicBezTo>
                  <a:pt x="1280900" y="1039937"/>
                  <a:pt x="1274604" y="1042491"/>
                  <a:pt x="1267812" y="1044582"/>
                </a:cubicBezTo>
                <a:cubicBezTo>
                  <a:pt x="1260404" y="1046614"/>
                  <a:pt x="1252378" y="1048472"/>
                  <a:pt x="1245094" y="1051607"/>
                </a:cubicBezTo>
                <a:cubicBezTo>
                  <a:pt x="1236080" y="1055207"/>
                  <a:pt x="1227438" y="1060374"/>
                  <a:pt x="1218918" y="1065368"/>
                </a:cubicBezTo>
                <a:cubicBezTo>
                  <a:pt x="1214966" y="1067632"/>
                  <a:pt x="1210646" y="1069374"/>
                  <a:pt x="1206940" y="1071696"/>
                </a:cubicBezTo>
                <a:cubicBezTo>
                  <a:pt x="1196570" y="1078722"/>
                  <a:pt x="1187062" y="1086734"/>
                  <a:pt x="1177678" y="1095095"/>
                </a:cubicBezTo>
                <a:cubicBezTo>
                  <a:pt x="1176320" y="1096314"/>
                  <a:pt x="1174838" y="1097127"/>
                  <a:pt x="1173728" y="1098462"/>
                </a:cubicBezTo>
                <a:cubicBezTo>
                  <a:pt x="1132364" y="1137944"/>
                  <a:pt x="1105940" y="1192928"/>
                  <a:pt x="1102978" y="1254125"/>
                </a:cubicBezTo>
                <a:lnTo>
                  <a:pt x="212248" y="1254125"/>
                </a:lnTo>
                <a:cubicBezTo>
                  <a:pt x="95198" y="1254125"/>
                  <a:pt x="0" y="1159079"/>
                  <a:pt x="0" y="1041737"/>
                </a:cubicBezTo>
                <a:lnTo>
                  <a:pt x="0" y="552163"/>
                </a:lnTo>
                <a:cubicBezTo>
                  <a:pt x="0" y="435402"/>
                  <a:pt x="99518" y="339833"/>
                  <a:pt x="221138" y="339833"/>
                </a:cubicBezTo>
                <a:lnTo>
                  <a:pt x="730586" y="339833"/>
                </a:lnTo>
                <a:cubicBezTo>
                  <a:pt x="761454" y="147650"/>
                  <a:pt x="928388" y="0"/>
                  <a:pt x="1129276" y="0"/>
                </a:cubicBezTo>
                <a:close/>
              </a:path>
            </a:pathLst>
          </a:custGeom>
          <a:solidFill>
            <a:schemeClr val="accent1"/>
          </a:solidFill>
          <a:ln>
            <a:noFill/>
          </a:ln>
        </p:spPr>
        <p:txBody>
          <a:bodyPr anchorCtr="0" anchor="t" bIns="0" lIns="0" spcFirstLastPara="1" rIns="0" wrap="square" tIns="0">
            <a:noAutofit/>
          </a:bodyPr>
          <a:lstStyle/>
          <a:p>
            <a:pPr indent="0" lvl="0" marL="0" marR="0" rtl="0" algn="l">
              <a:spcBef>
                <a:spcPts val="0"/>
              </a:spcBef>
              <a:spcAft>
                <a:spcPts val="0"/>
              </a:spcAft>
              <a:buNone/>
            </a:pPr>
            <a:r>
              <a:t/>
            </a:r>
            <a:endParaRPr sz="1400">
              <a:solidFill>
                <a:srgbClr val="000000"/>
              </a:solidFill>
              <a:latin typeface="Montserrat"/>
              <a:ea typeface="Montserrat"/>
              <a:cs typeface="Montserrat"/>
              <a:sym typeface="Montserra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3" name="Shape 213"/>
        <p:cNvGrpSpPr/>
        <p:nvPr/>
      </p:nvGrpSpPr>
      <p:grpSpPr>
        <a:xfrm>
          <a:off x="0" y="0"/>
          <a:ext cx="0" cy="0"/>
          <a:chOff x="0" y="0"/>
          <a:chExt cx="0" cy="0"/>
        </a:xfrm>
      </p:grpSpPr>
      <p:grpSp>
        <p:nvGrpSpPr>
          <p:cNvPr id="214" name="Google Shape;214;p42"/>
          <p:cNvGrpSpPr/>
          <p:nvPr/>
        </p:nvGrpSpPr>
        <p:grpSpPr>
          <a:xfrm>
            <a:off x="1150142" y="3088492"/>
            <a:ext cx="2050258" cy="904865"/>
            <a:chOff x="1533523" y="4117990"/>
            <a:chExt cx="2733677" cy="1206486"/>
          </a:xfrm>
        </p:grpSpPr>
        <p:sp>
          <p:nvSpPr>
            <p:cNvPr id="215" name="Google Shape;215;p42"/>
            <p:cNvSpPr txBox="1"/>
            <p:nvPr/>
          </p:nvSpPr>
          <p:spPr>
            <a:xfrm>
              <a:off x="1533523" y="4117990"/>
              <a:ext cx="2421257" cy="323165"/>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100">
                  <a:solidFill>
                    <a:srgbClr val="262626"/>
                  </a:solidFill>
                  <a:latin typeface="Raleway"/>
                  <a:ea typeface="Raleway"/>
                  <a:cs typeface="Raleway"/>
                  <a:sym typeface="Raleway"/>
                </a:rPr>
                <a:t>Some Title here</a:t>
              </a:r>
              <a:endParaRPr sz="1100"/>
            </a:p>
          </p:txBody>
        </p:sp>
        <p:sp>
          <p:nvSpPr>
            <p:cNvPr id="216" name="Google Shape;216;p42"/>
            <p:cNvSpPr txBox="1"/>
            <p:nvPr/>
          </p:nvSpPr>
          <p:spPr>
            <a:xfrm>
              <a:off x="1533523" y="4499250"/>
              <a:ext cx="2733677" cy="825226"/>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i="1" lang="en" sz="700">
                  <a:solidFill>
                    <a:srgbClr val="7F7F7F"/>
                  </a:solidFill>
                  <a:latin typeface="Raleway"/>
                  <a:ea typeface="Raleway"/>
                  <a:cs typeface="Raleway"/>
                  <a:sym typeface="Raleway"/>
                </a:rPr>
                <a:t>Have them for one. Living grass to for gathered waters had winged. Creepiest don't subdue which two subdue which i two seasons.</a:t>
              </a:r>
              <a:endParaRPr sz="1100"/>
            </a:p>
          </p:txBody>
        </p:sp>
      </p:grpSp>
      <p:grpSp>
        <p:nvGrpSpPr>
          <p:cNvPr id="217" name="Google Shape;217;p42"/>
          <p:cNvGrpSpPr/>
          <p:nvPr/>
        </p:nvGrpSpPr>
        <p:grpSpPr>
          <a:xfrm>
            <a:off x="3493294" y="3088492"/>
            <a:ext cx="2050258" cy="904865"/>
            <a:chOff x="1533523" y="4117990"/>
            <a:chExt cx="2733677" cy="1206486"/>
          </a:xfrm>
        </p:grpSpPr>
        <p:sp>
          <p:nvSpPr>
            <p:cNvPr id="218" name="Google Shape;218;p42"/>
            <p:cNvSpPr txBox="1"/>
            <p:nvPr/>
          </p:nvSpPr>
          <p:spPr>
            <a:xfrm>
              <a:off x="1533523" y="4117990"/>
              <a:ext cx="2421257" cy="323165"/>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100">
                  <a:solidFill>
                    <a:srgbClr val="262626"/>
                  </a:solidFill>
                  <a:latin typeface="Raleway"/>
                  <a:ea typeface="Raleway"/>
                  <a:cs typeface="Raleway"/>
                  <a:sym typeface="Raleway"/>
                </a:rPr>
                <a:t>Some Title here</a:t>
              </a:r>
              <a:endParaRPr sz="1100"/>
            </a:p>
          </p:txBody>
        </p:sp>
        <p:sp>
          <p:nvSpPr>
            <p:cNvPr id="219" name="Google Shape;219;p42"/>
            <p:cNvSpPr txBox="1"/>
            <p:nvPr/>
          </p:nvSpPr>
          <p:spPr>
            <a:xfrm>
              <a:off x="1533523" y="4499250"/>
              <a:ext cx="2733677" cy="825226"/>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i="1" lang="en" sz="700">
                  <a:solidFill>
                    <a:srgbClr val="7F7F7F"/>
                  </a:solidFill>
                  <a:latin typeface="Raleway"/>
                  <a:ea typeface="Raleway"/>
                  <a:cs typeface="Raleway"/>
                  <a:sym typeface="Raleway"/>
                </a:rPr>
                <a:t>Have them for one. Living grass to for gathered waters had winged. Creepiest don't subdue which two subdue which i two seasons.</a:t>
              </a:r>
              <a:endParaRPr sz="1100"/>
            </a:p>
          </p:txBody>
        </p:sp>
      </p:grpSp>
      <p:grpSp>
        <p:nvGrpSpPr>
          <p:cNvPr id="220" name="Google Shape;220;p42"/>
          <p:cNvGrpSpPr/>
          <p:nvPr/>
        </p:nvGrpSpPr>
        <p:grpSpPr>
          <a:xfrm>
            <a:off x="5836445" y="3088492"/>
            <a:ext cx="2050258" cy="904865"/>
            <a:chOff x="1533523" y="4117990"/>
            <a:chExt cx="2733677" cy="1206486"/>
          </a:xfrm>
        </p:grpSpPr>
        <p:sp>
          <p:nvSpPr>
            <p:cNvPr id="221" name="Google Shape;221;p42"/>
            <p:cNvSpPr txBox="1"/>
            <p:nvPr/>
          </p:nvSpPr>
          <p:spPr>
            <a:xfrm>
              <a:off x="1533523" y="4117990"/>
              <a:ext cx="2421257" cy="323165"/>
            </a:xfrm>
            <a:prstGeom prst="rect">
              <a:avLst/>
            </a:prstGeom>
            <a:noFill/>
            <a:ln>
              <a:noFill/>
            </a:ln>
          </p:spPr>
          <p:txBody>
            <a:bodyPr anchorCtr="0" anchor="ctr" bIns="34275" lIns="68575" spcFirstLastPara="1" rIns="68575" wrap="square" tIns="34275">
              <a:noAutofit/>
            </a:bodyPr>
            <a:lstStyle/>
            <a:p>
              <a:pPr indent="0" lvl="0" marL="0" marR="0" rtl="0" algn="l">
                <a:spcBef>
                  <a:spcPts val="0"/>
                </a:spcBef>
                <a:spcAft>
                  <a:spcPts val="0"/>
                </a:spcAft>
                <a:buNone/>
              </a:pPr>
              <a:r>
                <a:rPr b="1" lang="en" sz="1100">
                  <a:solidFill>
                    <a:srgbClr val="262626"/>
                  </a:solidFill>
                  <a:latin typeface="Raleway"/>
                  <a:ea typeface="Raleway"/>
                  <a:cs typeface="Raleway"/>
                  <a:sym typeface="Raleway"/>
                </a:rPr>
                <a:t>Some Title here</a:t>
              </a:r>
              <a:endParaRPr sz="1100"/>
            </a:p>
          </p:txBody>
        </p:sp>
        <p:sp>
          <p:nvSpPr>
            <p:cNvPr id="222" name="Google Shape;222;p42"/>
            <p:cNvSpPr txBox="1"/>
            <p:nvPr/>
          </p:nvSpPr>
          <p:spPr>
            <a:xfrm>
              <a:off x="1533523" y="4499250"/>
              <a:ext cx="2733677" cy="825226"/>
            </a:xfrm>
            <a:prstGeom prst="rect">
              <a:avLst/>
            </a:prstGeom>
            <a:noFill/>
            <a:ln>
              <a:noFill/>
            </a:ln>
          </p:spPr>
          <p:txBody>
            <a:bodyPr anchorCtr="0" anchor="t" bIns="34275" lIns="68575" spcFirstLastPara="1" rIns="68575" wrap="square" tIns="34275">
              <a:noAutofit/>
            </a:bodyPr>
            <a:lstStyle/>
            <a:p>
              <a:pPr indent="0" lvl="0" marL="0" marR="0" rtl="0" algn="l">
                <a:lnSpc>
                  <a:spcPct val="222222"/>
                </a:lnSpc>
                <a:spcBef>
                  <a:spcPts val="0"/>
                </a:spcBef>
                <a:spcAft>
                  <a:spcPts val="0"/>
                </a:spcAft>
                <a:buNone/>
              </a:pPr>
              <a:r>
                <a:rPr i="1" lang="en" sz="700">
                  <a:solidFill>
                    <a:srgbClr val="7F7F7F"/>
                  </a:solidFill>
                  <a:latin typeface="Raleway"/>
                  <a:ea typeface="Raleway"/>
                  <a:cs typeface="Raleway"/>
                  <a:sym typeface="Raleway"/>
                </a:rPr>
                <a:t>Have them for one. Living grass to for gathered waters had winged. Creepiest don't subdue which two subdue which i two seasons.</a:t>
              </a:r>
              <a:endParaRPr sz="1100"/>
            </a:p>
          </p:txBody>
        </p:sp>
      </p:grpSp>
      <p:pic>
        <p:nvPicPr>
          <p:cNvPr id="223" name="Google Shape;223;p42"/>
          <p:cNvPicPr preferRelativeResize="0"/>
          <p:nvPr>
            <p:ph idx="3" type="pic"/>
          </p:nvPr>
        </p:nvPicPr>
        <p:blipFill rotWithShape="1">
          <a:blip r:embed="rId3">
            <a:alphaModFix/>
          </a:blip>
          <a:srcRect b="2830" l="0" r="0" t="2830"/>
          <a:stretch/>
        </p:blipFill>
        <p:spPr>
          <a:xfrm>
            <a:off x="3493294" y="1150143"/>
            <a:ext cx="2157413" cy="1693069"/>
          </a:xfrm>
          <a:prstGeom prst="rect">
            <a:avLst/>
          </a:prstGeom>
          <a:noFill/>
          <a:ln>
            <a:noFill/>
          </a:ln>
        </p:spPr>
      </p:pic>
      <p:pic>
        <p:nvPicPr>
          <p:cNvPr id="224" name="Google Shape;224;p42"/>
          <p:cNvPicPr preferRelativeResize="0"/>
          <p:nvPr>
            <p:ph idx="2" type="pic"/>
          </p:nvPr>
        </p:nvPicPr>
        <p:blipFill rotWithShape="1">
          <a:blip r:embed="rId4">
            <a:alphaModFix/>
          </a:blip>
          <a:srcRect b="10761" l="0" r="0" t="10762"/>
          <a:stretch/>
        </p:blipFill>
        <p:spPr>
          <a:xfrm>
            <a:off x="1150142" y="1150143"/>
            <a:ext cx="2157413" cy="1693069"/>
          </a:xfrm>
          <a:prstGeom prst="rect">
            <a:avLst/>
          </a:prstGeom>
          <a:noFill/>
          <a:ln>
            <a:noFill/>
          </a:ln>
        </p:spPr>
      </p:pic>
      <p:pic>
        <p:nvPicPr>
          <p:cNvPr id="225" name="Google Shape;225;p42"/>
          <p:cNvPicPr preferRelativeResize="0"/>
          <p:nvPr>
            <p:ph idx="4" type="pic"/>
          </p:nvPr>
        </p:nvPicPr>
        <p:blipFill rotWithShape="1">
          <a:blip r:embed="rId5">
            <a:alphaModFix/>
          </a:blip>
          <a:srcRect b="20080" l="0" r="0" t="20080"/>
          <a:stretch/>
        </p:blipFill>
        <p:spPr>
          <a:xfrm>
            <a:off x="5836446" y="1150143"/>
            <a:ext cx="2157413" cy="1693069"/>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Digit - Multi 1 - Bright">
  <a:themeElements>
    <a:clrScheme name="Digit - Multi 1">
      <a:dk1>
        <a:srgbClr val="000000"/>
      </a:dk1>
      <a:lt1>
        <a:srgbClr val="FFFFFF"/>
      </a:lt1>
      <a:dk2>
        <a:srgbClr val="6491C8"/>
      </a:dk2>
      <a:lt2>
        <a:srgbClr val="7D8287"/>
      </a:lt2>
      <a:accent1>
        <a:srgbClr val="14B4EB"/>
      </a:accent1>
      <a:accent2>
        <a:srgbClr val="3CBEB4"/>
      </a:accent2>
      <a:accent3>
        <a:srgbClr val="96C83C"/>
      </a:accent3>
      <a:accent4>
        <a:srgbClr val="FFAF28"/>
      </a:accent4>
      <a:accent5>
        <a:srgbClr val="FA4655"/>
      </a:accent5>
      <a:accent6>
        <a:srgbClr val="A596D2"/>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