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80" autoAdjust="0"/>
  </p:normalViewPr>
  <p:slideViewPr>
    <p:cSldViewPr snapToGrid="0">
      <p:cViewPr varScale="1">
        <p:scale>
          <a:sx n="68" d="100"/>
          <a:sy n="68" d="100"/>
        </p:scale>
        <p:origin x="73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4F0-4409-8871-0708C550B4C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4F0-4409-8871-0708C550B4C0}"/>
              </c:ext>
            </c:extLst>
          </c:dPt>
          <c:dPt>
            <c:idx val="2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4F0-4409-8871-0708C550B4C0}"/>
              </c:ext>
            </c:extLst>
          </c:dPt>
          <c:dPt>
            <c:idx val="3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4F0-4409-8871-0708C550B4C0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4F0-4409-8871-0708C550B4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87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C4E-48DD-95DD-19DBBDF1B12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C4E-48DD-95DD-19DBBDF1B126}"/>
              </c:ext>
            </c:extLst>
          </c:dPt>
          <c:dPt>
            <c:idx val="2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C4E-48DD-95DD-19DBBDF1B126}"/>
              </c:ext>
            </c:extLst>
          </c:dPt>
          <c:dPt>
            <c:idx val="3"/>
            <c:bubble3D val="0"/>
            <c:spPr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C4E-48DD-95DD-19DBBDF1B126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C4E-48DD-95DD-19DBBDF1B1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C4E-48DD-95DD-19DBBDF1B12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C4E-48DD-95DD-19DBBDF1B126}"/>
              </c:ext>
            </c:extLst>
          </c:dPt>
          <c:dPt>
            <c:idx val="2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C4E-48DD-95DD-19DBBDF1B126}"/>
              </c:ext>
            </c:extLst>
          </c:dPt>
          <c:dPt>
            <c:idx val="3"/>
            <c:bubble3D val="0"/>
            <c:spPr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C4E-48DD-95DD-19DBBDF1B126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C4E-48DD-95DD-19DBBDF1B1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4F0-4409-8871-0708C550B4C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4F0-4409-8871-0708C550B4C0}"/>
              </c:ext>
            </c:extLst>
          </c:dPt>
          <c:dPt>
            <c:idx val="2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4F0-4409-8871-0708C550B4C0}"/>
              </c:ext>
            </c:extLst>
          </c:dPt>
          <c:dPt>
            <c:idx val="3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4F0-4409-8871-0708C550B4C0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4F0-4409-8871-0708C550B4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87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8/24/2017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8/24/2017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2EB3725-95E8-4EEB-BF4B-E7AE1DD6BB5B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1456303" y="2764832"/>
            <a:ext cx="1504087" cy="1335314"/>
          </a:xfrm>
          <a:custGeom>
            <a:avLst/>
            <a:gdLst>
              <a:gd name="connsiteX0" fmla="*/ 0 w 1504087"/>
              <a:gd name="connsiteY0" fmla="*/ 0 h 1335314"/>
              <a:gd name="connsiteX1" fmla="*/ 1504087 w 1504087"/>
              <a:gd name="connsiteY1" fmla="*/ 0 h 1335314"/>
              <a:gd name="connsiteX2" fmla="*/ 1504087 w 1504087"/>
              <a:gd name="connsiteY2" fmla="*/ 1335314 h 1335314"/>
              <a:gd name="connsiteX3" fmla="*/ 0 w 1504087"/>
              <a:gd name="connsiteY3" fmla="*/ 1335314 h 133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4087" h="1335314">
                <a:moveTo>
                  <a:pt x="0" y="0"/>
                </a:moveTo>
                <a:lnTo>
                  <a:pt x="1504087" y="0"/>
                </a:lnTo>
                <a:lnTo>
                  <a:pt x="1504087" y="1335314"/>
                </a:lnTo>
                <a:lnTo>
                  <a:pt x="0" y="13353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AC8DAA5-7ED4-411B-BF53-95AC36E8061D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4048668" y="2764832"/>
            <a:ext cx="1504087" cy="1335314"/>
          </a:xfrm>
          <a:custGeom>
            <a:avLst/>
            <a:gdLst>
              <a:gd name="connsiteX0" fmla="*/ 0 w 1504087"/>
              <a:gd name="connsiteY0" fmla="*/ 0 h 1335314"/>
              <a:gd name="connsiteX1" fmla="*/ 1504087 w 1504087"/>
              <a:gd name="connsiteY1" fmla="*/ 0 h 1335314"/>
              <a:gd name="connsiteX2" fmla="*/ 1504087 w 1504087"/>
              <a:gd name="connsiteY2" fmla="*/ 1335314 h 1335314"/>
              <a:gd name="connsiteX3" fmla="*/ 0 w 1504087"/>
              <a:gd name="connsiteY3" fmla="*/ 1335314 h 133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4087" h="1335314">
                <a:moveTo>
                  <a:pt x="0" y="0"/>
                </a:moveTo>
                <a:lnTo>
                  <a:pt x="1504087" y="0"/>
                </a:lnTo>
                <a:lnTo>
                  <a:pt x="1504087" y="1335314"/>
                </a:lnTo>
                <a:lnTo>
                  <a:pt x="0" y="13353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D225C82-67D0-45C8-A1A9-AA9E3CCF3A87}"/>
              </a:ext>
            </a:extLst>
          </p:cNvPr>
          <p:cNvSpPr>
            <a:spLocks noGrp="1"/>
          </p:cNvSpPr>
          <p:nvPr>
            <p:ph type="pic" sz="quarter" idx="53" hasCustomPrompt="1"/>
          </p:nvPr>
        </p:nvSpPr>
        <p:spPr>
          <a:xfrm>
            <a:off x="6641033" y="2764832"/>
            <a:ext cx="1504087" cy="1335314"/>
          </a:xfrm>
          <a:custGeom>
            <a:avLst/>
            <a:gdLst>
              <a:gd name="connsiteX0" fmla="*/ 0 w 1504087"/>
              <a:gd name="connsiteY0" fmla="*/ 0 h 1335314"/>
              <a:gd name="connsiteX1" fmla="*/ 1504087 w 1504087"/>
              <a:gd name="connsiteY1" fmla="*/ 0 h 1335314"/>
              <a:gd name="connsiteX2" fmla="*/ 1504087 w 1504087"/>
              <a:gd name="connsiteY2" fmla="*/ 1335314 h 1335314"/>
              <a:gd name="connsiteX3" fmla="*/ 0 w 1504087"/>
              <a:gd name="connsiteY3" fmla="*/ 1335314 h 133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4087" h="1335314">
                <a:moveTo>
                  <a:pt x="0" y="0"/>
                </a:moveTo>
                <a:lnTo>
                  <a:pt x="1504087" y="0"/>
                </a:lnTo>
                <a:lnTo>
                  <a:pt x="1504087" y="1335314"/>
                </a:lnTo>
                <a:lnTo>
                  <a:pt x="0" y="13353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0E4E2B4-8915-466A-9283-050C6FC926D8}"/>
              </a:ext>
            </a:extLst>
          </p:cNvPr>
          <p:cNvSpPr>
            <a:spLocks noGrp="1"/>
          </p:cNvSpPr>
          <p:nvPr>
            <p:ph type="pic" sz="quarter" idx="54" hasCustomPrompt="1"/>
          </p:nvPr>
        </p:nvSpPr>
        <p:spPr>
          <a:xfrm>
            <a:off x="9233399" y="2764832"/>
            <a:ext cx="1504087" cy="1335314"/>
          </a:xfrm>
          <a:custGeom>
            <a:avLst/>
            <a:gdLst>
              <a:gd name="connsiteX0" fmla="*/ 0 w 1504087"/>
              <a:gd name="connsiteY0" fmla="*/ 0 h 1335314"/>
              <a:gd name="connsiteX1" fmla="*/ 1504087 w 1504087"/>
              <a:gd name="connsiteY1" fmla="*/ 0 h 1335314"/>
              <a:gd name="connsiteX2" fmla="*/ 1504087 w 1504087"/>
              <a:gd name="connsiteY2" fmla="*/ 1335314 h 1335314"/>
              <a:gd name="connsiteX3" fmla="*/ 0 w 1504087"/>
              <a:gd name="connsiteY3" fmla="*/ 1335314 h 133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4087" h="1335314">
                <a:moveTo>
                  <a:pt x="0" y="0"/>
                </a:moveTo>
                <a:lnTo>
                  <a:pt x="1504087" y="0"/>
                </a:lnTo>
                <a:lnTo>
                  <a:pt x="1504087" y="1335314"/>
                </a:lnTo>
                <a:lnTo>
                  <a:pt x="0" y="13353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660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0E4E2B4-8915-466A-9283-050C6FC926D8}"/>
              </a:ext>
            </a:extLst>
          </p:cNvPr>
          <p:cNvSpPr>
            <a:spLocks noGrp="1"/>
          </p:cNvSpPr>
          <p:nvPr>
            <p:ph type="pic" sz="quarter" idx="54" hasCustomPrompt="1"/>
          </p:nvPr>
        </p:nvSpPr>
        <p:spPr>
          <a:xfrm>
            <a:off x="1" y="2033587"/>
            <a:ext cx="12206514" cy="2750447"/>
          </a:xfrm>
          <a:custGeom>
            <a:avLst/>
            <a:gdLst>
              <a:gd name="connsiteX0" fmla="*/ 0 w 1504087"/>
              <a:gd name="connsiteY0" fmla="*/ 0 h 1335314"/>
              <a:gd name="connsiteX1" fmla="*/ 1504087 w 1504087"/>
              <a:gd name="connsiteY1" fmla="*/ 0 h 1335314"/>
              <a:gd name="connsiteX2" fmla="*/ 1504087 w 1504087"/>
              <a:gd name="connsiteY2" fmla="*/ 1335314 h 1335314"/>
              <a:gd name="connsiteX3" fmla="*/ 0 w 1504087"/>
              <a:gd name="connsiteY3" fmla="*/ 1335314 h 133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4087" h="1335314">
                <a:moveTo>
                  <a:pt x="0" y="0"/>
                </a:moveTo>
                <a:lnTo>
                  <a:pt x="1504087" y="0"/>
                </a:lnTo>
                <a:lnTo>
                  <a:pt x="1504087" y="1335314"/>
                </a:lnTo>
                <a:lnTo>
                  <a:pt x="0" y="13353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5820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80C5AF7-12A9-481B-8F96-B8356448DF59}"/>
              </a:ext>
            </a:extLst>
          </p:cNvPr>
          <p:cNvSpPr>
            <a:spLocks noGrp="1"/>
          </p:cNvSpPr>
          <p:nvPr>
            <p:ph type="pic" sz="quarter" idx="54" hasCustomPrompt="1"/>
          </p:nvPr>
        </p:nvSpPr>
        <p:spPr>
          <a:xfrm>
            <a:off x="1484924" y="1300199"/>
            <a:ext cx="2936544" cy="2936544"/>
          </a:xfrm>
          <a:custGeom>
            <a:avLst/>
            <a:gdLst>
              <a:gd name="connsiteX0" fmla="*/ 1468272 w 2936544"/>
              <a:gd name="connsiteY0" fmla="*/ 0 h 2936544"/>
              <a:gd name="connsiteX1" fmla="*/ 2936544 w 2936544"/>
              <a:gd name="connsiteY1" fmla="*/ 1468272 h 2936544"/>
              <a:gd name="connsiteX2" fmla="*/ 1468272 w 2936544"/>
              <a:gd name="connsiteY2" fmla="*/ 2936544 h 2936544"/>
              <a:gd name="connsiteX3" fmla="*/ 0 w 2936544"/>
              <a:gd name="connsiteY3" fmla="*/ 1468272 h 2936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544" h="2936544">
                <a:moveTo>
                  <a:pt x="1468272" y="0"/>
                </a:moveTo>
                <a:lnTo>
                  <a:pt x="2936544" y="1468272"/>
                </a:lnTo>
                <a:lnTo>
                  <a:pt x="1468272" y="2936544"/>
                </a:lnTo>
                <a:lnTo>
                  <a:pt x="0" y="14682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7457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E98E215-C5CF-487D-B2CF-AD2B86226D14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4244748" y="2162119"/>
            <a:ext cx="1778971" cy="1428770"/>
          </a:xfrm>
          <a:custGeom>
            <a:avLst/>
            <a:gdLst>
              <a:gd name="connsiteX0" fmla="*/ 0 w 1778971"/>
              <a:gd name="connsiteY0" fmla="*/ 0 h 1428770"/>
              <a:gd name="connsiteX1" fmla="*/ 1778971 w 1778971"/>
              <a:gd name="connsiteY1" fmla="*/ 0 h 1428770"/>
              <a:gd name="connsiteX2" fmla="*/ 1778971 w 1778971"/>
              <a:gd name="connsiteY2" fmla="*/ 1428770 h 1428770"/>
              <a:gd name="connsiteX3" fmla="*/ 0 w 1778971"/>
              <a:gd name="connsiteY3" fmla="*/ 1428770 h 142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8971" h="1428770">
                <a:moveTo>
                  <a:pt x="0" y="0"/>
                </a:moveTo>
                <a:lnTo>
                  <a:pt x="1778971" y="0"/>
                </a:lnTo>
                <a:lnTo>
                  <a:pt x="1778971" y="1428770"/>
                </a:lnTo>
                <a:lnTo>
                  <a:pt x="0" y="1428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68C7E07-378D-4832-8B29-8AA7E197F6DF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8091814" y="2162119"/>
            <a:ext cx="1778971" cy="1428770"/>
          </a:xfrm>
          <a:custGeom>
            <a:avLst/>
            <a:gdLst>
              <a:gd name="connsiteX0" fmla="*/ 0 w 1778971"/>
              <a:gd name="connsiteY0" fmla="*/ 0 h 1428770"/>
              <a:gd name="connsiteX1" fmla="*/ 1778971 w 1778971"/>
              <a:gd name="connsiteY1" fmla="*/ 0 h 1428770"/>
              <a:gd name="connsiteX2" fmla="*/ 1778971 w 1778971"/>
              <a:gd name="connsiteY2" fmla="*/ 1428770 h 1428770"/>
              <a:gd name="connsiteX3" fmla="*/ 0 w 1778971"/>
              <a:gd name="connsiteY3" fmla="*/ 1428770 h 142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8971" h="1428770">
                <a:moveTo>
                  <a:pt x="0" y="0"/>
                </a:moveTo>
                <a:lnTo>
                  <a:pt x="1778971" y="0"/>
                </a:lnTo>
                <a:lnTo>
                  <a:pt x="1778971" y="1428770"/>
                </a:lnTo>
                <a:lnTo>
                  <a:pt x="0" y="1428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1F8A5D84-C03B-4EF0-BCFD-AE2C62DD8E1B}"/>
              </a:ext>
            </a:extLst>
          </p:cNvPr>
          <p:cNvSpPr>
            <a:spLocks noGrp="1"/>
          </p:cNvSpPr>
          <p:nvPr>
            <p:ph type="pic" sz="quarter" idx="59" hasCustomPrompt="1"/>
          </p:nvPr>
        </p:nvSpPr>
        <p:spPr>
          <a:xfrm>
            <a:off x="2327369" y="4136061"/>
            <a:ext cx="1778971" cy="1428770"/>
          </a:xfrm>
          <a:custGeom>
            <a:avLst/>
            <a:gdLst>
              <a:gd name="connsiteX0" fmla="*/ 0 w 1778971"/>
              <a:gd name="connsiteY0" fmla="*/ 0 h 1428770"/>
              <a:gd name="connsiteX1" fmla="*/ 1778971 w 1778971"/>
              <a:gd name="connsiteY1" fmla="*/ 0 h 1428770"/>
              <a:gd name="connsiteX2" fmla="*/ 1778971 w 1778971"/>
              <a:gd name="connsiteY2" fmla="*/ 1428770 h 1428770"/>
              <a:gd name="connsiteX3" fmla="*/ 0 w 1778971"/>
              <a:gd name="connsiteY3" fmla="*/ 1428770 h 142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8971" h="1428770">
                <a:moveTo>
                  <a:pt x="0" y="0"/>
                </a:moveTo>
                <a:lnTo>
                  <a:pt x="1778971" y="0"/>
                </a:lnTo>
                <a:lnTo>
                  <a:pt x="1778971" y="1428770"/>
                </a:lnTo>
                <a:lnTo>
                  <a:pt x="0" y="1428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BB5178B-1EBE-4FA2-AA1F-C024995B0C1A}"/>
              </a:ext>
            </a:extLst>
          </p:cNvPr>
          <p:cNvSpPr>
            <a:spLocks noGrp="1"/>
          </p:cNvSpPr>
          <p:nvPr>
            <p:ph type="pic" sz="quarter" idx="57" hasCustomPrompt="1"/>
          </p:nvPr>
        </p:nvSpPr>
        <p:spPr>
          <a:xfrm>
            <a:off x="6168281" y="2162119"/>
            <a:ext cx="1778971" cy="1428770"/>
          </a:xfrm>
          <a:custGeom>
            <a:avLst/>
            <a:gdLst>
              <a:gd name="connsiteX0" fmla="*/ 0 w 1778971"/>
              <a:gd name="connsiteY0" fmla="*/ 0 h 1428770"/>
              <a:gd name="connsiteX1" fmla="*/ 1778971 w 1778971"/>
              <a:gd name="connsiteY1" fmla="*/ 0 h 1428770"/>
              <a:gd name="connsiteX2" fmla="*/ 1778971 w 1778971"/>
              <a:gd name="connsiteY2" fmla="*/ 1428770 h 1428770"/>
              <a:gd name="connsiteX3" fmla="*/ 0 w 1778971"/>
              <a:gd name="connsiteY3" fmla="*/ 1428770 h 142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8971" h="1428770">
                <a:moveTo>
                  <a:pt x="0" y="0"/>
                </a:moveTo>
                <a:lnTo>
                  <a:pt x="1778971" y="0"/>
                </a:lnTo>
                <a:lnTo>
                  <a:pt x="1778971" y="1428770"/>
                </a:lnTo>
                <a:lnTo>
                  <a:pt x="0" y="1428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3B35F446-8B38-49E4-823F-3CF9C141C491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6174435" y="4136061"/>
            <a:ext cx="1778971" cy="1428770"/>
          </a:xfrm>
          <a:custGeom>
            <a:avLst/>
            <a:gdLst>
              <a:gd name="connsiteX0" fmla="*/ 0 w 1778971"/>
              <a:gd name="connsiteY0" fmla="*/ 0 h 1428770"/>
              <a:gd name="connsiteX1" fmla="*/ 1778971 w 1778971"/>
              <a:gd name="connsiteY1" fmla="*/ 0 h 1428770"/>
              <a:gd name="connsiteX2" fmla="*/ 1778971 w 1778971"/>
              <a:gd name="connsiteY2" fmla="*/ 1428770 h 1428770"/>
              <a:gd name="connsiteX3" fmla="*/ 0 w 1778971"/>
              <a:gd name="connsiteY3" fmla="*/ 1428770 h 142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8971" h="1428770">
                <a:moveTo>
                  <a:pt x="0" y="0"/>
                </a:moveTo>
                <a:lnTo>
                  <a:pt x="1778971" y="0"/>
                </a:lnTo>
                <a:lnTo>
                  <a:pt x="1778971" y="1428770"/>
                </a:lnTo>
                <a:lnTo>
                  <a:pt x="0" y="1428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6C695B69-1CCC-4AA5-BD5A-8E15D51EA7DC}"/>
              </a:ext>
            </a:extLst>
          </p:cNvPr>
          <p:cNvSpPr>
            <a:spLocks noGrp="1"/>
          </p:cNvSpPr>
          <p:nvPr>
            <p:ph type="pic" sz="quarter" idx="55" hasCustomPrompt="1"/>
          </p:nvPr>
        </p:nvSpPr>
        <p:spPr>
          <a:xfrm>
            <a:off x="8097968" y="4136061"/>
            <a:ext cx="1778971" cy="1428770"/>
          </a:xfrm>
          <a:custGeom>
            <a:avLst/>
            <a:gdLst>
              <a:gd name="connsiteX0" fmla="*/ 0 w 1778971"/>
              <a:gd name="connsiteY0" fmla="*/ 0 h 1428770"/>
              <a:gd name="connsiteX1" fmla="*/ 1778971 w 1778971"/>
              <a:gd name="connsiteY1" fmla="*/ 0 h 1428770"/>
              <a:gd name="connsiteX2" fmla="*/ 1778971 w 1778971"/>
              <a:gd name="connsiteY2" fmla="*/ 1428770 h 1428770"/>
              <a:gd name="connsiteX3" fmla="*/ 0 w 1778971"/>
              <a:gd name="connsiteY3" fmla="*/ 1428770 h 142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8971" h="1428770">
                <a:moveTo>
                  <a:pt x="0" y="0"/>
                </a:moveTo>
                <a:lnTo>
                  <a:pt x="1778971" y="0"/>
                </a:lnTo>
                <a:lnTo>
                  <a:pt x="1778971" y="1428770"/>
                </a:lnTo>
                <a:lnTo>
                  <a:pt x="0" y="1428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1EB3B86F-1BD4-4D67-BF65-0DA23889B768}"/>
              </a:ext>
            </a:extLst>
          </p:cNvPr>
          <p:cNvSpPr>
            <a:spLocks noGrp="1"/>
          </p:cNvSpPr>
          <p:nvPr>
            <p:ph type="pic" sz="quarter" idx="60" hasCustomPrompt="1"/>
          </p:nvPr>
        </p:nvSpPr>
        <p:spPr>
          <a:xfrm>
            <a:off x="4250902" y="4136061"/>
            <a:ext cx="1778971" cy="1428770"/>
          </a:xfrm>
          <a:custGeom>
            <a:avLst/>
            <a:gdLst>
              <a:gd name="connsiteX0" fmla="*/ 0 w 1778971"/>
              <a:gd name="connsiteY0" fmla="*/ 0 h 1428770"/>
              <a:gd name="connsiteX1" fmla="*/ 1778971 w 1778971"/>
              <a:gd name="connsiteY1" fmla="*/ 0 h 1428770"/>
              <a:gd name="connsiteX2" fmla="*/ 1778971 w 1778971"/>
              <a:gd name="connsiteY2" fmla="*/ 1428770 h 1428770"/>
              <a:gd name="connsiteX3" fmla="*/ 0 w 1778971"/>
              <a:gd name="connsiteY3" fmla="*/ 1428770 h 142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8971" h="1428770">
                <a:moveTo>
                  <a:pt x="0" y="0"/>
                </a:moveTo>
                <a:lnTo>
                  <a:pt x="1778971" y="0"/>
                </a:lnTo>
                <a:lnTo>
                  <a:pt x="1778971" y="1428770"/>
                </a:lnTo>
                <a:lnTo>
                  <a:pt x="0" y="1428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5E3EE1A-43E9-4F0A-8DA9-33EBD3F90EDD}"/>
              </a:ext>
            </a:extLst>
          </p:cNvPr>
          <p:cNvSpPr>
            <a:spLocks noGrp="1"/>
          </p:cNvSpPr>
          <p:nvPr>
            <p:ph type="pic" sz="quarter" idx="54" hasCustomPrompt="1"/>
          </p:nvPr>
        </p:nvSpPr>
        <p:spPr>
          <a:xfrm>
            <a:off x="2321215" y="2162119"/>
            <a:ext cx="1778971" cy="1428770"/>
          </a:xfrm>
          <a:custGeom>
            <a:avLst/>
            <a:gdLst>
              <a:gd name="connsiteX0" fmla="*/ 0 w 1778971"/>
              <a:gd name="connsiteY0" fmla="*/ 0 h 1428770"/>
              <a:gd name="connsiteX1" fmla="*/ 1778971 w 1778971"/>
              <a:gd name="connsiteY1" fmla="*/ 0 h 1428770"/>
              <a:gd name="connsiteX2" fmla="*/ 1778971 w 1778971"/>
              <a:gd name="connsiteY2" fmla="*/ 1428770 h 1428770"/>
              <a:gd name="connsiteX3" fmla="*/ 0 w 1778971"/>
              <a:gd name="connsiteY3" fmla="*/ 1428770 h 142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8971" h="1428770">
                <a:moveTo>
                  <a:pt x="0" y="0"/>
                </a:moveTo>
                <a:lnTo>
                  <a:pt x="1778971" y="0"/>
                </a:lnTo>
                <a:lnTo>
                  <a:pt x="1778971" y="1428770"/>
                </a:lnTo>
                <a:lnTo>
                  <a:pt x="0" y="1428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2521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A62F91-7C82-47CA-9693-D6385CE44425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4942553" y="1138933"/>
            <a:ext cx="2306894" cy="1766040"/>
          </a:xfrm>
          <a:custGeom>
            <a:avLst/>
            <a:gdLst>
              <a:gd name="connsiteX0" fmla="*/ 0 w 2306894"/>
              <a:gd name="connsiteY0" fmla="*/ 0 h 1766040"/>
              <a:gd name="connsiteX1" fmla="*/ 2306894 w 2306894"/>
              <a:gd name="connsiteY1" fmla="*/ 0 h 1766040"/>
              <a:gd name="connsiteX2" fmla="*/ 2306894 w 2306894"/>
              <a:gd name="connsiteY2" fmla="*/ 1766040 h 1766040"/>
              <a:gd name="connsiteX3" fmla="*/ 0 w 2306894"/>
              <a:gd name="connsiteY3" fmla="*/ 1766040 h 1766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6894" h="1766040">
                <a:moveTo>
                  <a:pt x="0" y="0"/>
                </a:moveTo>
                <a:lnTo>
                  <a:pt x="2306894" y="0"/>
                </a:lnTo>
                <a:lnTo>
                  <a:pt x="2306894" y="1766040"/>
                </a:lnTo>
                <a:lnTo>
                  <a:pt x="0" y="176604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5150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A1DCBF4-B95E-44CA-A61D-3128A8C31E8F}"/>
              </a:ext>
            </a:extLst>
          </p:cNvPr>
          <p:cNvSpPr>
            <a:spLocks noGrp="1"/>
          </p:cNvSpPr>
          <p:nvPr>
            <p:ph type="pic" sz="quarter" idx="55" hasCustomPrompt="1"/>
          </p:nvPr>
        </p:nvSpPr>
        <p:spPr>
          <a:xfrm>
            <a:off x="0" y="3488"/>
            <a:ext cx="12192000" cy="6856099"/>
          </a:xfrm>
          <a:custGeom>
            <a:avLst/>
            <a:gdLst>
              <a:gd name="connsiteX0" fmla="*/ 0 w 1817587"/>
              <a:gd name="connsiteY0" fmla="*/ 0 h 1936684"/>
              <a:gd name="connsiteX1" fmla="*/ 1817587 w 1817587"/>
              <a:gd name="connsiteY1" fmla="*/ 0 h 1936684"/>
              <a:gd name="connsiteX2" fmla="*/ 1817587 w 1817587"/>
              <a:gd name="connsiteY2" fmla="*/ 1936684 h 1936684"/>
              <a:gd name="connsiteX3" fmla="*/ 0 w 1817587"/>
              <a:gd name="connsiteY3" fmla="*/ 1936684 h 1936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7587" h="1936684">
                <a:moveTo>
                  <a:pt x="0" y="0"/>
                </a:moveTo>
                <a:lnTo>
                  <a:pt x="1817587" y="0"/>
                </a:lnTo>
                <a:lnTo>
                  <a:pt x="1817587" y="1936684"/>
                </a:lnTo>
                <a:lnTo>
                  <a:pt x="0" y="19366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7BF0E7B-1EAF-45FC-9101-AC257D91111E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5476876" y="2356446"/>
            <a:ext cx="3196432" cy="3196432"/>
          </a:xfrm>
          <a:custGeom>
            <a:avLst/>
            <a:gdLst>
              <a:gd name="connsiteX0" fmla="*/ 1598216 w 3196432"/>
              <a:gd name="connsiteY0" fmla="*/ 0 h 3196432"/>
              <a:gd name="connsiteX1" fmla="*/ 3196432 w 3196432"/>
              <a:gd name="connsiteY1" fmla="*/ 1598216 h 3196432"/>
              <a:gd name="connsiteX2" fmla="*/ 1598216 w 3196432"/>
              <a:gd name="connsiteY2" fmla="*/ 3196432 h 3196432"/>
              <a:gd name="connsiteX3" fmla="*/ 0 w 3196432"/>
              <a:gd name="connsiteY3" fmla="*/ 1598216 h 3196432"/>
              <a:gd name="connsiteX4" fmla="*/ 1598216 w 3196432"/>
              <a:gd name="connsiteY4" fmla="*/ 0 h 3196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96432" h="3196432">
                <a:moveTo>
                  <a:pt x="1598216" y="0"/>
                </a:moveTo>
                <a:cubicBezTo>
                  <a:pt x="2480886" y="0"/>
                  <a:pt x="3196432" y="715546"/>
                  <a:pt x="3196432" y="1598216"/>
                </a:cubicBezTo>
                <a:cubicBezTo>
                  <a:pt x="3196432" y="2480886"/>
                  <a:pt x="2480886" y="3196432"/>
                  <a:pt x="1598216" y="3196432"/>
                </a:cubicBezTo>
                <a:cubicBezTo>
                  <a:pt x="715546" y="3196432"/>
                  <a:pt x="0" y="2480886"/>
                  <a:pt x="0" y="1598216"/>
                </a:cubicBezTo>
                <a:cubicBezTo>
                  <a:pt x="0" y="715546"/>
                  <a:pt x="715546" y="0"/>
                  <a:pt x="159821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09622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B7AA9D0-3348-4A04-9D17-51721919DD57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6299201" y="1814518"/>
            <a:ext cx="5892800" cy="2336569"/>
          </a:xfrm>
          <a:custGeom>
            <a:avLst/>
            <a:gdLst>
              <a:gd name="connsiteX0" fmla="*/ 0 w 5892800"/>
              <a:gd name="connsiteY0" fmla="*/ 0 h 2336569"/>
              <a:gd name="connsiteX1" fmla="*/ 5892800 w 5892800"/>
              <a:gd name="connsiteY1" fmla="*/ 0 h 2336569"/>
              <a:gd name="connsiteX2" fmla="*/ 5892800 w 5892800"/>
              <a:gd name="connsiteY2" fmla="*/ 2336569 h 2336569"/>
              <a:gd name="connsiteX3" fmla="*/ 0 w 5892800"/>
              <a:gd name="connsiteY3" fmla="*/ 2336569 h 2336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92800" h="2336569">
                <a:moveTo>
                  <a:pt x="0" y="0"/>
                </a:moveTo>
                <a:lnTo>
                  <a:pt x="5892800" y="0"/>
                </a:lnTo>
                <a:lnTo>
                  <a:pt x="5892800" y="2336569"/>
                </a:lnTo>
                <a:lnTo>
                  <a:pt x="0" y="23365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6319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B7AA9D0-3348-4A04-9D17-51721919DD57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0" y="0"/>
            <a:ext cx="12192001" cy="6858000"/>
          </a:xfrm>
          <a:custGeom>
            <a:avLst/>
            <a:gdLst>
              <a:gd name="connsiteX0" fmla="*/ 0 w 5892800"/>
              <a:gd name="connsiteY0" fmla="*/ 0 h 2336569"/>
              <a:gd name="connsiteX1" fmla="*/ 5892800 w 5892800"/>
              <a:gd name="connsiteY1" fmla="*/ 0 h 2336569"/>
              <a:gd name="connsiteX2" fmla="*/ 5892800 w 5892800"/>
              <a:gd name="connsiteY2" fmla="*/ 2336569 h 2336569"/>
              <a:gd name="connsiteX3" fmla="*/ 0 w 5892800"/>
              <a:gd name="connsiteY3" fmla="*/ 2336569 h 2336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92800" h="2336569">
                <a:moveTo>
                  <a:pt x="0" y="0"/>
                </a:moveTo>
                <a:lnTo>
                  <a:pt x="5892800" y="0"/>
                </a:lnTo>
                <a:lnTo>
                  <a:pt x="5892800" y="2336569"/>
                </a:lnTo>
                <a:lnTo>
                  <a:pt x="0" y="23365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E822B03-E48F-42BA-A30B-EF5AAEF0E3D4}"/>
              </a:ext>
            </a:extLst>
          </p:cNvPr>
          <p:cNvSpPr>
            <a:spLocks noGrp="1"/>
          </p:cNvSpPr>
          <p:nvPr>
            <p:ph type="pic" sz="quarter" idx="59" hasCustomPrompt="1"/>
          </p:nvPr>
        </p:nvSpPr>
        <p:spPr>
          <a:xfrm>
            <a:off x="2391057" y="3466876"/>
            <a:ext cx="1429330" cy="1127969"/>
          </a:xfrm>
          <a:custGeom>
            <a:avLst/>
            <a:gdLst>
              <a:gd name="connsiteX0" fmla="*/ 0 w 1429330"/>
              <a:gd name="connsiteY0" fmla="*/ 0 h 1127969"/>
              <a:gd name="connsiteX1" fmla="*/ 1429330 w 1429330"/>
              <a:gd name="connsiteY1" fmla="*/ 0 h 1127969"/>
              <a:gd name="connsiteX2" fmla="*/ 1429330 w 1429330"/>
              <a:gd name="connsiteY2" fmla="*/ 1127969 h 1127969"/>
              <a:gd name="connsiteX3" fmla="*/ 0 w 1429330"/>
              <a:gd name="connsiteY3" fmla="*/ 1127969 h 1127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9330" h="1127969">
                <a:moveTo>
                  <a:pt x="0" y="0"/>
                </a:moveTo>
                <a:lnTo>
                  <a:pt x="1429330" y="0"/>
                </a:lnTo>
                <a:lnTo>
                  <a:pt x="1429330" y="1127969"/>
                </a:lnTo>
                <a:lnTo>
                  <a:pt x="0" y="11279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B619211-202B-43DB-B79F-87E88A307006}"/>
              </a:ext>
            </a:extLst>
          </p:cNvPr>
          <p:cNvSpPr>
            <a:spLocks noGrp="1"/>
          </p:cNvSpPr>
          <p:nvPr>
            <p:ph type="pic" sz="quarter" idx="60" hasCustomPrompt="1"/>
          </p:nvPr>
        </p:nvSpPr>
        <p:spPr>
          <a:xfrm>
            <a:off x="5423939" y="3466876"/>
            <a:ext cx="1429330" cy="1127969"/>
          </a:xfrm>
          <a:custGeom>
            <a:avLst/>
            <a:gdLst>
              <a:gd name="connsiteX0" fmla="*/ 0 w 1429330"/>
              <a:gd name="connsiteY0" fmla="*/ 0 h 1127969"/>
              <a:gd name="connsiteX1" fmla="*/ 1429330 w 1429330"/>
              <a:gd name="connsiteY1" fmla="*/ 0 h 1127969"/>
              <a:gd name="connsiteX2" fmla="*/ 1429330 w 1429330"/>
              <a:gd name="connsiteY2" fmla="*/ 1127969 h 1127969"/>
              <a:gd name="connsiteX3" fmla="*/ 0 w 1429330"/>
              <a:gd name="connsiteY3" fmla="*/ 1127969 h 1127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9330" h="1127969">
                <a:moveTo>
                  <a:pt x="0" y="0"/>
                </a:moveTo>
                <a:lnTo>
                  <a:pt x="1429330" y="0"/>
                </a:lnTo>
                <a:lnTo>
                  <a:pt x="1429330" y="1127969"/>
                </a:lnTo>
                <a:lnTo>
                  <a:pt x="0" y="11279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850ECFC-76A4-4295-B60B-AC0C8016E4B0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8456820" y="3466876"/>
            <a:ext cx="1429330" cy="1127969"/>
          </a:xfrm>
          <a:custGeom>
            <a:avLst/>
            <a:gdLst>
              <a:gd name="connsiteX0" fmla="*/ 0 w 1429330"/>
              <a:gd name="connsiteY0" fmla="*/ 0 h 1127969"/>
              <a:gd name="connsiteX1" fmla="*/ 1429330 w 1429330"/>
              <a:gd name="connsiteY1" fmla="*/ 0 h 1127969"/>
              <a:gd name="connsiteX2" fmla="*/ 1429330 w 1429330"/>
              <a:gd name="connsiteY2" fmla="*/ 1127969 h 1127969"/>
              <a:gd name="connsiteX3" fmla="*/ 0 w 1429330"/>
              <a:gd name="connsiteY3" fmla="*/ 1127969 h 1127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9330" h="1127969">
                <a:moveTo>
                  <a:pt x="0" y="0"/>
                </a:moveTo>
                <a:lnTo>
                  <a:pt x="1429330" y="0"/>
                </a:lnTo>
                <a:lnTo>
                  <a:pt x="1429330" y="1127969"/>
                </a:lnTo>
                <a:lnTo>
                  <a:pt x="0" y="11279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3226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8C0DE72-2F6F-4928-BE09-83B3038F96C1}"/>
              </a:ext>
            </a:extLst>
          </p:cNvPr>
          <p:cNvSpPr>
            <a:spLocks noGrp="1"/>
          </p:cNvSpPr>
          <p:nvPr>
            <p:ph type="pic" sz="quarter" idx="60" hasCustomPrompt="1"/>
          </p:nvPr>
        </p:nvSpPr>
        <p:spPr>
          <a:xfrm>
            <a:off x="5093114" y="2086277"/>
            <a:ext cx="3615952" cy="2106461"/>
          </a:xfrm>
          <a:custGeom>
            <a:avLst/>
            <a:gdLst>
              <a:gd name="connsiteX0" fmla="*/ 0 w 3615952"/>
              <a:gd name="connsiteY0" fmla="*/ 0 h 2106461"/>
              <a:gd name="connsiteX1" fmla="*/ 3615952 w 3615952"/>
              <a:gd name="connsiteY1" fmla="*/ 0 h 2106461"/>
              <a:gd name="connsiteX2" fmla="*/ 3615952 w 3615952"/>
              <a:gd name="connsiteY2" fmla="*/ 2106461 h 2106461"/>
              <a:gd name="connsiteX3" fmla="*/ 0 w 3615952"/>
              <a:gd name="connsiteY3" fmla="*/ 2106461 h 2106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5952" h="2106461">
                <a:moveTo>
                  <a:pt x="0" y="0"/>
                </a:moveTo>
                <a:lnTo>
                  <a:pt x="3615952" y="0"/>
                </a:lnTo>
                <a:lnTo>
                  <a:pt x="3615952" y="2106461"/>
                </a:lnTo>
                <a:lnTo>
                  <a:pt x="0" y="21064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960FC69-F990-4B68-B952-8119EC8C31A9}"/>
              </a:ext>
            </a:extLst>
          </p:cNvPr>
          <p:cNvSpPr>
            <a:spLocks noGrp="1"/>
          </p:cNvSpPr>
          <p:nvPr>
            <p:ph type="pic" sz="quarter" idx="59" hasCustomPrompt="1"/>
          </p:nvPr>
        </p:nvSpPr>
        <p:spPr>
          <a:xfrm>
            <a:off x="3992829" y="4336974"/>
            <a:ext cx="6865258" cy="2106461"/>
          </a:xfrm>
          <a:custGeom>
            <a:avLst/>
            <a:gdLst>
              <a:gd name="connsiteX0" fmla="*/ 0 w 6865258"/>
              <a:gd name="connsiteY0" fmla="*/ 0 h 2106461"/>
              <a:gd name="connsiteX1" fmla="*/ 6865258 w 6865258"/>
              <a:gd name="connsiteY1" fmla="*/ 0 h 2106461"/>
              <a:gd name="connsiteX2" fmla="*/ 6865258 w 6865258"/>
              <a:gd name="connsiteY2" fmla="*/ 2106461 h 2106461"/>
              <a:gd name="connsiteX3" fmla="*/ 0 w 6865258"/>
              <a:gd name="connsiteY3" fmla="*/ 2106461 h 2106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65258" h="2106461">
                <a:moveTo>
                  <a:pt x="0" y="0"/>
                </a:moveTo>
                <a:lnTo>
                  <a:pt x="6865258" y="0"/>
                </a:lnTo>
                <a:lnTo>
                  <a:pt x="6865258" y="2106461"/>
                </a:lnTo>
                <a:lnTo>
                  <a:pt x="0" y="21064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A195AB1-9F93-434E-BCDD-DE64A1839E38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1333914" y="2086277"/>
            <a:ext cx="3615952" cy="2106461"/>
          </a:xfrm>
          <a:custGeom>
            <a:avLst/>
            <a:gdLst>
              <a:gd name="connsiteX0" fmla="*/ 0 w 3615952"/>
              <a:gd name="connsiteY0" fmla="*/ 0 h 2106461"/>
              <a:gd name="connsiteX1" fmla="*/ 3615952 w 3615952"/>
              <a:gd name="connsiteY1" fmla="*/ 0 h 2106461"/>
              <a:gd name="connsiteX2" fmla="*/ 3615952 w 3615952"/>
              <a:gd name="connsiteY2" fmla="*/ 2106461 h 2106461"/>
              <a:gd name="connsiteX3" fmla="*/ 0 w 3615952"/>
              <a:gd name="connsiteY3" fmla="*/ 2106461 h 2106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5952" h="2106461">
                <a:moveTo>
                  <a:pt x="0" y="0"/>
                </a:moveTo>
                <a:lnTo>
                  <a:pt x="3615952" y="0"/>
                </a:lnTo>
                <a:lnTo>
                  <a:pt x="3615952" y="2106461"/>
                </a:lnTo>
                <a:lnTo>
                  <a:pt x="0" y="21064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917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D2D42AF-00C6-4D3B-B258-D71BA45C1FD3}"/>
              </a:ext>
            </a:extLst>
          </p:cNvPr>
          <p:cNvSpPr>
            <a:spLocks noGrp="1"/>
          </p:cNvSpPr>
          <p:nvPr>
            <p:ph type="pic" sz="quarter" idx="59" hasCustomPrompt="1"/>
          </p:nvPr>
        </p:nvSpPr>
        <p:spPr>
          <a:xfrm>
            <a:off x="-1" y="70881"/>
            <a:ext cx="6801626" cy="6788708"/>
          </a:xfrm>
          <a:custGeom>
            <a:avLst/>
            <a:gdLst>
              <a:gd name="connsiteX0" fmla="*/ 6695146 w 6801626"/>
              <a:gd name="connsiteY0" fmla="*/ 4217242 h 6788708"/>
              <a:gd name="connsiteX1" fmla="*/ 6694776 w 6801626"/>
              <a:gd name="connsiteY1" fmla="*/ 4218390 h 6788708"/>
              <a:gd name="connsiteX2" fmla="*/ 6688587 w 6801626"/>
              <a:gd name="connsiteY2" fmla="*/ 4219918 h 6788708"/>
              <a:gd name="connsiteX3" fmla="*/ 6688914 w 6801626"/>
              <a:gd name="connsiteY3" fmla="*/ 4218786 h 6788708"/>
              <a:gd name="connsiteX4" fmla="*/ 6700223 w 6801626"/>
              <a:gd name="connsiteY4" fmla="*/ 4217045 h 6788708"/>
              <a:gd name="connsiteX5" fmla="*/ 6480815 w 6801626"/>
              <a:gd name="connsiteY5" fmla="*/ 4834224 h 6788708"/>
              <a:gd name="connsiteX6" fmla="*/ 6603609 w 6801626"/>
              <a:gd name="connsiteY6" fmla="*/ 4513502 h 6788708"/>
              <a:gd name="connsiteX7" fmla="*/ 6638511 w 6801626"/>
              <a:gd name="connsiteY7" fmla="*/ 4392922 h 6788708"/>
              <a:gd name="connsiteX8" fmla="*/ 6694776 w 6801626"/>
              <a:gd name="connsiteY8" fmla="*/ 4218390 h 6788708"/>
              <a:gd name="connsiteX9" fmla="*/ 3389202 w 6801626"/>
              <a:gd name="connsiteY9" fmla="*/ 3400814 h 6788708"/>
              <a:gd name="connsiteX10" fmla="*/ 3553842 w 6801626"/>
              <a:gd name="connsiteY10" fmla="*/ 3548410 h 6788708"/>
              <a:gd name="connsiteX11" fmla="*/ 3724957 w 6801626"/>
              <a:gd name="connsiteY11" fmla="*/ 3683379 h 6788708"/>
              <a:gd name="connsiteX12" fmla="*/ 3740638 w 6801626"/>
              <a:gd name="connsiteY12" fmla="*/ 3694219 h 6788708"/>
              <a:gd name="connsiteX13" fmla="*/ 3747678 w 6801626"/>
              <a:gd name="connsiteY13" fmla="*/ 3699718 h 6788708"/>
              <a:gd name="connsiteX14" fmla="*/ 3795756 w 6801626"/>
              <a:gd name="connsiteY14" fmla="*/ 3732321 h 6788708"/>
              <a:gd name="connsiteX15" fmla="*/ 3901949 w 6801626"/>
              <a:gd name="connsiteY15" fmla="*/ 3805732 h 6788708"/>
              <a:gd name="connsiteX16" fmla="*/ 3920345 w 6801626"/>
              <a:gd name="connsiteY16" fmla="*/ 3816809 h 6788708"/>
              <a:gd name="connsiteX17" fmla="*/ 3937163 w 6801626"/>
              <a:gd name="connsiteY17" fmla="*/ 3828213 h 6788708"/>
              <a:gd name="connsiteX18" fmla="*/ 4008779 w 6801626"/>
              <a:gd name="connsiteY18" fmla="*/ 3870060 h 6788708"/>
              <a:gd name="connsiteX19" fmla="*/ 4084265 w 6801626"/>
              <a:gd name="connsiteY19" fmla="*/ 3915515 h 6788708"/>
              <a:gd name="connsiteX20" fmla="*/ 4105163 w 6801626"/>
              <a:gd name="connsiteY20" fmla="*/ 3926379 h 6788708"/>
              <a:gd name="connsiteX21" fmla="*/ 4132570 w 6801626"/>
              <a:gd name="connsiteY21" fmla="*/ 3942393 h 6788708"/>
              <a:gd name="connsiteX22" fmla="*/ 4213215 w 6801626"/>
              <a:gd name="connsiteY22" fmla="*/ 3982552 h 6788708"/>
              <a:gd name="connsiteX23" fmla="*/ 4271352 w 6801626"/>
              <a:gd name="connsiteY23" fmla="*/ 4012776 h 6788708"/>
              <a:gd name="connsiteX24" fmla="*/ 4294602 w 6801626"/>
              <a:gd name="connsiteY24" fmla="*/ 4023081 h 6788708"/>
              <a:gd name="connsiteX25" fmla="*/ 4333228 w 6801626"/>
              <a:gd name="connsiteY25" fmla="*/ 4042316 h 6788708"/>
              <a:gd name="connsiteX26" fmla="*/ 4416068 w 6801626"/>
              <a:gd name="connsiteY26" fmla="*/ 4076917 h 6788708"/>
              <a:gd name="connsiteX27" fmla="*/ 4462654 w 6801626"/>
              <a:gd name="connsiteY27" fmla="*/ 4097565 h 6788708"/>
              <a:gd name="connsiteX28" fmla="*/ 4488221 w 6801626"/>
              <a:gd name="connsiteY28" fmla="*/ 4107054 h 6788708"/>
              <a:gd name="connsiteX29" fmla="*/ 4538467 w 6801626"/>
              <a:gd name="connsiteY29" fmla="*/ 4128041 h 6788708"/>
              <a:gd name="connsiteX30" fmla="*/ 4619381 w 6801626"/>
              <a:gd name="connsiteY30" fmla="*/ 4155735 h 6788708"/>
              <a:gd name="connsiteX31" fmla="*/ 4657619 w 6801626"/>
              <a:gd name="connsiteY31" fmla="*/ 4169928 h 6788708"/>
              <a:gd name="connsiteX32" fmla="*/ 4685642 w 6801626"/>
              <a:gd name="connsiteY32" fmla="*/ 4178415 h 6788708"/>
              <a:gd name="connsiteX33" fmla="*/ 4747614 w 6801626"/>
              <a:gd name="connsiteY33" fmla="*/ 4199626 h 6788708"/>
              <a:gd name="connsiteX34" fmla="*/ 4823732 w 6801626"/>
              <a:gd name="connsiteY34" fmla="*/ 4220235 h 6788708"/>
              <a:gd name="connsiteX35" fmla="*/ 4855693 w 6801626"/>
              <a:gd name="connsiteY35" fmla="*/ 4229914 h 6788708"/>
              <a:gd name="connsiteX36" fmla="*/ 4886581 w 6801626"/>
              <a:gd name="connsiteY36" fmla="*/ 4237251 h 6788708"/>
              <a:gd name="connsiteX37" fmla="*/ 4960000 w 6801626"/>
              <a:gd name="connsiteY37" fmla="*/ 4257130 h 6788708"/>
              <a:gd name="connsiteX38" fmla="*/ 5029159 w 6801626"/>
              <a:gd name="connsiteY38" fmla="*/ 4271119 h 6788708"/>
              <a:gd name="connsiteX39" fmla="*/ 5056323 w 6801626"/>
              <a:gd name="connsiteY39" fmla="*/ 4277572 h 6788708"/>
              <a:gd name="connsiteX40" fmla="*/ 5090904 w 6801626"/>
              <a:gd name="connsiteY40" fmla="*/ 4283609 h 6788708"/>
              <a:gd name="connsiteX41" fmla="*/ 5174953 w 6801626"/>
              <a:gd name="connsiteY41" fmla="*/ 4300610 h 6788708"/>
              <a:gd name="connsiteX42" fmla="*/ 5235461 w 6801626"/>
              <a:gd name="connsiteY42" fmla="*/ 4308846 h 6788708"/>
              <a:gd name="connsiteX43" fmla="*/ 5258953 w 6801626"/>
              <a:gd name="connsiteY43" fmla="*/ 4312948 h 6788708"/>
              <a:gd name="connsiteX44" fmla="*/ 5298748 w 6801626"/>
              <a:gd name="connsiteY44" fmla="*/ 4317461 h 6788708"/>
              <a:gd name="connsiteX45" fmla="*/ 5391803 w 6801626"/>
              <a:gd name="connsiteY45" fmla="*/ 4330127 h 6788708"/>
              <a:gd name="connsiteX46" fmla="*/ 5442332 w 6801626"/>
              <a:gd name="connsiteY46" fmla="*/ 4333744 h 6788708"/>
              <a:gd name="connsiteX47" fmla="*/ 5463031 w 6801626"/>
              <a:gd name="connsiteY47" fmla="*/ 4336091 h 6788708"/>
              <a:gd name="connsiteX48" fmla="*/ 5510809 w 6801626"/>
              <a:gd name="connsiteY48" fmla="*/ 4338646 h 6788708"/>
              <a:gd name="connsiteX49" fmla="*/ 5609878 w 6801626"/>
              <a:gd name="connsiteY49" fmla="*/ 4345737 h 6788708"/>
              <a:gd name="connsiteX50" fmla="*/ 5649415 w 6801626"/>
              <a:gd name="connsiteY50" fmla="*/ 4346056 h 6788708"/>
              <a:gd name="connsiteX51" fmla="*/ 5668004 w 6801626"/>
              <a:gd name="connsiteY51" fmla="*/ 4347050 h 6788708"/>
              <a:gd name="connsiteX52" fmla="*/ 5729153 w 6801626"/>
              <a:gd name="connsiteY52" fmla="*/ 4346699 h 6788708"/>
              <a:gd name="connsiteX53" fmla="*/ 5828507 w 6801626"/>
              <a:gd name="connsiteY53" fmla="*/ 4347500 h 6788708"/>
              <a:gd name="connsiteX54" fmla="*/ 5856321 w 6801626"/>
              <a:gd name="connsiteY54" fmla="*/ 4345969 h 6788708"/>
              <a:gd name="connsiteX55" fmla="*/ 5873316 w 6801626"/>
              <a:gd name="connsiteY55" fmla="*/ 4345871 h 6788708"/>
              <a:gd name="connsiteX56" fmla="*/ 5960167 w 6801626"/>
              <a:gd name="connsiteY56" fmla="*/ 4340253 h 6788708"/>
              <a:gd name="connsiteX57" fmla="*/ 6047019 w 6801626"/>
              <a:gd name="connsiteY57" fmla="*/ 4335473 h 6788708"/>
              <a:gd name="connsiteX58" fmla="*/ 6062647 w 6801626"/>
              <a:gd name="connsiteY58" fmla="*/ 4333624 h 6788708"/>
              <a:gd name="connsiteX59" fmla="*/ 6078415 w 6801626"/>
              <a:gd name="connsiteY59" fmla="*/ 4332604 h 6788708"/>
              <a:gd name="connsiteX60" fmla="*/ 6230660 w 6801626"/>
              <a:gd name="connsiteY60" fmla="*/ 4313748 h 6788708"/>
              <a:gd name="connsiteX61" fmla="*/ 6264744 w 6801626"/>
              <a:gd name="connsiteY61" fmla="*/ 4309716 h 6788708"/>
              <a:gd name="connsiteX62" fmla="*/ 6267981 w 6801626"/>
              <a:gd name="connsiteY62" fmla="*/ 4309125 h 6788708"/>
              <a:gd name="connsiteX63" fmla="*/ 6282747 w 6801626"/>
              <a:gd name="connsiteY63" fmla="*/ 4307297 h 6788708"/>
              <a:gd name="connsiteX64" fmla="*/ 6485758 w 6801626"/>
              <a:gd name="connsiteY64" fmla="*/ 4269996 h 6788708"/>
              <a:gd name="connsiteX65" fmla="*/ 6688587 w 6801626"/>
              <a:gd name="connsiteY65" fmla="*/ 4219918 h 6788708"/>
              <a:gd name="connsiteX66" fmla="*/ 6638511 w 6801626"/>
              <a:gd name="connsiteY66" fmla="*/ 4392922 h 6788708"/>
              <a:gd name="connsiteX67" fmla="*/ 6593079 w 6801626"/>
              <a:gd name="connsiteY67" fmla="*/ 4533849 h 6788708"/>
              <a:gd name="connsiteX68" fmla="*/ 6476075 w 6801626"/>
              <a:gd name="connsiteY68" fmla="*/ 4835497 h 6788708"/>
              <a:gd name="connsiteX69" fmla="*/ 6376497 w 6801626"/>
              <a:gd name="connsiteY69" fmla="*/ 5014990 h 6788708"/>
              <a:gd name="connsiteX70" fmla="*/ 6356581 w 6801626"/>
              <a:gd name="connsiteY70" fmla="*/ 5054878 h 6788708"/>
              <a:gd name="connsiteX71" fmla="*/ 6257003 w 6801626"/>
              <a:gd name="connsiteY71" fmla="*/ 5214428 h 6788708"/>
              <a:gd name="connsiteX72" fmla="*/ 6137510 w 6801626"/>
              <a:gd name="connsiteY72" fmla="*/ 5393921 h 6788708"/>
              <a:gd name="connsiteX73" fmla="*/ 6117594 w 6801626"/>
              <a:gd name="connsiteY73" fmla="*/ 5433808 h 6788708"/>
              <a:gd name="connsiteX74" fmla="*/ 6018016 w 6801626"/>
              <a:gd name="connsiteY74" fmla="*/ 5553471 h 6788708"/>
              <a:gd name="connsiteX75" fmla="*/ 5978185 w 6801626"/>
              <a:gd name="connsiteY75" fmla="*/ 5593358 h 6788708"/>
              <a:gd name="connsiteX76" fmla="*/ 5838776 w 6801626"/>
              <a:gd name="connsiteY76" fmla="*/ 5752908 h 6788708"/>
              <a:gd name="connsiteX77" fmla="*/ 5818860 w 6801626"/>
              <a:gd name="connsiteY77" fmla="*/ 5752908 h 6788708"/>
              <a:gd name="connsiteX78" fmla="*/ 5599789 w 6801626"/>
              <a:gd name="connsiteY78" fmla="*/ 5972288 h 6788708"/>
              <a:gd name="connsiteX79" fmla="*/ 5559957 w 6801626"/>
              <a:gd name="connsiteY79" fmla="*/ 6012176 h 6788708"/>
              <a:gd name="connsiteX80" fmla="*/ 5320970 w 6801626"/>
              <a:gd name="connsiteY80" fmla="*/ 6191669 h 6788708"/>
              <a:gd name="connsiteX81" fmla="*/ 5281139 w 6801626"/>
              <a:gd name="connsiteY81" fmla="*/ 6211613 h 6788708"/>
              <a:gd name="connsiteX82" fmla="*/ 5101899 w 6801626"/>
              <a:gd name="connsiteY82" fmla="*/ 6331275 h 6788708"/>
              <a:gd name="connsiteX83" fmla="*/ 3397234 w 6801626"/>
              <a:gd name="connsiteY83" fmla="*/ 3633178 h 6788708"/>
              <a:gd name="connsiteX84" fmla="*/ 3389158 w 6801626"/>
              <a:gd name="connsiteY84" fmla="*/ 3400775 h 6788708"/>
              <a:gd name="connsiteX85" fmla="*/ 3389201 w 6801626"/>
              <a:gd name="connsiteY85" fmla="*/ 3400775 h 6788708"/>
              <a:gd name="connsiteX86" fmla="*/ 3389202 w 6801626"/>
              <a:gd name="connsiteY86" fmla="*/ 3400814 h 6788708"/>
              <a:gd name="connsiteX87" fmla="*/ 3389158 w 6801626"/>
              <a:gd name="connsiteY87" fmla="*/ 3399550 h 6788708"/>
              <a:gd name="connsiteX88" fmla="*/ 3390525 w 6801626"/>
              <a:gd name="connsiteY88" fmla="*/ 3400775 h 6788708"/>
              <a:gd name="connsiteX89" fmla="*/ 3389201 w 6801626"/>
              <a:gd name="connsiteY89" fmla="*/ 3400775 h 6788708"/>
              <a:gd name="connsiteX90" fmla="*/ 6381084 w 6801626"/>
              <a:gd name="connsiteY90" fmla="*/ 1788144 h 6788708"/>
              <a:gd name="connsiteX91" fmla="*/ 6799954 w 6801626"/>
              <a:gd name="connsiteY91" fmla="*/ 3480411 h 6788708"/>
              <a:gd name="connsiteX92" fmla="*/ 6700223 w 6801626"/>
              <a:gd name="connsiteY92" fmla="*/ 4179715 h 6788708"/>
              <a:gd name="connsiteX93" fmla="*/ 6688914 w 6801626"/>
              <a:gd name="connsiteY93" fmla="*/ 4218786 h 6788708"/>
              <a:gd name="connsiteX94" fmla="*/ 6481010 w 6801626"/>
              <a:gd name="connsiteY94" fmla="*/ 4270286 h 6788708"/>
              <a:gd name="connsiteX95" fmla="*/ 6267981 w 6801626"/>
              <a:gd name="connsiteY95" fmla="*/ 4309125 h 6788708"/>
              <a:gd name="connsiteX96" fmla="*/ 6230660 w 6801626"/>
              <a:gd name="connsiteY96" fmla="*/ 4313748 h 6788708"/>
              <a:gd name="connsiteX97" fmla="*/ 6062647 w 6801626"/>
              <a:gd name="connsiteY97" fmla="*/ 4333624 h 6788708"/>
              <a:gd name="connsiteX98" fmla="*/ 5960167 w 6801626"/>
              <a:gd name="connsiteY98" fmla="*/ 4340253 h 6788708"/>
              <a:gd name="connsiteX99" fmla="*/ 5856321 w 6801626"/>
              <a:gd name="connsiteY99" fmla="*/ 4345969 h 6788708"/>
              <a:gd name="connsiteX100" fmla="*/ 5729153 w 6801626"/>
              <a:gd name="connsiteY100" fmla="*/ 4346699 h 6788708"/>
              <a:gd name="connsiteX101" fmla="*/ 5649415 w 6801626"/>
              <a:gd name="connsiteY101" fmla="*/ 4346056 h 6788708"/>
              <a:gd name="connsiteX102" fmla="*/ 5510809 w 6801626"/>
              <a:gd name="connsiteY102" fmla="*/ 4338646 h 6788708"/>
              <a:gd name="connsiteX103" fmla="*/ 5442332 w 6801626"/>
              <a:gd name="connsiteY103" fmla="*/ 4333744 h 6788708"/>
              <a:gd name="connsiteX104" fmla="*/ 5298748 w 6801626"/>
              <a:gd name="connsiteY104" fmla="*/ 4317461 h 6788708"/>
              <a:gd name="connsiteX105" fmla="*/ 5235461 w 6801626"/>
              <a:gd name="connsiteY105" fmla="*/ 4308846 h 6788708"/>
              <a:gd name="connsiteX106" fmla="*/ 5090904 w 6801626"/>
              <a:gd name="connsiteY106" fmla="*/ 4283609 h 6788708"/>
              <a:gd name="connsiteX107" fmla="*/ 5029159 w 6801626"/>
              <a:gd name="connsiteY107" fmla="*/ 4271119 h 6788708"/>
              <a:gd name="connsiteX108" fmla="*/ 4886581 w 6801626"/>
              <a:gd name="connsiteY108" fmla="*/ 4237251 h 6788708"/>
              <a:gd name="connsiteX109" fmla="*/ 4823732 w 6801626"/>
              <a:gd name="connsiteY109" fmla="*/ 4220235 h 6788708"/>
              <a:gd name="connsiteX110" fmla="*/ 4685642 w 6801626"/>
              <a:gd name="connsiteY110" fmla="*/ 4178415 h 6788708"/>
              <a:gd name="connsiteX111" fmla="*/ 4619381 w 6801626"/>
              <a:gd name="connsiteY111" fmla="*/ 4155735 h 6788708"/>
              <a:gd name="connsiteX112" fmla="*/ 4488221 w 6801626"/>
              <a:gd name="connsiteY112" fmla="*/ 4107054 h 6788708"/>
              <a:gd name="connsiteX113" fmla="*/ 4416068 w 6801626"/>
              <a:gd name="connsiteY113" fmla="*/ 4076917 h 6788708"/>
              <a:gd name="connsiteX114" fmla="*/ 4294602 w 6801626"/>
              <a:gd name="connsiteY114" fmla="*/ 4023081 h 6788708"/>
              <a:gd name="connsiteX115" fmla="*/ 4213215 w 6801626"/>
              <a:gd name="connsiteY115" fmla="*/ 3982552 h 6788708"/>
              <a:gd name="connsiteX116" fmla="*/ 4105163 w 6801626"/>
              <a:gd name="connsiteY116" fmla="*/ 3926379 h 6788708"/>
              <a:gd name="connsiteX117" fmla="*/ 4008779 w 6801626"/>
              <a:gd name="connsiteY117" fmla="*/ 3870060 h 6788708"/>
              <a:gd name="connsiteX118" fmla="*/ 3920345 w 6801626"/>
              <a:gd name="connsiteY118" fmla="*/ 3816809 h 6788708"/>
              <a:gd name="connsiteX119" fmla="*/ 3795756 w 6801626"/>
              <a:gd name="connsiteY119" fmla="*/ 3732321 h 6788708"/>
              <a:gd name="connsiteX120" fmla="*/ 3740638 w 6801626"/>
              <a:gd name="connsiteY120" fmla="*/ 3694219 h 6788708"/>
              <a:gd name="connsiteX121" fmla="*/ 3564786 w 6801626"/>
              <a:gd name="connsiteY121" fmla="*/ 3556850 h 6788708"/>
              <a:gd name="connsiteX122" fmla="*/ 3390525 w 6801626"/>
              <a:gd name="connsiteY122" fmla="*/ 3400775 h 6788708"/>
              <a:gd name="connsiteX123" fmla="*/ 3399131 w 6801626"/>
              <a:gd name="connsiteY123" fmla="*/ 3400775 h 6788708"/>
              <a:gd name="connsiteX124" fmla="*/ 3409104 w 6801626"/>
              <a:gd name="connsiteY124" fmla="*/ 3400775 h 6788708"/>
              <a:gd name="connsiteX125" fmla="*/ 6381084 w 6801626"/>
              <a:gd name="connsiteY125" fmla="*/ 1788144 h 6788708"/>
              <a:gd name="connsiteX126" fmla="*/ 3407354 w 6801626"/>
              <a:gd name="connsiteY126" fmla="*/ 0 h 6788708"/>
              <a:gd name="connsiteX127" fmla="*/ 5021363 w 6801626"/>
              <a:gd name="connsiteY127" fmla="*/ 418073 h 6788708"/>
              <a:gd name="connsiteX128" fmla="*/ 3208093 w 6801626"/>
              <a:gd name="connsiteY128" fmla="*/ 3483941 h 6788708"/>
              <a:gd name="connsiteX129" fmla="*/ 4742399 w 6801626"/>
              <a:gd name="connsiteY129" fmla="*/ 6509993 h 6788708"/>
              <a:gd name="connsiteX130" fmla="*/ 3407354 w 6801626"/>
              <a:gd name="connsiteY130" fmla="*/ 6788708 h 6788708"/>
              <a:gd name="connsiteX131" fmla="*/ 0 w 6801626"/>
              <a:gd name="connsiteY131" fmla="*/ 3384400 h 6788708"/>
              <a:gd name="connsiteX132" fmla="*/ 3407354 w 6801626"/>
              <a:gd name="connsiteY132" fmla="*/ 0 h 6788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6801626" h="6788708">
                <a:moveTo>
                  <a:pt x="6695146" y="4217242"/>
                </a:moveTo>
                <a:lnTo>
                  <a:pt x="6694776" y="4218390"/>
                </a:lnTo>
                <a:lnTo>
                  <a:pt x="6688587" y="4219918"/>
                </a:lnTo>
                <a:lnTo>
                  <a:pt x="6688914" y="4218786"/>
                </a:lnTo>
                <a:close/>
                <a:moveTo>
                  <a:pt x="6700223" y="4217045"/>
                </a:moveTo>
                <a:cubicBezTo>
                  <a:pt x="6640385" y="4436044"/>
                  <a:pt x="6560600" y="4635134"/>
                  <a:pt x="6480815" y="4834224"/>
                </a:cubicBezTo>
                <a:cubicBezTo>
                  <a:pt x="6525694" y="4729702"/>
                  <a:pt x="6566833" y="4622691"/>
                  <a:pt x="6603609" y="4513502"/>
                </a:cubicBezTo>
                <a:lnTo>
                  <a:pt x="6638511" y="4392922"/>
                </a:lnTo>
                <a:lnTo>
                  <a:pt x="6694776" y="4218390"/>
                </a:lnTo>
                <a:close/>
                <a:moveTo>
                  <a:pt x="3389202" y="3400814"/>
                </a:moveTo>
                <a:lnTo>
                  <a:pt x="3553842" y="3548410"/>
                </a:lnTo>
                <a:cubicBezTo>
                  <a:pt x="3609839" y="3595508"/>
                  <a:pt x="3666908" y="3640495"/>
                  <a:pt x="3724957" y="3683379"/>
                </a:cubicBezTo>
                <a:lnTo>
                  <a:pt x="3740638" y="3694219"/>
                </a:lnTo>
                <a:lnTo>
                  <a:pt x="3747678" y="3699718"/>
                </a:lnTo>
                <a:lnTo>
                  <a:pt x="3795756" y="3732321"/>
                </a:lnTo>
                <a:lnTo>
                  <a:pt x="3901949" y="3805732"/>
                </a:lnTo>
                <a:lnTo>
                  <a:pt x="3920345" y="3816809"/>
                </a:lnTo>
                <a:lnTo>
                  <a:pt x="3937163" y="3828213"/>
                </a:lnTo>
                <a:lnTo>
                  <a:pt x="4008779" y="3870060"/>
                </a:lnTo>
                <a:lnTo>
                  <a:pt x="4084265" y="3915515"/>
                </a:lnTo>
                <a:lnTo>
                  <a:pt x="4105163" y="3926379"/>
                </a:lnTo>
                <a:lnTo>
                  <a:pt x="4132570" y="3942393"/>
                </a:lnTo>
                <a:lnTo>
                  <a:pt x="4213215" y="3982552"/>
                </a:lnTo>
                <a:lnTo>
                  <a:pt x="4271352" y="4012776"/>
                </a:lnTo>
                <a:lnTo>
                  <a:pt x="4294602" y="4023081"/>
                </a:lnTo>
                <a:lnTo>
                  <a:pt x="4333228" y="4042316"/>
                </a:lnTo>
                <a:lnTo>
                  <a:pt x="4416068" y="4076917"/>
                </a:lnTo>
                <a:lnTo>
                  <a:pt x="4462654" y="4097565"/>
                </a:lnTo>
                <a:lnTo>
                  <a:pt x="4488221" y="4107054"/>
                </a:lnTo>
                <a:lnTo>
                  <a:pt x="4538467" y="4128041"/>
                </a:lnTo>
                <a:lnTo>
                  <a:pt x="4619381" y="4155735"/>
                </a:lnTo>
                <a:lnTo>
                  <a:pt x="4657619" y="4169928"/>
                </a:lnTo>
                <a:lnTo>
                  <a:pt x="4685642" y="4178415"/>
                </a:lnTo>
                <a:lnTo>
                  <a:pt x="4747614" y="4199626"/>
                </a:lnTo>
                <a:lnTo>
                  <a:pt x="4823732" y="4220235"/>
                </a:lnTo>
                <a:lnTo>
                  <a:pt x="4855693" y="4229914"/>
                </a:lnTo>
                <a:lnTo>
                  <a:pt x="4886581" y="4237251"/>
                </a:lnTo>
                <a:lnTo>
                  <a:pt x="4960000" y="4257130"/>
                </a:lnTo>
                <a:lnTo>
                  <a:pt x="5029159" y="4271119"/>
                </a:lnTo>
                <a:lnTo>
                  <a:pt x="5056323" y="4277572"/>
                </a:lnTo>
                <a:lnTo>
                  <a:pt x="5090904" y="4283609"/>
                </a:lnTo>
                <a:lnTo>
                  <a:pt x="5174953" y="4300610"/>
                </a:lnTo>
                <a:lnTo>
                  <a:pt x="5235461" y="4308846"/>
                </a:lnTo>
                <a:lnTo>
                  <a:pt x="5258953" y="4312948"/>
                </a:lnTo>
                <a:lnTo>
                  <a:pt x="5298748" y="4317461"/>
                </a:lnTo>
                <a:lnTo>
                  <a:pt x="5391803" y="4330127"/>
                </a:lnTo>
                <a:lnTo>
                  <a:pt x="5442332" y="4333744"/>
                </a:lnTo>
                <a:lnTo>
                  <a:pt x="5463031" y="4336091"/>
                </a:lnTo>
                <a:lnTo>
                  <a:pt x="5510809" y="4338646"/>
                </a:lnTo>
                <a:lnTo>
                  <a:pt x="5609878" y="4345737"/>
                </a:lnTo>
                <a:lnTo>
                  <a:pt x="5649415" y="4346056"/>
                </a:lnTo>
                <a:lnTo>
                  <a:pt x="5668004" y="4347050"/>
                </a:lnTo>
                <a:lnTo>
                  <a:pt x="5729153" y="4346699"/>
                </a:lnTo>
                <a:lnTo>
                  <a:pt x="5828507" y="4347500"/>
                </a:lnTo>
                <a:lnTo>
                  <a:pt x="5856321" y="4345969"/>
                </a:lnTo>
                <a:lnTo>
                  <a:pt x="5873316" y="4345871"/>
                </a:lnTo>
                <a:lnTo>
                  <a:pt x="5960167" y="4340253"/>
                </a:lnTo>
                <a:lnTo>
                  <a:pt x="6047019" y="4335473"/>
                </a:lnTo>
                <a:lnTo>
                  <a:pt x="6062647" y="4333624"/>
                </a:lnTo>
                <a:lnTo>
                  <a:pt x="6078415" y="4332604"/>
                </a:lnTo>
                <a:lnTo>
                  <a:pt x="6230660" y="4313748"/>
                </a:lnTo>
                <a:lnTo>
                  <a:pt x="6264744" y="4309716"/>
                </a:lnTo>
                <a:lnTo>
                  <a:pt x="6267981" y="4309125"/>
                </a:lnTo>
                <a:lnTo>
                  <a:pt x="6282747" y="4307297"/>
                </a:lnTo>
                <a:cubicBezTo>
                  <a:pt x="6350668" y="4296859"/>
                  <a:pt x="6418370" y="4284423"/>
                  <a:pt x="6485758" y="4269996"/>
                </a:cubicBezTo>
                <a:lnTo>
                  <a:pt x="6688587" y="4219918"/>
                </a:lnTo>
                <a:lnTo>
                  <a:pt x="6638511" y="4392922"/>
                </a:lnTo>
                <a:lnTo>
                  <a:pt x="6593079" y="4533849"/>
                </a:lnTo>
                <a:cubicBezTo>
                  <a:pt x="6555737" y="4636060"/>
                  <a:pt x="6515906" y="4735779"/>
                  <a:pt x="6476075" y="4835497"/>
                </a:cubicBezTo>
                <a:cubicBezTo>
                  <a:pt x="6436243" y="4895328"/>
                  <a:pt x="6416328" y="4955159"/>
                  <a:pt x="6376497" y="5014990"/>
                </a:cubicBezTo>
                <a:cubicBezTo>
                  <a:pt x="6376497" y="5014990"/>
                  <a:pt x="6376497" y="5034934"/>
                  <a:pt x="6356581" y="5054878"/>
                </a:cubicBezTo>
                <a:cubicBezTo>
                  <a:pt x="6336665" y="5094765"/>
                  <a:pt x="6296834" y="5154596"/>
                  <a:pt x="6257003" y="5214428"/>
                </a:cubicBezTo>
                <a:cubicBezTo>
                  <a:pt x="6217172" y="5274259"/>
                  <a:pt x="6177341" y="5334090"/>
                  <a:pt x="6137510" y="5393921"/>
                </a:cubicBezTo>
                <a:cubicBezTo>
                  <a:pt x="6137510" y="5413865"/>
                  <a:pt x="6117594" y="5413865"/>
                  <a:pt x="6117594" y="5433808"/>
                </a:cubicBezTo>
                <a:cubicBezTo>
                  <a:pt x="6077763" y="5473696"/>
                  <a:pt x="6037932" y="5513583"/>
                  <a:pt x="6018016" y="5553471"/>
                </a:cubicBezTo>
                <a:cubicBezTo>
                  <a:pt x="5998100" y="5573414"/>
                  <a:pt x="5998100" y="5593358"/>
                  <a:pt x="5978185" y="5593358"/>
                </a:cubicBezTo>
                <a:cubicBezTo>
                  <a:pt x="5938354" y="5653189"/>
                  <a:pt x="5878607" y="5693076"/>
                  <a:pt x="5838776" y="5752908"/>
                </a:cubicBezTo>
                <a:cubicBezTo>
                  <a:pt x="5838776" y="5752908"/>
                  <a:pt x="5838776" y="5752908"/>
                  <a:pt x="5818860" y="5752908"/>
                </a:cubicBezTo>
                <a:cubicBezTo>
                  <a:pt x="5759113" y="5832682"/>
                  <a:pt x="5679451" y="5912457"/>
                  <a:pt x="5599789" y="5972288"/>
                </a:cubicBezTo>
                <a:cubicBezTo>
                  <a:pt x="5579873" y="5992232"/>
                  <a:pt x="5579873" y="5992232"/>
                  <a:pt x="5559957" y="6012176"/>
                </a:cubicBezTo>
                <a:cubicBezTo>
                  <a:pt x="5480295" y="6072007"/>
                  <a:pt x="5400633" y="6131838"/>
                  <a:pt x="5320970" y="6191669"/>
                </a:cubicBezTo>
                <a:cubicBezTo>
                  <a:pt x="5320970" y="6191669"/>
                  <a:pt x="5301055" y="6211613"/>
                  <a:pt x="5281139" y="6211613"/>
                </a:cubicBezTo>
                <a:cubicBezTo>
                  <a:pt x="5221393" y="6251500"/>
                  <a:pt x="5161646" y="6291388"/>
                  <a:pt x="5101899" y="6331275"/>
                </a:cubicBezTo>
                <a:cubicBezTo>
                  <a:pt x="4149685" y="5789056"/>
                  <a:pt x="3477534" y="4791091"/>
                  <a:pt x="3397234" y="3633178"/>
                </a:cubicBezTo>
                <a:close/>
                <a:moveTo>
                  <a:pt x="3389158" y="3400775"/>
                </a:moveTo>
                <a:lnTo>
                  <a:pt x="3389201" y="3400775"/>
                </a:lnTo>
                <a:lnTo>
                  <a:pt x="3389202" y="3400814"/>
                </a:lnTo>
                <a:close/>
                <a:moveTo>
                  <a:pt x="3389158" y="3399550"/>
                </a:moveTo>
                <a:lnTo>
                  <a:pt x="3390525" y="3400775"/>
                </a:lnTo>
                <a:lnTo>
                  <a:pt x="3389201" y="3400775"/>
                </a:lnTo>
                <a:close/>
                <a:moveTo>
                  <a:pt x="6381084" y="1788144"/>
                </a:moveTo>
                <a:cubicBezTo>
                  <a:pt x="6660331" y="2285870"/>
                  <a:pt x="6819900" y="2863231"/>
                  <a:pt x="6799954" y="3480411"/>
                </a:cubicBezTo>
                <a:cubicBezTo>
                  <a:pt x="6789981" y="3719319"/>
                  <a:pt x="6755075" y="3953250"/>
                  <a:pt x="6700223" y="4179715"/>
                </a:cubicBezTo>
                <a:lnTo>
                  <a:pt x="6688914" y="4218786"/>
                </a:lnTo>
                <a:lnTo>
                  <a:pt x="6481010" y="4270286"/>
                </a:lnTo>
                <a:lnTo>
                  <a:pt x="6267981" y="4309125"/>
                </a:lnTo>
                <a:lnTo>
                  <a:pt x="6230660" y="4313748"/>
                </a:lnTo>
                <a:lnTo>
                  <a:pt x="6062647" y="4333624"/>
                </a:lnTo>
                <a:lnTo>
                  <a:pt x="5960167" y="4340253"/>
                </a:lnTo>
                <a:lnTo>
                  <a:pt x="5856321" y="4345969"/>
                </a:lnTo>
                <a:lnTo>
                  <a:pt x="5729153" y="4346699"/>
                </a:lnTo>
                <a:lnTo>
                  <a:pt x="5649415" y="4346056"/>
                </a:lnTo>
                <a:lnTo>
                  <a:pt x="5510809" y="4338646"/>
                </a:lnTo>
                <a:lnTo>
                  <a:pt x="5442332" y="4333744"/>
                </a:lnTo>
                <a:lnTo>
                  <a:pt x="5298748" y="4317461"/>
                </a:lnTo>
                <a:lnTo>
                  <a:pt x="5235461" y="4308846"/>
                </a:lnTo>
                <a:lnTo>
                  <a:pt x="5090904" y="4283609"/>
                </a:lnTo>
                <a:lnTo>
                  <a:pt x="5029159" y="4271119"/>
                </a:lnTo>
                <a:lnTo>
                  <a:pt x="4886581" y="4237251"/>
                </a:lnTo>
                <a:lnTo>
                  <a:pt x="4823732" y="4220235"/>
                </a:lnTo>
                <a:lnTo>
                  <a:pt x="4685642" y="4178415"/>
                </a:lnTo>
                <a:lnTo>
                  <a:pt x="4619381" y="4155735"/>
                </a:lnTo>
                <a:lnTo>
                  <a:pt x="4488221" y="4107054"/>
                </a:lnTo>
                <a:lnTo>
                  <a:pt x="4416068" y="4076917"/>
                </a:lnTo>
                <a:lnTo>
                  <a:pt x="4294602" y="4023081"/>
                </a:lnTo>
                <a:lnTo>
                  <a:pt x="4213215" y="3982552"/>
                </a:lnTo>
                <a:lnTo>
                  <a:pt x="4105163" y="3926379"/>
                </a:lnTo>
                <a:lnTo>
                  <a:pt x="4008779" y="3870060"/>
                </a:lnTo>
                <a:lnTo>
                  <a:pt x="3920345" y="3816809"/>
                </a:lnTo>
                <a:lnTo>
                  <a:pt x="3795756" y="3732321"/>
                </a:lnTo>
                <a:lnTo>
                  <a:pt x="3740638" y="3694219"/>
                </a:lnTo>
                <a:lnTo>
                  <a:pt x="3564786" y="3556850"/>
                </a:lnTo>
                <a:lnTo>
                  <a:pt x="3390525" y="3400775"/>
                </a:lnTo>
                <a:lnTo>
                  <a:pt x="3399131" y="3400775"/>
                </a:lnTo>
                <a:cubicBezTo>
                  <a:pt x="3404118" y="3400775"/>
                  <a:pt x="3409104" y="3400775"/>
                  <a:pt x="3409104" y="3400775"/>
                </a:cubicBezTo>
                <a:cubicBezTo>
                  <a:pt x="4665713" y="3440593"/>
                  <a:pt x="5782699" y="2783595"/>
                  <a:pt x="6381084" y="1788144"/>
                </a:cubicBezTo>
                <a:close/>
                <a:moveTo>
                  <a:pt x="3407354" y="0"/>
                </a:moveTo>
                <a:cubicBezTo>
                  <a:pt x="3985209" y="0"/>
                  <a:pt x="4543138" y="159266"/>
                  <a:pt x="5021363" y="418073"/>
                </a:cubicBezTo>
                <a:cubicBezTo>
                  <a:pt x="3965283" y="1035229"/>
                  <a:pt x="3228020" y="2169998"/>
                  <a:pt x="3208093" y="3483941"/>
                </a:cubicBezTo>
                <a:cubicBezTo>
                  <a:pt x="3188167" y="4718252"/>
                  <a:pt x="3805874" y="5833113"/>
                  <a:pt x="4742399" y="6509993"/>
                </a:cubicBezTo>
                <a:cubicBezTo>
                  <a:pt x="4323952" y="6689167"/>
                  <a:pt x="3885579" y="6788708"/>
                  <a:pt x="3407354" y="6788708"/>
                </a:cubicBezTo>
                <a:cubicBezTo>
                  <a:pt x="1534306" y="6788708"/>
                  <a:pt x="0" y="5275682"/>
                  <a:pt x="0" y="3384400"/>
                </a:cubicBezTo>
                <a:cubicBezTo>
                  <a:pt x="0" y="1513026"/>
                  <a:pt x="1534306" y="0"/>
                  <a:pt x="340735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726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FADE836-30EC-43CE-B463-D50DAE9F5DFE}"/>
              </a:ext>
            </a:extLst>
          </p:cNvPr>
          <p:cNvSpPr>
            <a:spLocks noGrp="1"/>
          </p:cNvSpPr>
          <p:nvPr>
            <p:ph type="pic" sz="quarter" idx="60" hasCustomPrompt="1"/>
          </p:nvPr>
        </p:nvSpPr>
        <p:spPr>
          <a:xfrm>
            <a:off x="1525589" y="839368"/>
            <a:ext cx="4378325" cy="4368800"/>
          </a:xfrm>
          <a:custGeom>
            <a:avLst/>
            <a:gdLst>
              <a:gd name="connsiteX0" fmla="*/ 2189163 w 4378325"/>
              <a:gd name="connsiteY0" fmla="*/ 0 h 4368800"/>
              <a:gd name="connsiteX1" fmla="*/ 4378325 w 4378325"/>
              <a:gd name="connsiteY1" fmla="*/ 2184400 h 4368800"/>
              <a:gd name="connsiteX2" fmla="*/ 2189163 w 4378325"/>
              <a:gd name="connsiteY2" fmla="*/ 4368800 h 4368800"/>
              <a:gd name="connsiteX3" fmla="*/ 0 w 4378325"/>
              <a:gd name="connsiteY3" fmla="*/ 2184400 h 436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8325" h="4368800">
                <a:moveTo>
                  <a:pt x="2189163" y="0"/>
                </a:moveTo>
                <a:lnTo>
                  <a:pt x="4378325" y="2184400"/>
                </a:lnTo>
                <a:lnTo>
                  <a:pt x="2189163" y="4368800"/>
                </a:lnTo>
                <a:lnTo>
                  <a:pt x="0" y="21844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 err="1"/>
              <a:t>Pictur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0115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CA21D4D-287F-46CA-9820-D3FC88247492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5511347" y="0"/>
            <a:ext cx="4800147" cy="6861175"/>
          </a:xfrm>
          <a:custGeom>
            <a:avLst/>
            <a:gdLst>
              <a:gd name="connsiteX0" fmla="*/ 960487 w 4800147"/>
              <a:gd name="connsiteY0" fmla="*/ 0 h 6861175"/>
              <a:gd name="connsiteX1" fmla="*/ 2384366 w 4800147"/>
              <a:gd name="connsiteY1" fmla="*/ 0 h 6861175"/>
              <a:gd name="connsiteX2" fmla="*/ 4378359 w 4800147"/>
              <a:gd name="connsiteY2" fmla="*/ 0 h 6861175"/>
              <a:gd name="connsiteX3" fmla="*/ 4799625 w 4800147"/>
              <a:gd name="connsiteY3" fmla="*/ 2462627 h 6861175"/>
              <a:gd name="connsiteX4" fmla="*/ 4417677 w 4800147"/>
              <a:gd name="connsiteY4" fmla="*/ 5569627 h 6861175"/>
              <a:gd name="connsiteX5" fmla="*/ 4417677 w 4800147"/>
              <a:gd name="connsiteY5" fmla="*/ 5566825 h 6861175"/>
              <a:gd name="connsiteX6" fmla="*/ 3993602 w 4800147"/>
              <a:gd name="connsiteY6" fmla="*/ 6861175 h 6861175"/>
              <a:gd name="connsiteX7" fmla="*/ 0 w 4800147"/>
              <a:gd name="connsiteY7" fmla="*/ 6861175 h 6861175"/>
              <a:gd name="connsiteX8" fmla="*/ 960487 w 4800147"/>
              <a:gd name="connsiteY8" fmla="*/ 0 h 686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0147" h="6861175">
                <a:moveTo>
                  <a:pt x="960487" y="0"/>
                </a:moveTo>
                <a:cubicBezTo>
                  <a:pt x="960487" y="0"/>
                  <a:pt x="960487" y="0"/>
                  <a:pt x="2384366" y="0"/>
                </a:cubicBezTo>
                <a:cubicBezTo>
                  <a:pt x="2384366" y="0"/>
                  <a:pt x="2384366" y="0"/>
                  <a:pt x="4378359" y="0"/>
                </a:cubicBezTo>
                <a:cubicBezTo>
                  <a:pt x="4535631" y="470673"/>
                  <a:pt x="4760306" y="1327970"/>
                  <a:pt x="4799625" y="2462627"/>
                </a:cubicBezTo>
                <a:cubicBezTo>
                  <a:pt x="4816475" y="4126791"/>
                  <a:pt x="4420485" y="5569627"/>
                  <a:pt x="4417677" y="5569627"/>
                </a:cubicBezTo>
                <a:cubicBezTo>
                  <a:pt x="4417677" y="5569627"/>
                  <a:pt x="4417677" y="5566825"/>
                  <a:pt x="4417677" y="5566825"/>
                </a:cubicBezTo>
                <a:cubicBezTo>
                  <a:pt x="4417677" y="5566825"/>
                  <a:pt x="4417677" y="5566825"/>
                  <a:pt x="3993602" y="6861175"/>
                </a:cubicBezTo>
                <a:cubicBezTo>
                  <a:pt x="3993602" y="6861175"/>
                  <a:pt x="3993602" y="6861175"/>
                  <a:pt x="0" y="6861175"/>
                </a:cubicBezTo>
                <a:cubicBezTo>
                  <a:pt x="505519" y="6412916"/>
                  <a:pt x="1968717" y="4426565"/>
                  <a:pt x="96048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609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8494C4B-CF88-4724-B0C8-09BE69B59A93}"/>
              </a:ext>
            </a:extLst>
          </p:cNvPr>
          <p:cNvSpPr>
            <a:spLocks noGrp="1"/>
          </p:cNvSpPr>
          <p:nvPr>
            <p:ph type="pic" sz="quarter" idx="60" hasCustomPrompt="1"/>
          </p:nvPr>
        </p:nvSpPr>
        <p:spPr>
          <a:xfrm>
            <a:off x="7657510" y="1"/>
            <a:ext cx="4575765" cy="6861175"/>
          </a:xfrm>
          <a:custGeom>
            <a:avLst/>
            <a:gdLst>
              <a:gd name="connsiteX0" fmla="*/ 0 w 4575765"/>
              <a:gd name="connsiteY0" fmla="*/ 0 h 6861175"/>
              <a:gd name="connsiteX1" fmla="*/ 4575765 w 4575765"/>
              <a:gd name="connsiteY1" fmla="*/ 0 h 6861175"/>
              <a:gd name="connsiteX2" fmla="*/ 4575765 w 4575765"/>
              <a:gd name="connsiteY2" fmla="*/ 6861175 h 6861175"/>
              <a:gd name="connsiteX3" fmla="*/ 0 w 4575765"/>
              <a:gd name="connsiteY3" fmla="*/ 6861175 h 686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5765" h="6861175">
                <a:moveTo>
                  <a:pt x="0" y="0"/>
                </a:moveTo>
                <a:lnTo>
                  <a:pt x="4575765" y="0"/>
                </a:lnTo>
                <a:lnTo>
                  <a:pt x="4575765" y="6861175"/>
                </a:lnTo>
                <a:lnTo>
                  <a:pt x="0" y="68611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6269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F2B1391-CC5F-43BD-9B16-2B129E7F4940}"/>
              </a:ext>
            </a:extLst>
          </p:cNvPr>
          <p:cNvSpPr>
            <a:spLocks noGrp="1"/>
          </p:cNvSpPr>
          <p:nvPr>
            <p:ph type="pic" sz="quarter" idx="60" hasCustomPrompt="1"/>
          </p:nvPr>
        </p:nvSpPr>
        <p:spPr>
          <a:xfrm>
            <a:off x="1052399" y="2325545"/>
            <a:ext cx="1841882" cy="1841882"/>
          </a:xfrm>
          <a:custGeom>
            <a:avLst/>
            <a:gdLst>
              <a:gd name="connsiteX0" fmla="*/ 920941 w 1841882"/>
              <a:gd name="connsiteY0" fmla="*/ 0 h 1841882"/>
              <a:gd name="connsiteX1" fmla="*/ 1841882 w 1841882"/>
              <a:gd name="connsiteY1" fmla="*/ 920941 h 1841882"/>
              <a:gd name="connsiteX2" fmla="*/ 920941 w 1841882"/>
              <a:gd name="connsiteY2" fmla="*/ 1841882 h 1841882"/>
              <a:gd name="connsiteX3" fmla="*/ 0 w 1841882"/>
              <a:gd name="connsiteY3" fmla="*/ 920941 h 1841882"/>
              <a:gd name="connsiteX4" fmla="*/ 920941 w 1841882"/>
              <a:gd name="connsiteY4" fmla="*/ 0 h 1841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1882" h="1841882">
                <a:moveTo>
                  <a:pt x="920941" y="0"/>
                </a:moveTo>
                <a:cubicBezTo>
                  <a:pt x="1429563" y="0"/>
                  <a:pt x="1841882" y="412319"/>
                  <a:pt x="1841882" y="920941"/>
                </a:cubicBezTo>
                <a:cubicBezTo>
                  <a:pt x="1841882" y="1429563"/>
                  <a:pt x="1429563" y="1841882"/>
                  <a:pt x="920941" y="1841882"/>
                </a:cubicBezTo>
                <a:cubicBezTo>
                  <a:pt x="412319" y="1841882"/>
                  <a:pt x="0" y="1429563"/>
                  <a:pt x="0" y="920941"/>
                </a:cubicBezTo>
                <a:cubicBezTo>
                  <a:pt x="0" y="412319"/>
                  <a:pt x="412319" y="0"/>
                  <a:pt x="92094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59C3AC0-7544-4B20-8396-D9794D42BF28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3800840" y="2325545"/>
            <a:ext cx="1841882" cy="1841882"/>
          </a:xfrm>
          <a:custGeom>
            <a:avLst/>
            <a:gdLst>
              <a:gd name="connsiteX0" fmla="*/ 920941 w 1841882"/>
              <a:gd name="connsiteY0" fmla="*/ 0 h 1841882"/>
              <a:gd name="connsiteX1" fmla="*/ 1841882 w 1841882"/>
              <a:gd name="connsiteY1" fmla="*/ 920941 h 1841882"/>
              <a:gd name="connsiteX2" fmla="*/ 920941 w 1841882"/>
              <a:gd name="connsiteY2" fmla="*/ 1841882 h 1841882"/>
              <a:gd name="connsiteX3" fmla="*/ 0 w 1841882"/>
              <a:gd name="connsiteY3" fmla="*/ 920941 h 1841882"/>
              <a:gd name="connsiteX4" fmla="*/ 920941 w 1841882"/>
              <a:gd name="connsiteY4" fmla="*/ 0 h 1841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1882" h="1841882">
                <a:moveTo>
                  <a:pt x="920941" y="0"/>
                </a:moveTo>
                <a:cubicBezTo>
                  <a:pt x="1429563" y="0"/>
                  <a:pt x="1841882" y="412319"/>
                  <a:pt x="1841882" y="920941"/>
                </a:cubicBezTo>
                <a:cubicBezTo>
                  <a:pt x="1841882" y="1429563"/>
                  <a:pt x="1429563" y="1841882"/>
                  <a:pt x="920941" y="1841882"/>
                </a:cubicBezTo>
                <a:cubicBezTo>
                  <a:pt x="412319" y="1841882"/>
                  <a:pt x="0" y="1429563"/>
                  <a:pt x="0" y="920941"/>
                </a:cubicBezTo>
                <a:cubicBezTo>
                  <a:pt x="0" y="412319"/>
                  <a:pt x="412319" y="0"/>
                  <a:pt x="92094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2D4228D-174A-4769-8FDC-E9B41FEBC595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6549281" y="2325545"/>
            <a:ext cx="1841882" cy="1841882"/>
          </a:xfrm>
          <a:custGeom>
            <a:avLst/>
            <a:gdLst>
              <a:gd name="connsiteX0" fmla="*/ 920941 w 1841882"/>
              <a:gd name="connsiteY0" fmla="*/ 0 h 1841882"/>
              <a:gd name="connsiteX1" fmla="*/ 1841882 w 1841882"/>
              <a:gd name="connsiteY1" fmla="*/ 920941 h 1841882"/>
              <a:gd name="connsiteX2" fmla="*/ 920941 w 1841882"/>
              <a:gd name="connsiteY2" fmla="*/ 1841882 h 1841882"/>
              <a:gd name="connsiteX3" fmla="*/ 0 w 1841882"/>
              <a:gd name="connsiteY3" fmla="*/ 920941 h 1841882"/>
              <a:gd name="connsiteX4" fmla="*/ 920941 w 1841882"/>
              <a:gd name="connsiteY4" fmla="*/ 0 h 1841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1882" h="1841882">
                <a:moveTo>
                  <a:pt x="920941" y="0"/>
                </a:moveTo>
                <a:cubicBezTo>
                  <a:pt x="1429563" y="0"/>
                  <a:pt x="1841882" y="412319"/>
                  <a:pt x="1841882" y="920941"/>
                </a:cubicBezTo>
                <a:cubicBezTo>
                  <a:pt x="1841882" y="1429563"/>
                  <a:pt x="1429563" y="1841882"/>
                  <a:pt x="920941" y="1841882"/>
                </a:cubicBezTo>
                <a:cubicBezTo>
                  <a:pt x="412319" y="1841882"/>
                  <a:pt x="0" y="1429563"/>
                  <a:pt x="0" y="920941"/>
                </a:cubicBezTo>
                <a:cubicBezTo>
                  <a:pt x="0" y="412319"/>
                  <a:pt x="412319" y="0"/>
                  <a:pt x="92094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1A75DF1-A135-4483-BE32-EC1E1D2B7DFF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9297721" y="2325545"/>
            <a:ext cx="1841882" cy="1841882"/>
          </a:xfrm>
          <a:custGeom>
            <a:avLst/>
            <a:gdLst>
              <a:gd name="connsiteX0" fmla="*/ 920941 w 1841882"/>
              <a:gd name="connsiteY0" fmla="*/ 0 h 1841882"/>
              <a:gd name="connsiteX1" fmla="*/ 1841882 w 1841882"/>
              <a:gd name="connsiteY1" fmla="*/ 920941 h 1841882"/>
              <a:gd name="connsiteX2" fmla="*/ 920941 w 1841882"/>
              <a:gd name="connsiteY2" fmla="*/ 1841882 h 1841882"/>
              <a:gd name="connsiteX3" fmla="*/ 0 w 1841882"/>
              <a:gd name="connsiteY3" fmla="*/ 920941 h 1841882"/>
              <a:gd name="connsiteX4" fmla="*/ 920941 w 1841882"/>
              <a:gd name="connsiteY4" fmla="*/ 0 h 1841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1882" h="1841882">
                <a:moveTo>
                  <a:pt x="920941" y="0"/>
                </a:moveTo>
                <a:cubicBezTo>
                  <a:pt x="1429563" y="0"/>
                  <a:pt x="1841882" y="412319"/>
                  <a:pt x="1841882" y="920941"/>
                </a:cubicBezTo>
                <a:cubicBezTo>
                  <a:pt x="1841882" y="1429563"/>
                  <a:pt x="1429563" y="1841882"/>
                  <a:pt x="920941" y="1841882"/>
                </a:cubicBezTo>
                <a:cubicBezTo>
                  <a:pt x="412319" y="1841882"/>
                  <a:pt x="0" y="1429563"/>
                  <a:pt x="0" y="920941"/>
                </a:cubicBezTo>
                <a:cubicBezTo>
                  <a:pt x="0" y="412319"/>
                  <a:pt x="412319" y="0"/>
                  <a:pt x="92094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75489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AF50720-9602-4E83-92F1-C08AE8F07167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2308185" y="4328657"/>
            <a:ext cx="1817587" cy="2027694"/>
          </a:xfrm>
          <a:custGeom>
            <a:avLst/>
            <a:gdLst>
              <a:gd name="connsiteX0" fmla="*/ 0 w 1817587"/>
              <a:gd name="connsiteY0" fmla="*/ 0 h 2027694"/>
              <a:gd name="connsiteX1" fmla="*/ 1817587 w 1817587"/>
              <a:gd name="connsiteY1" fmla="*/ 0 h 2027694"/>
              <a:gd name="connsiteX2" fmla="*/ 1817587 w 1817587"/>
              <a:gd name="connsiteY2" fmla="*/ 2027694 h 2027694"/>
              <a:gd name="connsiteX3" fmla="*/ 0 w 1817587"/>
              <a:gd name="connsiteY3" fmla="*/ 2027694 h 2027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7587" h="2027694">
                <a:moveTo>
                  <a:pt x="0" y="0"/>
                </a:moveTo>
                <a:lnTo>
                  <a:pt x="1817587" y="0"/>
                </a:lnTo>
                <a:lnTo>
                  <a:pt x="1817587" y="2027694"/>
                </a:lnTo>
                <a:lnTo>
                  <a:pt x="0" y="202769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0372334-3C44-44B2-974E-DE281654546C}"/>
              </a:ext>
            </a:extLst>
          </p:cNvPr>
          <p:cNvSpPr>
            <a:spLocks noGrp="1"/>
          </p:cNvSpPr>
          <p:nvPr>
            <p:ph type="pic" sz="quarter" idx="60" hasCustomPrompt="1"/>
          </p:nvPr>
        </p:nvSpPr>
        <p:spPr>
          <a:xfrm>
            <a:off x="0" y="1915886"/>
            <a:ext cx="12192000" cy="2119086"/>
          </a:xfrm>
          <a:custGeom>
            <a:avLst/>
            <a:gdLst>
              <a:gd name="connsiteX0" fmla="*/ 0 w 12192000"/>
              <a:gd name="connsiteY0" fmla="*/ 0 h 2119086"/>
              <a:gd name="connsiteX1" fmla="*/ 12192000 w 12192000"/>
              <a:gd name="connsiteY1" fmla="*/ 0 h 2119086"/>
              <a:gd name="connsiteX2" fmla="*/ 12192000 w 12192000"/>
              <a:gd name="connsiteY2" fmla="*/ 2119086 h 2119086"/>
              <a:gd name="connsiteX3" fmla="*/ 0 w 12192000"/>
              <a:gd name="connsiteY3" fmla="*/ 2119086 h 211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19086">
                <a:moveTo>
                  <a:pt x="0" y="0"/>
                </a:moveTo>
                <a:lnTo>
                  <a:pt x="12192000" y="0"/>
                </a:lnTo>
                <a:lnTo>
                  <a:pt x="12192000" y="2119086"/>
                </a:lnTo>
                <a:lnTo>
                  <a:pt x="0" y="21190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947C7B4A-3177-4B88-96D0-2D0F1E841D3D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6146883" y="4328657"/>
            <a:ext cx="1817587" cy="2027694"/>
          </a:xfrm>
          <a:custGeom>
            <a:avLst/>
            <a:gdLst>
              <a:gd name="connsiteX0" fmla="*/ 0 w 1817587"/>
              <a:gd name="connsiteY0" fmla="*/ 0 h 2027694"/>
              <a:gd name="connsiteX1" fmla="*/ 1817587 w 1817587"/>
              <a:gd name="connsiteY1" fmla="*/ 0 h 2027694"/>
              <a:gd name="connsiteX2" fmla="*/ 1817587 w 1817587"/>
              <a:gd name="connsiteY2" fmla="*/ 2027694 h 2027694"/>
              <a:gd name="connsiteX3" fmla="*/ 0 w 1817587"/>
              <a:gd name="connsiteY3" fmla="*/ 2027694 h 2027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7587" h="2027694">
                <a:moveTo>
                  <a:pt x="0" y="0"/>
                </a:moveTo>
                <a:lnTo>
                  <a:pt x="1817587" y="0"/>
                </a:lnTo>
                <a:lnTo>
                  <a:pt x="1817587" y="2027694"/>
                </a:lnTo>
                <a:lnTo>
                  <a:pt x="0" y="202769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71951C7F-69CC-45BB-A4F4-40D96532E4A9}"/>
              </a:ext>
            </a:extLst>
          </p:cNvPr>
          <p:cNvSpPr>
            <a:spLocks noGrp="1"/>
          </p:cNvSpPr>
          <p:nvPr>
            <p:ph type="pic" sz="quarter" idx="64" hasCustomPrompt="1"/>
          </p:nvPr>
        </p:nvSpPr>
        <p:spPr>
          <a:xfrm>
            <a:off x="4227534" y="4328657"/>
            <a:ext cx="1817587" cy="2027694"/>
          </a:xfrm>
          <a:custGeom>
            <a:avLst/>
            <a:gdLst>
              <a:gd name="connsiteX0" fmla="*/ 0 w 1817587"/>
              <a:gd name="connsiteY0" fmla="*/ 0 h 2027694"/>
              <a:gd name="connsiteX1" fmla="*/ 1817587 w 1817587"/>
              <a:gd name="connsiteY1" fmla="*/ 0 h 2027694"/>
              <a:gd name="connsiteX2" fmla="*/ 1817587 w 1817587"/>
              <a:gd name="connsiteY2" fmla="*/ 2027694 h 2027694"/>
              <a:gd name="connsiteX3" fmla="*/ 0 w 1817587"/>
              <a:gd name="connsiteY3" fmla="*/ 2027694 h 2027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7587" h="2027694">
                <a:moveTo>
                  <a:pt x="0" y="0"/>
                </a:moveTo>
                <a:lnTo>
                  <a:pt x="1817587" y="0"/>
                </a:lnTo>
                <a:lnTo>
                  <a:pt x="1817587" y="2027694"/>
                </a:lnTo>
                <a:lnTo>
                  <a:pt x="0" y="202769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833F7D4E-3F1A-4273-A48B-15AA4AB8E783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9985580" y="4328657"/>
            <a:ext cx="1817587" cy="2027694"/>
          </a:xfrm>
          <a:custGeom>
            <a:avLst/>
            <a:gdLst>
              <a:gd name="connsiteX0" fmla="*/ 0 w 1817587"/>
              <a:gd name="connsiteY0" fmla="*/ 0 h 2027694"/>
              <a:gd name="connsiteX1" fmla="*/ 1817587 w 1817587"/>
              <a:gd name="connsiteY1" fmla="*/ 0 h 2027694"/>
              <a:gd name="connsiteX2" fmla="*/ 1817587 w 1817587"/>
              <a:gd name="connsiteY2" fmla="*/ 2027694 h 2027694"/>
              <a:gd name="connsiteX3" fmla="*/ 0 w 1817587"/>
              <a:gd name="connsiteY3" fmla="*/ 2027694 h 2027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7587" h="2027694">
                <a:moveTo>
                  <a:pt x="0" y="0"/>
                </a:moveTo>
                <a:lnTo>
                  <a:pt x="1817587" y="0"/>
                </a:lnTo>
                <a:lnTo>
                  <a:pt x="1817587" y="2027694"/>
                </a:lnTo>
                <a:lnTo>
                  <a:pt x="0" y="202769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2C0E272-C8AB-4120-A1C4-BADD1E11D9E1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388836" y="4328657"/>
            <a:ext cx="1817587" cy="2027694"/>
          </a:xfrm>
          <a:custGeom>
            <a:avLst/>
            <a:gdLst>
              <a:gd name="connsiteX0" fmla="*/ 0 w 1817587"/>
              <a:gd name="connsiteY0" fmla="*/ 0 h 2027694"/>
              <a:gd name="connsiteX1" fmla="*/ 1817587 w 1817587"/>
              <a:gd name="connsiteY1" fmla="*/ 0 h 2027694"/>
              <a:gd name="connsiteX2" fmla="*/ 1817587 w 1817587"/>
              <a:gd name="connsiteY2" fmla="*/ 2027694 h 2027694"/>
              <a:gd name="connsiteX3" fmla="*/ 0 w 1817587"/>
              <a:gd name="connsiteY3" fmla="*/ 2027694 h 2027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7587" h="2027694">
                <a:moveTo>
                  <a:pt x="0" y="0"/>
                </a:moveTo>
                <a:lnTo>
                  <a:pt x="1817587" y="0"/>
                </a:lnTo>
                <a:lnTo>
                  <a:pt x="1817587" y="2027694"/>
                </a:lnTo>
                <a:lnTo>
                  <a:pt x="0" y="202769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9EBA35E5-2DC7-4D53-83FA-B14051E4BE51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8066232" y="4328657"/>
            <a:ext cx="1817587" cy="2027694"/>
          </a:xfrm>
          <a:custGeom>
            <a:avLst/>
            <a:gdLst>
              <a:gd name="connsiteX0" fmla="*/ 0 w 1817587"/>
              <a:gd name="connsiteY0" fmla="*/ 0 h 2027694"/>
              <a:gd name="connsiteX1" fmla="*/ 1817587 w 1817587"/>
              <a:gd name="connsiteY1" fmla="*/ 0 h 2027694"/>
              <a:gd name="connsiteX2" fmla="*/ 1817587 w 1817587"/>
              <a:gd name="connsiteY2" fmla="*/ 2027694 h 2027694"/>
              <a:gd name="connsiteX3" fmla="*/ 0 w 1817587"/>
              <a:gd name="connsiteY3" fmla="*/ 2027694 h 2027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7587" h="2027694">
                <a:moveTo>
                  <a:pt x="0" y="0"/>
                </a:moveTo>
                <a:lnTo>
                  <a:pt x="1817587" y="0"/>
                </a:lnTo>
                <a:lnTo>
                  <a:pt x="1817587" y="2027694"/>
                </a:lnTo>
                <a:lnTo>
                  <a:pt x="0" y="202769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940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188E455-200D-4F4A-968C-7B7106F38BA0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2975428" y="2267857"/>
            <a:ext cx="2917372" cy="2322286"/>
          </a:xfrm>
          <a:custGeom>
            <a:avLst/>
            <a:gdLst>
              <a:gd name="connsiteX0" fmla="*/ 0 w 2917372"/>
              <a:gd name="connsiteY0" fmla="*/ 0 h 2322286"/>
              <a:gd name="connsiteX1" fmla="*/ 2917372 w 2917372"/>
              <a:gd name="connsiteY1" fmla="*/ 0 h 2322286"/>
              <a:gd name="connsiteX2" fmla="*/ 2917372 w 2917372"/>
              <a:gd name="connsiteY2" fmla="*/ 2322286 h 2322286"/>
              <a:gd name="connsiteX3" fmla="*/ 0 w 2917372"/>
              <a:gd name="connsiteY3" fmla="*/ 2322286 h 2322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7372" h="2322286">
                <a:moveTo>
                  <a:pt x="0" y="0"/>
                </a:moveTo>
                <a:lnTo>
                  <a:pt x="2917372" y="0"/>
                </a:lnTo>
                <a:lnTo>
                  <a:pt x="2917372" y="2322286"/>
                </a:lnTo>
                <a:lnTo>
                  <a:pt x="0" y="23222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7EBAD20-C50E-47B1-AF7A-ED8E9DCB1342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6299200" y="2267857"/>
            <a:ext cx="2917372" cy="2322286"/>
          </a:xfrm>
          <a:custGeom>
            <a:avLst/>
            <a:gdLst>
              <a:gd name="connsiteX0" fmla="*/ 0 w 2917372"/>
              <a:gd name="connsiteY0" fmla="*/ 0 h 2322286"/>
              <a:gd name="connsiteX1" fmla="*/ 2917372 w 2917372"/>
              <a:gd name="connsiteY1" fmla="*/ 0 h 2322286"/>
              <a:gd name="connsiteX2" fmla="*/ 2917372 w 2917372"/>
              <a:gd name="connsiteY2" fmla="*/ 2322286 h 2322286"/>
              <a:gd name="connsiteX3" fmla="*/ 0 w 2917372"/>
              <a:gd name="connsiteY3" fmla="*/ 2322286 h 2322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7372" h="2322286">
                <a:moveTo>
                  <a:pt x="0" y="0"/>
                </a:moveTo>
                <a:lnTo>
                  <a:pt x="2917372" y="0"/>
                </a:lnTo>
                <a:lnTo>
                  <a:pt x="2917372" y="2322286"/>
                </a:lnTo>
                <a:lnTo>
                  <a:pt x="0" y="23222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186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4861DEA-3D32-4AB6-B684-BE05EBD47381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0" y="0"/>
            <a:ext cx="12192000" cy="3442517"/>
          </a:xfrm>
          <a:custGeom>
            <a:avLst/>
            <a:gdLst>
              <a:gd name="connsiteX0" fmla="*/ 0 w 5602514"/>
              <a:gd name="connsiteY0" fmla="*/ 0 h 3751036"/>
              <a:gd name="connsiteX1" fmla="*/ 5602514 w 5602514"/>
              <a:gd name="connsiteY1" fmla="*/ 0 h 3751036"/>
              <a:gd name="connsiteX2" fmla="*/ 5602514 w 5602514"/>
              <a:gd name="connsiteY2" fmla="*/ 3751036 h 3751036"/>
              <a:gd name="connsiteX3" fmla="*/ 0 w 5602514"/>
              <a:gd name="connsiteY3" fmla="*/ 3751036 h 3751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02514" h="3751036">
                <a:moveTo>
                  <a:pt x="0" y="0"/>
                </a:moveTo>
                <a:lnTo>
                  <a:pt x="5602514" y="0"/>
                </a:lnTo>
                <a:lnTo>
                  <a:pt x="5602514" y="3751036"/>
                </a:lnTo>
                <a:lnTo>
                  <a:pt x="0" y="375103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667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077B5CF-BBA4-409F-80FD-7C134305BB28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1527543" y="2104410"/>
            <a:ext cx="2533650" cy="2100262"/>
          </a:xfrm>
          <a:custGeom>
            <a:avLst/>
            <a:gdLst>
              <a:gd name="connsiteX0" fmla="*/ 0 w 2533650"/>
              <a:gd name="connsiteY0" fmla="*/ 0 h 2100262"/>
              <a:gd name="connsiteX1" fmla="*/ 2533650 w 2533650"/>
              <a:gd name="connsiteY1" fmla="*/ 0 h 2100262"/>
              <a:gd name="connsiteX2" fmla="*/ 2533650 w 2533650"/>
              <a:gd name="connsiteY2" fmla="*/ 2100262 h 2100262"/>
              <a:gd name="connsiteX3" fmla="*/ 0 w 2533650"/>
              <a:gd name="connsiteY3" fmla="*/ 2100262 h 2100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3650" h="2100262">
                <a:moveTo>
                  <a:pt x="0" y="0"/>
                </a:moveTo>
                <a:lnTo>
                  <a:pt x="2533650" y="0"/>
                </a:lnTo>
                <a:lnTo>
                  <a:pt x="2533650" y="2100262"/>
                </a:lnTo>
                <a:lnTo>
                  <a:pt x="0" y="21002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B24478B-51BC-435F-8F44-9D1CAC5C2618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7916013" y="2193660"/>
            <a:ext cx="2533650" cy="2100262"/>
          </a:xfrm>
          <a:custGeom>
            <a:avLst/>
            <a:gdLst>
              <a:gd name="connsiteX0" fmla="*/ 0 w 2533650"/>
              <a:gd name="connsiteY0" fmla="*/ 0 h 2100262"/>
              <a:gd name="connsiteX1" fmla="*/ 2533650 w 2533650"/>
              <a:gd name="connsiteY1" fmla="*/ 0 h 2100262"/>
              <a:gd name="connsiteX2" fmla="*/ 2533650 w 2533650"/>
              <a:gd name="connsiteY2" fmla="*/ 2100262 h 2100262"/>
              <a:gd name="connsiteX3" fmla="*/ 0 w 2533650"/>
              <a:gd name="connsiteY3" fmla="*/ 2100262 h 2100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3650" h="2100262">
                <a:moveTo>
                  <a:pt x="0" y="0"/>
                </a:moveTo>
                <a:lnTo>
                  <a:pt x="2533650" y="0"/>
                </a:lnTo>
                <a:lnTo>
                  <a:pt x="2533650" y="2100262"/>
                </a:lnTo>
                <a:lnTo>
                  <a:pt x="0" y="21002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886BAB6-B157-4892-87B9-AC1E8FE04259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4721778" y="2169537"/>
            <a:ext cx="2533650" cy="2100262"/>
          </a:xfrm>
          <a:custGeom>
            <a:avLst/>
            <a:gdLst>
              <a:gd name="connsiteX0" fmla="*/ 0 w 2533650"/>
              <a:gd name="connsiteY0" fmla="*/ 0 h 2100262"/>
              <a:gd name="connsiteX1" fmla="*/ 2533650 w 2533650"/>
              <a:gd name="connsiteY1" fmla="*/ 0 h 2100262"/>
              <a:gd name="connsiteX2" fmla="*/ 2533650 w 2533650"/>
              <a:gd name="connsiteY2" fmla="*/ 2100262 h 2100262"/>
              <a:gd name="connsiteX3" fmla="*/ 0 w 2533650"/>
              <a:gd name="connsiteY3" fmla="*/ 2100262 h 2100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3650" h="2100262">
                <a:moveTo>
                  <a:pt x="0" y="0"/>
                </a:moveTo>
                <a:lnTo>
                  <a:pt x="2533650" y="0"/>
                </a:lnTo>
                <a:lnTo>
                  <a:pt x="2533650" y="2100262"/>
                </a:lnTo>
                <a:lnTo>
                  <a:pt x="0" y="21002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510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0915650" y="6356351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780" r:id="rId7"/>
    <p:sldLayoutId id="2147483782" r:id="rId8"/>
    <p:sldLayoutId id="2147483784" r:id="rId9"/>
    <p:sldLayoutId id="2147483786" r:id="rId10"/>
    <p:sldLayoutId id="2147483787" r:id="rId11"/>
    <p:sldLayoutId id="2147483789" r:id="rId12"/>
    <p:sldLayoutId id="2147483791" r:id="rId13"/>
    <p:sldLayoutId id="2147483792" r:id="rId14"/>
    <p:sldLayoutId id="2147483793" r:id="rId15"/>
    <p:sldLayoutId id="2147483794" r:id="rId16"/>
    <p:sldLayoutId id="2147483795" r:id="rId17"/>
    <p:sldLayoutId id="2147483796" r:id="rId18"/>
    <p:sldLayoutId id="2147483797" r:id="rId19"/>
    <p:sldLayoutId id="2147483798" r:id="rId20"/>
    <p:sldLayoutId id="2147483799" r:id="rId21"/>
    <p:sldLayoutId id="2147483800" r:id="rId22"/>
    <p:sldLayoutId id="2147483801" r:id="rId23"/>
    <p:sldLayoutId id="2147483802" r:id="rId24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g"/><Relationship Id="rId9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Placeholder 37">
            <a:extLst>
              <a:ext uri="{FF2B5EF4-FFF2-40B4-BE49-F238E27FC236}">
                <a16:creationId xmlns:a16="http://schemas.microsoft.com/office/drawing/2014/main" id="{A6C44759-EF3E-4305-AD2C-52EE1C8854C1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5" b="7835"/>
          <a:stretch>
            <a:fillRect/>
          </a:stretch>
        </p:blipFill>
        <p:spPr/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A17C727-3E62-4E82-B9A6-98F051760041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59E2B28-2825-413D-97C8-EC903E85E51C}"/>
              </a:ext>
            </a:extLst>
          </p:cNvPr>
          <p:cNvGrpSpPr/>
          <p:nvPr/>
        </p:nvGrpSpPr>
        <p:grpSpPr>
          <a:xfrm rot="16200000">
            <a:off x="7646266" y="2312266"/>
            <a:ext cx="4547331" cy="4544137"/>
            <a:chOff x="249238" y="3254375"/>
            <a:chExt cx="2260601" cy="2259013"/>
          </a:xfrm>
          <a:solidFill>
            <a:srgbClr val="000000">
              <a:alpha val="14902"/>
            </a:srgbClr>
          </a:solidFill>
        </p:grpSpPr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DF0A609F-BABA-47B3-8EC5-05CBED9A8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851" y="4738688"/>
              <a:ext cx="1550988" cy="774700"/>
            </a:xfrm>
            <a:custGeom>
              <a:avLst/>
              <a:gdLst>
                <a:gd name="T0" fmla="*/ 660 w 977"/>
                <a:gd name="T1" fmla="*/ 169 h 488"/>
                <a:gd name="T2" fmla="*/ 490 w 977"/>
                <a:gd name="T3" fmla="*/ 0 h 488"/>
                <a:gd name="T4" fmla="*/ 0 w 977"/>
                <a:gd name="T5" fmla="*/ 488 h 488"/>
                <a:gd name="T6" fmla="*/ 977 w 977"/>
                <a:gd name="T7" fmla="*/ 488 h 488"/>
                <a:gd name="T8" fmla="*/ 660 w 977"/>
                <a:gd name="T9" fmla="*/ 169 h 488"/>
                <a:gd name="T10" fmla="*/ 660 w 977"/>
                <a:gd name="T11" fmla="*/ 169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7" h="488">
                  <a:moveTo>
                    <a:pt x="660" y="169"/>
                  </a:moveTo>
                  <a:lnTo>
                    <a:pt x="490" y="0"/>
                  </a:lnTo>
                  <a:lnTo>
                    <a:pt x="0" y="488"/>
                  </a:lnTo>
                  <a:lnTo>
                    <a:pt x="977" y="488"/>
                  </a:lnTo>
                  <a:lnTo>
                    <a:pt x="660" y="169"/>
                  </a:lnTo>
                  <a:lnTo>
                    <a:pt x="660" y="1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CC7EC92D-DE80-40C8-9739-BBA502389B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3254375"/>
              <a:ext cx="773113" cy="1547813"/>
            </a:xfrm>
            <a:custGeom>
              <a:avLst/>
              <a:gdLst>
                <a:gd name="T0" fmla="*/ 317 w 487"/>
                <a:gd name="T1" fmla="*/ 319 h 975"/>
                <a:gd name="T2" fmla="*/ 0 w 487"/>
                <a:gd name="T3" fmla="*/ 0 h 975"/>
                <a:gd name="T4" fmla="*/ 0 w 487"/>
                <a:gd name="T5" fmla="*/ 0 h 975"/>
                <a:gd name="T6" fmla="*/ 0 w 487"/>
                <a:gd name="T7" fmla="*/ 975 h 975"/>
                <a:gd name="T8" fmla="*/ 487 w 487"/>
                <a:gd name="T9" fmla="*/ 488 h 975"/>
                <a:gd name="T10" fmla="*/ 317 w 487"/>
                <a:gd name="T11" fmla="*/ 319 h 975"/>
                <a:gd name="T12" fmla="*/ 317 w 487"/>
                <a:gd name="T13" fmla="*/ 319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7" h="975">
                  <a:moveTo>
                    <a:pt x="317" y="319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975"/>
                  </a:lnTo>
                  <a:lnTo>
                    <a:pt x="487" y="488"/>
                  </a:lnTo>
                  <a:lnTo>
                    <a:pt x="317" y="319"/>
                  </a:lnTo>
                  <a:lnTo>
                    <a:pt x="317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04C6E1E9-A3CD-417F-A740-A9AB45A58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3254375"/>
              <a:ext cx="2260600" cy="506413"/>
            </a:xfrm>
            <a:custGeom>
              <a:avLst/>
              <a:gdLst>
                <a:gd name="T0" fmla="*/ 1424 w 1424"/>
                <a:gd name="T1" fmla="*/ 0 h 319"/>
                <a:gd name="T2" fmla="*/ 0 w 1424"/>
                <a:gd name="T3" fmla="*/ 0 h 319"/>
                <a:gd name="T4" fmla="*/ 317 w 1424"/>
                <a:gd name="T5" fmla="*/ 319 h 319"/>
                <a:gd name="T6" fmla="*/ 1107 w 1424"/>
                <a:gd name="T7" fmla="*/ 319 h 319"/>
                <a:gd name="T8" fmla="*/ 1424 w 1424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4" h="319">
                  <a:moveTo>
                    <a:pt x="1424" y="0"/>
                  </a:moveTo>
                  <a:lnTo>
                    <a:pt x="0" y="0"/>
                  </a:lnTo>
                  <a:lnTo>
                    <a:pt x="317" y="319"/>
                  </a:lnTo>
                  <a:lnTo>
                    <a:pt x="1107" y="319"/>
                  </a:lnTo>
                  <a:lnTo>
                    <a:pt x="14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2BAFBE86-B8DA-4D4C-8DCB-A731CC094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6601" y="3254375"/>
              <a:ext cx="503238" cy="2259013"/>
            </a:xfrm>
            <a:custGeom>
              <a:avLst/>
              <a:gdLst>
                <a:gd name="T0" fmla="*/ 0 w 317"/>
                <a:gd name="T1" fmla="*/ 319 h 1423"/>
                <a:gd name="T2" fmla="*/ 0 w 317"/>
                <a:gd name="T3" fmla="*/ 1104 h 1423"/>
                <a:gd name="T4" fmla="*/ 317 w 317"/>
                <a:gd name="T5" fmla="*/ 1423 h 1423"/>
                <a:gd name="T6" fmla="*/ 317 w 317"/>
                <a:gd name="T7" fmla="*/ 0 h 1423"/>
                <a:gd name="T8" fmla="*/ 0 w 317"/>
                <a:gd name="T9" fmla="*/ 319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1423">
                  <a:moveTo>
                    <a:pt x="0" y="319"/>
                  </a:moveTo>
                  <a:lnTo>
                    <a:pt x="0" y="1104"/>
                  </a:lnTo>
                  <a:lnTo>
                    <a:pt x="317" y="1423"/>
                  </a:lnTo>
                  <a:lnTo>
                    <a:pt x="317" y="0"/>
                  </a:lnTo>
                  <a:lnTo>
                    <a:pt x="0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FF71034A-9008-4176-830B-F277562BCC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3254375"/>
              <a:ext cx="752475" cy="506413"/>
            </a:xfrm>
            <a:custGeom>
              <a:avLst/>
              <a:gdLst>
                <a:gd name="T0" fmla="*/ 0 w 474"/>
                <a:gd name="T1" fmla="*/ 0 h 319"/>
                <a:gd name="T2" fmla="*/ 317 w 474"/>
                <a:gd name="T3" fmla="*/ 319 h 319"/>
                <a:gd name="T4" fmla="*/ 474 w 474"/>
                <a:gd name="T5" fmla="*/ 319 h 319"/>
                <a:gd name="T6" fmla="*/ 157 w 474"/>
                <a:gd name="T7" fmla="*/ 0 h 319"/>
                <a:gd name="T8" fmla="*/ 0 w 474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4" h="319">
                  <a:moveTo>
                    <a:pt x="0" y="0"/>
                  </a:moveTo>
                  <a:lnTo>
                    <a:pt x="317" y="319"/>
                  </a:lnTo>
                  <a:lnTo>
                    <a:pt x="474" y="319"/>
                  </a:lnTo>
                  <a:lnTo>
                    <a:pt x="15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0731A784-9285-475C-9BB1-E857D75BCB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6601" y="4759325"/>
              <a:ext cx="503238" cy="754063"/>
            </a:xfrm>
            <a:custGeom>
              <a:avLst/>
              <a:gdLst>
                <a:gd name="T0" fmla="*/ 0 w 317"/>
                <a:gd name="T1" fmla="*/ 0 h 475"/>
                <a:gd name="T2" fmla="*/ 0 w 317"/>
                <a:gd name="T3" fmla="*/ 156 h 475"/>
                <a:gd name="T4" fmla="*/ 317 w 317"/>
                <a:gd name="T5" fmla="*/ 475 h 475"/>
                <a:gd name="T6" fmla="*/ 317 w 317"/>
                <a:gd name="T7" fmla="*/ 319 h 475"/>
                <a:gd name="T8" fmla="*/ 0 w 317"/>
                <a:gd name="T9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475">
                  <a:moveTo>
                    <a:pt x="0" y="0"/>
                  </a:moveTo>
                  <a:lnTo>
                    <a:pt x="0" y="156"/>
                  </a:lnTo>
                  <a:lnTo>
                    <a:pt x="317" y="475"/>
                  </a:lnTo>
                  <a:lnTo>
                    <a:pt x="317" y="31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749128D-0C7F-4A41-88DE-F55E5975D6B2}"/>
              </a:ext>
            </a:extLst>
          </p:cNvPr>
          <p:cNvGrpSpPr/>
          <p:nvPr/>
        </p:nvGrpSpPr>
        <p:grpSpPr>
          <a:xfrm>
            <a:off x="4418013" y="2930525"/>
            <a:ext cx="3355976" cy="993775"/>
            <a:chOff x="4418013" y="2930525"/>
            <a:chExt cx="3355976" cy="993775"/>
          </a:xfrm>
        </p:grpSpPr>
        <p:sp>
          <p:nvSpPr>
            <p:cNvPr id="29" name="Freeform 24">
              <a:extLst>
                <a:ext uri="{FF2B5EF4-FFF2-40B4-BE49-F238E27FC236}">
                  <a16:creationId xmlns:a16="http://schemas.microsoft.com/office/drawing/2014/main" id="{A3292E21-7658-490C-B870-B0CFDF7A7F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988" y="3579813"/>
              <a:ext cx="674688" cy="338138"/>
            </a:xfrm>
            <a:custGeom>
              <a:avLst/>
              <a:gdLst>
                <a:gd name="T0" fmla="*/ 287 w 425"/>
                <a:gd name="T1" fmla="*/ 75 h 213"/>
                <a:gd name="T2" fmla="*/ 213 w 425"/>
                <a:gd name="T3" fmla="*/ 0 h 213"/>
                <a:gd name="T4" fmla="*/ 0 w 425"/>
                <a:gd name="T5" fmla="*/ 213 h 213"/>
                <a:gd name="T6" fmla="*/ 425 w 425"/>
                <a:gd name="T7" fmla="*/ 213 h 213"/>
                <a:gd name="T8" fmla="*/ 287 w 425"/>
                <a:gd name="T9" fmla="*/ 75 h 213"/>
                <a:gd name="T10" fmla="*/ 287 w 425"/>
                <a:gd name="T11" fmla="*/ 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5" h="213">
                  <a:moveTo>
                    <a:pt x="287" y="75"/>
                  </a:moveTo>
                  <a:lnTo>
                    <a:pt x="213" y="0"/>
                  </a:lnTo>
                  <a:lnTo>
                    <a:pt x="0" y="213"/>
                  </a:lnTo>
                  <a:lnTo>
                    <a:pt x="425" y="213"/>
                  </a:lnTo>
                  <a:lnTo>
                    <a:pt x="287" y="75"/>
                  </a:lnTo>
                  <a:lnTo>
                    <a:pt x="287" y="75"/>
                  </a:lnTo>
                  <a:close/>
                </a:path>
              </a:pathLst>
            </a:custGeom>
            <a:solidFill>
              <a:srgbClr val="4CB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5">
              <a:extLst>
                <a:ext uri="{FF2B5EF4-FFF2-40B4-BE49-F238E27FC236}">
                  <a16:creationId xmlns:a16="http://schemas.microsoft.com/office/drawing/2014/main" id="{2B8E2983-4739-446C-A603-7BBC8C220A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013" y="2930525"/>
              <a:ext cx="336550" cy="677863"/>
            </a:xfrm>
            <a:custGeom>
              <a:avLst/>
              <a:gdLst>
                <a:gd name="T0" fmla="*/ 137 w 212"/>
                <a:gd name="T1" fmla="*/ 138 h 427"/>
                <a:gd name="T2" fmla="*/ 0 w 212"/>
                <a:gd name="T3" fmla="*/ 0 h 427"/>
                <a:gd name="T4" fmla="*/ 0 w 212"/>
                <a:gd name="T5" fmla="*/ 0 h 427"/>
                <a:gd name="T6" fmla="*/ 0 w 212"/>
                <a:gd name="T7" fmla="*/ 427 h 427"/>
                <a:gd name="T8" fmla="*/ 212 w 212"/>
                <a:gd name="T9" fmla="*/ 212 h 427"/>
                <a:gd name="T10" fmla="*/ 137 w 212"/>
                <a:gd name="T11" fmla="*/ 138 h 427"/>
                <a:gd name="T12" fmla="*/ 137 w 212"/>
                <a:gd name="T13" fmla="*/ 138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427">
                  <a:moveTo>
                    <a:pt x="137" y="138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427"/>
                  </a:lnTo>
                  <a:lnTo>
                    <a:pt x="212" y="212"/>
                  </a:lnTo>
                  <a:lnTo>
                    <a:pt x="137" y="138"/>
                  </a:lnTo>
                  <a:lnTo>
                    <a:pt x="137" y="138"/>
                  </a:lnTo>
                  <a:close/>
                </a:path>
              </a:pathLst>
            </a:custGeom>
            <a:solidFill>
              <a:srgbClr val="00A8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6">
              <a:extLst>
                <a:ext uri="{FF2B5EF4-FFF2-40B4-BE49-F238E27FC236}">
                  <a16:creationId xmlns:a16="http://schemas.microsoft.com/office/drawing/2014/main" id="{F099BD75-AE22-4B0B-97D5-60EB4C29A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013" y="2930525"/>
              <a:ext cx="982663" cy="219075"/>
            </a:xfrm>
            <a:custGeom>
              <a:avLst/>
              <a:gdLst>
                <a:gd name="T0" fmla="*/ 619 w 619"/>
                <a:gd name="T1" fmla="*/ 0 h 138"/>
                <a:gd name="T2" fmla="*/ 0 w 619"/>
                <a:gd name="T3" fmla="*/ 0 h 138"/>
                <a:gd name="T4" fmla="*/ 137 w 619"/>
                <a:gd name="T5" fmla="*/ 138 h 138"/>
                <a:gd name="T6" fmla="*/ 481 w 619"/>
                <a:gd name="T7" fmla="*/ 138 h 138"/>
                <a:gd name="T8" fmla="*/ 619 w 619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9" h="138">
                  <a:moveTo>
                    <a:pt x="619" y="0"/>
                  </a:moveTo>
                  <a:lnTo>
                    <a:pt x="0" y="0"/>
                  </a:lnTo>
                  <a:lnTo>
                    <a:pt x="137" y="138"/>
                  </a:lnTo>
                  <a:lnTo>
                    <a:pt x="481" y="138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rgbClr val="126E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7">
              <a:extLst>
                <a:ext uri="{FF2B5EF4-FFF2-40B4-BE49-F238E27FC236}">
                  <a16:creationId xmlns:a16="http://schemas.microsoft.com/office/drawing/2014/main" id="{06DFD860-F630-4679-B404-07E818F77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1601" y="2930525"/>
              <a:ext cx="219075" cy="987425"/>
            </a:xfrm>
            <a:custGeom>
              <a:avLst/>
              <a:gdLst>
                <a:gd name="T0" fmla="*/ 0 w 138"/>
                <a:gd name="T1" fmla="*/ 138 h 622"/>
                <a:gd name="T2" fmla="*/ 0 w 138"/>
                <a:gd name="T3" fmla="*/ 484 h 622"/>
                <a:gd name="T4" fmla="*/ 138 w 138"/>
                <a:gd name="T5" fmla="*/ 622 h 622"/>
                <a:gd name="T6" fmla="*/ 138 w 138"/>
                <a:gd name="T7" fmla="*/ 0 h 622"/>
                <a:gd name="T8" fmla="*/ 0 w 138"/>
                <a:gd name="T9" fmla="*/ 138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622">
                  <a:moveTo>
                    <a:pt x="0" y="138"/>
                  </a:moveTo>
                  <a:lnTo>
                    <a:pt x="0" y="484"/>
                  </a:lnTo>
                  <a:lnTo>
                    <a:pt x="138" y="622"/>
                  </a:lnTo>
                  <a:lnTo>
                    <a:pt x="138" y="0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81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8">
              <a:extLst>
                <a:ext uri="{FF2B5EF4-FFF2-40B4-BE49-F238E27FC236}">
                  <a16:creationId xmlns:a16="http://schemas.microsoft.com/office/drawing/2014/main" id="{639F396B-AF3F-4588-BD0E-7814FADF36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013" y="2930525"/>
              <a:ext cx="325438" cy="219075"/>
            </a:xfrm>
            <a:custGeom>
              <a:avLst/>
              <a:gdLst>
                <a:gd name="T0" fmla="*/ 0 w 205"/>
                <a:gd name="T1" fmla="*/ 0 h 138"/>
                <a:gd name="T2" fmla="*/ 137 w 205"/>
                <a:gd name="T3" fmla="*/ 138 h 138"/>
                <a:gd name="T4" fmla="*/ 205 w 205"/>
                <a:gd name="T5" fmla="*/ 138 h 138"/>
                <a:gd name="T6" fmla="*/ 68 w 205"/>
                <a:gd name="T7" fmla="*/ 0 h 138"/>
                <a:gd name="T8" fmla="*/ 0 w 205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138">
                  <a:moveTo>
                    <a:pt x="0" y="0"/>
                  </a:moveTo>
                  <a:lnTo>
                    <a:pt x="137" y="138"/>
                  </a:lnTo>
                  <a:lnTo>
                    <a:pt x="205" y="138"/>
                  </a:lnTo>
                  <a:lnTo>
                    <a:pt x="6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5C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9">
              <a:extLst>
                <a:ext uri="{FF2B5EF4-FFF2-40B4-BE49-F238E27FC236}">
                  <a16:creationId xmlns:a16="http://schemas.microsoft.com/office/drawing/2014/main" id="{FCB75F6F-7D10-4D09-95FD-5E0BE05187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1601" y="3587750"/>
              <a:ext cx="219075" cy="330200"/>
            </a:xfrm>
            <a:custGeom>
              <a:avLst/>
              <a:gdLst>
                <a:gd name="T0" fmla="*/ 0 w 138"/>
                <a:gd name="T1" fmla="*/ 0 h 208"/>
                <a:gd name="T2" fmla="*/ 0 w 138"/>
                <a:gd name="T3" fmla="*/ 70 h 208"/>
                <a:gd name="T4" fmla="*/ 138 w 138"/>
                <a:gd name="T5" fmla="*/ 208 h 208"/>
                <a:gd name="T6" fmla="*/ 138 w 138"/>
                <a:gd name="T7" fmla="*/ 140 h 208"/>
                <a:gd name="T8" fmla="*/ 0 w 138"/>
                <a:gd name="T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208">
                  <a:moveTo>
                    <a:pt x="0" y="0"/>
                  </a:moveTo>
                  <a:lnTo>
                    <a:pt x="0" y="70"/>
                  </a:lnTo>
                  <a:lnTo>
                    <a:pt x="138" y="208"/>
                  </a:lnTo>
                  <a:lnTo>
                    <a:pt x="138" y="1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0">
              <a:extLst>
                <a:ext uri="{FF2B5EF4-FFF2-40B4-BE49-F238E27FC236}">
                  <a16:creationId xmlns:a16="http://schemas.microsoft.com/office/drawing/2014/main" id="{389489B4-6769-4FCE-89FF-81E301E4F5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49901" y="3257550"/>
              <a:ext cx="2224088" cy="666750"/>
            </a:xfrm>
            <a:custGeom>
              <a:avLst/>
              <a:gdLst>
                <a:gd name="T0" fmla="*/ 70 w 623"/>
                <a:gd name="T1" fmla="*/ 84 h 186"/>
                <a:gd name="T2" fmla="*/ 56 w 623"/>
                <a:gd name="T3" fmla="*/ 31 h 186"/>
                <a:gd name="T4" fmla="*/ 523 w 623"/>
                <a:gd name="T5" fmla="*/ 48 h 186"/>
                <a:gd name="T6" fmla="*/ 543 w 623"/>
                <a:gd name="T7" fmla="*/ 122 h 186"/>
                <a:gd name="T8" fmla="*/ 327 w 623"/>
                <a:gd name="T9" fmla="*/ 47 h 186"/>
                <a:gd name="T10" fmla="*/ 239 w 623"/>
                <a:gd name="T11" fmla="*/ 130 h 186"/>
                <a:gd name="T12" fmla="*/ 385 w 623"/>
                <a:gd name="T13" fmla="*/ 132 h 186"/>
                <a:gd name="T14" fmla="*/ 398 w 623"/>
                <a:gd name="T15" fmla="*/ 125 h 186"/>
                <a:gd name="T16" fmla="*/ 347 w 623"/>
                <a:gd name="T17" fmla="*/ 120 h 186"/>
                <a:gd name="T18" fmla="*/ 501 w 623"/>
                <a:gd name="T19" fmla="*/ 86 h 186"/>
                <a:gd name="T20" fmla="*/ 432 w 623"/>
                <a:gd name="T21" fmla="*/ 42 h 186"/>
                <a:gd name="T22" fmla="*/ 214 w 623"/>
                <a:gd name="T23" fmla="*/ 130 h 186"/>
                <a:gd name="T24" fmla="*/ 201 w 623"/>
                <a:gd name="T25" fmla="*/ 49 h 186"/>
                <a:gd name="T26" fmla="*/ 102 w 623"/>
                <a:gd name="T27" fmla="*/ 182 h 186"/>
                <a:gd name="T28" fmla="*/ 115 w 623"/>
                <a:gd name="T29" fmla="*/ 179 h 186"/>
                <a:gd name="T30" fmla="*/ 151 w 623"/>
                <a:gd name="T31" fmla="*/ 166 h 186"/>
                <a:gd name="T32" fmla="*/ 143 w 623"/>
                <a:gd name="T33" fmla="*/ 180 h 186"/>
                <a:gd name="T34" fmla="*/ 171 w 623"/>
                <a:gd name="T35" fmla="*/ 168 h 186"/>
                <a:gd name="T36" fmla="*/ 166 w 623"/>
                <a:gd name="T37" fmla="*/ 184 h 186"/>
                <a:gd name="T38" fmla="*/ 27 w 623"/>
                <a:gd name="T39" fmla="*/ 155 h 186"/>
                <a:gd name="T40" fmla="*/ 17 w 623"/>
                <a:gd name="T41" fmla="*/ 178 h 186"/>
                <a:gd name="T42" fmla="*/ 32 w 623"/>
                <a:gd name="T43" fmla="*/ 154 h 186"/>
                <a:gd name="T44" fmla="*/ 86 w 623"/>
                <a:gd name="T45" fmla="*/ 158 h 186"/>
                <a:gd name="T46" fmla="*/ 71 w 623"/>
                <a:gd name="T47" fmla="*/ 158 h 186"/>
                <a:gd name="T48" fmla="*/ 94 w 623"/>
                <a:gd name="T49" fmla="*/ 158 h 186"/>
                <a:gd name="T50" fmla="*/ 243 w 623"/>
                <a:gd name="T51" fmla="*/ 162 h 186"/>
                <a:gd name="T52" fmla="*/ 246 w 623"/>
                <a:gd name="T53" fmla="*/ 172 h 186"/>
                <a:gd name="T54" fmla="*/ 370 w 623"/>
                <a:gd name="T55" fmla="*/ 173 h 186"/>
                <a:gd name="T56" fmla="*/ 371 w 623"/>
                <a:gd name="T57" fmla="*/ 158 h 186"/>
                <a:gd name="T58" fmla="*/ 356 w 623"/>
                <a:gd name="T59" fmla="*/ 185 h 186"/>
                <a:gd name="T60" fmla="*/ 496 w 623"/>
                <a:gd name="T61" fmla="*/ 172 h 186"/>
                <a:gd name="T62" fmla="*/ 499 w 623"/>
                <a:gd name="T63" fmla="*/ 162 h 186"/>
                <a:gd name="T64" fmla="*/ 487 w 623"/>
                <a:gd name="T65" fmla="*/ 182 h 186"/>
                <a:gd name="T66" fmla="*/ 405 w 623"/>
                <a:gd name="T67" fmla="*/ 158 h 186"/>
                <a:gd name="T68" fmla="*/ 419 w 623"/>
                <a:gd name="T69" fmla="*/ 185 h 186"/>
                <a:gd name="T70" fmla="*/ 347 w 623"/>
                <a:gd name="T71" fmla="*/ 153 h 186"/>
                <a:gd name="T72" fmla="*/ 334 w 623"/>
                <a:gd name="T73" fmla="*/ 185 h 186"/>
                <a:gd name="T74" fmla="*/ 401 w 623"/>
                <a:gd name="T75" fmla="*/ 184 h 186"/>
                <a:gd name="T76" fmla="*/ 385 w 623"/>
                <a:gd name="T77" fmla="*/ 160 h 186"/>
                <a:gd name="T78" fmla="*/ 376 w 623"/>
                <a:gd name="T79" fmla="*/ 185 h 186"/>
                <a:gd name="T80" fmla="*/ 402 w 623"/>
                <a:gd name="T81" fmla="*/ 184 h 186"/>
                <a:gd name="T82" fmla="*/ 468 w 623"/>
                <a:gd name="T83" fmla="*/ 154 h 186"/>
                <a:gd name="T84" fmla="*/ 444 w 623"/>
                <a:gd name="T85" fmla="*/ 154 h 186"/>
                <a:gd name="T86" fmla="*/ 451 w 623"/>
                <a:gd name="T87" fmla="*/ 173 h 186"/>
                <a:gd name="T88" fmla="*/ 533 w 623"/>
                <a:gd name="T89" fmla="*/ 184 h 186"/>
                <a:gd name="T90" fmla="*/ 508 w 623"/>
                <a:gd name="T91" fmla="*/ 184 h 186"/>
                <a:gd name="T92" fmla="*/ 532 w 623"/>
                <a:gd name="T93" fmla="*/ 185 h 186"/>
                <a:gd name="T94" fmla="*/ 546 w 623"/>
                <a:gd name="T95" fmla="*/ 184 h 186"/>
                <a:gd name="T96" fmla="*/ 542 w 623"/>
                <a:gd name="T97" fmla="*/ 170 h 186"/>
                <a:gd name="T98" fmla="*/ 536 w 623"/>
                <a:gd name="T99" fmla="*/ 159 h 186"/>
                <a:gd name="T100" fmla="*/ 552 w 623"/>
                <a:gd name="T101" fmla="*/ 180 h 186"/>
                <a:gd name="T102" fmla="*/ 255 w 623"/>
                <a:gd name="T103" fmla="*/ 184 h 186"/>
                <a:gd name="T104" fmla="*/ 257 w 623"/>
                <a:gd name="T105" fmla="*/ 173 h 186"/>
                <a:gd name="T106" fmla="*/ 304 w 623"/>
                <a:gd name="T107" fmla="*/ 158 h 186"/>
                <a:gd name="T108" fmla="*/ 282 w 623"/>
                <a:gd name="T109" fmla="*/ 185 h 186"/>
                <a:gd name="T110" fmla="*/ 585 w 623"/>
                <a:gd name="T111" fmla="*/ 1 h 186"/>
                <a:gd name="T112" fmla="*/ 570 w 623"/>
                <a:gd name="T113" fmla="*/ 27 h 186"/>
                <a:gd name="T114" fmla="*/ 585 w 623"/>
                <a:gd name="T115" fmla="*/ 1 h 186"/>
                <a:gd name="T116" fmla="*/ 588 w 623"/>
                <a:gd name="T117" fmla="*/ 28 h 186"/>
                <a:gd name="T118" fmla="*/ 615 w 623"/>
                <a:gd name="T119" fmla="*/ 2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23" h="186">
                  <a:moveTo>
                    <a:pt x="147" y="132"/>
                  </a:moveTo>
                  <a:cubicBezTo>
                    <a:pt x="174" y="132"/>
                    <a:pt x="193" y="111"/>
                    <a:pt x="193" y="87"/>
                  </a:cubicBezTo>
                  <a:cubicBezTo>
                    <a:pt x="193" y="61"/>
                    <a:pt x="173" y="46"/>
                    <a:pt x="148" y="46"/>
                  </a:cubicBezTo>
                  <a:cubicBezTo>
                    <a:pt x="116" y="46"/>
                    <a:pt x="102" y="71"/>
                    <a:pt x="102" y="88"/>
                  </a:cubicBezTo>
                  <a:cubicBezTo>
                    <a:pt x="102" y="108"/>
                    <a:pt x="116" y="132"/>
                    <a:pt x="147" y="132"/>
                  </a:cubicBezTo>
                  <a:close/>
                  <a:moveTo>
                    <a:pt x="147" y="50"/>
                  </a:moveTo>
                  <a:cubicBezTo>
                    <a:pt x="165" y="50"/>
                    <a:pt x="181" y="63"/>
                    <a:pt x="181" y="90"/>
                  </a:cubicBezTo>
                  <a:cubicBezTo>
                    <a:pt x="181" y="122"/>
                    <a:pt x="160" y="127"/>
                    <a:pt x="150" y="127"/>
                  </a:cubicBezTo>
                  <a:cubicBezTo>
                    <a:pt x="130" y="127"/>
                    <a:pt x="114" y="111"/>
                    <a:pt x="114" y="85"/>
                  </a:cubicBezTo>
                  <a:cubicBezTo>
                    <a:pt x="114" y="62"/>
                    <a:pt x="128" y="50"/>
                    <a:pt x="147" y="50"/>
                  </a:cubicBezTo>
                  <a:close/>
                  <a:moveTo>
                    <a:pt x="94" y="82"/>
                  </a:moveTo>
                  <a:cubicBezTo>
                    <a:pt x="90" y="82"/>
                    <a:pt x="82" y="82"/>
                    <a:pt x="81" y="82"/>
                  </a:cubicBezTo>
                  <a:cubicBezTo>
                    <a:pt x="81" y="82"/>
                    <a:pt x="73" y="82"/>
                    <a:pt x="67" y="82"/>
                  </a:cubicBezTo>
                  <a:cubicBezTo>
                    <a:pt x="65" y="82"/>
                    <a:pt x="65" y="82"/>
                    <a:pt x="65" y="83"/>
                  </a:cubicBezTo>
                  <a:cubicBezTo>
                    <a:pt x="65" y="83"/>
                    <a:pt x="65" y="84"/>
                    <a:pt x="66" y="84"/>
                  </a:cubicBezTo>
                  <a:cubicBezTo>
                    <a:pt x="67" y="84"/>
                    <a:pt x="69" y="84"/>
                    <a:pt x="70" y="84"/>
                  </a:cubicBezTo>
                  <a:cubicBezTo>
                    <a:pt x="75" y="85"/>
                    <a:pt x="76" y="87"/>
                    <a:pt x="76" y="97"/>
                  </a:cubicBezTo>
                  <a:cubicBezTo>
                    <a:pt x="76" y="119"/>
                    <a:pt x="76" y="119"/>
                    <a:pt x="76" y="119"/>
                  </a:cubicBezTo>
                  <a:cubicBezTo>
                    <a:pt x="76" y="121"/>
                    <a:pt x="75" y="123"/>
                    <a:pt x="73" y="124"/>
                  </a:cubicBezTo>
                  <a:cubicBezTo>
                    <a:pt x="70" y="126"/>
                    <a:pt x="63" y="126"/>
                    <a:pt x="59" y="126"/>
                  </a:cubicBezTo>
                  <a:cubicBezTo>
                    <a:pt x="47" y="126"/>
                    <a:pt x="35" y="123"/>
                    <a:pt x="25" y="113"/>
                  </a:cubicBezTo>
                  <a:cubicBezTo>
                    <a:pt x="20" y="108"/>
                    <a:pt x="11" y="95"/>
                    <a:pt x="11" y="77"/>
                  </a:cubicBezTo>
                  <a:cubicBezTo>
                    <a:pt x="11" y="62"/>
                    <a:pt x="16" y="50"/>
                    <a:pt x="24" y="44"/>
                  </a:cubicBezTo>
                  <a:cubicBezTo>
                    <a:pt x="34" y="36"/>
                    <a:pt x="43" y="35"/>
                    <a:pt x="52" y="35"/>
                  </a:cubicBezTo>
                  <a:cubicBezTo>
                    <a:pt x="68" y="35"/>
                    <a:pt x="79" y="41"/>
                    <a:pt x="82" y="46"/>
                  </a:cubicBezTo>
                  <a:cubicBezTo>
                    <a:pt x="84" y="49"/>
                    <a:pt x="85" y="53"/>
                    <a:pt x="85" y="54"/>
                  </a:cubicBezTo>
                  <a:cubicBezTo>
                    <a:pt x="85" y="56"/>
                    <a:pt x="85" y="56"/>
                    <a:pt x="86" y="56"/>
                  </a:cubicBezTo>
                  <a:cubicBezTo>
                    <a:pt x="87" y="56"/>
                    <a:pt x="87" y="56"/>
                    <a:pt x="87" y="54"/>
                  </a:cubicBezTo>
                  <a:cubicBezTo>
                    <a:pt x="87" y="41"/>
                    <a:pt x="88" y="37"/>
                    <a:pt x="88" y="35"/>
                  </a:cubicBezTo>
                  <a:cubicBezTo>
                    <a:pt x="88" y="35"/>
                    <a:pt x="87" y="34"/>
                    <a:pt x="86" y="34"/>
                  </a:cubicBezTo>
                  <a:cubicBezTo>
                    <a:pt x="83" y="34"/>
                    <a:pt x="78" y="33"/>
                    <a:pt x="76" y="33"/>
                  </a:cubicBezTo>
                  <a:cubicBezTo>
                    <a:pt x="73" y="32"/>
                    <a:pt x="64" y="31"/>
                    <a:pt x="56" y="31"/>
                  </a:cubicBezTo>
                  <a:cubicBezTo>
                    <a:pt x="46" y="31"/>
                    <a:pt x="33" y="32"/>
                    <a:pt x="22" y="39"/>
                  </a:cubicBezTo>
                  <a:cubicBezTo>
                    <a:pt x="10" y="46"/>
                    <a:pt x="0" y="61"/>
                    <a:pt x="0" y="81"/>
                  </a:cubicBezTo>
                  <a:cubicBezTo>
                    <a:pt x="0" y="97"/>
                    <a:pt x="7" y="111"/>
                    <a:pt x="15" y="118"/>
                  </a:cubicBezTo>
                  <a:cubicBezTo>
                    <a:pt x="30" y="131"/>
                    <a:pt x="48" y="132"/>
                    <a:pt x="58" y="132"/>
                  </a:cubicBezTo>
                  <a:cubicBezTo>
                    <a:pt x="65" y="132"/>
                    <a:pt x="77" y="131"/>
                    <a:pt x="85" y="126"/>
                  </a:cubicBezTo>
                  <a:cubicBezTo>
                    <a:pt x="87" y="125"/>
                    <a:pt x="87" y="125"/>
                    <a:pt x="87" y="119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99"/>
                    <a:pt x="87" y="95"/>
                    <a:pt x="87" y="91"/>
                  </a:cubicBezTo>
                  <a:cubicBezTo>
                    <a:pt x="87" y="87"/>
                    <a:pt x="88" y="85"/>
                    <a:pt x="92" y="84"/>
                  </a:cubicBezTo>
                  <a:cubicBezTo>
                    <a:pt x="94" y="84"/>
                    <a:pt x="94" y="84"/>
                    <a:pt x="95" y="84"/>
                  </a:cubicBezTo>
                  <a:cubicBezTo>
                    <a:pt x="96" y="84"/>
                    <a:pt x="96" y="83"/>
                    <a:pt x="96" y="83"/>
                  </a:cubicBezTo>
                  <a:cubicBezTo>
                    <a:pt x="96" y="82"/>
                    <a:pt x="96" y="82"/>
                    <a:pt x="94" y="82"/>
                  </a:cubicBezTo>
                  <a:close/>
                  <a:moveTo>
                    <a:pt x="554" y="47"/>
                  </a:moveTo>
                  <a:cubicBezTo>
                    <a:pt x="549" y="47"/>
                    <a:pt x="540" y="47"/>
                    <a:pt x="538" y="47"/>
                  </a:cubicBezTo>
                  <a:cubicBezTo>
                    <a:pt x="537" y="47"/>
                    <a:pt x="530" y="47"/>
                    <a:pt x="525" y="47"/>
                  </a:cubicBezTo>
                  <a:cubicBezTo>
                    <a:pt x="523" y="47"/>
                    <a:pt x="523" y="47"/>
                    <a:pt x="523" y="48"/>
                  </a:cubicBezTo>
                  <a:cubicBezTo>
                    <a:pt x="523" y="48"/>
                    <a:pt x="523" y="49"/>
                    <a:pt x="524" y="49"/>
                  </a:cubicBezTo>
                  <a:cubicBezTo>
                    <a:pt x="525" y="49"/>
                    <a:pt x="527" y="49"/>
                    <a:pt x="528" y="49"/>
                  </a:cubicBezTo>
                  <a:cubicBezTo>
                    <a:pt x="532" y="50"/>
                    <a:pt x="532" y="51"/>
                    <a:pt x="532" y="55"/>
                  </a:cubicBezTo>
                  <a:cubicBezTo>
                    <a:pt x="533" y="59"/>
                    <a:pt x="533" y="62"/>
                    <a:pt x="533" y="79"/>
                  </a:cubicBezTo>
                  <a:cubicBezTo>
                    <a:pt x="533" y="98"/>
                    <a:pt x="533" y="98"/>
                    <a:pt x="533" y="98"/>
                  </a:cubicBezTo>
                  <a:cubicBezTo>
                    <a:pt x="533" y="109"/>
                    <a:pt x="533" y="118"/>
                    <a:pt x="532" y="122"/>
                  </a:cubicBezTo>
                  <a:cubicBezTo>
                    <a:pt x="532" y="125"/>
                    <a:pt x="531" y="127"/>
                    <a:pt x="529" y="128"/>
                  </a:cubicBezTo>
                  <a:cubicBezTo>
                    <a:pt x="528" y="128"/>
                    <a:pt x="527" y="128"/>
                    <a:pt x="526" y="128"/>
                  </a:cubicBezTo>
                  <a:cubicBezTo>
                    <a:pt x="525" y="128"/>
                    <a:pt x="525" y="129"/>
                    <a:pt x="525" y="129"/>
                  </a:cubicBezTo>
                  <a:cubicBezTo>
                    <a:pt x="525" y="130"/>
                    <a:pt x="525" y="130"/>
                    <a:pt x="526" y="130"/>
                  </a:cubicBezTo>
                  <a:cubicBezTo>
                    <a:pt x="530" y="130"/>
                    <a:pt x="537" y="130"/>
                    <a:pt x="538" y="130"/>
                  </a:cubicBezTo>
                  <a:cubicBezTo>
                    <a:pt x="538" y="130"/>
                    <a:pt x="546" y="130"/>
                    <a:pt x="552" y="130"/>
                  </a:cubicBezTo>
                  <a:cubicBezTo>
                    <a:pt x="553" y="130"/>
                    <a:pt x="554" y="130"/>
                    <a:pt x="554" y="129"/>
                  </a:cubicBezTo>
                  <a:cubicBezTo>
                    <a:pt x="554" y="129"/>
                    <a:pt x="553" y="128"/>
                    <a:pt x="553" y="128"/>
                  </a:cubicBezTo>
                  <a:cubicBezTo>
                    <a:pt x="552" y="128"/>
                    <a:pt x="549" y="128"/>
                    <a:pt x="548" y="128"/>
                  </a:cubicBezTo>
                  <a:cubicBezTo>
                    <a:pt x="544" y="127"/>
                    <a:pt x="544" y="125"/>
                    <a:pt x="543" y="122"/>
                  </a:cubicBezTo>
                  <a:cubicBezTo>
                    <a:pt x="543" y="118"/>
                    <a:pt x="543" y="109"/>
                    <a:pt x="543" y="98"/>
                  </a:cubicBezTo>
                  <a:cubicBezTo>
                    <a:pt x="543" y="54"/>
                    <a:pt x="543" y="54"/>
                    <a:pt x="543" y="54"/>
                  </a:cubicBezTo>
                  <a:cubicBezTo>
                    <a:pt x="543" y="52"/>
                    <a:pt x="543" y="52"/>
                    <a:pt x="544" y="51"/>
                  </a:cubicBezTo>
                  <a:cubicBezTo>
                    <a:pt x="545" y="51"/>
                    <a:pt x="548" y="51"/>
                    <a:pt x="550" y="51"/>
                  </a:cubicBezTo>
                  <a:cubicBezTo>
                    <a:pt x="553" y="51"/>
                    <a:pt x="559" y="50"/>
                    <a:pt x="565" y="56"/>
                  </a:cubicBezTo>
                  <a:cubicBezTo>
                    <a:pt x="571" y="62"/>
                    <a:pt x="572" y="69"/>
                    <a:pt x="572" y="73"/>
                  </a:cubicBezTo>
                  <a:cubicBezTo>
                    <a:pt x="572" y="83"/>
                    <a:pt x="563" y="90"/>
                    <a:pt x="551" y="90"/>
                  </a:cubicBezTo>
                  <a:cubicBezTo>
                    <a:pt x="548" y="90"/>
                    <a:pt x="548" y="91"/>
                    <a:pt x="548" y="92"/>
                  </a:cubicBezTo>
                  <a:cubicBezTo>
                    <a:pt x="548" y="92"/>
                    <a:pt x="548" y="93"/>
                    <a:pt x="549" y="93"/>
                  </a:cubicBezTo>
                  <a:cubicBezTo>
                    <a:pt x="550" y="93"/>
                    <a:pt x="552" y="93"/>
                    <a:pt x="552" y="93"/>
                  </a:cubicBezTo>
                  <a:cubicBezTo>
                    <a:pt x="570" y="93"/>
                    <a:pt x="582" y="82"/>
                    <a:pt x="582" y="66"/>
                  </a:cubicBezTo>
                  <a:cubicBezTo>
                    <a:pt x="582" y="61"/>
                    <a:pt x="578" y="56"/>
                    <a:pt x="576" y="53"/>
                  </a:cubicBezTo>
                  <a:cubicBezTo>
                    <a:pt x="574" y="52"/>
                    <a:pt x="569" y="47"/>
                    <a:pt x="554" y="47"/>
                  </a:cubicBezTo>
                  <a:close/>
                  <a:moveTo>
                    <a:pt x="328" y="49"/>
                  </a:moveTo>
                  <a:cubicBezTo>
                    <a:pt x="328" y="49"/>
                    <a:pt x="329" y="48"/>
                    <a:pt x="329" y="48"/>
                  </a:cubicBezTo>
                  <a:cubicBezTo>
                    <a:pt x="329" y="47"/>
                    <a:pt x="328" y="47"/>
                    <a:pt x="327" y="47"/>
                  </a:cubicBezTo>
                  <a:cubicBezTo>
                    <a:pt x="322" y="47"/>
                    <a:pt x="318" y="47"/>
                    <a:pt x="317" y="47"/>
                  </a:cubicBezTo>
                  <a:cubicBezTo>
                    <a:pt x="316" y="47"/>
                    <a:pt x="310" y="47"/>
                    <a:pt x="305" y="47"/>
                  </a:cubicBezTo>
                  <a:cubicBezTo>
                    <a:pt x="304" y="47"/>
                    <a:pt x="303" y="47"/>
                    <a:pt x="303" y="48"/>
                  </a:cubicBezTo>
                  <a:cubicBezTo>
                    <a:pt x="303" y="48"/>
                    <a:pt x="303" y="49"/>
                    <a:pt x="304" y="49"/>
                  </a:cubicBezTo>
                  <a:cubicBezTo>
                    <a:pt x="305" y="49"/>
                    <a:pt x="307" y="49"/>
                    <a:pt x="310" y="49"/>
                  </a:cubicBezTo>
                  <a:cubicBezTo>
                    <a:pt x="313" y="50"/>
                    <a:pt x="314" y="53"/>
                    <a:pt x="314" y="60"/>
                  </a:cubicBezTo>
                  <a:cubicBezTo>
                    <a:pt x="315" y="115"/>
                    <a:pt x="315" y="115"/>
                    <a:pt x="315" y="115"/>
                  </a:cubicBezTo>
                  <a:cubicBezTo>
                    <a:pt x="311" y="111"/>
                    <a:pt x="299" y="98"/>
                    <a:pt x="288" y="86"/>
                  </a:cubicBezTo>
                  <a:cubicBezTo>
                    <a:pt x="271" y="68"/>
                    <a:pt x="254" y="51"/>
                    <a:pt x="252" y="49"/>
                  </a:cubicBezTo>
                  <a:cubicBezTo>
                    <a:pt x="251" y="48"/>
                    <a:pt x="249" y="46"/>
                    <a:pt x="248" y="46"/>
                  </a:cubicBezTo>
                  <a:cubicBezTo>
                    <a:pt x="247" y="46"/>
                    <a:pt x="246" y="47"/>
                    <a:pt x="246" y="51"/>
                  </a:cubicBezTo>
                  <a:cubicBezTo>
                    <a:pt x="246" y="114"/>
                    <a:pt x="246" y="114"/>
                    <a:pt x="246" y="114"/>
                  </a:cubicBezTo>
                  <a:cubicBezTo>
                    <a:pt x="246" y="124"/>
                    <a:pt x="246" y="127"/>
                    <a:pt x="243" y="128"/>
                  </a:cubicBezTo>
                  <a:cubicBezTo>
                    <a:pt x="241" y="128"/>
                    <a:pt x="239" y="128"/>
                    <a:pt x="238" y="128"/>
                  </a:cubicBezTo>
                  <a:cubicBezTo>
                    <a:pt x="238" y="128"/>
                    <a:pt x="237" y="129"/>
                    <a:pt x="237" y="129"/>
                  </a:cubicBezTo>
                  <a:cubicBezTo>
                    <a:pt x="237" y="130"/>
                    <a:pt x="238" y="130"/>
                    <a:pt x="239" y="130"/>
                  </a:cubicBezTo>
                  <a:cubicBezTo>
                    <a:pt x="244" y="130"/>
                    <a:pt x="249" y="130"/>
                    <a:pt x="250" y="130"/>
                  </a:cubicBezTo>
                  <a:cubicBezTo>
                    <a:pt x="251" y="130"/>
                    <a:pt x="256" y="130"/>
                    <a:pt x="262" y="130"/>
                  </a:cubicBezTo>
                  <a:cubicBezTo>
                    <a:pt x="264" y="130"/>
                    <a:pt x="264" y="130"/>
                    <a:pt x="264" y="129"/>
                  </a:cubicBezTo>
                  <a:cubicBezTo>
                    <a:pt x="264" y="129"/>
                    <a:pt x="264" y="128"/>
                    <a:pt x="263" y="128"/>
                  </a:cubicBezTo>
                  <a:cubicBezTo>
                    <a:pt x="262" y="128"/>
                    <a:pt x="260" y="128"/>
                    <a:pt x="258" y="128"/>
                  </a:cubicBezTo>
                  <a:cubicBezTo>
                    <a:pt x="255" y="127"/>
                    <a:pt x="254" y="124"/>
                    <a:pt x="253" y="115"/>
                  </a:cubicBezTo>
                  <a:cubicBezTo>
                    <a:pt x="252" y="63"/>
                    <a:pt x="252" y="63"/>
                    <a:pt x="252" y="63"/>
                  </a:cubicBezTo>
                  <a:cubicBezTo>
                    <a:pt x="256" y="67"/>
                    <a:pt x="268" y="81"/>
                    <a:pt x="281" y="95"/>
                  </a:cubicBezTo>
                  <a:cubicBezTo>
                    <a:pt x="294" y="107"/>
                    <a:pt x="310" y="123"/>
                    <a:pt x="311" y="124"/>
                  </a:cubicBezTo>
                  <a:cubicBezTo>
                    <a:pt x="317" y="130"/>
                    <a:pt x="319" y="131"/>
                    <a:pt x="320" y="131"/>
                  </a:cubicBezTo>
                  <a:cubicBezTo>
                    <a:pt x="321" y="131"/>
                    <a:pt x="321" y="130"/>
                    <a:pt x="321" y="123"/>
                  </a:cubicBezTo>
                  <a:cubicBezTo>
                    <a:pt x="321" y="59"/>
                    <a:pt x="321" y="59"/>
                    <a:pt x="321" y="59"/>
                  </a:cubicBezTo>
                  <a:cubicBezTo>
                    <a:pt x="321" y="52"/>
                    <a:pt x="321" y="50"/>
                    <a:pt x="325" y="49"/>
                  </a:cubicBezTo>
                  <a:cubicBezTo>
                    <a:pt x="326" y="49"/>
                    <a:pt x="327" y="49"/>
                    <a:pt x="328" y="49"/>
                  </a:cubicBezTo>
                  <a:close/>
                  <a:moveTo>
                    <a:pt x="347" y="120"/>
                  </a:moveTo>
                  <a:cubicBezTo>
                    <a:pt x="360" y="131"/>
                    <a:pt x="376" y="132"/>
                    <a:pt x="385" y="132"/>
                  </a:cubicBezTo>
                  <a:cubicBezTo>
                    <a:pt x="391" y="132"/>
                    <a:pt x="402" y="130"/>
                    <a:pt x="409" y="127"/>
                  </a:cubicBezTo>
                  <a:cubicBezTo>
                    <a:pt x="410" y="126"/>
                    <a:pt x="411" y="126"/>
                    <a:pt x="411" y="121"/>
                  </a:cubicBezTo>
                  <a:cubicBezTo>
                    <a:pt x="411" y="108"/>
                    <a:pt x="411" y="108"/>
                    <a:pt x="411" y="108"/>
                  </a:cubicBezTo>
                  <a:cubicBezTo>
                    <a:pt x="411" y="104"/>
                    <a:pt x="411" y="101"/>
                    <a:pt x="411" y="97"/>
                  </a:cubicBezTo>
                  <a:cubicBezTo>
                    <a:pt x="411" y="93"/>
                    <a:pt x="412" y="92"/>
                    <a:pt x="415" y="91"/>
                  </a:cubicBezTo>
                  <a:cubicBezTo>
                    <a:pt x="416" y="91"/>
                    <a:pt x="417" y="91"/>
                    <a:pt x="418" y="91"/>
                  </a:cubicBezTo>
                  <a:cubicBezTo>
                    <a:pt x="418" y="91"/>
                    <a:pt x="419" y="90"/>
                    <a:pt x="419" y="90"/>
                  </a:cubicBezTo>
                  <a:cubicBezTo>
                    <a:pt x="419" y="89"/>
                    <a:pt x="418" y="89"/>
                    <a:pt x="417" y="89"/>
                  </a:cubicBezTo>
                  <a:cubicBezTo>
                    <a:pt x="413" y="89"/>
                    <a:pt x="406" y="89"/>
                    <a:pt x="406" y="89"/>
                  </a:cubicBezTo>
                  <a:cubicBezTo>
                    <a:pt x="405" y="89"/>
                    <a:pt x="397" y="89"/>
                    <a:pt x="392" y="89"/>
                  </a:cubicBezTo>
                  <a:cubicBezTo>
                    <a:pt x="391" y="89"/>
                    <a:pt x="390" y="89"/>
                    <a:pt x="390" y="90"/>
                  </a:cubicBezTo>
                  <a:cubicBezTo>
                    <a:pt x="390" y="90"/>
                    <a:pt x="391" y="91"/>
                    <a:pt x="391" y="91"/>
                  </a:cubicBezTo>
                  <a:cubicBezTo>
                    <a:pt x="392" y="91"/>
                    <a:pt x="394" y="91"/>
                    <a:pt x="395" y="91"/>
                  </a:cubicBezTo>
                  <a:cubicBezTo>
                    <a:pt x="400" y="92"/>
                    <a:pt x="400" y="93"/>
                    <a:pt x="400" y="102"/>
                  </a:cubicBezTo>
                  <a:cubicBezTo>
                    <a:pt x="400" y="121"/>
                    <a:pt x="400" y="121"/>
                    <a:pt x="400" y="121"/>
                  </a:cubicBezTo>
                  <a:cubicBezTo>
                    <a:pt x="400" y="123"/>
                    <a:pt x="399" y="124"/>
                    <a:pt x="398" y="125"/>
                  </a:cubicBezTo>
                  <a:cubicBezTo>
                    <a:pt x="395" y="126"/>
                    <a:pt x="390" y="127"/>
                    <a:pt x="386" y="127"/>
                  </a:cubicBezTo>
                  <a:cubicBezTo>
                    <a:pt x="375" y="127"/>
                    <a:pt x="366" y="123"/>
                    <a:pt x="356" y="115"/>
                  </a:cubicBezTo>
                  <a:cubicBezTo>
                    <a:pt x="352" y="111"/>
                    <a:pt x="344" y="100"/>
                    <a:pt x="344" y="85"/>
                  </a:cubicBezTo>
                  <a:cubicBezTo>
                    <a:pt x="344" y="72"/>
                    <a:pt x="349" y="62"/>
                    <a:pt x="356" y="57"/>
                  </a:cubicBezTo>
                  <a:cubicBezTo>
                    <a:pt x="364" y="50"/>
                    <a:pt x="373" y="50"/>
                    <a:pt x="379" y="50"/>
                  </a:cubicBezTo>
                  <a:cubicBezTo>
                    <a:pt x="394" y="50"/>
                    <a:pt x="403" y="54"/>
                    <a:pt x="406" y="58"/>
                  </a:cubicBezTo>
                  <a:cubicBezTo>
                    <a:pt x="408" y="61"/>
                    <a:pt x="408" y="64"/>
                    <a:pt x="408" y="66"/>
                  </a:cubicBezTo>
                  <a:cubicBezTo>
                    <a:pt x="408" y="67"/>
                    <a:pt x="408" y="67"/>
                    <a:pt x="409" y="67"/>
                  </a:cubicBezTo>
                  <a:cubicBezTo>
                    <a:pt x="410" y="67"/>
                    <a:pt x="410" y="67"/>
                    <a:pt x="410" y="65"/>
                  </a:cubicBezTo>
                  <a:cubicBezTo>
                    <a:pt x="410" y="54"/>
                    <a:pt x="411" y="51"/>
                    <a:pt x="411" y="50"/>
                  </a:cubicBezTo>
                  <a:cubicBezTo>
                    <a:pt x="411" y="49"/>
                    <a:pt x="411" y="48"/>
                    <a:pt x="410" y="48"/>
                  </a:cubicBezTo>
                  <a:cubicBezTo>
                    <a:pt x="407" y="48"/>
                    <a:pt x="403" y="48"/>
                    <a:pt x="400" y="47"/>
                  </a:cubicBezTo>
                  <a:cubicBezTo>
                    <a:pt x="398" y="47"/>
                    <a:pt x="390" y="46"/>
                    <a:pt x="383" y="46"/>
                  </a:cubicBezTo>
                  <a:cubicBezTo>
                    <a:pt x="374" y="46"/>
                    <a:pt x="363" y="46"/>
                    <a:pt x="353" y="53"/>
                  </a:cubicBezTo>
                  <a:cubicBezTo>
                    <a:pt x="343" y="59"/>
                    <a:pt x="334" y="71"/>
                    <a:pt x="334" y="89"/>
                  </a:cubicBezTo>
                  <a:cubicBezTo>
                    <a:pt x="334" y="102"/>
                    <a:pt x="340" y="114"/>
                    <a:pt x="347" y="120"/>
                  </a:cubicBezTo>
                  <a:close/>
                  <a:moveTo>
                    <a:pt x="497" y="122"/>
                  </a:moveTo>
                  <a:cubicBezTo>
                    <a:pt x="507" y="113"/>
                    <a:pt x="509" y="98"/>
                    <a:pt x="509" y="84"/>
                  </a:cubicBezTo>
                  <a:cubicBezTo>
                    <a:pt x="509" y="70"/>
                    <a:pt x="509" y="70"/>
                    <a:pt x="509" y="70"/>
                  </a:cubicBezTo>
                  <a:cubicBezTo>
                    <a:pt x="509" y="50"/>
                    <a:pt x="509" y="46"/>
                    <a:pt x="509" y="42"/>
                  </a:cubicBezTo>
                  <a:cubicBezTo>
                    <a:pt x="509" y="38"/>
                    <a:pt x="510" y="35"/>
                    <a:pt x="514" y="35"/>
                  </a:cubicBezTo>
                  <a:cubicBezTo>
                    <a:pt x="515" y="34"/>
                    <a:pt x="516" y="34"/>
                    <a:pt x="517" y="34"/>
                  </a:cubicBezTo>
                  <a:cubicBezTo>
                    <a:pt x="518" y="34"/>
                    <a:pt x="518" y="34"/>
                    <a:pt x="518" y="33"/>
                  </a:cubicBezTo>
                  <a:cubicBezTo>
                    <a:pt x="518" y="33"/>
                    <a:pt x="518" y="32"/>
                    <a:pt x="516" y="32"/>
                  </a:cubicBezTo>
                  <a:cubicBezTo>
                    <a:pt x="512" y="32"/>
                    <a:pt x="506" y="33"/>
                    <a:pt x="505" y="33"/>
                  </a:cubicBezTo>
                  <a:cubicBezTo>
                    <a:pt x="504" y="33"/>
                    <a:pt x="497" y="32"/>
                    <a:pt x="492" y="32"/>
                  </a:cubicBezTo>
                  <a:cubicBezTo>
                    <a:pt x="490" y="32"/>
                    <a:pt x="489" y="33"/>
                    <a:pt x="489" y="33"/>
                  </a:cubicBezTo>
                  <a:cubicBezTo>
                    <a:pt x="489" y="34"/>
                    <a:pt x="490" y="34"/>
                    <a:pt x="491" y="34"/>
                  </a:cubicBezTo>
                  <a:cubicBezTo>
                    <a:pt x="492" y="34"/>
                    <a:pt x="494" y="34"/>
                    <a:pt x="495" y="35"/>
                  </a:cubicBezTo>
                  <a:cubicBezTo>
                    <a:pt x="499" y="36"/>
                    <a:pt x="500" y="38"/>
                    <a:pt x="500" y="42"/>
                  </a:cubicBezTo>
                  <a:cubicBezTo>
                    <a:pt x="501" y="46"/>
                    <a:pt x="501" y="50"/>
                    <a:pt x="501" y="70"/>
                  </a:cubicBezTo>
                  <a:cubicBezTo>
                    <a:pt x="501" y="86"/>
                    <a:pt x="501" y="86"/>
                    <a:pt x="501" y="86"/>
                  </a:cubicBezTo>
                  <a:cubicBezTo>
                    <a:pt x="501" y="99"/>
                    <a:pt x="499" y="110"/>
                    <a:pt x="493" y="118"/>
                  </a:cubicBezTo>
                  <a:cubicBezTo>
                    <a:pt x="489" y="123"/>
                    <a:pt x="481" y="127"/>
                    <a:pt x="473" y="127"/>
                  </a:cubicBezTo>
                  <a:cubicBezTo>
                    <a:pt x="466" y="127"/>
                    <a:pt x="460" y="126"/>
                    <a:pt x="453" y="120"/>
                  </a:cubicBezTo>
                  <a:cubicBezTo>
                    <a:pt x="448" y="115"/>
                    <a:pt x="444" y="107"/>
                    <a:pt x="444" y="88"/>
                  </a:cubicBezTo>
                  <a:cubicBezTo>
                    <a:pt x="444" y="70"/>
                    <a:pt x="444" y="70"/>
                    <a:pt x="444" y="70"/>
                  </a:cubicBezTo>
                  <a:cubicBezTo>
                    <a:pt x="444" y="50"/>
                    <a:pt x="444" y="46"/>
                    <a:pt x="444" y="42"/>
                  </a:cubicBezTo>
                  <a:cubicBezTo>
                    <a:pt x="444" y="38"/>
                    <a:pt x="445" y="35"/>
                    <a:pt x="449" y="35"/>
                  </a:cubicBezTo>
                  <a:cubicBezTo>
                    <a:pt x="450" y="34"/>
                    <a:pt x="451" y="34"/>
                    <a:pt x="452" y="34"/>
                  </a:cubicBezTo>
                  <a:cubicBezTo>
                    <a:pt x="453" y="34"/>
                    <a:pt x="453" y="34"/>
                    <a:pt x="453" y="33"/>
                  </a:cubicBezTo>
                  <a:cubicBezTo>
                    <a:pt x="453" y="33"/>
                    <a:pt x="452" y="32"/>
                    <a:pt x="451" y="32"/>
                  </a:cubicBezTo>
                  <a:cubicBezTo>
                    <a:pt x="447" y="32"/>
                    <a:pt x="439" y="33"/>
                    <a:pt x="438" y="33"/>
                  </a:cubicBezTo>
                  <a:cubicBezTo>
                    <a:pt x="437" y="33"/>
                    <a:pt x="429" y="32"/>
                    <a:pt x="423" y="32"/>
                  </a:cubicBezTo>
                  <a:cubicBezTo>
                    <a:pt x="422" y="32"/>
                    <a:pt x="421" y="33"/>
                    <a:pt x="421" y="33"/>
                  </a:cubicBezTo>
                  <a:cubicBezTo>
                    <a:pt x="421" y="34"/>
                    <a:pt x="422" y="34"/>
                    <a:pt x="422" y="34"/>
                  </a:cubicBezTo>
                  <a:cubicBezTo>
                    <a:pt x="423" y="34"/>
                    <a:pt x="426" y="34"/>
                    <a:pt x="427" y="35"/>
                  </a:cubicBezTo>
                  <a:cubicBezTo>
                    <a:pt x="431" y="36"/>
                    <a:pt x="432" y="38"/>
                    <a:pt x="432" y="42"/>
                  </a:cubicBezTo>
                  <a:cubicBezTo>
                    <a:pt x="432" y="46"/>
                    <a:pt x="432" y="50"/>
                    <a:pt x="432" y="70"/>
                  </a:cubicBezTo>
                  <a:cubicBezTo>
                    <a:pt x="432" y="89"/>
                    <a:pt x="432" y="89"/>
                    <a:pt x="432" y="89"/>
                  </a:cubicBezTo>
                  <a:cubicBezTo>
                    <a:pt x="432" y="108"/>
                    <a:pt x="437" y="117"/>
                    <a:pt x="444" y="123"/>
                  </a:cubicBezTo>
                  <a:cubicBezTo>
                    <a:pt x="453" y="131"/>
                    <a:pt x="466" y="132"/>
                    <a:pt x="470" y="132"/>
                  </a:cubicBezTo>
                  <a:cubicBezTo>
                    <a:pt x="478" y="132"/>
                    <a:pt x="488" y="131"/>
                    <a:pt x="497" y="122"/>
                  </a:cubicBezTo>
                  <a:close/>
                  <a:moveTo>
                    <a:pt x="201" y="49"/>
                  </a:moveTo>
                  <a:cubicBezTo>
                    <a:pt x="202" y="49"/>
                    <a:pt x="203" y="49"/>
                    <a:pt x="205" y="49"/>
                  </a:cubicBezTo>
                  <a:cubicBezTo>
                    <a:pt x="207" y="50"/>
                    <a:pt x="208" y="51"/>
                    <a:pt x="208" y="55"/>
                  </a:cubicBezTo>
                  <a:cubicBezTo>
                    <a:pt x="209" y="59"/>
                    <a:pt x="209" y="62"/>
                    <a:pt x="209" y="79"/>
                  </a:cubicBezTo>
                  <a:cubicBezTo>
                    <a:pt x="209" y="98"/>
                    <a:pt x="209" y="98"/>
                    <a:pt x="209" y="98"/>
                  </a:cubicBezTo>
                  <a:cubicBezTo>
                    <a:pt x="209" y="109"/>
                    <a:pt x="208" y="118"/>
                    <a:pt x="208" y="122"/>
                  </a:cubicBezTo>
                  <a:cubicBezTo>
                    <a:pt x="208" y="125"/>
                    <a:pt x="207" y="127"/>
                    <a:pt x="205" y="128"/>
                  </a:cubicBezTo>
                  <a:cubicBezTo>
                    <a:pt x="204" y="128"/>
                    <a:pt x="203" y="128"/>
                    <a:pt x="201" y="128"/>
                  </a:cubicBezTo>
                  <a:cubicBezTo>
                    <a:pt x="201" y="128"/>
                    <a:pt x="201" y="129"/>
                    <a:pt x="201" y="129"/>
                  </a:cubicBezTo>
                  <a:cubicBezTo>
                    <a:pt x="201" y="130"/>
                    <a:pt x="201" y="130"/>
                    <a:pt x="202" y="130"/>
                  </a:cubicBezTo>
                  <a:cubicBezTo>
                    <a:pt x="206" y="130"/>
                    <a:pt x="213" y="130"/>
                    <a:pt x="214" y="130"/>
                  </a:cubicBezTo>
                  <a:cubicBezTo>
                    <a:pt x="214" y="130"/>
                    <a:pt x="222" y="130"/>
                    <a:pt x="228" y="130"/>
                  </a:cubicBezTo>
                  <a:cubicBezTo>
                    <a:pt x="229" y="130"/>
                    <a:pt x="230" y="130"/>
                    <a:pt x="230" y="129"/>
                  </a:cubicBezTo>
                  <a:cubicBezTo>
                    <a:pt x="230" y="129"/>
                    <a:pt x="229" y="128"/>
                    <a:pt x="229" y="128"/>
                  </a:cubicBezTo>
                  <a:cubicBezTo>
                    <a:pt x="228" y="128"/>
                    <a:pt x="225" y="128"/>
                    <a:pt x="224" y="128"/>
                  </a:cubicBezTo>
                  <a:cubicBezTo>
                    <a:pt x="220" y="127"/>
                    <a:pt x="220" y="125"/>
                    <a:pt x="219" y="122"/>
                  </a:cubicBezTo>
                  <a:cubicBezTo>
                    <a:pt x="219" y="118"/>
                    <a:pt x="219" y="109"/>
                    <a:pt x="219" y="98"/>
                  </a:cubicBezTo>
                  <a:cubicBezTo>
                    <a:pt x="219" y="79"/>
                    <a:pt x="219" y="79"/>
                    <a:pt x="219" y="79"/>
                  </a:cubicBezTo>
                  <a:cubicBezTo>
                    <a:pt x="219" y="62"/>
                    <a:pt x="219" y="59"/>
                    <a:pt x="219" y="55"/>
                  </a:cubicBezTo>
                  <a:cubicBezTo>
                    <a:pt x="219" y="51"/>
                    <a:pt x="220" y="50"/>
                    <a:pt x="223" y="49"/>
                  </a:cubicBezTo>
                  <a:cubicBezTo>
                    <a:pt x="224" y="49"/>
                    <a:pt x="225" y="49"/>
                    <a:pt x="226" y="49"/>
                  </a:cubicBezTo>
                  <a:cubicBezTo>
                    <a:pt x="226" y="49"/>
                    <a:pt x="227" y="48"/>
                    <a:pt x="227" y="48"/>
                  </a:cubicBezTo>
                  <a:cubicBezTo>
                    <a:pt x="227" y="47"/>
                    <a:pt x="226" y="47"/>
                    <a:pt x="225" y="47"/>
                  </a:cubicBezTo>
                  <a:cubicBezTo>
                    <a:pt x="222" y="47"/>
                    <a:pt x="214" y="47"/>
                    <a:pt x="214" y="47"/>
                  </a:cubicBezTo>
                  <a:cubicBezTo>
                    <a:pt x="213" y="47"/>
                    <a:pt x="206" y="47"/>
                    <a:pt x="202" y="47"/>
                  </a:cubicBezTo>
                  <a:cubicBezTo>
                    <a:pt x="201" y="47"/>
                    <a:pt x="200" y="47"/>
                    <a:pt x="200" y="48"/>
                  </a:cubicBezTo>
                  <a:cubicBezTo>
                    <a:pt x="200" y="48"/>
                    <a:pt x="201" y="49"/>
                    <a:pt x="201" y="49"/>
                  </a:cubicBezTo>
                  <a:close/>
                  <a:moveTo>
                    <a:pt x="127" y="184"/>
                  </a:moveTo>
                  <a:cubicBezTo>
                    <a:pt x="126" y="184"/>
                    <a:pt x="126" y="184"/>
                    <a:pt x="125" y="184"/>
                  </a:cubicBezTo>
                  <a:cubicBezTo>
                    <a:pt x="124" y="184"/>
                    <a:pt x="123" y="184"/>
                    <a:pt x="121" y="182"/>
                  </a:cubicBezTo>
                  <a:cubicBezTo>
                    <a:pt x="119" y="180"/>
                    <a:pt x="116" y="176"/>
                    <a:pt x="113" y="173"/>
                  </a:cubicBezTo>
                  <a:cubicBezTo>
                    <a:pt x="117" y="170"/>
                    <a:pt x="118" y="167"/>
                    <a:pt x="118" y="164"/>
                  </a:cubicBezTo>
                  <a:cubicBezTo>
                    <a:pt x="118" y="162"/>
                    <a:pt x="116" y="160"/>
                    <a:pt x="115" y="159"/>
                  </a:cubicBezTo>
                  <a:cubicBezTo>
                    <a:pt x="114" y="158"/>
                    <a:pt x="111" y="158"/>
                    <a:pt x="109" y="158"/>
                  </a:cubicBezTo>
                  <a:cubicBezTo>
                    <a:pt x="107" y="158"/>
                    <a:pt x="104" y="158"/>
                    <a:pt x="104" y="158"/>
                  </a:cubicBezTo>
                  <a:cubicBezTo>
                    <a:pt x="104" y="158"/>
                    <a:pt x="101" y="158"/>
                    <a:pt x="100" y="158"/>
                  </a:cubicBezTo>
                  <a:cubicBezTo>
                    <a:pt x="99" y="158"/>
                    <a:pt x="99" y="158"/>
                    <a:pt x="99" y="158"/>
                  </a:cubicBezTo>
                  <a:cubicBezTo>
                    <a:pt x="99" y="158"/>
                    <a:pt x="99" y="159"/>
                    <a:pt x="99" y="159"/>
                  </a:cubicBezTo>
                  <a:cubicBezTo>
                    <a:pt x="100" y="159"/>
                    <a:pt x="100" y="159"/>
                    <a:pt x="101" y="159"/>
                  </a:cubicBezTo>
                  <a:cubicBezTo>
                    <a:pt x="102" y="159"/>
                    <a:pt x="102" y="159"/>
                    <a:pt x="102" y="161"/>
                  </a:cubicBezTo>
                  <a:cubicBezTo>
                    <a:pt x="102" y="162"/>
                    <a:pt x="102" y="163"/>
                    <a:pt x="102" y="168"/>
                  </a:cubicBezTo>
                  <a:cubicBezTo>
                    <a:pt x="102" y="175"/>
                    <a:pt x="102" y="175"/>
                    <a:pt x="102" y="175"/>
                  </a:cubicBezTo>
                  <a:cubicBezTo>
                    <a:pt x="102" y="178"/>
                    <a:pt x="102" y="181"/>
                    <a:pt x="102" y="182"/>
                  </a:cubicBezTo>
                  <a:cubicBezTo>
                    <a:pt x="102" y="183"/>
                    <a:pt x="102" y="184"/>
                    <a:pt x="101" y="184"/>
                  </a:cubicBezTo>
                  <a:cubicBezTo>
                    <a:pt x="101" y="184"/>
                    <a:pt x="100" y="184"/>
                    <a:pt x="100" y="184"/>
                  </a:cubicBezTo>
                  <a:cubicBezTo>
                    <a:pt x="100" y="184"/>
                    <a:pt x="100" y="185"/>
                    <a:pt x="100" y="185"/>
                  </a:cubicBezTo>
                  <a:cubicBezTo>
                    <a:pt x="100" y="185"/>
                    <a:pt x="100" y="185"/>
                    <a:pt x="100" y="185"/>
                  </a:cubicBezTo>
                  <a:cubicBezTo>
                    <a:pt x="101" y="185"/>
                    <a:pt x="104" y="185"/>
                    <a:pt x="104" y="185"/>
                  </a:cubicBezTo>
                  <a:cubicBezTo>
                    <a:pt x="104" y="185"/>
                    <a:pt x="106" y="185"/>
                    <a:pt x="108" y="185"/>
                  </a:cubicBezTo>
                  <a:cubicBezTo>
                    <a:pt x="109" y="185"/>
                    <a:pt x="109" y="185"/>
                    <a:pt x="109" y="185"/>
                  </a:cubicBezTo>
                  <a:cubicBezTo>
                    <a:pt x="109" y="185"/>
                    <a:pt x="109" y="184"/>
                    <a:pt x="109" y="184"/>
                  </a:cubicBezTo>
                  <a:cubicBezTo>
                    <a:pt x="108" y="184"/>
                    <a:pt x="107" y="184"/>
                    <a:pt x="107" y="184"/>
                  </a:cubicBezTo>
                  <a:cubicBezTo>
                    <a:pt x="106" y="184"/>
                    <a:pt x="106" y="183"/>
                    <a:pt x="105" y="182"/>
                  </a:cubicBezTo>
                  <a:cubicBezTo>
                    <a:pt x="105" y="181"/>
                    <a:pt x="105" y="178"/>
                    <a:pt x="105" y="175"/>
                  </a:cubicBezTo>
                  <a:cubicBezTo>
                    <a:pt x="105" y="174"/>
                    <a:pt x="105" y="174"/>
                    <a:pt x="105" y="174"/>
                  </a:cubicBezTo>
                  <a:cubicBezTo>
                    <a:pt x="105" y="174"/>
                    <a:pt x="105" y="173"/>
                    <a:pt x="106" y="173"/>
                  </a:cubicBezTo>
                  <a:cubicBezTo>
                    <a:pt x="110" y="174"/>
                    <a:pt x="110" y="174"/>
                    <a:pt x="110" y="174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112" y="175"/>
                    <a:pt x="113" y="177"/>
                    <a:pt x="115" y="179"/>
                  </a:cubicBezTo>
                  <a:cubicBezTo>
                    <a:pt x="117" y="182"/>
                    <a:pt x="118" y="183"/>
                    <a:pt x="120" y="184"/>
                  </a:cubicBezTo>
                  <a:cubicBezTo>
                    <a:pt x="121" y="185"/>
                    <a:pt x="122" y="185"/>
                    <a:pt x="124" y="185"/>
                  </a:cubicBezTo>
                  <a:cubicBezTo>
                    <a:pt x="126" y="185"/>
                    <a:pt x="126" y="185"/>
                    <a:pt x="126" y="185"/>
                  </a:cubicBezTo>
                  <a:cubicBezTo>
                    <a:pt x="127" y="185"/>
                    <a:pt x="127" y="185"/>
                    <a:pt x="127" y="185"/>
                  </a:cubicBezTo>
                  <a:cubicBezTo>
                    <a:pt x="127" y="185"/>
                    <a:pt x="127" y="184"/>
                    <a:pt x="127" y="184"/>
                  </a:cubicBezTo>
                  <a:close/>
                  <a:moveTo>
                    <a:pt x="112" y="172"/>
                  </a:moveTo>
                  <a:cubicBezTo>
                    <a:pt x="112" y="172"/>
                    <a:pt x="111" y="172"/>
                    <a:pt x="110" y="172"/>
                  </a:cubicBezTo>
                  <a:cubicBezTo>
                    <a:pt x="108" y="172"/>
                    <a:pt x="106" y="172"/>
                    <a:pt x="106" y="172"/>
                  </a:cubicBezTo>
                  <a:cubicBezTo>
                    <a:pt x="105" y="172"/>
                    <a:pt x="105" y="172"/>
                    <a:pt x="105" y="171"/>
                  </a:cubicBezTo>
                  <a:cubicBezTo>
                    <a:pt x="105" y="160"/>
                    <a:pt x="105" y="160"/>
                    <a:pt x="105" y="160"/>
                  </a:cubicBezTo>
                  <a:cubicBezTo>
                    <a:pt x="105" y="160"/>
                    <a:pt x="105" y="159"/>
                    <a:pt x="106" y="159"/>
                  </a:cubicBezTo>
                  <a:cubicBezTo>
                    <a:pt x="106" y="159"/>
                    <a:pt x="107" y="159"/>
                    <a:pt x="108" y="159"/>
                  </a:cubicBezTo>
                  <a:cubicBezTo>
                    <a:pt x="112" y="159"/>
                    <a:pt x="115" y="162"/>
                    <a:pt x="115" y="166"/>
                  </a:cubicBezTo>
                  <a:cubicBezTo>
                    <a:pt x="115" y="169"/>
                    <a:pt x="114" y="171"/>
                    <a:pt x="112" y="172"/>
                  </a:cubicBezTo>
                  <a:close/>
                  <a:moveTo>
                    <a:pt x="152" y="167"/>
                  </a:moveTo>
                  <a:cubicBezTo>
                    <a:pt x="151" y="166"/>
                    <a:pt x="151" y="166"/>
                    <a:pt x="151" y="166"/>
                  </a:cubicBezTo>
                  <a:cubicBezTo>
                    <a:pt x="146" y="163"/>
                    <a:pt x="145" y="161"/>
                    <a:pt x="145" y="159"/>
                  </a:cubicBezTo>
                  <a:cubicBezTo>
                    <a:pt x="145" y="156"/>
                    <a:pt x="148" y="154"/>
                    <a:pt x="151" y="154"/>
                  </a:cubicBezTo>
                  <a:cubicBezTo>
                    <a:pt x="154" y="154"/>
                    <a:pt x="156" y="156"/>
                    <a:pt x="156" y="156"/>
                  </a:cubicBezTo>
                  <a:cubicBezTo>
                    <a:pt x="156" y="157"/>
                    <a:pt x="156" y="158"/>
                    <a:pt x="156" y="158"/>
                  </a:cubicBezTo>
                  <a:cubicBezTo>
                    <a:pt x="156" y="159"/>
                    <a:pt x="156" y="159"/>
                    <a:pt x="157" y="159"/>
                  </a:cubicBezTo>
                  <a:cubicBezTo>
                    <a:pt x="157" y="159"/>
                    <a:pt x="157" y="159"/>
                    <a:pt x="157" y="158"/>
                  </a:cubicBezTo>
                  <a:cubicBezTo>
                    <a:pt x="157" y="155"/>
                    <a:pt x="157" y="154"/>
                    <a:pt x="157" y="154"/>
                  </a:cubicBezTo>
                  <a:cubicBezTo>
                    <a:pt x="157" y="153"/>
                    <a:pt x="157" y="153"/>
                    <a:pt x="157" y="153"/>
                  </a:cubicBezTo>
                  <a:cubicBezTo>
                    <a:pt x="156" y="153"/>
                    <a:pt x="156" y="153"/>
                    <a:pt x="155" y="153"/>
                  </a:cubicBezTo>
                  <a:cubicBezTo>
                    <a:pt x="154" y="153"/>
                    <a:pt x="153" y="153"/>
                    <a:pt x="151" y="153"/>
                  </a:cubicBezTo>
                  <a:cubicBezTo>
                    <a:pt x="146" y="153"/>
                    <a:pt x="143" y="156"/>
                    <a:pt x="143" y="160"/>
                  </a:cubicBezTo>
                  <a:cubicBezTo>
                    <a:pt x="143" y="163"/>
                    <a:pt x="144" y="166"/>
                    <a:pt x="148" y="169"/>
                  </a:cubicBezTo>
                  <a:cubicBezTo>
                    <a:pt x="150" y="171"/>
                    <a:pt x="150" y="171"/>
                    <a:pt x="150" y="171"/>
                  </a:cubicBezTo>
                  <a:cubicBezTo>
                    <a:pt x="154" y="174"/>
                    <a:pt x="155" y="175"/>
                    <a:pt x="155" y="178"/>
                  </a:cubicBezTo>
                  <a:cubicBezTo>
                    <a:pt x="155" y="181"/>
                    <a:pt x="153" y="184"/>
                    <a:pt x="149" y="184"/>
                  </a:cubicBezTo>
                  <a:cubicBezTo>
                    <a:pt x="146" y="184"/>
                    <a:pt x="143" y="183"/>
                    <a:pt x="143" y="180"/>
                  </a:cubicBezTo>
                  <a:cubicBezTo>
                    <a:pt x="143" y="179"/>
                    <a:pt x="143" y="179"/>
                    <a:pt x="143" y="178"/>
                  </a:cubicBezTo>
                  <a:cubicBezTo>
                    <a:pt x="143" y="178"/>
                    <a:pt x="142" y="178"/>
                    <a:pt x="142" y="178"/>
                  </a:cubicBezTo>
                  <a:cubicBezTo>
                    <a:pt x="142" y="178"/>
                    <a:pt x="142" y="178"/>
                    <a:pt x="142" y="178"/>
                  </a:cubicBezTo>
                  <a:cubicBezTo>
                    <a:pt x="142" y="179"/>
                    <a:pt x="142" y="181"/>
                    <a:pt x="142" y="183"/>
                  </a:cubicBezTo>
                  <a:cubicBezTo>
                    <a:pt x="142" y="184"/>
                    <a:pt x="142" y="184"/>
                    <a:pt x="142" y="184"/>
                  </a:cubicBezTo>
                  <a:cubicBezTo>
                    <a:pt x="144" y="185"/>
                    <a:pt x="146" y="186"/>
                    <a:pt x="148" y="186"/>
                  </a:cubicBezTo>
                  <a:cubicBezTo>
                    <a:pt x="150" y="186"/>
                    <a:pt x="152" y="185"/>
                    <a:pt x="154" y="184"/>
                  </a:cubicBezTo>
                  <a:cubicBezTo>
                    <a:pt x="157" y="182"/>
                    <a:pt x="158" y="179"/>
                    <a:pt x="158" y="177"/>
                  </a:cubicBezTo>
                  <a:cubicBezTo>
                    <a:pt x="158" y="173"/>
                    <a:pt x="157" y="171"/>
                    <a:pt x="152" y="167"/>
                  </a:cubicBezTo>
                  <a:close/>
                  <a:moveTo>
                    <a:pt x="183" y="180"/>
                  </a:moveTo>
                  <a:cubicBezTo>
                    <a:pt x="182" y="180"/>
                    <a:pt x="182" y="180"/>
                    <a:pt x="182" y="180"/>
                  </a:cubicBezTo>
                  <a:cubicBezTo>
                    <a:pt x="182" y="181"/>
                    <a:pt x="182" y="182"/>
                    <a:pt x="181" y="182"/>
                  </a:cubicBezTo>
                  <a:cubicBezTo>
                    <a:pt x="181" y="183"/>
                    <a:pt x="179" y="184"/>
                    <a:pt x="177" y="184"/>
                  </a:cubicBezTo>
                  <a:cubicBezTo>
                    <a:pt x="174" y="184"/>
                    <a:pt x="173" y="183"/>
                    <a:pt x="172" y="183"/>
                  </a:cubicBezTo>
                  <a:cubicBezTo>
                    <a:pt x="171" y="182"/>
                    <a:pt x="171" y="180"/>
                    <a:pt x="171" y="175"/>
                  </a:cubicBezTo>
                  <a:cubicBezTo>
                    <a:pt x="171" y="168"/>
                    <a:pt x="171" y="168"/>
                    <a:pt x="171" y="168"/>
                  </a:cubicBezTo>
                  <a:cubicBezTo>
                    <a:pt x="171" y="163"/>
                    <a:pt x="171" y="162"/>
                    <a:pt x="171" y="161"/>
                  </a:cubicBezTo>
                  <a:cubicBezTo>
                    <a:pt x="171" y="159"/>
                    <a:pt x="172" y="159"/>
                    <a:pt x="173" y="159"/>
                  </a:cubicBezTo>
                  <a:cubicBezTo>
                    <a:pt x="173" y="159"/>
                    <a:pt x="174" y="158"/>
                    <a:pt x="174" y="158"/>
                  </a:cubicBezTo>
                  <a:cubicBezTo>
                    <a:pt x="174" y="158"/>
                    <a:pt x="174" y="158"/>
                    <a:pt x="174" y="158"/>
                  </a:cubicBezTo>
                  <a:cubicBezTo>
                    <a:pt x="174" y="158"/>
                    <a:pt x="174" y="158"/>
                    <a:pt x="174" y="158"/>
                  </a:cubicBezTo>
                  <a:cubicBezTo>
                    <a:pt x="173" y="158"/>
                    <a:pt x="170" y="158"/>
                    <a:pt x="170" y="158"/>
                  </a:cubicBezTo>
                  <a:cubicBezTo>
                    <a:pt x="169" y="158"/>
                    <a:pt x="167" y="158"/>
                    <a:pt x="165" y="158"/>
                  </a:cubicBezTo>
                  <a:cubicBezTo>
                    <a:pt x="165" y="158"/>
                    <a:pt x="165" y="158"/>
                    <a:pt x="165" y="158"/>
                  </a:cubicBezTo>
                  <a:cubicBezTo>
                    <a:pt x="165" y="158"/>
                    <a:pt x="165" y="159"/>
                    <a:pt x="165" y="159"/>
                  </a:cubicBezTo>
                  <a:cubicBezTo>
                    <a:pt x="165" y="159"/>
                    <a:pt x="166" y="159"/>
                    <a:pt x="166" y="159"/>
                  </a:cubicBezTo>
                  <a:cubicBezTo>
                    <a:pt x="168" y="159"/>
                    <a:pt x="168" y="159"/>
                    <a:pt x="168" y="161"/>
                  </a:cubicBezTo>
                  <a:cubicBezTo>
                    <a:pt x="168" y="162"/>
                    <a:pt x="168" y="163"/>
                    <a:pt x="168" y="168"/>
                  </a:cubicBezTo>
                  <a:cubicBezTo>
                    <a:pt x="168" y="175"/>
                    <a:pt x="168" y="175"/>
                    <a:pt x="168" y="175"/>
                  </a:cubicBezTo>
                  <a:cubicBezTo>
                    <a:pt x="168" y="178"/>
                    <a:pt x="168" y="181"/>
                    <a:pt x="168" y="182"/>
                  </a:cubicBezTo>
                  <a:cubicBezTo>
                    <a:pt x="168" y="183"/>
                    <a:pt x="168" y="184"/>
                    <a:pt x="167" y="184"/>
                  </a:cubicBezTo>
                  <a:cubicBezTo>
                    <a:pt x="166" y="184"/>
                    <a:pt x="166" y="184"/>
                    <a:pt x="166" y="184"/>
                  </a:cubicBezTo>
                  <a:cubicBezTo>
                    <a:pt x="165" y="184"/>
                    <a:pt x="165" y="185"/>
                    <a:pt x="165" y="185"/>
                  </a:cubicBezTo>
                  <a:cubicBezTo>
                    <a:pt x="165" y="185"/>
                    <a:pt x="166" y="185"/>
                    <a:pt x="166" y="185"/>
                  </a:cubicBezTo>
                  <a:cubicBezTo>
                    <a:pt x="167" y="185"/>
                    <a:pt x="167" y="185"/>
                    <a:pt x="168" y="185"/>
                  </a:cubicBezTo>
                  <a:cubicBezTo>
                    <a:pt x="169" y="185"/>
                    <a:pt x="169" y="185"/>
                    <a:pt x="170" y="185"/>
                  </a:cubicBezTo>
                  <a:cubicBezTo>
                    <a:pt x="171" y="185"/>
                    <a:pt x="172" y="185"/>
                    <a:pt x="174" y="185"/>
                  </a:cubicBezTo>
                  <a:cubicBezTo>
                    <a:pt x="175" y="185"/>
                    <a:pt x="177" y="185"/>
                    <a:pt x="180" y="185"/>
                  </a:cubicBezTo>
                  <a:cubicBezTo>
                    <a:pt x="182" y="185"/>
                    <a:pt x="182" y="185"/>
                    <a:pt x="182" y="184"/>
                  </a:cubicBezTo>
                  <a:cubicBezTo>
                    <a:pt x="183" y="183"/>
                    <a:pt x="183" y="181"/>
                    <a:pt x="183" y="180"/>
                  </a:cubicBezTo>
                  <a:cubicBezTo>
                    <a:pt x="183" y="180"/>
                    <a:pt x="183" y="180"/>
                    <a:pt x="183" y="180"/>
                  </a:cubicBezTo>
                  <a:close/>
                  <a:moveTo>
                    <a:pt x="34" y="153"/>
                  </a:moveTo>
                  <a:cubicBezTo>
                    <a:pt x="34" y="153"/>
                    <a:pt x="34" y="153"/>
                    <a:pt x="34" y="153"/>
                  </a:cubicBezTo>
                  <a:cubicBezTo>
                    <a:pt x="33" y="153"/>
                    <a:pt x="30" y="153"/>
                    <a:pt x="30" y="153"/>
                  </a:cubicBezTo>
                  <a:cubicBezTo>
                    <a:pt x="29" y="153"/>
                    <a:pt x="28" y="153"/>
                    <a:pt x="27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4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5"/>
                  </a:cubicBezTo>
                  <a:cubicBezTo>
                    <a:pt x="27" y="156"/>
                    <a:pt x="27" y="156"/>
                    <a:pt x="27" y="157"/>
                  </a:cubicBezTo>
                  <a:cubicBezTo>
                    <a:pt x="26" y="159"/>
                    <a:pt x="20" y="168"/>
                    <a:pt x="20" y="170"/>
                  </a:cubicBezTo>
                  <a:cubicBezTo>
                    <a:pt x="19" y="168"/>
                    <a:pt x="13" y="157"/>
                    <a:pt x="12" y="156"/>
                  </a:cubicBezTo>
                  <a:cubicBezTo>
                    <a:pt x="12" y="156"/>
                    <a:pt x="11" y="155"/>
                    <a:pt x="11" y="155"/>
                  </a:cubicBezTo>
                  <a:cubicBezTo>
                    <a:pt x="11" y="154"/>
                    <a:pt x="12" y="154"/>
                    <a:pt x="12" y="154"/>
                  </a:cubicBezTo>
                  <a:cubicBezTo>
                    <a:pt x="12" y="154"/>
                    <a:pt x="13" y="154"/>
                    <a:pt x="13" y="153"/>
                  </a:cubicBezTo>
                  <a:cubicBezTo>
                    <a:pt x="13" y="153"/>
                    <a:pt x="13" y="153"/>
                    <a:pt x="12" y="153"/>
                  </a:cubicBezTo>
                  <a:cubicBezTo>
                    <a:pt x="10" y="153"/>
                    <a:pt x="9" y="153"/>
                    <a:pt x="9" y="153"/>
                  </a:cubicBezTo>
                  <a:cubicBezTo>
                    <a:pt x="8" y="153"/>
                    <a:pt x="5" y="153"/>
                    <a:pt x="4" y="153"/>
                  </a:cubicBezTo>
                  <a:cubicBezTo>
                    <a:pt x="4" y="153"/>
                    <a:pt x="4" y="153"/>
                    <a:pt x="4" y="153"/>
                  </a:cubicBezTo>
                  <a:cubicBezTo>
                    <a:pt x="4" y="154"/>
                    <a:pt x="4" y="154"/>
                    <a:pt x="4" y="154"/>
                  </a:cubicBezTo>
                  <a:cubicBezTo>
                    <a:pt x="5" y="154"/>
                    <a:pt x="5" y="154"/>
                    <a:pt x="6" y="154"/>
                  </a:cubicBezTo>
                  <a:cubicBezTo>
                    <a:pt x="7" y="155"/>
                    <a:pt x="8" y="156"/>
                    <a:pt x="9" y="158"/>
                  </a:cubicBezTo>
                  <a:cubicBezTo>
                    <a:pt x="10" y="160"/>
                    <a:pt x="16" y="169"/>
                    <a:pt x="16" y="170"/>
                  </a:cubicBezTo>
                  <a:cubicBezTo>
                    <a:pt x="17" y="171"/>
                    <a:pt x="17" y="172"/>
                    <a:pt x="17" y="174"/>
                  </a:cubicBezTo>
                  <a:cubicBezTo>
                    <a:pt x="17" y="178"/>
                    <a:pt x="17" y="178"/>
                    <a:pt x="17" y="178"/>
                  </a:cubicBezTo>
                  <a:cubicBezTo>
                    <a:pt x="17" y="178"/>
                    <a:pt x="17" y="180"/>
                    <a:pt x="17" y="182"/>
                  </a:cubicBezTo>
                  <a:cubicBezTo>
                    <a:pt x="17" y="183"/>
                    <a:pt x="17" y="184"/>
                    <a:pt x="16" y="184"/>
                  </a:cubicBezTo>
                  <a:cubicBezTo>
                    <a:pt x="15" y="184"/>
                    <a:pt x="15" y="184"/>
                    <a:pt x="15" y="184"/>
                  </a:cubicBezTo>
                  <a:cubicBezTo>
                    <a:pt x="14" y="184"/>
                    <a:pt x="14" y="184"/>
                    <a:pt x="14" y="185"/>
                  </a:cubicBezTo>
                  <a:cubicBezTo>
                    <a:pt x="14" y="185"/>
                    <a:pt x="14" y="185"/>
                    <a:pt x="15" y="185"/>
                  </a:cubicBezTo>
                  <a:cubicBezTo>
                    <a:pt x="16" y="185"/>
                    <a:pt x="19" y="185"/>
                    <a:pt x="19" y="185"/>
                  </a:cubicBezTo>
                  <a:cubicBezTo>
                    <a:pt x="19" y="185"/>
                    <a:pt x="22" y="185"/>
                    <a:pt x="24" y="185"/>
                  </a:cubicBezTo>
                  <a:cubicBezTo>
                    <a:pt x="25" y="185"/>
                    <a:pt x="25" y="185"/>
                    <a:pt x="25" y="185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4" y="184"/>
                    <a:pt x="23" y="184"/>
                    <a:pt x="23" y="184"/>
                  </a:cubicBezTo>
                  <a:cubicBezTo>
                    <a:pt x="21" y="184"/>
                    <a:pt x="21" y="183"/>
                    <a:pt x="21" y="182"/>
                  </a:cubicBezTo>
                  <a:cubicBezTo>
                    <a:pt x="21" y="180"/>
                    <a:pt x="21" y="178"/>
                    <a:pt x="21" y="178"/>
                  </a:cubicBezTo>
                  <a:cubicBezTo>
                    <a:pt x="21" y="174"/>
                    <a:pt x="21" y="174"/>
                    <a:pt x="21" y="174"/>
                  </a:cubicBezTo>
                  <a:cubicBezTo>
                    <a:pt x="21" y="173"/>
                    <a:pt x="21" y="171"/>
                    <a:pt x="21" y="170"/>
                  </a:cubicBezTo>
                  <a:cubicBezTo>
                    <a:pt x="22" y="168"/>
                    <a:pt x="28" y="158"/>
                    <a:pt x="29" y="157"/>
                  </a:cubicBezTo>
                  <a:cubicBezTo>
                    <a:pt x="30" y="155"/>
                    <a:pt x="31" y="155"/>
                    <a:pt x="32" y="154"/>
                  </a:cubicBezTo>
                  <a:cubicBezTo>
                    <a:pt x="32" y="154"/>
                    <a:pt x="33" y="154"/>
                    <a:pt x="34" y="154"/>
                  </a:cubicBezTo>
                  <a:cubicBezTo>
                    <a:pt x="34" y="154"/>
                    <a:pt x="34" y="154"/>
                    <a:pt x="34" y="153"/>
                  </a:cubicBezTo>
                  <a:close/>
                  <a:moveTo>
                    <a:pt x="48" y="157"/>
                  </a:moveTo>
                  <a:cubicBezTo>
                    <a:pt x="38" y="157"/>
                    <a:pt x="33" y="166"/>
                    <a:pt x="33" y="171"/>
                  </a:cubicBezTo>
                  <a:cubicBezTo>
                    <a:pt x="33" y="178"/>
                    <a:pt x="38" y="185"/>
                    <a:pt x="48" y="185"/>
                  </a:cubicBezTo>
                  <a:cubicBezTo>
                    <a:pt x="57" y="185"/>
                    <a:pt x="63" y="179"/>
                    <a:pt x="63" y="171"/>
                  </a:cubicBezTo>
                  <a:cubicBezTo>
                    <a:pt x="63" y="163"/>
                    <a:pt x="56" y="157"/>
                    <a:pt x="48" y="157"/>
                  </a:cubicBezTo>
                  <a:close/>
                  <a:moveTo>
                    <a:pt x="49" y="184"/>
                  </a:moveTo>
                  <a:cubicBezTo>
                    <a:pt x="42" y="184"/>
                    <a:pt x="37" y="179"/>
                    <a:pt x="37" y="170"/>
                  </a:cubicBezTo>
                  <a:cubicBezTo>
                    <a:pt x="37" y="163"/>
                    <a:pt x="42" y="159"/>
                    <a:pt x="48" y="159"/>
                  </a:cubicBezTo>
                  <a:cubicBezTo>
                    <a:pt x="54" y="159"/>
                    <a:pt x="59" y="163"/>
                    <a:pt x="59" y="172"/>
                  </a:cubicBezTo>
                  <a:cubicBezTo>
                    <a:pt x="59" y="182"/>
                    <a:pt x="52" y="184"/>
                    <a:pt x="49" y="184"/>
                  </a:cubicBezTo>
                  <a:close/>
                  <a:moveTo>
                    <a:pt x="94" y="158"/>
                  </a:moveTo>
                  <a:cubicBezTo>
                    <a:pt x="92" y="158"/>
                    <a:pt x="91" y="158"/>
                    <a:pt x="90" y="158"/>
                  </a:cubicBezTo>
                  <a:cubicBezTo>
                    <a:pt x="90" y="158"/>
                    <a:pt x="88" y="158"/>
                    <a:pt x="86" y="158"/>
                  </a:cubicBezTo>
                  <a:cubicBezTo>
                    <a:pt x="86" y="158"/>
                    <a:pt x="86" y="158"/>
                    <a:pt x="86" y="158"/>
                  </a:cubicBezTo>
                  <a:cubicBezTo>
                    <a:pt x="86" y="158"/>
                    <a:pt x="86" y="159"/>
                    <a:pt x="86" y="159"/>
                  </a:cubicBezTo>
                  <a:cubicBezTo>
                    <a:pt x="86" y="159"/>
                    <a:pt x="87" y="159"/>
                    <a:pt x="87" y="159"/>
                  </a:cubicBezTo>
                  <a:cubicBezTo>
                    <a:pt x="89" y="159"/>
                    <a:pt x="89" y="159"/>
                    <a:pt x="89" y="161"/>
                  </a:cubicBezTo>
                  <a:cubicBezTo>
                    <a:pt x="89" y="162"/>
                    <a:pt x="89" y="163"/>
                    <a:pt x="89" y="168"/>
                  </a:cubicBezTo>
                  <a:cubicBezTo>
                    <a:pt x="89" y="173"/>
                    <a:pt x="89" y="173"/>
                    <a:pt x="89" y="173"/>
                  </a:cubicBezTo>
                  <a:cubicBezTo>
                    <a:pt x="89" y="176"/>
                    <a:pt x="89" y="179"/>
                    <a:pt x="87" y="181"/>
                  </a:cubicBezTo>
                  <a:cubicBezTo>
                    <a:pt x="86" y="183"/>
                    <a:pt x="83" y="184"/>
                    <a:pt x="81" y="184"/>
                  </a:cubicBezTo>
                  <a:cubicBezTo>
                    <a:pt x="79" y="184"/>
                    <a:pt x="77" y="184"/>
                    <a:pt x="76" y="182"/>
                  </a:cubicBezTo>
                  <a:cubicBezTo>
                    <a:pt x="74" y="181"/>
                    <a:pt x="73" y="178"/>
                    <a:pt x="73" y="173"/>
                  </a:cubicBezTo>
                  <a:cubicBezTo>
                    <a:pt x="73" y="168"/>
                    <a:pt x="73" y="168"/>
                    <a:pt x="73" y="168"/>
                  </a:cubicBezTo>
                  <a:cubicBezTo>
                    <a:pt x="73" y="163"/>
                    <a:pt x="73" y="162"/>
                    <a:pt x="73" y="161"/>
                  </a:cubicBezTo>
                  <a:cubicBezTo>
                    <a:pt x="73" y="159"/>
                    <a:pt x="73" y="159"/>
                    <a:pt x="74" y="159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5" y="159"/>
                    <a:pt x="76" y="158"/>
                    <a:pt x="76" y="158"/>
                  </a:cubicBezTo>
                  <a:cubicBezTo>
                    <a:pt x="76" y="158"/>
                    <a:pt x="75" y="158"/>
                    <a:pt x="75" y="158"/>
                  </a:cubicBezTo>
                  <a:cubicBezTo>
                    <a:pt x="74" y="158"/>
                    <a:pt x="72" y="158"/>
                    <a:pt x="71" y="158"/>
                  </a:cubicBezTo>
                  <a:cubicBezTo>
                    <a:pt x="71" y="158"/>
                    <a:pt x="69" y="158"/>
                    <a:pt x="67" y="158"/>
                  </a:cubicBezTo>
                  <a:cubicBezTo>
                    <a:pt x="67" y="158"/>
                    <a:pt x="66" y="158"/>
                    <a:pt x="66" y="158"/>
                  </a:cubicBezTo>
                  <a:cubicBezTo>
                    <a:pt x="66" y="158"/>
                    <a:pt x="67" y="159"/>
                    <a:pt x="67" y="159"/>
                  </a:cubicBezTo>
                  <a:cubicBezTo>
                    <a:pt x="67" y="159"/>
                    <a:pt x="68" y="159"/>
                    <a:pt x="68" y="159"/>
                  </a:cubicBezTo>
                  <a:cubicBezTo>
                    <a:pt x="69" y="159"/>
                    <a:pt x="69" y="159"/>
                    <a:pt x="69" y="161"/>
                  </a:cubicBezTo>
                  <a:cubicBezTo>
                    <a:pt x="69" y="162"/>
                    <a:pt x="69" y="163"/>
                    <a:pt x="69" y="168"/>
                  </a:cubicBezTo>
                  <a:cubicBezTo>
                    <a:pt x="69" y="174"/>
                    <a:pt x="69" y="174"/>
                    <a:pt x="69" y="174"/>
                  </a:cubicBezTo>
                  <a:cubicBezTo>
                    <a:pt x="69" y="179"/>
                    <a:pt x="71" y="181"/>
                    <a:pt x="73" y="183"/>
                  </a:cubicBezTo>
                  <a:cubicBezTo>
                    <a:pt x="75" y="185"/>
                    <a:pt x="79" y="185"/>
                    <a:pt x="80" y="185"/>
                  </a:cubicBezTo>
                  <a:cubicBezTo>
                    <a:pt x="83" y="185"/>
                    <a:pt x="85" y="185"/>
                    <a:pt x="88" y="183"/>
                  </a:cubicBezTo>
                  <a:cubicBezTo>
                    <a:pt x="91" y="180"/>
                    <a:pt x="92" y="176"/>
                    <a:pt x="92" y="172"/>
                  </a:cubicBezTo>
                  <a:cubicBezTo>
                    <a:pt x="92" y="168"/>
                    <a:pt x="92" y="168"/>
                    <a:pt x="92" y="168"/>
                  </a:cubicBezTo>
                  <a:cubicBezTo>
                    <a:pt x="92" y="163"/>
                    <a:pt x="92" y="162"/>
                    <a:pt x="92" y="161"/>
                  </a:cubicBezTo>
                  <a:cubicBezTo>
                    <a:pt x="92" y="159"/>
                    <a:pt x="92" y="159"/>
                    <a:pt x="93" y="159"/>
                  </a:cubicBezTo>
                  <a:cubicBezTo>
                    <a:pt x="93" y="159"/>
                    <a:pt x="94" y="159"/>
                    <a:pt x="94" y="159"/>
                  </a:cubicBezTo>
                  <a:cubicBezTo>
                    <a:pt x="94" y="159"/>
                    <a:pt x="94" y="158"/>
                    <a:pt x="94" y="158"/>
                  </a:cubicBezTo>
                  <a:cubicBezTo>
                    <a:pt x="94" y="158"/>
                    <a:pt x="94" y="158"/>
                    <a:pt x="94" y="158"/>
                  </a:cubicBezTo>
                  <a:close/>
                  <a:moveTo>
                    <a:pt x="246" y="172"/>
                  </a:moveTo>
                  <a:cubicBezTo>
                    <a:pt x="245" y="172"/>
                    <a:pt x="243" y="172"/>
                    <a:pt x="243" y="172"/>
                  </a:cubicBezTo>
                  <a:cubicBezTo>
                    <a:pt x="242" y="172"/>
                    <a:pt x="240" y="172"/>
                    <a:pt x="238" y="172"/>
                  </a:cubicBezTo>
                  <a:cubicBezTo>
                    <a:pt x="238" y="172"/>
                    <a:pt x="238" y="172"/>
                    <a:pt x="238" y="172"/>
                  </a:cubicBezTo>
                  <a:cubicBezTo>
                    <a:pt x="238" y="172"/>
                    <a:pt x="238" y="172"/>
                    <a:pt x="238" y="172"/>
                  </a:cubicBezTo>
                  <a:cubicBezTo>
                    <a:pt x="238" y="172"/>
                    <a:pt x="239" y="172"/>
                    <a:pt x="239" y="172"/>
                  </a:cubicBezTo>
                  <a:cubicBezTo>
                    <a:pt x="241" y="173"/>
                    <a:pt x="241" y="173"/>
                    <a:pt x="241" y="176"/>
                  </a:cubicBezTo>
                  <a:cubicBezTo>
                    <a:pt x="241" y="182"/>
                    <a:pt x="241" y="182"/>
                    <a:pt x="241" y="182"/>
                  </a:cubicBezTo>
                  <a:cubicBezTo>
                    <a:pt x="241" y="183"/>
                    <a:pt x="241" y="183"/>
                    <a:pt x="240" y="183"/>
                  </a:cubicBezTo>
                  <a:cubicBezTo>
                    <a:pt x="239" y="184"/>
                    <a:pt x="237" y="184"/>
                    <a:pt x="236" y="184"/>
                  </a:cubicBezTo>
                  <a:cubicBezTo>
                    <a:pt x="233" y="184"/>
                    <a:pt x="230" y="183"/>
                    <a:pt x="227" y="180"/>
                  </a:cubicBezTo>
                  <a:cubicBezTo>
                    <a:pt x="225" y="179"/>
                    <a:pt x="223" y="175"/>
                    <a:pt x="223" y="170"/>
                  </a:cubicBezTo>
                  <a:cubicBezTo>
                    <a:pt x="223" y="166"/>
                    <a:pt x="224" y="163"/>
                    <a:pt x="226" y="161"/>
                  </a:cubicBezTo>
                  <a:cubicBezTo>
                    <a:pt x="229" y="159"/>
                    <a:pt x="232" y="159"/>
                    <a:pt x="234" y="159"/>
                  </a:cubicBezTo>
                  <a:cubicBezTo>
                    <a:pt x="239" y="159"/>
                    <a:pt x="242" y="160"/>
                    <a:pt x="243" y="162"/>
                  </a:cubicBezTo>
                  <a:cubicBezTo>
                    <a:pt x="243" y="162"/>
                    <a:pt x="243" y="164"/>
                    <a:pt x="243" y="164"/>
                  </a:cubicBezTo>
                  <a:cubicBezTo>
                    <a:pt x="243" y="164"/>
                    <a:pt x="244" y="165"/>
                    <a:pt x="244" y="165"/>
                  </a:cubicBezTo>
                  <a:cubicBezTo>
                    <a:pt x="244" y="165"/>
                    <a:pt x="244" y="164"/>
                    <a:pt x="244" y="164"/>
                  </a:cubicBezTo>
                  <a:cubicBezTo>
                    <a:pt x="244" y="160"/>
                    <a:pt x="244" y="159"/>
                    <a:pt x="244" y="159"/>
                  </a:cubicBezTo>
                  <a:cubicBezTo>
                    <a:pt x="244" y="159"/>
                    <a:pt x="244" y="158"/>
                    <a:pt x="244" y="158"/>
                  </a:cubicBezTo>
                  <a:cubicBezTo>
                    <a:pt x="243" y="158"/>
                    <a:pt x="242" y="158"/>
                    <a:pt x="241" y="158"/>
                  </a:cubicBezTo>
                  <a:cubicBezTo>
                    <a:pt x="240" y="158"/>
                    <a:pt x="238" y="157"/>
                    <a:pt x="235" y="157"/>
                  </a:cubicBezTo>
                  <a:cubicBezTo>
                    <a:pt x="232" y="157"/>
                    <a:pt x="229" y="158"/>
                    <a:pt x="225" y="160"/>
                  </a:cubicBezTo>
                  <a:cubicBezTo>
                    <a:pt x="222" y="162"/>
                    <a:pt x="219" y="166"/>
                    <a:pt x="219" y="171"/>
                  </a:cubicBezTo>
                  <a:cubicBezTo>
                    <a:pt x="219" y="176"/>
                    <a:pt x="221" y="180"/>
                    <a:pt x="224" y="182"/>
                  </a:cubicBezTo>
                  <a:cubicBezTo>
                    <a:pt x="228" y="185"/>
                    <a:pt x="233" y="185"/>
                    <a:pt x="236" y="185"/>
                  </a:cubicBezTo>
                  <a:cubicBezTo>
                    <a:pt x="238" y="185"/>
                    <a:pt x="241" y="185"/>
                    <a:pt x="244" y="184"/>
                  </a:cubicBezTo>
                  <a:cubicBezTo>
                    <a:pt x="244" y="184"/>
                    <a:pt x="244" y="184"/>
                    <a:pt x="244" y="182"/>
                  </a:cubicBezTo>
                  <a:cubicBezTo>
                    <a:pt x="244" y="178"/>
                    <a:pt x="244" y="178"/>
                    <a:pt x="244" y="178"/>
                  </a:cubicBezTo>
                  <a:cubicBezTo>
                    <a:pt x="244" y="176"/>
                    <a:pt x="244" y="175"/>
                    <a:pt x="244" y="174"/>
                  </a:cubicBezTo>
                  <a:cubicBezTo>
                    <a:pt x="244" y="173"/>
                    <a:pt x="245" y="172"/>
                    <a:pt x="246" y="172"/>
                  </a:cubicBezTo>
                  <a:cubicBezTo>
                    <a:pt x="246" y="172"/>
                    <a:pt x="246" y="172"/>
                    <a:pt x="247" y="172"/>
                  </a:cubicBezTo>
                  <a:cubicBezTo>
                    <a:pt x="247" y="172"/>
                    <a:pt x="247" y="172"/>
                    <a:pt x="247" y="172"/>
                  </a:cubicBezTo>
                  <a:cubicBezTo>
                    <a:pt x="247" y="172"/>
                    <a:pt x="247" y="172"/>
                    <a:pt x="246" y="172"/>
                  </a:cubicBezTo>
                  <a:close/>
                  <a:moveTo>
                    <a:pt x="372" y="180"/>
                  </a:moveTo>
                  <a:cubicBezTo>
                    <a:pt x="372" y="180"/>
                    <a:pt x="372" y="180"/>
                    <a:pt x="372" y="181"/>
                  </a:cubicBezTo>
                  <a:cubicBezTo>
                    <a:pt x="371" y="182"/>
                    <a:pt x="371" y="183"/>
                    <a:pt x="370" y="183"/>
                  </a:cubicBezTo>
                  <a:cubicBezTo>
                    <a:pt x="369" y="184"/>
                    <a:pt x="367" y="184"/>
                    <a:pt x="366" y="184"/>
                  </a:cubicBezTo>
                  <a:cubicBezTo>
                    <a:pt x="363" y="184"/>
                    <a:pt x="362" y="183"/>
                    <a:pt x="362" y="181"/>
                  </a:cubicBezTo>
                  <a:cubicBezTo>
                    <a:pt x="362" y="180"/>
                    <a:pt x="362" y="176"/>
                    <a:pt x="362" y="175"/>
                  </a:cubicBezTo>
                  <a:cubicBezTo>
                    <a:pt x="362" y="172"/>
                    <a:pt x="362" y="172"/>
                    <a:pt x="362" y="172"/>
                  </a:cubicBezTo>
                  <a:cubicBezTo>
                    <a:pt x="362" y="171"/>
                    <a:pt x="362" y="171"/>
                    <a:pt x="362" y="171"/>
                  </a:cubicBezTo>
                  <a:cubicBezTo>
                    <a:pt x="363" y="171"/>
                    <a:pt x="367" y="171"/>
                    <a:pt x="368" y="172"/>
                  </a:cubicBezTo>
                  <a:cubicBezTo>
                    <a:pt x="369" y="172"/>
                    <a:pt x="369" y="172"/>
                    <a:pt x="370" y="173"/>
                  </a:cubicBezTo>
                  <a:cubicBezTo>
                    <a:pt x="370" y="173"/>
                    <a:pt x="370" y="173"/>
                    <a:pt x="370" y="174"/>
                  </a:cubicBezTo>
                  <a:cubicBezTo>
                    <a:pt x="370" y="174"/>
                    <a:pt x="370" y="174"/>
                    <a:pt x="370" y="174"/>
                  </a:cubicBezTo>
                  <a:cubicBezTo>
                    <a:pt x="370" y="174"/>
                    <a:pt x="370" y="174"/>
                    <a:pt x="370" y="173"/>
                  </a:cubicBezTo>
                  <a:cubicBezTo>
                    <a:pt x="370" y="173"/>
                    <a:pt x="370" y="172"/>
                    <a:pt x="370" y="171"/>
                  </a:cubicBezTo>
                  <a:cubicBezTo>
                    <a:pt x="371" y="170"/>
                    <a:pt x="371" y="169"/>
                    <a:pt x="371" y="169"/>
                  </a:cubicBezTo>
                  <a:cubicBezTo>
                    <a:pt x="371" y="169"/>
                    <a:pt x="371" y="169"/>
                    <a:pt x="371" y="169"/>
                  </a:cubicBezTo>
                  <a:cubicBezTo>
                    <a:pt x="370" y="169"/>
                    <a:pt x="370" y="169"/>
                    <a:pt x="370" y="169"/>
                  </a:cubicBezTo>
                  <a:cubicBezTo>
                    <a:pt x="370" y="170"/>
                    <a:pt x="369" y="170"/>
                    <a:pt x="368" y="170"/>
                  </a:cubicBezTo>
                  <a:cubicBezTo>
                    <a:pt x="367" y="170"/>
                    <a:pt x="362" y="170"/>
                    <a:pt x="362" y="170"/>
                  </a:cubicBezTo>
                  <a:cubicBezTo>
                    <a:pt x="362" y="170"/>
                    <a:pt x="362" y="170"/>
                    <a:pt x="362" y="170"/>
                  </a:cubicBezTo>
                  <a:cubicBezTo>
                    <a:pt x="362" y="160"/>
                    <a:pt x="362" y="160"/>
                    <a:pt x="362" y="160"/>
                  </a:cubicBezTo>
                  <a:cubicBezTo>
                    <a:pt x="362" y="160"/>
                    <a:pt x="362" y="159"/>
                    <a:pt x="362" y="159"/>
                  </a:cubicBezTo>
                  <a:cubicBezTo>
                    <a:pt x="362" y="159"/>
                    <a:pt x="367" y="159"/>
                    <a:pt x="367" y="160"/>
                  </a:cubicBezTo>
                  <a:cubicBezTo>
                    <a:pt x="369" y="160"/>
                    <a:pt x="370" y="160"/>
                    <a:pt x="370" y="161"/>
                  </a:cubicBezTo>
                  <a:cubicBezTo>
                    <a:pt x="370" y="161"/>
                    <a:pt x="370" y="162"/>
                    <a:pt x="370" y="162"/>
                  </a:cubicBezTo>
                  <a:cubicBezTo>
                    <a:pt x="370" y="162"/>
                    <a:pt x="370" y="162"/>
                    <a:pt x="370" y="162"/>
                  </a:cubicBezTo>
                  <a:cubicBezTo>
                    <a:pt x="371" y="162"/>
                    <a:pt x="371" y="162"/>
                    <a:pt x="371" y="162"/>
                  </a:cubicBezTo>
                  <a:cubicBezTo>
                    <a:pt x="371" y="162"/>
                    <a:pt x="371" y="160"/>
                    <a:pt x="371" y="160"/>
                  </a:cubicBezTo>
                  <a:cubicBezTo>
                    <a:pt x="371" y="159"/>
                    <a:pt x="371" y="158"/>
                    <a:pt x="371" y="158"/>
                  </a:cubicBezTo>
                  <a:cubicBezTo>
                    <a:pt x="371" y="158"/>
                    <a:pt x="371" y="158"/>
                    <a:pt x="371" y="158"/>
                  </a:cubicBezTo>
                  <a:cubicBezTo>
                    <a:pt x="371" y="158"/>
                    <a:pt x="371" y="158"/>
                    <a:pt x="371" y="158"/>
                  </a:cubicBezTo>
                  <a:cubicBezTo>
                    <a:pt x="370" y="158"/>
                    <a:pt x="370" y="158"/>
                    <a:pt x="369" y="158"/>
                  </a:cubicBezTo>
                  <a:cubicBezTo>
                    <a:pt x="368" y="158"/>
                    <a:pt x="360" y="158"/>
                    <a:pt x="360" y="158"/>
                  </a:cubicBezTo>
                  <a:cubicBezTo>
                    <a:pt x="360" y="158"/>
                    <a:pt x="358" y="158"/>
                    <a:pt x="356" y="158"/>
                  </a:cubicBezTo>
                  <a:cubicBezTo>
                    <a:pt x="355" y="158"/>
                    <a:pt x="355" y="158"/>
                    <a:pt x="355" y="158"/>
                  </a:cubicBezTo>
                  <a:cubicBezTo>
                    <a:pt x="355" y="158"/>
                    <a:pt x="355" y="159"/>
                    <a:pt x="356" y="159"/>
                  </a:cubicBezTo>
                  <a:cubicBezTo>
                    <a:pt x="356" y="159"/>
                    <a:pt x="357" y="159"/>
                    <a:pt x="357" y="159"/>
                  </a:cubicBezTo>
                  <a:cubicBezTo>
                    <a:pt x="358" y="159"/>
                    <a:pt x="358" y="159"/>
                    <a:pt x="358" y="161"/>
                  </a:cubicBezTo>
                  <a:cubicBezTo>
                    <a:pt x="358" y="162"/>
                    <a:pt x="358" y="163"/>
                    <a:pt x="358" y="168"/>
                  </a:cubicBezTo>
                  <a:cubicBezTo>
                    <a:pt x="358" y="175"/>
                    <a:pt x="358" y="175"/>
                    <a:pt x="358" y="175"/>
                  </a:cubicBezTo>
                  <a:cubicBezTo>
                    <a:pt x="358" y="178"/>
                    <a:pt x="358" y="181"/>
                    <a:pt x="358" y="182"/>
                  </a:cubicBezTo>
                  <a:cubicBezTo>
                    <a:pt x="358" y="183"/>
                    <a:pt x="358" y="184"/>
                    <a:pt x="357" y="184"/>
                  </a:cubicBezTo>
                  <a:cubicBezTo>
                    <a:pt x="357" y="184"/>
                    <a:pt x="356" y="184"/>
                    <a:pt x="356" y="184"/>
                  </a:cubicBezTo>
                  <a:cubicBezTo>
                    <a:pt x="356" y="184"/>
                    <a:pt x="356" y="185"/>
                    <a:pt x="356" y="185"/>
                  </a:cubicBezTo>
                  <a:cubicBezTo>
                    <a:pt x="356" y="185"/>
                    <a:pt x="356" y="185"/>
                    <a:pt x="356" y="185"/>
                  </a:cubicBezTo>
                  <a:cubicBezTo>
                    <a:pt x="357" y="185"/>
                    <a:pt x="358" y="185"/>
                    <a:pt x="359" y="185"/>
                  </a:cubicBezTo>
                  <a:cubicBezTo>
                    <a:pt x="359" y="185"/>
                    <a:pt x="360" y="185"/>
                    <a:pt x="360" y="185"/>
                  </a:cubicBezTo>
                  <a:cubicBezTo>
                    <a:pt x="361" y="185"/>
                    <a:pt x="362" y="185"/>
                    <a:pt x="363" y="185"/>
                  </a:cubicBezTo>
                  <a:cubicBezTo>
                    <a:pt x="365" y="185"/>
                    <a:pt x="367" y="185"/>
                    <a:pt x="370" y="185"/>
                  </a:cubicBezTo>
                  <a:cubicBezTo>
                    <a:pt x="371" y="185"/>
                    <a:pt x="371" y="185"/>
                    <a:pt x="372" y="184"/>
                  </a:cubicBezTo>
                  <a:cubicBezTo>
                    <a:pt x="372" y="183"/>
                    <a:pt x="372" y="181"/>
                    <a:pt x="372" y="181"/>
                  </a:cubicBezTo>
                  <a:cubicBezTo>
                    <a:pt x="372" y="180"/>
                    <a:pt x="372" y="180"/>
                    <a:pt x="372" y="180"/>
                  </a:cubicBezTo>
                  <a:close/>
                  <a:moveTo>
                    <a:pt x="501" y="180"/>
                  </a:moveTo>
                  <a:cubicBezTo>
                    <a:pt x="500" y="180"/>
                    <a:pt x="500" y="180"/>
                    <a:pt x="500" y="181"/>
                  </a:cubicBezTo>
                  <a:cubicBezTo>
                    <a:pt x="500" y="182"/>
                    <a:pt x="500" y="183"/>
                    <a:pt x="499" y="183"/>
                  </a:cubicBezTo>
                  <a:cubicBezTo>
                    <a:pt x="498" y="184"/>
                    <a:pt x="496" y="184"/>
                    <a:pt x="495" y="184"/>
                  </a:cubicBezTo>
                  <a:cubicBezTo>
                    <a:pt x="491" y="184"/>
                    <a:pt x="491" y="183"/>
                    <a:pt x="491" y="181"/>
                  </a:cubicBezTo>
                  <a:cubicBezTo>
                    <a:pt x="490" y="180"/>
                    <a:pt x="491" y="176"/>
                    <a:pt x="491" y="175"/>
                  </a:cubicBezTo>
                  <a:cubicBezTo>
                    <a:pt x="491" y="172"/>
                    <a:pt x="491" y="172"/>
                    <a:pt x="491" y="172"/>
                  </a:cubicBezTo>
                  <a:cubicBezTo>
                    <a:pt x="491" y="171"/>
                    <a:pt x="491" y="171"/>
                    <a:pt x="491" y="171"/>
                  </a:cubicBezTo>
                  <a:cubicBezTo>
                    <a:pt x="491" y="171"/>
                    <a:pt x="495" y="171"/>
                    <a:pt x="496" y="172"/>
                  </a:cubicBezTo>
                  <a:cubicBezTo>
                    <a:pt x="498" y="172"/>
                    <a:pt x="498" y="172"/>
                    <a:pt x="498" y="173"/>
                  </a:cubicBezTo>
                  <a:cubicBezTo>
                    <a:pt x="498" y="173"/>
                    <a:pt x="498" y="173"/>
                    <a:pt x="498" y="174"/>
                  </a:cubicBezTo>
                  <a:cubicBezTo>
                    <a:pt x="498" y="174"/>
                    <a:pt x="498" y="174"/>
                    <a:pt x="499" y="174"/>
                  </a:cubicBezTo>
                  <a:cubicBezTo>
                    <a:pt x="499" y="174"/>
                    <a:pt x="499" y="174"/>
                    <a:pt x="499" y="173"/>
                  </a:cubicBezTo>
                  <a:cubicBezTo>
                    <a:pt x="499" y="173"/>
                    <a:pt x="499" y="172"/>
                    <a:pt x="499" y="171"/>
                  </a:cubicBezTo>
                  <a:cubicBezTo>
                    <a:pt x="499" y="170"/>
                    <a:pt x="499" y="169"/>
                    <a:pt x="499" y="169"/>
                  </a:cubicBezTo>
                  <a:cubicBezTo>
                    <a:pt x="499" y="169"/>
                    <a:pt x="499" y="169"/>
                    <a:pt x="499" y="169"/>
                  </a:cubicBezTo>
                  <a:cubicBezTo>
                    <a:pt x="499" y="169"/>
                    <a:pt x="499" y="169"/>
                    <a:pt x="499" y="169"/>
                  </a:cubicBezTo>
                  <a:cubicBezTo>
                    <a:pt x="498" y="170"/>
                    <a:pt x="498" y="170"/>
                    <a:pt x="497" y="170"/>
                  </a:cubicBezTo>
                  <a:cubicBezTo>
                    <a:pt x="496" y="170"/>
                    <a:pt x="491" y="170"/>
                    <a:pt x="491" y="170"/>
                  </a:cubicBezTo>
                  <a:cubicBezTo>
                    <a:pt x="491" y="170"/>
                    <a:pt x="491" y="170"/>
                    <a:pt x="491" y="170"/>
                  </a:cubicBezTo>
                  <a:cubicBezTo>
                    <a:pt x="491" y="160"/>
                    <a:pt x="491" y="160"/>
                    <a:pt x="491" y="160"/>
                  </a:cubicBezTo>
                  <a:cubicBezTo>
                    <a:pt x="491" y="160"/>
                    <a:pt x="491" y="159"/>
                    <a:pt x="491" y="159"/>
                  </a:cubicBezTo>
                  <a:cubicBezTo>
                    <a:pt x="491" y="159"/>
                    <a:pt x="495" y="159"/>
                    <a:pt x="496" y="160"/>
                  </a:cubicBezTo>
                  <a:cubicBezTo>
                    <a:pt x="498" y="160"/>
                    <a:pt x="498" y="160"/>
                    <a:pt x="499" y="161"/>
                  </a:cubicBezTo>
                  <a:cubicBezTo>
                    <a:pt x="499" y="161"/>
                    <a:pt x="499" y="162"/>
                    <a:pt x="499" y="162"/>
                  </a:cubicBezTo>
                  <a:cubicBezTo>
                    <a:pt x="499" y="162"/>
                    <a:pt x="499" y="162"/>
                    <a:pt x="499" y="162"/>
                  </a:cubicBezTo>
                  <a:cubicBezTo>
                    <a:pt x="499" y="162"/>
                    <a:pt x="499" y="162"/>
                    <a:pt x="500" y="162"/>
                  </a:cubicBezTo>
                  <a:cubicBezTo>
                    <a:pt x="500" y="162"/>
                    <a:pt x="500" y="160"/>
                    <a:pt x="500" y="160"/>
                  </a:cubicBezTo>
                  <a:cubicBezTo>
                    <a:pt x="500" y="159"/>
                    <a:pt x="500" y="158"/>
                    <a:pt x="500" y="158"/>
                  </a:cubicBezTo>
                  <a:cubicBezTo>
                    <a:pt x="500" y="158"/>
                    <a:pt x="500" y="158"/>
                    <a:pt x="500" y="158"/>
                  </a:cubicBezTo>
                  <a:cubicBezTo>
                    <a:pt x="500" y="158"/>
                    <a:pt x="500" y="158"/>
                    <a:pt x="499" y="158"/>
                  </a:cubicBezTo>
                  <a:cubicBezTo>
                    <a:pt x="499" y="158"/>
                    <a:pt x="498" y="158"/>
                    <a:pt x="498" y="158"/>
                  </a:cubicBezTo>
                  <a:cubicBezTo>
                    <a:pt x="497" y="158"/>
                    <a:pt x="489" y="158"/>
                    <a:pt x="489" y="158"/>
                  </a:cubicBezTo>
                  <a:cubicBezTo>
                    <a:pt x="489" y="158"/>
                    <a:pt x="486" y="158"/>
                    <a:pt x="485" y="158"/>
                  </a:cubicBezTo>
                  <a:cubicBezTo>
                    <a:pt x="484" y="158"/>
                    <a:pt x="484" y="158"/>
                    <a:pt x="484" y="158"/>
                  </a:cubicBezTo>
                  <a:cubicBezTo>
                    <a:pt x="484" y="158"/>
                    <a:pt x="484" y="159"/>
                    <a:pt x="484" y="159"/>
                  </a:cubicBezTo>
                  <a:cubicBezTo>
                    <a:pt x="485" y="159"/>
                    <a:pt x="485" y="159"/>
                    <a:pt x="486" y="159"/>
                  </a:cubicBezTo>
                  <a:cubicBezTo>
                    <a:pt x="487" y="159"/>
                    <a:pt x="487" y="159"/>
                    <a:pt x="487" y="161"/>
                  </a:cubicBezTo>
                  <a:cubicBezTo>
                    <a:pt x="487" y="162"/>
                    <a:pt x="487" y="163"/>
                    <a:pt x="487" y="168"/>
                  </a:cubicBezTo>
                  <a:cubicBezTo>
                    <a:pt x="487" y="175"/>
                    <a:pt x="487" y="175"/>
                    <a:pt x="487" y="175"/>
                  </a:cubicBezTo>
                  <a:cubicBezTo>
                    <a:pt x="487" y="178"/>
                    <a:pt x="487" y="181"/>
                    <a:pt x="487" y="182"/>
                  </a:cubicBezTo>
                  <a:cubicBezTo>
                    <a:pt x="487" y="183"/>
                    <a:pt x="487" y="184"/>
                    <a:pt x="486" y="184"/>
                  </a:cubicBezTo>
                  <a:cubicBezTo>
                    <a:pt x="486" y="184"/>
                    <a:pt x="485" y="184"/>
                    <a:pt x="485" y="184"/>
                  </a:cubicBezTo>
                  <a:cubicBezTo>
                    <a:pt x="485" y="184"/>
                    <a:pt x="485" y="185"/>
                    <a:pt x="485" y="185"/>
                  </a:cubicBezTo>
                  <a:cubicBezTo>
                    <a:pt x="485" y="185"/>
                    <a:pt x="485" y="185"/>
                    <a:pt x="485" y="185"/>
                  </a:cubicBezTo>
                  <a:cubicBezTo>
                    <a:pt x="486" y="185"/>
                    <a:pt x="487" y="185"/>
                    <a:pt x="487" y="185"/>
                  </a:cubicBezTo>
                  <a:cubicBezTo>
                    <a:pt x="488" y="185"/>
                    <a:pt x="489" y="185"/>
                    <a:pt x="489" y="185"/>
                  </a:cubicBezTo>
                  <a:cubicBezTo>
                    <a:pt x="489" y="185"/>
                    <a:pt x="490" y="185"/>
                    <a:pt x="492" y="185"/>
                  </a:cubicBezTo>
                  <a:cubicBezTo>
                    <a:pt x="493" y="185"/>
                    <a:pt x="496" y="185"/>
                    <a:pt x="498" y="185"/>
                  </a:cubicBezTo>
                  <a:cubicBezTo>
                    <a:pt x="500" y="185"/>
                    <a:pt x="500" y="185"/>
                    <a:pt x="500" y="184"/>
                  </a:cubicBezTo>
                  <a:cubicBezTo>
                    <a:pt x="501" y="183"/>
                    <a:pt x="501" y="181"/>
                    <a:pt x="501" y="181"/>
                  </a:cubicBezTo>
                  <a:cubicBezTo>
                    <a:pt x="501" y="180"/>
                    <a:pt x="501" y="180"/>
                    <a:pt x="501" y="180"/>
                  </a:cubicBezTo>
                  <a:close/>
                  <a:moveTo>
                    <a:pt x="425" y="158"/>
                  </a:moveTo>
                  <a:cubicBezTo>
                    <a:pt x="425" y="158"/>
                    <a:pt x="425" y="158"/>
                    <a:pt x="424" y="158"/>
                  </a:cubicBezTo>
                  <a:cubicBezTo>
                    <a:pt x="424" y="158"/>
                    <a:pt x="423" y="158"/>
                    <a:pt x="422" y="158"/>
                  </a:cubicBezTo>
                  <a:cubicBezTo>
                    <a:pt x="408" y="158"/>
                    <a:pt x="408" y="158"/>
                    <a:pt x="408" y="158"/>
                  </a:cubicBezTo>
                  <a:cubicBezTo>
                    <a:pt x="407" y="158"/>
                    <a:pt x="406" y="158"/>
                    <a:pt x="405" y="158"/>
                  </a:cubicBezTo>
                  <a:cubicBezTo>
                    <a:pt x="404" y="158"/>
                    <a:pt x="403" y="157"/>
                    <a:pt x="403" y="157"/>
                  </a:cubicBezTo>
                  <a:cubicBezTo>
                    <a:pt x="403" y="157"/>
                    <a:pt x="403" y="158"/>
                    <a:pt x="403" y="158"/>
                  </a:cubicBezTo>
                  <a:cubicBezTo>
                    <a:pt x="403" y="158"/>
                    <a:pt x="402" y="162"/>
                    <a:pt x="402" y="162"/>
                  </a:cubicBezTo>
                  <a:cubicBezTo>
                    <a:pt x="402" y="162"/>
                    <a:pt x="402" y="162"/>
                    <a:pt x="402" y="162"/>
                  </a:cubicBezTo>
                  <a:cubicBezTo>
                    <a:pt x="402" y="162"/>
                    <a:pt x="402" y="162"/>
                    <a:pt x="403" y="162"/>
                  </a:cubicBezTo>
                  <a:cubicBezTo>
                    <a:pt x="403" y="162"/>
                    <a:pt x="403" y="161"/>
                    <a:pt x="403" y="161"/>
                  </a:cubicBezTo>
                  <a:cubicBezTo>
                    <a:pt x="404" y="160"/>
                    <a:pt x="405" y="160"/>
                    <a:pt x="407" y="160"/>
                  </a:cubicBezTo>
                  <a:cubicBezTo>
                    <a:pt x="412" y="160"/>
                    <a:pt x="412" y="160"/>
                    <a:pt x="412" y="160"/>
                  </a:cubicBezTo>
                  <a:cubicBezTo>
                    <a:pt x="412" y="175"/>
                    <a:pt x="412" y="175"/>
                    <a:pt x="412" y="175"/>
                  </a:cubicBezTo>
                  <a:cubicBezTo>
                    <a:pt x="412" y="178"/>
                    <a:pt x="412" y="181"/>
                    <a:pt x="412" y="182"/>
                  </a:cubicBezTo>
                  <a:cubicBezTo>
                    <a:pt x="412" y="183"/>
                    <a:pt x="412" y="184"/>
                    <a:pt x="411" y="184"/>
                  </a:cubicBezTo>
                  <a:cubicBezTo>
                    <a:pt x="411" y="184"/>
                    <a:pt x="410" y="184"/>
                    <a:pt x="410" y="184"/>
                  </a:cubicBezTo>
                  <a:cubicBezTo>
                    <a:pt x="410" y="184"/>
                    <a:pt x="410" y="185"/>
                    <a:pt x="410" y="185"/>
                  </a:cubicBezTo>
                  <a:cubicBezTo>
                    <a:pt x="410" y="185"/>
                    <a:pt x="410" y="185"/>
                    <a:pt x="410" y="185"/>
                  </a:cubicBezTo>
                  <a:cubicBezTo>
                    <a:pt x="411" y="185"/>
                    <a:pt x="414" y="185"/>
                    <a:pt x="414" y="185"/>
                  </a:cubicBezTo>
                  <a:cubicBezTo>
                    <a:pt x="414" y="185"/>
                    <a:pt x="417" y="185"/>
                    <a:pt x="419" y="185"/>
                  </a:cubicBezTo>
                  <a:cubicBezTo>
                    <a:pt x="419" y="185"/>
                    <a:pt x="419" y="185"/>
                    <a:pt x="419" y="185"/>
                  </a:cubicBezTo>
                  <a:cubicBezTo>
                    <a:pt x="419" y="185"/>
                    <a:pt x="419" y="184"/>
                    <a:pt x="419" y="184"/>
                  </a:cubicBezTo>
                  <a:cubicBezTo>
                    <a:pt x="419" y="184"/>
                    <a:pt x="418" y="184"/>
                    <a:pt x="417" y="184"/>
                  </a:cubicBezTo>
                  <a:cubicBezTo>
                    <a:pt x="416" y="184"/>
                    <a:pt x="416" y="183"/>
                    <a:pt x="416" y="182"/>
                  </a:cubicBezTo>
                  <a:cubicBezTo>
                    <a:pt x="416" y="181"/>
                    <a:pt x="416" y="178"/>
                    <a:pt x="416" y="175"/>
                  </a:cubicBezTo>
                  <a:cubicBezTo>
                    <a:pt x="416" y="160"/>
                    <a:pt x="416" y="160"/>
                    <a:pt x="416" y="160"/>
                  </a:cubicBezTo>
                  <a:cubicBezTo>
                    <a:pt x="420" y="160"/>
                    <a:pt x="420" y="160"/>
                    <a:pt x="420" y="160"/>
                  </a:cubicBezTo>
                  <a:cubicBezTo>
                    <a:pt x="424" y="160"/>
                    <a:pt x="425" y="161"/>
                    <a:pt x="425" y="162"/>
                  </a:cubicBezTo>
                  <a:cubicBezTo>
                    <a:pt x="425" y="162"/>
                    <a:pt x="425" y="162"/>
                    <a:pt x="425" y="162"/>
                  </a:cubicBezTo>
                  <a:cubicBezTo>
                    <a:pt x="425" y="163"/>
                    <a:pt x="425" y="163"/>
                    <a:pt x="425" y="163"/>
                  </a:cubicBezTo>
                  <a:cubicBezTo>
                    <a:pt x="425" y="163"/>
                    <a:pt x="425" y="162"/>
                    <a:pt x="425" y="162"/>
                  </a:cubicBezTo>
                  <a:cubicBezTo>
                    <a:pt x="425" y="162"/>
                    <a:pt x="425" y="159"/>
                    <a:pt x="425" y="158"/>
                  </a:cubicBezTo>
                  <a:cubicBezTo>
                    <a:pt x="425" y="158"/>
                    <a:pt x="425" y="158"/>
                    <a:pt x="425" y="158"/>
                  </a:cubicBezTo>
                  <a:close/>
                  <a:moveTo>
                    <a:pt x="351" y="153"/>
                  </a:moveTo>
                  <a:cubicBezTo>
                    <a:pt x="351" y="153"/>
                    <a:pt x="351" y="153"/>
                    <a:pt x="350" y="153"/>
                  </a:cubicBezTo>
                  <a:cubicBezTo>
                    <a:pt x="349" y="153"/>
                    <a:pt x="348" y="153"/>
                    <a:pt x="347" y="153"/>
                  </a:cubicBezTo>
                  <a:cubicBezTo>
                    <a:pt x="331" y="153"/>
                    <a:pt x="331" y="153"/>
                    <a:pt x="331" y="153"/>
                  </a:cubicBezTo>
                  <a:cubicBezTo>
                    <a:pt x="331" y="153"/>
                    <a:pt x="329" y="153"/>
                    <a:pt x="328" y="153"/>
                  </a:cubicBezTo>
                  <a:cubicBezTo>
                    <a:pt x="327" y="153"/>
                    <a:pt x="326" y="153"/>
                    <a:pt x="326" y="153"/>
                  </a:cubicBezTo>
                  <a:cubicBezTo>
                    <a:pt x="326" y="153"/>
                    <a:pt x="326" y="153"/>
                    <a:pt x="326" y="153"/>
                  </a:cubicBezTo>
                  <a:cubicBezTo>
                    <a:pt x="326" y="154"/>
                    <a:pt x="325" y="157"/>
                    <a:pt x="325" y="158"/>
                  </a:cubicBezTo>
                  <a:cubicBezTo>
                    <a:pt x="325" y="158"/>
                    <a:pt x="325" y="158"/>
                    <a:pt x="325" y="158"/>
                  </a:cubicBezTo>
                  <a:cubicBezTo>
                    <a:pt x="325" y="158"/>
                    <a:pt x="325" y="158"/>
                    <a:pt x="325" y="158"/>
                  </a:cubicBezTo>
                  <a:cubicBezTo>
                    <a:pt x="326" y="157"/>
                    <a:pt x="326" y="157"/>
                    <a:pt x="326" y="156"/>
                  </a:cubicBezTo>
                  <a:cubicBezTo>
                    <a:pt x="327" y="155"/>
                    <a:pt x="328" y="155"/>
                    <a:pt x="330" y="155"/>
                  </a:cubicBezTo>
                  <a:cubicBezTo>
                    <a:pt x="337" y="155"/>
                    <a:pt x="337" y="155"/>
                    <a:pt x="337" y="155"/>
                  </a:cubicBezTo>
                  <a:cubicBezTo>
                    <a:pt x="337" y="173"/>
                    <a:pt x="337" y="173"/>
                    <a:pt x="337" y="173"/>
                  </a:cubicBezTo>
                  <a:cubicBezTo>
                    <a:pt x="337" y="177"/>
                    <a:pt x="337" y="180"/>
                    <a:pt x="336" y="182"/>
                  </a:cubicBezTo>
                  <a:cubicBezTo>
                    <a:pt x="336" y="183"/>
                    <a:pt x="336" y="184"/>
                    <a:pt x="335" y="184"/>
                  </a:cubicBezTo>
                  <a:cubicBezTo>
                    <a:pt x="335" y="184"/>
                    <a:pt x="334" y="184"/>
                    <a:pt x="334" y="184"/>
                  </a:cubicBezTo>
                  <a:cubicBezTo>
                    <a:pt x="334" y="184"/>
                    <a:pt x="334" y="184"/>
                    <a:pt x="334" y="185"/>
                  </a:cubicBezTo>
                  <a:cubicBezTo>
                    <a:pt x="334" y="185"/>
                    <a:pt x="334" y="185"/>
                    <a:pt x="334" y="185"/>
                  </a:cubicBezTo>
                  <a:cubicBezTo>
                    <a:pt x="336" y="185"/>
                    <a:pt x="338" y="185"/>
                    <a:pt x="338" y="185"/>
                  </a:cubicBezTo>
                  <a:cubicBezTo>
                    <a:pt x="339" y="185"/>
                    <a:pt x="341" y="185"/>
                    <a:pt x="344" y="185"/>
                  </a:cubicBezTo>
                  <a:cubicBezTo>
                    <a:pt x="344" y="185"/>
                    <a:pt x="344" y="185"/>
                    <a:pt x="344" y="185"/>
                  </a:cubicBezTo>
                  <a:cubicBezTo>
                    <a:pt x="344" y="184"/>
                    <a:pt x="344" y="184"/>
                    <a:pt x="344" y="184"/>
                  </a:cubicBezTo>
                  <a:cubicBezTo>
                    <a:pt x="343" y="184"/>
                    <a:pt x="343" y="184"/>
                    <a:pt x="342" y="184"/>
                  </a:cubicBezTo>
                  <a:cubicBezTo>
                    <a:pt x="341" y="184"/>
                    <a:pt x="340" y="183"/>
                    <a:pt x="340" y="182"/>
                  </a:cubicBezTo>
                  <a:cubicBezTo>
                    <a:pt x="340" y="180"/>
                    <a:pt x="340" y="177"/>
                    <a:pt x="340" y="173"/>
                  </a:cubicBezTo>
                  <a:cubicBezTo>
                    <a:pt x="340" y="155"/>
                    <a:pt x="340" y="155"/>
                    <a:pt x="340" y="155"/>
                  </a:cubicBezTo>
                  <a:cubicBezTo>
                    <a:pt x="345" y="155"/>
                    <a:pt x="345" y="155"/>
                    <a:pt x="345" y="155"/>
                  </a:cubicBezTo>
                  <a:cubicBezTo>
                    <a:pt x="349" y="155"/>
                    <a:pt x="350" y="156"/>
                    <a:pt x="351" y="157"/>
                  </a:cubicBezTo>
                  <a:cubicBezTo>
                    <a:pt x="351" y="158"/>
                    <a:pt x="351" y="158"/>
                    <a:pt x="351" y="158"/>
                  </a:cubicBezTo>
                  <a:cubicBezTo>
                    <a:pt x="351" y="158"/>
                    <a:pt x="351" y="159"/>
                    <a:pt x="351" y="159"/>
                  </a:cubicBezTo>
                  <a:cubicBezTo>
                    <a:pt x="351" y="159"/>
                    <a:pt x="351" y="158"/>
                    <a:pt x="351" y="158"/>
                  </a:cubicBezTo>
                  <a:cubicBezTo>
                    <a:pt x="351" y="158"/>
                    <a:pt x="351" y="155"/>
                    <a:pt x="351" y="153"/>
                  </a:cubicBezTo>
                  <a:cubicBezTo>
                    <a:pt x="351" y="153"/>
                    <a:pt x="351" y="153"/>
                    <a:pt x="351" y="153"/>
                  </a:cubicBezTo>
                  <a:close/>
                  <a:moveTo>
                    <a:pt x="401" y="184"/>
                  </a:moveTo>
                  <a:cubicBezTo>
                    <a:pt x="399" y="184"/>
                    <a:pt x="399" y="183"/>
                    <a:pt x="398" y="183"/>
                  </a:cubicBezTo>
                  <a:cubicBezTo>
                    <a:pt x="398" y="182"/>
                    <a:pt x="391" y="171"/>
                    <a:pt x="391" y="170"/>
                  </a:cubicBezTo>
                  <a:cubicBezTo>
                    <a:pt x="397" y="162"/>
                    <a:pt x="397" y="162"/>
                    <a:pt x="397" y="162"/>
                  </a:cubicBezTo>
                  <a:cubicBezTo>
                    <a:pt x="398" y="160"/>
                    <a:pt x="398" y="159"/>
                    <a:pt x="399" y="159"/>
                  </a:cubicBezTo>
                  <a:cubicBezTo>
                    <a:pt x="400" y="159"/>
                    <a:pt x="400" y="159"/>
                    <a:pt x="401" y="159"/>
                  </a:cubicBezTo>
                  <a:cubicBezTo>
                    <a:pt x="401" y="159"/>
                    <a:pt x="401" y="158"/>
                    <a:pt x="401" y="158"/>
                  </a:cubicBezTo>
                  <a:cubicBezTo>
                    <a:pt x="401" y="158"/>
                    <a:pt x="401" y="158"/>
                    <a:pt x="400" y="158"/>
                  </a:cubicBezTo>
                  <a:cubicBezTo>
                    <a:pt x="399" y="158"/>
                    <a:pt x="398" y="158"/>
                    <a:pt x="397" y="158"/>
                  </a:cubicBezTo>
                  <a:cubicBezTo>
                    <a:pt x="397" y="158"/>
                    <a:pt x="395" y="158"/>
                    <a:pt x="394" y="158"/>
                  </a:cubicBezTo>
                  <a:cubicBezTo>
                    <a:pt x="394" y="158"/>
                    <a:pt x="393" y="158"/>
                    <a:pt x="393" y="158"/>
                  </a:cubicBezTo>
                  <a:cubicBezTo>
                    <a:pt x="393" y="158"/>
                    <a:pt x="393" y="159"/>
                    <a:pt x="394" y="159"/>
                  </a:cubicBezTo>
                  <a:cubicBezTo>
                    <a:pt x="394" y="159"/>
                    <a:pt x="394" y="159"/>
                    <a:pt x="395" y="159"/>
                  </a:cubicBezTo>
                  <a:cubicBezTo>
                    <a:pt x="395" y="159"/>
                    <a:pt x="395" y="159"/>
                    <a:pt x="395" y="159"/>
                  </a:cubicBezTo>
                  <a:cubicBezTo>
                    <a:pt x="395" y="160"/>
                    <a:pt x="395" y="160"/>
                    <a:pt x="395" y="160"/>
                  </a:cubicBezTo>
                  <a:cubicBezTo>
                    <a:pt x="395" y="161"/>
                    <a:pt x="391" y="167"/>
                    <a:pt x="390" y="169"/>
                  </a:cubicBezTo>
                  <a:cubicBezTo>
                    <a:pt x="388" y="166"/>
                    <a:pt x="386" y="163"/>
                    <a:pt x="385" y="160"/>
                  </a:cubicBezTo>
                  <a:cubicBezTo>
                    <a:pt x="385" y="160"/>
                    <a:pt x="384" y="159"/>
                    <a:pt x="384" y="159"/>
                  </a:cubicBezTo>
                  <a:cubicBezTo>
                    <a:pt x="384" y="159"/>
                    <a:pt x="385" y="159"/>
                    <a:pt x="385" y="159"/>
                  </a:cubicBezTo>
                  <a:cubicBezTo>
                    <a:pt x="385" y="159"/>
                    <a:pt x="386" y="159"/>
                    <a:pt x="386" y="159"/>
                  </a:cubicBezTo>
                  <a:cubicBezTo>
                    <a:pt x="386" y="159"/>
                    <a:pt x="386" y="158"/>
                    <a:pt x="386" y="158"/>
                  </a:cubicBezTo>
                  <a:cubicBezTo>
                    <a:pt x="386" y="158"/>
                    <a:pt x="386" y="158"/>
                    <a:pt x="386" y="158"/>
                  </a:cubicBezTo>
                  <a:cubicBezTo>
                    <a:pt x="384" y="158"/>
                    <a:pt x="382" y="158"/>
                    <a:pt x="382" y="158"/>
                  </a:cubicBezTo>
                  <a:cubicBezTo>
                    <a:pt x="382" y="158"/>
                    <a:pt x="379" y="158"/>
                    <a:pt x="378" y="158"/>
                  </a:cubicBezTo>
                  <a:cubicBezTo>
                    <a:pt x="377" y="158"/>
                    <a:pt x="377" y="158"/>
                    <a:pt x="377" y="158"/>
                  </a:cubicBezTo>
                  <a:cubicBezTo>
                    <a:pt x="377" y="158"/>
                    <a:pt x="377" y="159"/>
                    <a:pt x="377" y="159"/>
                  </a:cubicBezTo>
                  <a:cubicBezTo>
                    <a:pt x="378" y="159"/>
                    <a:pt x="378" y="159"/>
                    <a:pt x="379" y="159"/>
                  </a:cubicBezTo>
                  <a:cubicBezTo>
                    <a:pt x="380" y="159"/>
                    <a:pt x="381" y="160"/>
                    <a:pt x="382" y="162"/>
                  </a:cubicBezTo>
                  <a:cubicBezTo>
                    <a:pt x="388" y="171"/>
                    <a:pt x="388" y="171"/>
                    <a:pt x="388" y="171"/>
                  </a:cubicBezTo>
                  <a:cubicBezTo>
                    <a:pt x="381" y="181"/>
                    <a:pt x="381" y="181"/>
                    <a:pt x="381" y="181"/>
                  </a:cubicBezTo>
                  <a:cubicBezTo>
                    <a:pt x="380" y="183"/>
                    <a:pt x="379" y="184"/>
                    <a:pt x="378" y="184"/>
                  </a:cubicBezTo>
                  <a:cubicBezTo>
                    <a:pt x="377" y="184"/>
                    <a:pt x="377" y="184"/>
                    <a:pt x="377" y="184"/>
                  </a:cubicBezTo>
                  <a:cubicBezTo>
                    <a:pt x="376" y="184"/>
                    <a:pt x="376" y="185"/>
                    <a:pt x="376" y="185"/>
                  </a:cubicBezTo>
                  <a:cubicBezTo>
                    <a:pt x="376" y="185"/>
                    <a:pt x="376" y="185"/>
                    <a:pt x="377" y="185"/>
                  </a:cubicBezTo>
                  <a:cubicBezTo>
                    <a:pt x="378" y="185"/>
                    <a:pt x="380" y="185"/>
                    <a:pt x="380" y="185"/>
                  </a:cubicBezTo>
                  <a:cubicBezTo>
                    <a:pt x="380" y="185"/>
                    <a:pt x="383" y="185"/>
                    <a:pt x="384" y="185"/>
                  </a:cubicBezTo>
                  <a:cubicBezTo>
                    <a:pt x="384" y="185"/>
                    <a:pt x="384" y="185"/>
                    <a:pt x="384" y="185"/>
                  </a:cubicBezTo>
                  <a:cubicBezTo>
                    <a:pt x="384" y="185"/>
                    <a:pt x="384" y="184"/>
                    <a:pt x="384" y="184"/>
                  </a:cubicBezTo>
                  <a:cubicBezTo>
                    <a:pt x="384" y="184"/>
                    <a:pt x="383" y="184"/>
                    <a:pt x="383" y="184"/>
                  </a:cubicBezTo>
                  <a:cubicBezTo>
                    <a:pt x="383" y="184"/>
                    <a:pt x="382" y="184"/>
                    <a:pt x="382" y="184"/>
                  </a:cubicBezTo>
                  <a:cubicBezTo>
                    <a:pt x="382" y="183"/>
                    <a:pt x="383" y="183"/>
                    <a:pt x="383" y="182"/>
                  </a:cubicBezTo>
                  <a:cubicBezTo>
                    <a:pt x="389" y="173"/>
                    <a:pt x="389" y="173"/>
                    <a:pt x="389" y="173"/>
                  </a:cubicBezTo>
                  <a:cubicBezTo>
                    <a:pt x="391" y="176"/>
                    <a:pt x="393" y="180"/>
                    <a:pt x="395" y="183"/>
                  </a:cubicBezTo>
                  <a:cubicBezTo>
                    <a:pt x="395" y="184"/>
                    <a:pt x="395" y="184"/>
                    <a:pt x="395" y="184"/>
                  </a:cubicBezTo>
                  <a:cubicBezTo>
                    <a:pt x="394" y="184"/>
                    <a:pt x="394" y="184"/>
                    <a:pt x="394" y="185"/>
                  </a:cubicBezTo>
                  <a:cubicBezTo>
                    <a:pt x="394" y="185"/>
                    <a:pt x="395" y="185"/>
                    <a:pt x="396" y="185"/>
                  </a:cubicBezTo>
                  <a:cubicBezTo>
                    <a:pt x="398" y="185"/>
                    <a:pt x="399" y="185"/>
                    <a:pt x="402" y="185"/>
                  </a:cubicBezTo>
                  <a:cubicBezTo>
                    <a:pt x="402" y="185"/>
                    <a:pt x="402" y="185"/>
                    <a:pt x="402" y="185"/>
                  </a:cubicBezTo>
                  <a:cubicBezTo>
                    <a:pt x="402" y="184"/>
                    <a:pt x="402" y="184"/>
                    <a:pt x="402" y="184"/>
                  </a:cubicBezTo>
                  <a:cubicBezTo>
                    <a:pt x="402" y="184"/>
                    <a:pt x="401" y="184"/>
                    <a:pt x="401" y="184"/>
                  </a:cubicBezTo>
                  <a:close/>
                  <a:moveTo>
                    <a:pt x="477" y="184"/>
                  </a:moveTo>
                  <a:cubicBezTo>
                    <a:pt x="476" y="184"/>
                    <a:pt x="476" y="184"/>
                    <a:pt x="475" y="184"/>
                  </a:cubicBezTo>
                  <a:cubicBezTo>
                    <a:pt x="474" y="184"/>
                    <a:pt x="473" y="183"/>
                    <a:pt x="473" y="182"/>
                  </a:cubicBezTo>
                  <a:cubicBezTo>
                    <a:pt x="473" y="180"/>
                    <a:pt x="473" y="177"/>
                    <a:pt x="473" y="173"/>
                  </a:cubicBezTo>
                  <a:cubicBezTo>
                    <a:pt x="473" y="165"/>
                    <a:pt x="473" y="165"/>
                    <a:pt x="473" y="165"/>
                  </a:cubicBezTo>
                  <a:cubicBezTo>
                    <a:pt x="473" y="159"/>
                    <a:pt x="473" y="158"/>
                    <a:pt x="473" y="156"/>
                  </a:cubicBezTo>
                  <a:cubicBezTo>
                    <a:pt x="473" y="155"/>
                    <a:pt x="474" y="154"/>
                    <a:pt x="475" y="154"/>
                  </a:cubicBezTo>
                  <a:cubicBezTo>
                    <a:pt x="475" y="154"/>
                    <a:pt x="476" y="154"/>
                    <a:pt x="476" y="154"/>
                  </a:cubicBezTo>
                  <a:cubicBezTo>
                    <a:pt x="476" y="154"/>
                    <a:pt x="476" y="154"/>
                    <a:pt x="476" y="154"/>
                  </a:cubicBezTo>
                  <a:cubicBezTo>
                    <a:pt x="476" y="153"/>
                    <a:pt x="476" y="153"/>
                    <a:pt x="475" y="153"/>
                  </a:cubicBezTo>
                  <a:cubicBezTo>
                    <a:pt x="474" y="153"/>
                    <a:pt x="472" y="153"/>
                    <a:pt x="471" y="153"/>
                  </a:cubicBezTo>
                  <a:cubicBezTo>
                    <a:pt x="471" y="153"/>
                    <a:pt x="469" y="153"/>
                    <a:pt x="467" y="153"/>
                  </a:cubicBezTo>
                  <a:cubicBezTo>
                    <a:pt x="466" y="153"/>
                    <a:pt x="466" y="153"/>
                    <a:pt x="466" y="154"/>
                  </a:cubicBezTo>
                  <a:cubicBezTo>
                    <a:pt x="466" y="154"/>
                    <a:pt x="466" y="154"/>
                    <a:pt x="466" y="154"/>
                  </a:cubicBezTo>
                  <a:cubicBezTo>
                    <a:pt x="467" y="154"/>
                    <a:pt x="467" y="154"/>
                    <a:pt x="468" y="154"/>
                  </a:cubicBezTo>
                  <a:cubicBezTo>
                    <a:pt x="469" y="154"/>
                    <a:pt x="469" y="155"/>
                    <a:pt x="470" y="156"/>
                  </a:cubicBezTo>
                  <a:cubicBezTo>
                    <a:pt x="470" y="158"/>
                    <a:pt x="470" y="159"/>
                    <a:pt x="470" y="165"/>
                  </a:cubicBezTo>
                  <a:cubicBezTo>
                    <a:pt x="470" y="166"/>
                    <a:pt x="470" y="166"/>
                    <a:pt x="470" y="166"/>
                  </a:cubicBezTo>
                  <a:cubicBezTo>
                    <a:pt x="470" y="166"/>
                    <a:pt x="469" y="167"/>
                    <a:pt x="469" y="167"/>
                  </a:cubicBezTo>
                  <a:cubicBezTo>
                    <a:pt x="452" y="167"/>
                    <a:pt x="452" y="167"/>
                    <a:pt x="452" y="167"/>
                  </a:cubicBezTo>
                  <a:cubicBezTo>
                    <a:pt x="451" y="167"/>
                    <a:pt x="451" y="166"/>
                    <a:pt x="451" y="166"/>
                  </a:cubicBezTo>
                  <a:cubicBezTo>
                    <a:pt x="451" y="165"/>
                    <a:pt x="451" y="165"/>
                    <a:pt x="451" y="165"/>
                  </a:cubicBezTo>
                  <a:cubicBezTo>
                    <a:pt x="451" y="159"/>
                    <a:pt x="451" y="158"/>
                    <a:pt x="451" y="156"/>
                  </a:cubicBezTo>
                  <a:cubicBezTo>
                    <a:pt x="451" y="155"/>
                    <a:pt x="452" y="154"/>
                    <a:pt x="453" y="154"/>
                  </a:cubicBezTo>
                  <a:cubicBezTo>
                    <a:pt x="453" y="154"/>
                    <a:pt x="454" y="154"/>
                    <a:pt x="454" y="154"/>
                  </a:cubicBezTo>
                  <a:cubicBezTo>
                    <a:pt x="454" y="154"/>
                    <a:pt x="454" y="154"/>
                    <a:pt x="454" y="154"/>
                  </a:cubicBezTo>
                  <a:cubicBezTo>
                    <a:pt x="454" y="153"/>
                    <a:pt x="454" y="153"/>
                    <a:pt x="454" y="153"/>
                  </a:cubicBezTo>
                  <a:cubicBezTo>
                    <a:pt x="452" y="153"/>
                    <a:pt x="450" y="153"/>
                    <a:pt x="450" y="153"/>
                  </a:cubicBezTo>
                  <a:cubicBezTo>
                    <a:pt x="449" y="153"/>
                    <a:pt x="447" y="153"/>
                    <a:pt x="445" y="153"/>
                  </a:cubicBezTo>
                  <a:cubicBezTo>
                    <a:pt x="444" y="153"/>
                    <a:pt x="444" y="153"/>
                    <a:pt x="444" y="154"/>
                  </a:cubicBezTo>
                  <a:cubicBezTo>
                    <a:pt x="444" y="154"/>
                    <a:pt x="444" y="154"/>
                    <a:pt x="444" y="154"/>
                  </a:cubicBezTo>
                  <a:cubicBezTo>
                    <a:pt x="445" y="154"/>
                    <a:pt x="446" y="154"/>
                    <a:pt x="446" y="154"/>
                  </a:cubicBezTo>
                  <a:cubicBezTo>
                    <a:pt x="447" y="154"/>
                    <a:pt x="448" y="155"/>
                    <a:pt x="448" y="156"/>
                  </a:cubicBezTo>
                  <a:cubicBezTo>
                    <a:pt x="448" y="158"/>
                    <a:pt x="448" y="159"/>
                    <a:pt x="448" y="165"/>
                  </a:cubicBezTo>
                  <a:cubicBezTo>
                    <a:pt x="448" y="173"/>
                    <a:pt x="448" y="173"/>
                    <a:pt x="448" y="173"/>
                  </a:cubicBezTo>
                  <a:cubicBezTo>
                    <a:pt x="448" y="177"/>
                    <a:pt x="448" y="180"/>
                    <a:pt x="448" y="182"/>
                  </a:cubicBezTo>
                  <a:cubicBezTo>
                    <a:pt x="447" y="183"/>
                    <a:pt x="447" y="184"/>
                    <a:pt x="446" y="184"/>
                  </a:cubicBezTo>
                  <a:cubicBezTo>
                    <a:pt x="446" y="184"/>
                    <a:pt x="445" y="184"/>
                    <a:pt x="445" y="184"/>
                  </a:cubicBezTo>
                  <a:cubicBezTo>
                    <a:pt x="445" y="184"/>
                    <a:pt x="445" y="184"/>
                    <a:pt x="445" y="185"/>
                  </a:cubicBezTo>
                  <a:cubicBezTo>
                    <a:pt x="445" y="185"/>
                    <a:pt x="445" y="185"/>
                    <a:pt x="445" y="185"/>
                  </a:cubicBezTo>
                  <a:cubicBezTo>
                    <a:pt x="447" y="185"/>
                    <a:pt x="449" y="185"/>
                    <a:pt x="450" y="185"/>
                  </a:cubicBezTo>
                  <a:cubicBezTo>
                    <a:pt x="450" y="185"/>
                    <a:pt x="452" y="185"/>
                    <a:pt x="455" y="185"/>
                  </a:cubicBezTo>
                  <a:cubicBezTo>
                    <a:pt x="455" y="185"/>
                    <a:pt x="455" y="185"/>
                    <a:pt x="455" y="185"/>
                  </a:cubicBezTo>
                  <a:cubicBezTo>
                    <a:pt x="455" y="184"/>
                    <a:pt x="455" y="184"/>
                    <a:pt x="455" y="184"/>
                  </a:cubicBezTo>
                  <a:cubicBezTo>
                    <a:pt x="455" y="184"/>
                    <a:pt x="454" y="184"/>
                    <a:pt x="453" y="184"/>
                  </a:cubicBezTo>
                  <a:cubicBezTo>
                    <a:pt x="452" y="184"/>
                    <a:pt x="452" y="183"/>
                    <a:pt x="452" y="182"/>
                  </a:cubicBezTo>
                  <a:cubicBezTo>
                    <a:pt x="451" y="180"/>
                    <a:pt x="451" y="177"/>
                    <a:pt x="451" y="173"/>
                  </a:cubicBezTo>
                  <a:cubicBezTo>
                    <a:pt x="451" y="168"/>
                    <a:pt x="451" y="168"/>
                    <a:pt x="451" y="168"/>
                  </a:cubicBezTo>
                  <a:cubicBezTo>
                    <a:pt x="451" y="168"/>
                    <a:pt x="451" y="168"/>
                    <a:pt x="452" y="168"/>
                  </a:cubicBezTo>
                  <a:cubicBezTo>
                    <a:pt x="469" y="168"/>
                    <a:pt x="469" y="168"/>
                    <a:pt x="469" y="168"/>
                  </a:cubicBezTo>
                  <a:cubicBezTo>
                    <a:pt x="469" y="168"/>
                    <a:pt x="470" y="168"/>
                    <a:pt x="470" y="168"/>
                  </a:cubicBezTo>
                  <a:cubicBezTo>
                    <a:pt x="470" y="173"/>
                    <a:pt x="470" y="173"/>
                    <a:pt x="470" y="173"/>
                  </a:cubicBezTo>
                  <a:cubicBezTo>
                    <a:pt x="470" y="177"/>
                    <a:pt x="470" y="180"/>
                    <a:pt x="469" y="182"/>
                  </a:cubicBezTo>
                  <a:cubicBezTo>
                    <a:pt x="469" y="183"/>
                    <a:pt x="469" y="184"/>
                    <a:pt x="468" y="184"/>
                  </a:cubicBezTo>
                  <a:cubicBezTo>
                    <a:pt x="468" y="184"/>
                    <a:pt x="467" y="184"/>
                    <a:pt x="467" y="184"/>
                  </a:cubicBezTo>
                  <a:cubicBezTo>
                    <a:pt x="467" y="184"/>
                    <a:pt x="467" y="184"/>
                    <a:pt x="467" y="185"/>
                  </a:cubicBezTo>
                  <a:cubicBezTo>
                    <a:pt x="467" y="185"/>
                    <a:pt x="467" y="185"/>
                    <a:pt x="467" y="185"/>
                  </a:cubicBezTo>
                  <a:cubicBezTo>
                    <a:pt x="469" y="185"/>
                    <a:pt x="471" y="185"/>
                    <a:pt x="471" y="185"/>
                  </a:cubicBezTo>
                  <a:cubicBezTo>
                    <a:pt x="472" y="185"/>
                    <a:pt x="474" y="185"/>
                    <a:pt x="477" y="185"/>
                  </a:cubicBezTo>
                  <a:cubicBezTo>
                    <a:pt x="477" y="185"/>
                    <a:pt x="477" y="185"/>
                    <a:pt x="477" y="185"/>
                  </a:cubicBezTo>
                  <a:cubicBezTo>
                    <a:pt x="477" y="184"/>
                    <a:pt x="477" y="184"/>
                    <a:pt x="477" y="184"/>
                  </a:cubicBezTo>
                  <a:close/>
                  <a:moveTo>
                    <a:pt x="535" y="184"/>
                  </a:moveTo>
                  <a:cubicBezTo>
                    <a:pt x="535" y="184"/>
                    <a:pt x="534" y="184"/>
                    <a:pt x="533" y="184"/>
                  </a:cubicBezTo>
                  <a:cubicBezTo>
                    <a:pt x="533" y="184"/>
                    <a:pt x="531" y="184"/>
                    <a:pt x="529" y="182"/>
                  </a:cubicBezTo>
                  <a:cubicBezTo>
                    <a:pt x="527" y="180"/>
                    <a:pt x="525" y="176"/>
                    <a:pt x="522" y="173"/>
                  </a:cubicBezTo>
                  <a:cubicBezTo>
                    <a:pt x="525" y="170"/>
                    <a:pt x="526" y="167"/>
                    <a:pt x="526" y="164"/>
                  </a:cubicBezTo>
                  <a:cubicBezTo>
                    <a:pt x="526" y="162"/>
                    <a:pt x="525" y="160"/>
                    <a:pt x="524" y="159"/>
                  </a:cubicBezTo>
                  <a:cubicBezTo>
                    <a:pt x="522" y="158"/>
                    <a:pt x="519" y="158"/>
                    <a:pt x="517" y="158"/>
                  </a:cubicBezTo>
                  <a:cubicBezTo>
                    <a:pt x="516" y="158"/>
                    <a:pt x="512" y="158"/>
                    <a:pt x="512" y="158"/>
                  </a:cubicBezTo>
                  <a:cubicBezTo>
                    <a:pt x="512" y="158"/>
                    <a:pt x="509" y="158"/>
                    <a:pt x="508" y="158"/>
                  </a:cubicBezTo>
                  <a:cubicBezTo>
                    <a:pt x="507" y="158"/>
                    <a:pt x="507" y="158"/>
                    <a:pt x="507" y="158"/>
                  </a:cubicBezTo>
                  <a:cubicBezTo>
                    <a:pt x="507" y="158"/>
                    <a:pt x="507" y="159"/>
                    <a:pt x="507" y="159"/>
                  </a:cubicBezTo>
                  <a:cubicBezTo>
                    <a:pt x="508" y="159"/>
                    <a:pt x="508" y="159"/>
                    <a:pt x="509" y="159"/>
                  </a:cubicBezTo>
                  <a:cubicBezTo>
                    <a:pt x="510" y="159"/>
                    <a:pt x="510" y="159"/>
                    <a:pt x="510" y="161"/>
                  </a:cubicBezTo>
                  <a:cubicBezTo>
                    <a:pt x="510" y="162"/>
                    <a:pt x="510" y="163"/>
                    <a:pt x="510" y="168"/>
                  </a:cubicBezTo>
                  <a:cubicBezTo>
                    <a:pt x="510" y="175"/>
                    <a:pt x="510" y="175"/>
                    <a:pt x="510" y="175"/>
                  </a:cubicBezTo>
                  <a:cubicBezTo>
                    <a:pt x="510" y="178"/>
                    <a:pt x="510" y="181"/>
                    <a:pt x="510" y="182"/>
                  </a:cubicBezTo>
                  <a:cubicBezTo>
                    <a:pt x="510" y="183"/>
                    <a:pt x="510" y="184"/>
                    <a:pt x="509" y="184"/>
                  </a:cubicBezTo>
                  <a:cubicBezTo>
                    <a:pt x="509" y="184"/>
                    <a:pt x="508" y="184"/>
                    <a:pt x="508" y="184"/>
                  </a:cubicBezTo>
                  <a:cubicBezTo>
                    <a:pt x="508" y="184"/>
                    <a:pt x="508" y="185"/>
                    <a:pt x="508" y="185"/>
                  </a:cubicBezTo>
                  <a:cubicBezTo>
                    <a:pt x="508" y="185"/>
                    <a:pt x="508" y="185"/>
                    <a:pt x="508" y="185"/>
                  </a:cubicBezTo>
                  <a:cubicBezTo>
                    <a:pt x="509" y="185"/>
                    <a:pt x="512" y="185"/>
                    <a:pt x="512" y="185"/>
                  </a:cubicBezTo>
                  <a:cubicBezTo>
                    <a:pt x="512" y="185"/>
                    <a:pt x="514" y="185"/>
                    <a:pt x="516" y="185"/>
                  </a:cubicBezTo>
                  <a:cubicBezTo>
                    <a:pt x="517" y="185"/>
                    <a:pt x="517" y="185"/>
                    <a:pt x="517" y="185"/>
                  </a:cubicBezTo>
                  <a:cubicBezTo>
                    <a:pt x="517" y="185"/>
                    <a:pt x="517" y="184"/>
                    <a:pt x="517" y="184"/>
                  </a:cubicBezTo>
                  <a:cubicBezTo>
                    <a:pt x="516" y="184"/>
                    <a:pt x="516" y="184"/>
                    <a:pt x="515" y="184"/>
                  </a:cubicBezTo>
                  <a:cubicBezTo>
                    <a:pt x="514" y="184"/>
                    <a:pt x="514" y="183"/>
                    <a:pt x="514" y="182"/>
                  </a:cubicBezTo>
                  <a:cubicBezTo>
                    <a:pt x="513" y="181"/>
                    <a:pt x="513" y="178"/>
                    <a:pt x="513" y="175"/>
                  </a:cubicBezTo>
                  <a:cubicBezTo>
                    <a:pt x="513" y="174"/>
                    <a:pt x="513" y="174"/>
                    <a:pt x="513" y="174"/>
                  </a:cubicBezTo>
                  <a:cubicBezTo>
                    <a:pt x="513" y="174"/>
                    <a:pt x="514" y="173"/>
                    <a:pt x="514" y="173"/>
                  </a:cubicBezTo>
                  <a:cubicBezTo>
                    <a:pt x="518" y="174"/>
                    <a:pt x="518" y="174"/>
                    <a:pt x="518" y="174"/>
                  </a:cubicBezTo>
                  <a:cubicBezTo>
                    <a:pt x="519" y="174"/>
                    <a:pt x="519" y="174"/>
                    <a:pt x="519" y="174"/>
                  </a:cubicBezTo>
                  <a:cubicBezTo>
                    <a:pt x="520" y="175"/>
                    <a:pt x="521" y="177"/>
                    <a:pt x="523" y="179"/>
                  </a:cubicBezTo>
                  <a:cubicBezTo>
                    <a:pt x="525" y="182"/>
                    <a:pt x="526" y="183"/>
                    <a:pt x="528" y="184"/>
                  </a:cubicBezTo>
                  <a:cubicBezTo>
                    <a:pt x="529" y="185"/>
                    <a:pt x="530" y="185"/>
                    <a:pt x="532" y="185"/>
                  </a:cubicBezTo>
                  <a:cubicBezTo>
                    <a:pt x="534" y="185"/>
                    <a:pt x="534" y="185"/>
                    <a:pt x="534" y="185"/>
                  </a:cubicBezTo>
                  <a:cubicBezTo>
                    <a:pt x="535" y="185"/>
                    <a:pt x="535" y="185"/>
                    <a:pt x="535" y="185"/>
                  </a:cubicBezTo>
                  <a:cubicBezTo>
                    <a:pt x="535" y="185"/>
                    <a:pt x="535" y="184"/>
                    <a:pt x="535" y="184"/>
                  </a:cubicBezTo>
                  <a:close/>
                  <a:moveTo>
                    <a:pt x="521" y="172"/>
                  </a:moveTo>
                  <a:cubicBezTo>
                    <a:pt x="520" y="172"/>
                    <a:pt x="519" y="172"/>
                    <a:pt x="518" y="172"/>
                  </a:cubicBezTo>
                  <a:cubicBezTo>
                    <a:pt x="516" y="172"/>
                    <a:pt x="514" y="172"/>
                    <a:pt x="514" y="172"/>
                  </a:cubicBezTo>
                  <a:cubicBezTo>
                    <a:pt x="514" y="172"/>
                    <a:pt x="513" y="172"/>
                    <a:pt x="513" y="171"/>
                  </a:cubicBezTo>
                  <a:cubicBezTo>
                    <a:pt x="513" y="160"/>
                    <a:pt x="513" y="160"/>
                    <a:pt x="513" y="160"/>
                  </a:cubicBezTo>
                  <a:cubicBezTo>
                    <a:pt x="513" y="160"/>
                    <a:pt x="514" y="159"/>
                    <a:pt x="514" y="159"/>
                  </a:cubicBezTo>
                  <a:cubicBezTo>
                    <a:pt x="514" y="159"/>
                    <a:pt x="515" y="159"/>
                    <a:pt x="516" y="159"/>
                  </a:cubicBezTo>
                  <a:cubicBezTo>
                    <a:pt x="520" y="159"/>
                    <a:pt x="523" y="162"/>
                    <a:pt x="523" y="166"/>
                  </a:cubicBezTo>
                  <a:cubicBezTo>
                    <a:pt x="523" y="169"/>
                    <a:pt x="522" y="171"/>
                    <a:pt x="521" y="172"/>
                  </a:cubicBezTo>
                  <a:close/>
                  <a:moveTo>
                    <a:pt x="552" y="180"/>
                  </a:moveTo>
                  <a:cubicBezTo>
                    <a:pt x="552" y="180"/>
                    <a:pt x="552" y="180"/>
                    <a:pt x="552" y="181"/>
                  </a:cubicBezTo>
                  <a:cubicBezTo>
                    <a:pt x="551" y="182"/>
                    <a:pt x="551" y="183"/>
                    <a:pt x="550" y="183"/>
                  </a:cubicBezTo>
                  <a:cubicBezTo>
                    <a:pt x="549" y="184"/>
                    <a:pt x="547" y="184"/>
                    <a:pt x="546" y="184"/>
                  </a:cubicBezTo>
                  <a:cubicBezTo>
                    <a:pt x="543" y="184"/>
                    <a:pt x="542" y="183"/>
                    <a:pt x="542" y="181"/>
                  </a:cubicBezTo>
                  <a:cubicBezTo>
                    <a:pt x="542" y="180"/>
                    <a:pt x="542" y="176"/>
                    <a:pt x="542" y="175"/>
                  </a:cubicBezTo>
                  <a:cubicBezTo>
                    <a:pt x="542" y="172"/>
                    <a:pt x="542" y="172"/>
                    <a:pt x="542" y="172"/>
                  </a:cubicBezTo>
                  <a:cubicBezTo>
                    <a:pt x="542" y="171"/>
                    <a:pt x="542" y="171"/>
                    <a:pt x="542" y="171"/>
                  </a:cubicBezTo>
                  <a:cubicBezTo>
                    <a:pt x="543" y="171"/>
                    <a:pt x="547" y="171"/>
                    <a:pt x="548" y="172"/>
                  </a:cubicBezTo>
                  <a:cubicBezTo>
                    <a:pt x="549" y="172"/>
                    <a:pt x="549" y="172"/>
                    <a:pt x="550" y="173"/>
                  </a:cubicBezTo>
                  <a:cubicBezTo>
                    <a:pt x="550" y="173"/>
                    <a:pt x="550" y="173"/>
                    <a:pt x="550" y="174"/>
                  </a:cubicBezTo>
                  <a:cubicBezTo>
                    <a:pt x="550" y="174"/>
                    <a:pt x="550" y="174"/>
                    <a:pt x="550" y="174"/>
                  </a:cubicBezTo>
                  <a:cubicBezTo>
                    <a:pt x="550" y="174"/>
                    <a:pt x="550" y="174"/>
                    <a:pt x="550" y="173"/>
                  </a:cubicBezTo>
                  <a:cubicBezTo>
                    <a:pt x="550" y="173"/>
                    <a:pt x="550" y="172"/>
                    <a:pt x="551" y="171"/>
                  </a:cubicBezTo>
                  <a:cubicBezTo>
                    <a:pt x="551" y="170"/>
                    <a:pt x="551" y="169"/>
                    <a:pt x="551" y="169"/>
                  </a:cubicBezTo>
                  <a:cubicBezTo>
                    <a:pt x="551" y="169"/>
                    <a:pt x="551" y="169"/>
                    <a:pt x="551" y="169"/>
                  </a:cubicBezTo>
                  <a:cubicBezTo>
                    <a:pt x="550" y="169"/>
                    <a:pt x="550" y="169"/>
                    <a:pt x="550" y="169"/>
                  </a:cubicBezTo>
                  <a:cubicBezTo>
                    <a:pt x="550" y="170"/>
                    <a:pt x="549" y="170"/>
                    <a:pt x="548" y="170"/>
                  </a:cubicBezTo>
                  <a:cubicBezTo>
                    <a:pt x="547" y="170"/>
                    <a:pt x="543" y="170"/>
                    <a:pt x="542" y="170"/>
                  </a:cubicBezTo>
                  <a:cubicBezTo>
                    <a:pt x="542" y="170"/>
                    <a:pt x="542" y="170"/>
                    <a:pt x="542" y="170"/>
                  </a:cubicBezTo>
                  <a:cubicBezTo>
                    <a:pt x="542" y="160"/>
                    <a:pt x="542" y="160"/>
                    <a:pt x="542" y="160"/>
                  </a:cubicBezTo>
                  <a:cubicBezTo>
                    <a:pt x="542" y="160"/>
                    <a:pt x="542" y="159"/>
                    <a:pt x="542" y="159"/>
                  </a:cubicBezTo>
                  <a:cubicBezTo>
                    <a:pt x="543" y="159"/>
                    <a:pt x="547" y="159"/>
                    <a:pt x="547" y="160"/>
                  </a:cubicBezTo>
                  <a:cubicBezTo>
                    <a:pt x="549" y="160"/>
                    <a:pt x="550" y="160"/>
                    <a:pt x="550" y="161"/>
                  </a:cubicBezTo>
                  <a:cubicBezTo>
                    <a:pt x="550" y="161"/>
                    <a:pt x="550" y="162"/>
                    <a:pt x="550" y="162"/>
                  </a:cubicBezTo>
                  <a:cubicBezTo>
                    <a:pt x="550" y="162"/>
                    <a:pt x="550" y="162"/>
                    <a:pt x="551" y="162"/>
                  </a:cubicBezTo>
                  <a:cubicBezTo>
                    <a:pt x="551" y="162"/>
                    <a:pt x="551" y="162"/>
                    <a:pt x="551" y="162"/>
                  </a:cubicBezTo>
                  <a:cubicBezTo>
                    <a:pt x="551" y="162"/>
                    <a:pt x="551" y="160"/>
                    <a:pt x="551" y="160"/>
                  </a:cubicBezTo>
                  <a:cubicBezTo>
                    <a:pt x="551" y="159"/>
                    <a:pt x="551" y="158"/>
                    <a:pt x="551" y="158"/>
                  </a:cubicBezTo>
                  <a:cubicBezTo>
                    <a:pt x="551" y="158"/>
                    <a:pt x="551" y="158"/>
                    <a:pt x="551" y="158"/>
                  </a:cubicBezTo>
                  <a:cubicBezTo>
                    <a:pt x="551" y="158"/>
                    <a:pt x="551" y="158"/>
                    <a:pt x="551" y="158"/>
                  </a:cubicBezTo>
                  <a:cubicBezTo>
                    <a:pt x="550" y="158"/>
                    <a:pt x="550" y="158"/>
                    <a:pt x="549" y="158"/>
                  </a:cubicBezTo>
                  <a:cubicBezTo>
                    <a:pt x="548" y="158"/>
                    <a:pt x="540" y="158"/>
                    <a:pt x="540" y="158"/>
                  </a:cubicBezTo>
                  <a:cubicBezTo>
                    <a:pt x="540" y="158"/>
                    <a:pt x="538" y="158"/>
                    <a:pt x="536" y="158"/>
                  </a:cubicBezTo>
                  <a:cubicBezTo>
                    <a:pt x="536" y="158"/>
                    <a:pt x="535" y="158"/>
                    <a:pt x="535" y="158"/>
                  </a:cubicBezTo>
                  <a:cubicBezTo>
                    <a:pt x="535" y="158"/>
                    <a:pt x="536" y="159"/>
                    <a:pt x="536" y="159"/>
                  </a:cubicBezTo>
                  <a:cubicBezTo>
                    <a:pt x="536" y="159"/>
                    <a:pt x="537" y="159"/>
                    <a:pt x="537" y="159"/>
                  </a:cubicBezTo>
                  <a:cubicBezTo>
                    <a:pt x="538" y="159"/>
                    <a:pt x="538" y="159"/>
                    <a:pt x="538" y="161"/>
                  </a:cubicBezTo>
                  <a:cubicBezTo>
                    <a:pt x="539" y="162"/>
                    <a:pt x="539" y="163"/>
                    <a:pt x="539" y="168"/>
                  </a:cubicBezTo>
                  <a:cubicBezTo>
                    <a:pt x="539" y="175"/>
                    <a:pt x="539" y="175"/>
                    <a:pt x="539" y="175"/>
                  </a:cubicBezTo>
                  <a:cubicBezTo>
                    <a:pt x="539" y="178"/>
                    <a:pt x="539" y="181"/>
                    <a:pt x="538" y="182"/>
                  </a:cubicBezTo>
                  <a:cubicBezTo>
                    <a:pt x="538" y="183"/>
                    <a:pt x="538" y="184"/>
                    <a:pt x="537" y="184"/>
                  </a:cubicBezTo>
                  <a:cubicBezTo>
                    <a:pt x="537" y="184"/>
                    <a:pt x="537" y="184"/>
                    <a:pt x="536" y="184"/>
                  </a:cubicBezTo>
                  <a:cubicBezTo>
                    <a:pt x="536" y="184"/>
                    <a:pt x="536" y="185"/>
                    <a:pt x="536" y="185"/>
                  </a:cubicBezTo>
                  <a:cubicBezTo>
                    <a:pt x="536" y="185"/>
                    <a:pt x="536" y="185"/>
                    <a:pt x="537" y="185"/>
                  </a:cubicBezTo>
                  <a:cubicBezTo>
                    <a:pt x="537" y="185"/>
                    <a:pt x="538" y="185"/>
                    <a:pt x="539" y="185"/>
                  </a:cubicBezTo>
                  <a:cubicBezTo>
                    <a:pt x="539" y="185"/>
                    <a:pt x="540" y="185"/>
                    <a:pt x="540" y="185"/>
                  </a:cubicBezTo>
                  <a:cubicBezTo>
                    <a:pt x="541" y="185"/>
                    <a:pt x="542" y="185"/>
                    <a:pt x="543" y="185"/>
                  </a:cubicBezTo>
                  <a:cubicBezTo>
                    <a:pt x="545" y="185"/>
                    <a:pt x="547" y="185"/>
                    <a:pt x="550" y="185"/>
                  </a:cubicBezTo>
                  <a:cubicBezTo>
                    <a:pt x="551" y="185"/>
                    <a:pt x="552" y="185"/>
                    <a:pt x="552" y="184"/>
                  </a:cubicBezTo>
                  <a:cubicBezTo>
                    <a:pt x="552" y="183"/>
                    <a:pt x="552" y="181"/>
                    <a:pt x="552" y="181"/>
                  </a:cubicBezTo>
                  <a:cubicBezTo>
                    <a:pt x="552" y="180"/>
                    <a:pt x="552" y="180"/>
                    <a:pt x="552" y="180"/>
                  </a:cubicBezTo>
                  <a:close/>
                  <a:moveTo>
                    <a:pt x="276" y="184"/>
                  </a:moveTo>
                  <a:cubicBezTo>
                    <a:pt x="276" y="184"/>
                    <a:pt x="275" y="184"/>
                    <a:pt x="275" y="184"/>
                  </a:cubicBezTo>
                  <a:cubicBezTo>
                    <a:pt x="274" y="184"/>
                    <a:pt x="273" y="183"/>
                    <a:pt x="272" y="180"/>
                  </a:cubicBezTo>
                  <a:cubicBezTo>
                    <a:pt x="269" y="175"/>
                    <a:pt x="263" y="160"/>
                    <a:pt x="263" y="159"/>
                  </a:cubicBezTo>
                  <a:cubicBezTo>
                    <a:pt x="262" y="158"/>
                    <a:pt x="262" y="157"/>
                    <a:pt x="262" y="157"/>
                  </a:cubicBezTo>
                  <a:cubicBezTo>
                    <a:pt x="262" y="157"/>
                    <a:pt x="261" y="157"/>
                    <a:pt x="261" y="159"/>
                  </a:cubicBezTo>
                  <a:cubicBezTo>
                    <a:pt x="252" y="181"/>
                    <a:pt x="252" y="181"/>
                    <a:pt x="252" y="181"/>
                  </a:cubicBezTo>
                  <a:cubicBezTo>
                    <a:pt x="252" y="183"/>
                    <a:pt x="251" y="184"/>
                    <a:pt x="249" y="184"/>
                  </a:cubicBezTo>
                  <a:cubicBezTo>
                    <a:pt x="249" y="184"/>
                    <a:pt x="248" y="184"/>
                    <a:pt x="248" y="184"/>
                  </a:cubicBezTo>
                  <a:cubicBezTo>
                    <a:pt x="248" y="184"/>
                    <a:pt x="248" y="184"/>
                    <a:pt x="248" y="185"/>
                  </a:cubicBezTo>
                  <a:cubicBezTo>
                    <a:pt x="248" y="185"/>
                    <a:pt x="248" y="185"/>
                    <a:pt x="248" y="185"/>
                  </a:cubicBezTo>
                  <a:cubicBezTo>
                    <a:pt x="250" y="185"/>
                    <a:pt x="252" y="185"/>
                    <a:pt x="252" y="185"/>
                  </a:cubicBezTo>
                  <a:cubicBezTo>
                    <a:pt x="253" y="185"/>
                    <a:pt x="255" y="185"/>
                    <a:pt x="256" y="185"/>
                  </a:cubicBezTo>
                  <a:cubicBezTo>
                    <a:pt x="256" y="185"/>
                    <a:pt x="256" y="185"/>
                    <a:pt x="256" y="185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5" y="184"/>
                    <a:pt x="255" y="184"/>
                    <a:pt x="255" y="184"/>
                  </a:cubicBezTo>
                  <a:cubicBezTo>
                    <a:pt x="255" y="184"/>
                    <a:pt x="254" y="184"/>
                    <a:pt x="254" y="183"/>
                  </a:cubicBezTo>
                  <a:cubicBezTo>
                    <a:pt x="254" y="183"/>
                    <a:pt x="254" y="182"/>
                    <a:pt x="255" y="181"/>
                  </a:cubicBezTo>
                  <a:cubicBezTo>
                    <a:pt x="257" y="175"/>
                    <a:pt x="257" y="175"/>
                    <a:pt x="257" y="175"/>
                  </a:cubicBezTo>
                  <a:cubicBezTo>
                    <a:pt x="257" y="175"/>
                    <a:pt x="257" y="175"/>
                    <a:pt x="257" y="175"/>
                  </a:cubicBezTo>
                  <a:cubicBezTo>
                    <a:pt x="266" y="175"/>
                    <a:pt x="266" y="175"/>
                    <a:pt x="266" y="175"/>
                  </a:cubicBezTo>
                  <a:cubicBezTo>
                    <a:pt x="266" y="175"/>
                    <a:pt x="266" y="175"/>
                    <a:pt x="266" y="175"/>
                  </a:cubicBezTo>
                  <a:cubicBezTo>
                    <a:pt x="269" y="183"/>
                    <a:pt x="269" y="183"/>
                    <a:pt x="269" y="183"/>
                  </a:cubicBezTo>
                  <a:cubicBezTo>
                    <a:pt x="270" y="184"/>
                    <a:pt x="269" y="184"/>
                    <a:pt x="269" y="184"/>
                  </a:cubicBezTo>
                  <a:cubicBezTo>
                    <a:pt x="269" y="184"/>
                    <a:pt x="269" y="184"/>
                    <a:pt x="269" y="185"/>
                  </a:cubicBezTo>
                  <a:cubicBezTo>
                    <a:pt x="269" y="185"/>
                    <a:pt x="269" y="185"/>
                    <a:pt x="270" y="185"/>
                  </a:cubicBezTo>
                  <a:cubicBezTo>
                    <a:pt x="273" y="185"/>
                    <a:pt x="275" y="185"/>
                    <a:pt x="276" y="185"/>
                  </a:cubicBezTo>
                  <a:cubicBezTo>
                    <a:pt x="276" y="185"/>
                    <a:pt x="277" y="185"/>
                    <a:pt x="277" y="185"/>
                  </a:cubicBezTo>
                  <a:cubicBezTo>
                    <a:pt x="277" y="184"/>
                    <a:pt x="276" y="184"/>
                    <a:pt x="276" y="184"/>
                  </a:cubicBezTo>
                  <a:close/>
                  <a:moveTo>
                    <a:pt x="265" y="174"/>
                  </a:moveTo>
                  <a:cubicBezTo>
                    <a:pt x="258" y="174"/>
                    <a:pt x="258" y="174"/>
                    <a:pt x="258" y="174"/>
                  </a:cubicBezTo>
                  <a:cubicBezTo>
                    <a:pt x="257" y="174"/>
                    <a:pt x="257" y="173"/>
                    <a:pt x="257" y="173"/>
                  </a:cubicBezTo>
                  <a:cubicBezTo>
                    <a:pt x="261" y="163"/>
                    <a:pt x="261" y="163"/>
                    <a:pt x="261" y="163"/>
                  </a:cubicBezTo>
                  <a:cubicBezTo>
                    <a:pt x="261" y="163"/>
                    <a:pt x="261" y="163"/>
                    <a:pt x="262" y="163"/>
                  </a:cubicBezTo>
                  <a:cubicBezTo>
                    <a:pt x="265" y="173"/>
                    <a:pt x="265" y="173"/>
                    <a:pt x="265" y="173"/>
                  </a:cubicBezTo>
                  <a:cubicBezTo>
                    <a:pt x="265" y="173"/>
                    <a:pt x="265" y="174"/>
                    <a:pt x="265" y="174"/>
                  </a:cubicBezTo>
                  <a:close/>
                  <a:moveTo>
                    <a:pt x="200" y="157"/>
                  </a:moveTo>
                  <a:cubicBezTo>
                    <a:pt x="190" y="157"/>
                    <a:pt x="185" y="166"/>
                    <a:pt x="185" y="171"/>
                  </a:cubicBezTo>
                  <a:cubicBezTo>
                    <a:pt x="185" y="178"/>
                    <a:pt x="190" y="185"/>
                    <a:pt x="200" y="185"/>
                  </a:cubicBezTo>
                  <a:cubicBezTo>
                    <a:pt x="209" y="185"/>
                    <a:pt x="215" y="179"/>
                    <a:pt x="215" y="171"/>
                  </a:cubicBezTo>
                  <a:cubicBezTo>
                    <a:pt x="215" y="163"/>
                    <a:pt x="208" y="157"/>
                    <a:pt x="200" y="157"/>
                  </a:cubicBezTo>
                  <a:close/>
                  <a:moveTo>
                    <a:pt x="201" y="184"/>
                  </a:moveTo>
                  <a:cubicBezTo>
                    <a:pt x="194" y="184"/>
                    <a:pt x="189" y="179"/>
                    <a:pt x="189" y="170"/>
                  </a:cubicBezTo>
                  <a:cubicBezTo>
                    <a:pt x="189" y="163"/>
                    <a:pt x="194" y="159"/>
                    <a:pt x="200" y="159"/>
                  </a:cubicBezTo>
                  <a:cubicBezTo>
                    <a:pt x="206" y="159"/>
                    <a:pt x="211" y="163"/>
                    <a:pt x="211" y="172"/>
                  </a:cubicBezTo>
                  <a:cubicBezTo>
                    <a:pt x="211" y="182"/>
                    <a:pt x="204" y="184"/>
                    <a:pt x="201" y="184"/>
                  </a:cubicBezTo>
                  <a:close/>
                  <a:moveTo>
                    <a:pt x="307" y="158"/>
                  </a:moveTo>
                  <a:cubicBezTo>
                    <a:pt x="306" y="158"/>
                    <a:pt x="304" y="158"/>
                    <a:pt x="304" y="158"/>
                  </a:cubicBezTo>
                  <a:cubicBezTo>
                    <a:pt x="303" y="158"/>
                    <a:pt x="302" y="158"/>
                    <a:pt x="300" y="158"/>
                  </a:cubicBezTo>
                  <a:cubicBezTo>
                    <a:pt x="300" y="158"/>
                    <a:pt x="299" y="158"/>
                    <a:pt x="299" y="158"/>
                  </a:cubicBezTo>
                  <a:cubicBezTo>
                    <a:pt x="299" y="158"/>
                    <a:pt x="299" y="159"/>
                    <a:pt x="300" y="159"/>
                  </a:cubicBezTo>
                  <a:cubicBezTo>
                    <a:pt x="300" y="159"/>
                    <a:pt x="301" y="159"/>
                    <a:pt x="301" y="159"/>
                  </a:cubicBezTo>
                  <a:cubicBezTo>
                    <a:pt x="303" y="159"/>
                    <a:pt x="303" y="160"/>
                    <a:pt x="303" y="162"/>
                  </a:cubicBezTo>
                  <a:cubicBezTo>
                    <a:pt x="303" y="180"/>
                    <a:pt x="303" y="180"/>
                    <a:pt x="303" y="180"/>
                  </a:cubicBezTo>
                  <a:cubicBezTo>
                    <a:pt x="302" y="179"/>
                    <a:pt x="298" y="174"/>
                    <a:pt x="294" y="171"/>
                  </a:cubicBezTo>
                  <a:cubicBezTo>
                    <a:pt x="289" y="165"/>
                    <a:pt x="283" y="159"/>
                    <a:pt x="283" y="159"/>
                  </a:cubicBezTo>
                  <a:cubicBezTo>
                    <a:pt x="282" y="158"/>
                    <a:pt x="282" y="157"/>
                    <a:pt x="281" y="157"/>
                  </a:cubicBezTo>
                  <a:cubicBezTo>
                    <a:pt x="281" y="157"/>
                    <a:pt x="281" y="158"/>
                    <a:pt x="281" y="159"/>
                  </a:cubicBezTo>
                  <a:cubicBezTo>
                    <a:pt x="281" y="180"/>
                    <a:pt x="281" y="180"/>
                    <a:pt x="281" y="180"/>
                  </a:cubicBezTo>
                  <a:cubicBezTo>
                    <a:pt x="281" y="183"/>
                    <a:pt x="281" y="184"/>
                    <a:pt x="280" y="184"/>
                  </a:cubicBezTo>
                  <a:cubicBezTo>
                    <a:pt x="279" y="184"/>
                    <a:pt x="279" y="184"/>
                    <a:pt x="278" y="184"/>
                  </a:cubicBezTo>
                  <a:cubicBezTo>
                    <a:pt x="278" y="184"/>
                    <a:pt x="278" y="184"/>
                    <a:pt x="278" y="185"/>
                  </a:cubicBezTo>
                  <a:cubicBezTo>
                    <a:pt x="278" y="185"/>
                    <a:pt x="278" y="185"/>
                    <a:pt x="279" y="185"/>
                  </a:cubicBezTo>
                  <a:cubicBezTo>
                    <a:pt x="280" y="185"/>
                    <a:pt x="282" y="185"/>
                    <a:pt x="282" y="185"/>
                  </a:cubicBezTo>
                  <a:cubicBezTo>
                    <a:pt x="282" y="185"/>
                    <a:pt x="284" y="185"/>
                    <a:pt x="286" y="185"/>
                  </a:cubicBezTo>
                  <a:cubicBezTo>
                    <a:pt x="286" y="185"/>
                    <a:pt x="287" y="185"/>
                    <a:pt x="287" y="185"/>
                  </a:cubicBezTo>
                  <a:cubicBezTo>
                    <a:pt x="287" y="184"/>
                    <a:pt x="287" y="184"/>
                    <a:pt x="286" y="184"/>
                  </a:cubicBezTo>
                  <a:cubicBezTo>
                    <a:pt x="286" y="184"/>
                    <a:pt x="285" y="184"/>
                    <a:pt x="285" y="184"/>
                  </a:cubicBezTo>
                  <a:cubicBezTo>
                    <a:pt x="284" y="184"/>
                    <a:pt x="283" y="183"/>
                    <a:pt x="283" y="180"/>
                  </a:cubicBezTo>
                  <a:cubicBezTo>
                    <a:pt x="283" y="163"/>
                    <a:pt x="283" y="163"/>
                    <a:pt x="283" y="163"/>
                  </a:cubicBezTo>
                  <a:cubicBezTo>
                    <a:pt x="284" y="164"/>
                    <a:pt x="288" y="169"/>
                    <a:pt x="292" y="173"/>
                  </a:cubicBezTo>
                  <a:cubicBezTo>
                    <a:pt x="296" y="177"/>
                    <a:pt x="302" y="183"/>
                    <a:pt x="302" y="183"/>
                  </a:cubicBezTo>
                  <a:cubicBezTo>
                    <a:pt x="304" y="185"/>
                    <a:pt x="304" y="185"/>
                    <a:pt x="305" y="185"/>
                  </a:cubicBezTo>
                  <a:cubicBezTo>
                    <a:pt x="305" y="185"/>
                    <a:pt x="305" y="185"/>
                    <a:pt x="305" y="183"/>
                  </a:cubicBezTo>
                  <a:cubicBezTo>
                    <a:pt x="305" y="162"/>
                    <a:pt x="305" y="162"/>
                    <a:pt x="305" y="162"/>
                  </a:cubicBezTo>
                  <a:cubicBezTo>
                    <a:pt x="305" y="160"/>
                    <a:pt x="305" y="159"/>
                    <a:pt x="306" y="159"/>
                  </a:cubicBezTo>
                  <a:cubicBezTo>
                    <a:pt x="307" y="159"/>
                    <a:pt x="307" y="159"/>
                    <a:pt x="307" y="159"/>
                  </a:cubicBezTo>
                  <a:cubicBezTo>
                    <a:pt x="308" y="159"/>
                    <a:pt x="308" y="158"/>
                    <a:pt x="308" y="158"/>
                  </a:cubicBezTo>
                  <a:cubicBezTo>
                    <a:pt x="308" y="158"/>
                    <a:pt x="307" y="158"/>
                    <a:pt x="307" y="158"/>
                  </a:cubicBezTo>
                  <a:close/>
                  <a:moveTo>
                    <a:pt x="585" y="1"/>
                  </a:moveTo>
                  <a:cubicBezTo>
                    <a:pt x="585" y="1"/>
                    <a:pt x="584" y="1"/>
                    <a:pt x="584" y="1"/>
                  </a:cubicBezTo>
                  <a:cubicBezTo>
                    <a:pt x="583" y="1"/>
                    <a:pt x="583" y="1"/>
                    <a:pt x="581" y="1"/>
                  </a:cubicBezTo>
                  <a:cubicBezTo>
                    <a:pt x="568" y="1"/>
                    <a:pt x="568" y="1"/>
                    <a:pt x="568" y="1"/>
                  </a:cubicBezTo>
                  <a:cubicBezTo>
                    <a:pt x="568" y="1"/>
                    <a:pt x="566" y="1"/>
                    <a:pt x="565" y="1"/>
                  </a:cubicBezTo>
                  <a:cubicBezTo>
                    <a:pt x="564" y="1"/>
                    <a:pt x="564" y="0"/>
                    <a:pt x="564" y="0"/>
                  </a:cubicBezTo>
                  <a:cubicBezTo>
                    <a:pt x="564" y="0"/>
                    <a:pt x="564" y="1"/>
                    <a:pt x="563" y="1"/>
                  </a:cubicBezTo>
                  <a:cubicBezTo>
                    <a:pt x="563" y="1"/>
                    <a:pt x="563" y="4"/>
                    <a:pt x="563" y="5"/>
                  </a:cubicBezTo>
                  <a:cubicBezTo>
                    <a:pt x="563" y="5"/>
                    <a:pt x="563" y="5"/>
                    <a:pt x="563" y="5"/>
                  </a:cubicBezTo>
                  <a:cubicBezTo>
                    <a:pt x="563" y="5"/>
                    <a:pt x="563" y="5"/>
                    <a:pt x="563" y="5"/>
                  </a:cubicBezTo>
                  <a:cubicBezTo>
                    <a:pt x="563" y="4"/>
                    <a:pt x="563" y="4"/>
                    <a:pt x="564" y="4"/>
                  </a:cubicBezTo>
                  <a:cubicBezTo>
                    <a:pt x="564" y="3"/>
                    <a:pt x="565" y="2"/>
                    <a:pt x="567" y="2"/>
                  </a:cubicBezTo>
                  <a:cubicBezTo>
                    <a:pt x="573" y="2"/>
                    <a:pt x="573" y="2"/>
                    <a:pt x="573" y="2"/>
                  </a:cubicBezTo>
                  <a:cubicBezTo>
                    <a:pt x="573" y="17"/>
                    <a:pt x="573" y="17"/>
                    <a:pt x="573" y="17"/>
                  </a:cubicBezTo>
                  <a:cubicBezTo>
                    <a:pt x="573" y="21"/>
                    <a:pt x="573" y="23"/>
                    <a:pt x="572" y="25"/>
                  </a:cubicBezTo>
                  <a:cubicBezTo>
                    <a:pt x="572" y="26"/>
                    <a:pt x="572" y="27"/>
                    <a:pt x="571" y="27"/>
                  </a:cubicBezTo>
                  <a:cubicBezTo>
                    <a:pt x="571" y="27"/>
                    <a:pt x="571" y="27"/>
                    <a:pt x="570" y="27"/>
                  </a:cubicBezTo>
                  <a:cubicBezTo>
                    <a:pt x="570" y="27"/>
                    <a:pt x="570" y="27"/>
                    <a:pt x="570" y="27"/>
                  </a:cubicBezTo>
                  <a:cubicBezTo>
                    <a:pt x="570" y="27"/>
                    <a:pt x="570" y="28"/>
                    <a:pt x="571" y="28"/>
                  </a:cubicBezTo>
                  <a:cubicBezTo>
                    <a:pt x="572" y="28"/>
                    <a:pt x="574" y="27"/>
                    <a:pt x="574" y="27"/>
                  </a:cubicBezTo>
                  <a:cubicBezTo>
                    <a:pt x="574" y="27"/>
                    <a:pt x="577" y="28"/>
                    <a:pt x="578" y="28"/>
                  </a:cubicBezTo>
                  <a:cubicBezTo>
                    <a:pt x="579" y="28"/>
                    <a:pt x="579" y="27"/>
                    <a:pt x="579" y="27"/>
                  </a:cubicBezTo>
                  <a:cubicBezTo>
                    <a:pt x="579" y="27"/>
                    <a:pt x="579" y="27"/>
                    <a:pt x="579" y="27"/>
                  </a:cubicBezTo>
                  <a:cubicBezTo>
                    <a:pt x="578" y="27"/>
                    <a:pt x="578" y="27"/>
                    <a:pt x="577" y="27"/>
                  </a:cubicBezTo>
                  <a:cubicBezTo>
                    <a:pt x="576" y="27"/>
                    <a:pt x="576" y="26"/>
                    <a:pt x="576" y="25"/>
                  </a:cubicBezTo>
                  <a:cubicBezTo>
                    <a:pt x="576" y="23"/>
                    <a:pt x="576" y="21"/>
                    <a:pt x="576" y="17"/>
                  </a:cubicBezTo>
                  <a:cubicBezTo>
                    <a:pt x="576" y="2"/>
                    <a:pt x="576" y="2"/>
                    <a:pt x="576" y="2"/>
                  </a:cubicBezTo>
                  <a:cubicBezTo>
                    <a:pt x="580" y="2"/>
                    <a:pt x="580" y="2"/>
                    <a:pt x="580" y="2"/>
                  </a:cubicBezTo>
                  <a:cubicBezTo>
                    <a:pt x="583" y="2"/>
                    <a:pt x="584" y="3"/>
                    <a:pt x="584" y="4"/>
                  </a:cubicBezTo>
                  <a:cubicBezTo>
                    <a:pt x="584" y="5"/>
                    <a:pt x="584" y="5"/>
                    <a:pt x="584" y="5"/>
                  </a:cubicBezTo>
                  <a:cubicBezTo>
                    <a:pt x="584" y="5"/>
                    <a:pt x="585" y="5"/>
                    <a:pt x="585" y="5"/>
                  </a:cubicBezTo>
                  <a:cubicBezTo>
                    <a:pt x="585" y="5"/>
                    <a:pt x="585" y="5"/>
                    <a:pt x="585" y="5"/>
                  </a:cubicBezTo>
                  <a:cubicBezTo>
                    <a:pt x="585" y="4"/>
                    <a:pt x="585" y="2"/>
                    <a:pt x="585" y="1"/>
                  </a:cubicBezTo>
                  <a:cubicBezTo>
                    <a:pt x="585" y="1"/>
                    <a:pt x="585" y="1"/>
                    <a:pt x="585" y="1"/>
                  </a:cubicBezTo>
                  <a:close/>
                  <a:moveTo>
                    <a:pt x="622" y="27"/>
                  </a:moveTo>
                  <a:cubicBezTo>
                    <a:pt x="622" y="27"/>
                    <a:pt x="621" y="27"/>
                    <a:pt x="620" y="27"/>
                  </a:cubicBezTo>
                  <a:cubicBezTo>
                    <a:pt x="619" y="26"/>
                    <a:pt x="618" y="24"/>
                    <a:pt x="618" y="23"/>
                  </a:cubicBezTo>
                  <a:cubicBezTo>
                    <a:pt x="616" y="1"/>
                    <a:pt x="616" y="1"/>
                    <a:pt x="616" y="1"/>
                  </a:cubicBezTo>
                  <a:cubicBezTo>
                    <a:pt x="616" y="1"/>
                    <a:pt x="616" y="0"/>
                    <a:pt x="615" y="0"/>
                  </a:cubicBezTo>
                  <a:cubicBezTo>
                    <a:pt x="615" y="0"/>
                    <a:pt x="615" y="1"/>
                    <a:pt x="615" y="1"/>
                  </a:cubicBezTo>
                  <a:cubicBezTo>
                    <a:pt x="605" y="23"/>
                    <a:pt x="605" y="23"/>
                    <a:pt x="605" y="23"/>
                  </a:cubicBezTo>
                  <a:cubicBezTo>
                    <a:pt x="594" y="1"/>
                    <a:pt x="594" y="1"/>
                    <a:pt x="594" y="1"/>
                  </a:cubicBezTo>
                  <a:cubicBezTo>
                    <a:pt x="594" y="0"/>
                    <a:pt x="593" y="0"/>
                    <a:pt x="593" y="0"/>
                  </a:cubicBezTo>
                  <a:cubicBezTo>
                    <a:pt x="593" y="0"/>
                    <a:pt x="593" y="1"/>
                    <a:pt x="593" y="1"/>
                  </a:cubicBezTo>
                  <a:cubicBezTo>
                    <a:pt x="590" y="24"/>
                    <a:pt x="590" y="24"/>
                    <a:pt x="590" y="24"/>
                  </a:cubicBezTo>
                  <a:cubicBezTo>
                    <a:pt x="590" y="25"/>
                    <a:pt x="590" y="27"/>
                    <a:pt x="589" y="27"/>
                  </a:cubicBezTo>
                  <a:cubicBezTo>
                    <a:pt x="588" y="27"/>
                    <a:pt x="588" y="27"/>
                    <a:pt x="588" y="27"/>
                  </a:cubicBezTo>
                  <a:cubicBezTo>
                    <a:pt x="588" y="27"/>
                    <a:pt x="587" y="27"/>
                    <a:pt x="587" y="27"/>
                  </a:cubicBezTo>
                  <a:cubicBezTo>
                    <a:pt x="587" y="27"/>
                    <a:pt x="588" y="28"/>
                    <a:pt x="588" y="28"/>
                  </a:cubicBezTo>
                  <a:cubicBezTo>
                    <a:pt x="589" y="28"/>
                    <a:pt x="591" y="27"/>
                    <a:pt x="591" y="27"/>
                  </a:cubicBezTo>
                  <a:cubicBezTo>
                    <a:pt x="591" y="27"/>
                    <a:pt x="593" y="28"/>
                    <a:pt x="594" y="28"/>
                  </a:cubicBezTo>
                  <a:cubicBezTo>
                    <a:pt x="595" y="28"/>
                    <a:pt x="595" y="27"/>
                    <a:pt x="595" y="27"/>
                  </a:cubicBezTo>
                  <a:cubicBezTo>
                    <a:pt x="595" y="27"/>
                    <a:pt x="595" y="27"/>
                    <a:pt x="595" y="27"/>
                  </a:cubicBezTo>
                  <a:cubicBezTo>
                    <a:pt x="594" y="27"/>
                    <a:pt x="594" y="27"/>
                    <a:pt x="593" y="27"/>
                  </a:cubicBezTo>
                  <a:cubicBezTo>
                    <a:pt x="593" y="27"/>
                    <a:pt x="592" y="26"/>
                    <a:pt x="592" y="26"/>
                  </a:cubicBezTo>
                  <a:cubicBezTo>
                    <a:pt x="592" y="25"/>
                    <a:pt x="592" y="25"/>
                    <a:pt x="592" y="24"/>
                  </a:cubicBezTo>
                  <a:cubicBezTo>
                    <a:pt x="594" y="8"/>
                    <a:pt x="594" y="8"/>
                    <a:pt x="594" y="8"/>
                  </a:cubicBezTo>
                  <a:cubicBezTo>
                    <a:pt x="594" y="8"/>
                    <a:pt x="594" y="8"/>
                    <a:pt x="594" y="8"/>
                  </a:cubicBezTo>
                  <a:cubicBezTo>
                    <a:pt x="594" y="9"/>
                    <a:pt x="598" y="17"/>
                    <a:pt x="599" y="18"/>
                  </a:cubicBezTo>
                  <a:cubicBezTo>
                    <a:pt x="599" y="18"/>
                    <a:pt x="602" y="24"/>
                    <a:pt x="603" y="26"/>
                  </a:cubicBezTo>
                  <a:cubicBezTo>
                    <a:pt x="603" y="27"/>
                    <a:pt x="604" y="27"/>
                    <a:pt x="604" y="27"/>
                  </a:cubicBezTo>
                  <a:cubicBezTo>
                    <a:pt x="604" y="27"/>
                    <a:pt x="604" y="27"/>
                    <a:pt x="605" y="26"/>
                  </a:cubicBezTo>
                  <a:cubicBezTo>
                    <a:pt x="614" y="7"/>
                    <a:pt x="614" y="7"/>
                    <a:pt x="614" y="7"/>
                  </a:cubicBezTo>
                  <a:cubicBezTo>
                    <a:pt x="614" y="7"/>
                    <a:pt x="614" y="7"/>
                    <a:pt x="614" y="7"/>
                  </a:cubicBezTo>
                  <a:cubicBezTo>
                    <a:pt x="615" y="25"/>
                    <a:pt x="615" y="25"/>
                    <a:pt x="615" y="25"/>
                  </a:cubicBezTo>
                  <a:cubicBezTo>
                    <a:pt x="616" y="26"/>
                    <a:pt x="615" y="27"/>
                    <a:pt x="615" y="27"/>
                  </a:cubicBezTo>
                  <a:cubicBezTo>
                    <a:pt x="615" y="27"/>
                    <a:pt x="615" y="27"/>
                    <a:pt x="615" y="27"/>
                  </a:cubicBezTo>
                  <a:cubicBezTo>
                    <a:pt x="615" y="27"/>
                    <a:pt x="615" y="27"/>
                    <a:pt x="616" y="27"/>
                  </a:cubicBezTo>
                  <a:cubicBezTo>
                    <a:pt x="617" y="27"/>
                    <a:pt x="621" y="28"/>
                    <a:pt x="622" y="28"/>
                  </a:cubicBezTo>
                  <a:cubicBezTo>
                    <a:pt x="622" y="28"/>
                    <a:pt x="623" y="27"/>
                    <a:pt x="623" y="27"/>
                  </a:cubicBezTo>
                  <a:cubicBezTo>
                    <a:pt x="623" y="27"/>
                    <a:pt x="623" y="27"/>
                    <a:pt x="622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42A04829-F7F9-484B-859E-67BFC83BCC4D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83" b="7983"/>
          <a:stretch>
            <a:fillRect/>
          </a:stretch>
        </p:blipFill>
        <p:spPr>
          <a:xfrm>
            <a:off x="0" y="3489"/>
            <a:ext cx="12192000" cy="6856099"/>
          </a:xfr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AE21CA8B-DF17-41B0-A4D3-3C9320487683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1773A30-12A7-4724-9C8E-470EE17A05C3}"/>
              </a:ext>
            </a:extLst>
          </p:cNvPr>
          <p:cNvGrpSpPr/>
          <p:nvPr/>
        </p:nvGrpSpPr>
        <p:grpSpPr>
          <a:xfrm rot="16200000">
            <a:off x="7646266" y="2312266"/>
            <a:ext cx="4547331" cy="4544137"/>
            <a:chOff x="249238" y="3254375"/>
            <a:chExt cx="2260601" cy="2259013"/>
          </a:xfrm>
          <a:solidFill>
            <a:srgbClr val="000000">
              <a:alpha val="14902"/>
            </a:srgbClr>
          </a:solidFill>
        </p:grpSpPr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EDA10AAC-AA06-47CC-B0F7-6D017148181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851" y="4738688"/>
              <a:ext cx="1550988" cy="774700"/>
            </a:xfrm>
            <a:custGeom>
              <a:avLst/>
              <a:gdLst>
                <a:gd name="T0" fmla="*/ 660 w 977"/>
                <a:gd name="T1" fmla="*/ 169 h 488"/>
                <a:gd name="T2" fmla="*/ 490 w 977"/>
                <a:gd name="T3" fmla="*/ 0 h 488"/>
                <a:gd name="T4" fmla="*/ 0 w 977"/>
                <a:gd name="T5" fmla="*/ 488 h 488"/>
                <a:gd name="T6" fmla="*/ 977 w 977"/>
                <a:gd name="T7" fmla="*/ 488 h 488"/>
                <a:gd name="T8" fmla="*/ 660 w 977"/>
                <a:gd name="T9" fmla="*/ 169 h 488"/>
                <a:gd name="T10" fmla="*/ 660 w 977"/>
                <a:gd name="T11" fmla="*/ 169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7" h="488">
                  <a:moveTo>
                    <a:pt x="660" y="169"/>
                  </a:moveTo>
                  <a:lnTo>
                    <a:pt x="490" y="0"/>
                  </a:lnTo>
                  <a:lnTo>
                    <a:pt x="0" y="488"/>
                  </a:lnTo>
                  <a:lnTo>
                    <a:pt x="977" y="488"/>
                  </a:lnTo>
                  <a:lnTo>
                    <a:pt x="660" y="169"/>
                  </a:lnTo>
                  <a:lnTo>
                    <a:pt x="660" y="1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2A144E03-8C8C-4400-AF32-EA6D5F41F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3254375"/>
              <a:ext cx="773113" cy="1547813"/>
            </a:xfrm>
            <a:custGeom>
              <a:avLst/>
              <a:gdLst>
                <a:gd name="T0" fmla="*/ 317 w 487"/>
                <a:gd name="T1" fmla="*/ 319 h 975"/>
                <a:gd name="T2" fmla="*/ 0 w 487"/>
                <a:gd name="T3" fmla="*/ 0 h 975"/>
                <a:gd name="T4" fmla="*/ 0 w 487"/>
                <a:gd name="T5" fmla="*/ 0 h 975"/>
                <a:gd name="T6" fmla="*/ 0 w 487"/>
                <a:gd name="T7" fmla="*/ 975 h 975"/>
                <a:gd name="T8" fmla="*/ 487 w 487"/>
                <a:gd name="T9" fmla="*/ 488 h 975"/>
                <a:gd name="T10" fmla="*/ 317 w 487"/>
                <a:gd name="T11" fmla="*/ 319 h 975"/>
                <a:gd name="T12" fmla="*/ 317 w 487"/>
                <a:gd name="T13" fmla="*/ 319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7" h="975">
                  <a:moveTo>
                    <a:pt x="317" y="319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975"/>
                  </a:lnTo>
                  <a:lnTo>
                    <a:pt x="487" y="488"/>
                  </a:lnTo>
                  <a:lnTo>
                    <a:pt x="317" y="319"/>
                  </a:lnTo>
                  <a:lnTo>
                    <a:pt x="317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9761DF30-B8D7-4F6E-9A64-F15CB59D77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3254375"/>
              <a:ext cx="2260600" cy="506413"/>
            </a:xfrm>
            <a:custGeom>
              <a:avLst/>
              <a:gdLst>
                <a:gd name="T0" fmla="*/ 1424 w 1424"/>
                <a:gd name="T1" fmla="*/ 0 h 319"/>
                <a:gd name="T2" fmla="*/ 0 w 1424"/>
                <a:gd name="T3" fmla="*/ 0 h 319"/>
                <a:gd name="T4" fmla="*/ 317 w 1424"/>
                <a:gd name="T5" fmla="*/ 319 h 319"/>
                <a:gd name="T6" fmla="*/ 1107 w 1424"/>
                <a:gd name="T7" fmla="*/ 319 h 319"/>
                <a:gd name="T8" fmla="*/ 1424 w 1424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4" h="319">
                  <a:moveTo>
                    <a:pt x="1424" y="0"/>
                  </a:moveTo>
                  <a:lnTo>
                    <a:pt x="0" y="0"/>
                  </a:lnTo>
                  <a:lnTo>
                    <a:pt x="317" y="319"/>
                  </a:lnTo>
                  <a:lnTo>
                    <a:pt x="1107" y="319"/>
                  </a:lnTo>
                  <a:lnTo>
                    <a:pt x="14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095FD638-08AF-4E4E-9F87-E3BB581991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6601" y="3254375"/>
              <a:ext cx="503238" cy="2259013"/>
            </a:xfrm>
            <a:custGeom>
              <a:avLst/>
              <a:gdLst>
                <a:gd name="T0" fmla="*/ 0 w 317"/>
                <a:gd name="T1" fmla="*/ 319 h 1423"/>
                <a:gd name="T2" fmla="*/ 0 w 317"/>
                <a:gd name="T3" fmla="*/ 1104 h 1423"/>
                <a:gd name="T4" fmla="*/ 317 w 317"/>
                <a:gd name="T5" fmla="*/ 1423 h 1423"/>
                <a:gd name="T6" fmla="*/ 317 w 317"/>
                <a:gd name="T7" fmla="*/ 0 h 1423"/>
                <a:gd name="T8" fmla="*/ 0 w 317"/>
                <a:gd name="T9" fmla="*/ 319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1423">
                  <a:moveTo>
                    <a:pt x="0" y="319"/>
                  </a:moveTo>
                  <a:lnTo>
                    <a:pt x="0" y="1104"/>
                  </a:lnTo>
                  <a:lnTo>
                    <a:pt x="317" y="1423"/>
                  </a:lnTo>
                  <a:lnTo>
                    <a:pt x="317" y="0"/>
                  </a:lnTo>
                  <a:lnTo>
                    <a:pt x="0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2C221966-BDC3-4452-B919-F1FC5AB94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3254375"/>
              <a:ext cx="752475" cy="506413"/>
            </a:xfrm>
            <a:custGeom>
              <a:avLst/>
              <a:gdLst>
                <a:gd name="T0" fmla="*/ 0 w 474"/>
                <a:gd name="T1" fmla="*/ 0 h 319"/>
                <a:gd name="T2" fmla="*/ 317 w 474"/>
                <a:gd name="T3" fmla="*/ 319 h 319"/>
                <a:gd name="T4" fmla="*/ 474 w 474"/>
                <a:gd name="T5" fmla="*/ 319 h 319"/>
                <a:gd name="T6" fmla="*/ 157 w 474"/>
                <a:gd name="T7" fmla="*/ 0 h 319"/>
                <a:gd name="T8" fmla="*/ 0 w 474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4" h="319">
                  <a:moveTo>
                    <a:pt x="0" y="0"/>
                  </a:moveTo>
                  <a:lnTo>
                    <a:pt x="317" y="319"/>
                  </a:lnTo>
                  <a:lnTo>
                    <a:pt x="474" y="319"/>
                  </a:lnTo>
                  <a:lnTo>
                    <a:pt x="15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9F795306-DBD9-4ADE-ABE2-F6EA930F2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6601" y="4759325"/>
              <a:ext cx="503238" cy="754063"/>
            </a:xfrm>
            <a:custGeom>
              <a:avLst/>
              <a:gdLst>
                <a:gd name="T0" fmla="*/ 0 w 317"/>
                <a:gd name="T1" fmla="*/ 0 h 475"/>
                <a:gd name="T2" fmla="*/ 0 w 317"/>
                <a:gd name="T3" fmla="*/ 156 h 475"/>
                <a:gd name="T4" fmla="*/ 317 w 317"/>
                <a:gd name="T5" fmla="*/ 475 h 475"/>
                <a:gd name="T6" fmla="*/ 317 w 317"/>
                <a:gd name="T7" fmla="*/ 319 h 475"/>
                <a:gd name="T8" fmla="*/ 0 w 317"/>
                <a:gd name="T9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475">
                  <a:moveTo>
                    <a:pt x="0" y="0"/>
                  </a:moveTo>
                  <a:lnTo>
                    <a:pt x="0" y="156"/>
                  </a:lnTo>
                  <a:lnTo>
                    <a:pt x="317" y="475"/>
                  </a:lnTo>
                  <a:lnTo>
                    <a:pt x="317" y="31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46E605E-DF50-466E-AD8E-0B2C0DA7AD49}"/>
              </a:ext>
            </a:extLst>
          </p:cNvPr>
          <p:cNvGrpSpPr/>
          <p:nvPr/>
        </p:nvGrpSpPr>
        <p:grpSpPr>
          <a:xfrm>
            <a:off x="4608286" y="2985329"/>
            <a:ext cx="2975428" cy="887343"/>
            <a:chOff x="4829629" y="3075057"/>
            <a:chExt cx="2975428" cy="887343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FEAD7EA-AD23-47A0-AAA6-0E1983F2DA02}"/>
                </a:ext>
              </a:extLst>
            </p:cNvPr>
            <p:cNvSpPr txBox="1"/>
            <p:nvPr/>
          </p:nvSpPr>
          <p:spPr>
            <a:xfrm>
              <a:off x="5177972" y="3164785"/>
              <a:ext cx="227874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THE </a:t>
              </a:r>
              <a:r>
                <a:rPr lang="en-US" sz="4000" u="sng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END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DDC2ECD-29FB-48DD-8B7D-64C55A0E4F46}"/>
                </a:ext>
              </a:extLst>
            </p:cNvPr>
            <p:cNvSpPr/>
            <p:nvPr/>
          </p:nvSpPr>
          <p:spPr>
            <a:xfrm>
              <a:off x="4829629" y="3075057"/>
              <a:ext cx="2975428" cy="887343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A19458D3-ECDE-43ED-B64E-5088D7782E0B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75000"/>
                </a:schemeClr>
              </a:gs>
              <a:gs pos="100000">
                <a:schemeClr val="accent5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5E0D822A-1746-4280-A38E-F39D3CBF10ED}"/>
              </a:ext>
            </a:extLst>
          </p:cNvPr>
          <p:cNvSpPr>
            <a:spLocks noEditPoints="1"/>
          </p:cNvSpPr>
          <p:nvPr/>
        </p:nvSpPr>
        <p:spPr bwMode="auto">
          <a:xfrm>
            <a:off x="1737519" y="1051299"/>
            <a:ext cx="3954463" cy="3944938"/>
          </a:xfrm>
          <a:custGeom>
            <a:avLst/>
            <a:gdLst>
              <a:gd name="T0" fmla="*/ 2491 w 2491"/>
              <a:gd name="T1" fmla="*/ 2485 h 2485"/>
              <a:gd name="T2" fmla="*/ 0 w 2491"/>
              <a:gd name="T3" fmla="*/ 2485 h 2485"/>
              <a:gd name="T4" fmla="*/ 0 w 2491"/>
              <a:gd name="T5" fmla="*/ 0 h 2485"/>
              <a:gd name="T6" fmla="*/ 2491 w 2491"/>
              <a:gd name="T7" fmla="*/ 0 h 2485"/>
              <a:gd name="T8" fmla="*/ 2491 w 2491"/>
              <a:gd name="T9" fmla="*/ 2485 h 2485"/>
              <a:gd name="T10" fmla="*/ 23 w 2491"/>
              <a:gd name="T11" fmla="*/ 2462 h 2485"/>
              <a:gd name="T12" fmla="*/ 2468 w 2491"/>
              <a:gd name="T13" fmla="*/ 2462 h 2485"/>
              <a:gd name="T14" fmla="*/ 2468 w 2491"/>
              <a:gd name="T15" fmla="*/ 22 h 2485"/>
              <a:gd name="T16" fmla="*/ 23 w 2491"/>
              <a:gd name="T17" fmla="*/ 22 h 2485"/>
              <a:gd name="T18" fmla="*/ 23 w 2491"/>
              <a:gd name="T19" fmla="*/ 2462 h 2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91" h="2485">
                <a:moveTo>
                  <a:pt x="2491" y="2485"/>
                </a:moveTo>
                <a:lnTo>
                  <a:pt x="0" y="2485"/>
                </a:lnTo>
                <a:lnTo>
                  <a:pt x="0" y="0"/>
                </a:lnTo>
                <a:lnTo>
                  <a:pt x="2491" y="0"/>
                </a:lnTo>
                <a:lnTo>
                  <a:pt x="2491" y="2485"/>
                </a:lnTo>
                <a:close/>
                <a:moveTo>
                  <a:pt x="23" y="2462"/>
                </a:moveTo>
                <a:lnTo>
                  <a:pt x="2468" y="2462"/>
                </a:lnTo>
                <a:lnTo>
                  <a:pt x="2468" y="22"/>
                </a:lnTo>
                <a:lnTo>
                  <a:pt x="23" y="22"/>
                </a:lnTo>
                <a:lnTo>
                  <a:pt x="23" y="24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4A4C85B8-6E04-4A50-8D08-6A3B92E7B14B}"/>
              </a:ext>
            </a:extLst>
          </p:cNvPr>
          <p:cNvPicPr>
            <a:picLocks noGrp="1" noChangeAspect="1"/>
          </p:cNvPicPr>
          <p:nvPr>
            <p:ph type="pic" sz="quarter" idx="6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0" r="16530"/>
          <a:stretch>
            <a:fillRect/>
          </a:stretch>
        </p:blipFill>
        <p:spPr>
          <a:xfrm>
            <a:off x="1525589" y="839368"/>
            <a:ext cx="4378325" cy="4368800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AEA61DC-6270-496C-A0FA-799737FAD668}"/>
              </a:ext>
            </a:extLst>
          </p:cNvPr>
          <p:cNvGrpSpPr/>
          <p:nvPr/>
        </p:nvGrpSpPr>
        <p:grpSpPr>
          <a:xfrm>
            <a:off x="1940210" y="5420099"/>
            <a:ext cx="3231064" cy="470315"/>
            <a:chOff x="0" y="7057673"/>
            <a:chExt cx="3231064" cy="470315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40BF769-03AA-4B7A-A0DF-1BF7ADF27154}"/>
                </a:ext>
              </a:extLst>
            </p:cNvPr>
            <p:cNvSpPr txBox="1"/>
            <p:nvPr/>
          </p:nvSpPr>
          <p:spPr>
            <a:xfrm>
              <a:off x="0" y="7057673"/>
              <a:ext cx="32310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JOHN DEO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8CCF45B-DA4A-499D-9979-C41E4698339E}"/>
                </a:ext>
              </a:extLst>
            </p:cNvPr>
            <p:cNvSpPr/>
            <p:nvPr/>
          </p:nvSpPr>
          <p:spPr>
            <a:xfrm>
              <a:off x="1281703" y="7469931"/>
              <a:ext cx="667658" cy="5805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53C157C-BC28-4C5A-A1B1-28EB58AF7D6A}"/>
              </a:ext>
            </a:extLst>
          </p:cNvPr>
          <p:cNvGrpSpPr/>
          <p:nvPr/>
        </p:nvGrpSpPr>
        <p:grpSpPr>
          <a:xfrm>
            <a:off x="6291929" y="1404476"/>
            <a:ext cx="4945062" cy="3238585"/>
            <a:chOff x="6291929" y="1051299"/>
            <a:chExt cx="4945062" cy="3238585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F5BCA61-49D3-4A9A-956E-7DC9CC8618FC}"/>
                </a:ext>
              </a:extLst>
            </p:cNvPr>
            <p:cNvSpPr/>
            <p:nvPr/>
          </p:nvSpPr>
          <p:spPr>
            <a:xfrm>
              <a:off x="6291929" y="1051299"/>
              <a:ext cx="3462807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Welcome Message</a:t>
              </a:r>
              <a:endParaRPr lang="en-US" sz="3000" dirty="0">
                <a:solidFill>
                  <a:schemeClr val="bg1"/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BFB1BD24-1938-49CE-ACCD-7AA493242F83}"/>
                </a:ext>
              </a:extLst>
            </p:cNvPr>
            <p:cNvSpPr/>
            <p:nvPr/>
          </p:nvSpPr>
          <p:spPr>
            <a:xfrm>
              <a:off x="6291929" y="1720824"/>
              <a:ext cx="4945062" cy="11182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3EAFEA6-5E3D-4F66-90DB-E01C80ED07B1}"/>
                </a:ext>
              </a:extLst>
            </p:cNvPr>
            <p:cNvSpPr/>
            <p:nvPr/>
          </p:nvSpPr>
          <p:spPr>
            <a:xfrm>
              <a:off x="6291929" y="3171629"/>
              <a:ext cx="4945062" cy="11182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icture Placeholder 69">
            <a:extLst>
              <a:ext uri="{FF2B5EF4-FFF2-40B4-BE49-F238E27FC236}">
                <a16:creationId xmlns:a16="http://schemas.microsoft.com/office/drawing/2014/main" id="{E22C2356-6A8F-43E2-827C-74750868F244}"/>
              </a:ext>
            </a:extLst>
          </p:cNvPr>
          <p:cNvPicPr>
            <a:picLocks noGrp="1" noChangeAspect="1"/>
          </p:cNvPicPr>
          <p:nvPr>
            <p:ph type="pic" sz="quarter" idx="58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21" t="25494" r="18526"/>
          <a:stretch/>
        </p:blipFill>
        <p:spPr>
          <a:xfrm>
            <a:off x="5511347" y="0"/>
            <a:ext cx="4800147" cy="6861175"/>
          </a:xfrm>
        </p:spPr>
      </p:pic>
      <p:sp>
        <p:nvSpPr>
          <p:cNvPr id="67" name="Freeform 54">
            <a:extLst>
              <a:ext uri="{FF2B5EF4-FFF2-40B4-BE49-F238E27FC236}">
                <a16:creationId xmlns:a16="http://schemas.microsoft.com/office/drawing/2014/main" id="{1F9ED461-540B-40BA-9A11-E156DB77BE12}"/>
              </a:ext>
            </a:extLst>
          </p:cNvPr>
          <p:cNvSpPr>
            <a:spLocks/>
          </p:cNvSpPr>
          <p:nvPr/>
        </p:nvSpPr>
        <p:spPr bwMode="auto">
          <a:xfrm>
            <a:off x="5511347" y="0"/>
            <a:ext cx="4816475" cy="6861175"/>
          </a:xfrm>
          <a:custGeom>
            <a:avLst/>
            <a:gdLst>
              <a:gd name="T0" fmla="*/ 1559 w 1715"/>
              <a:gd name="T1" fmla="*/ 0 h 2449"/>
              <a:gd name="T2" fmla="*/ 849 w 1715"/>
              <a:gd name="T3" fmla="*/ 0 h 2449"/>
              <a:gd name="T4" fmla="*/ 342 w 1715"/>
              <a:gd name="T5" fmla="*/ 0 h 2449"/>
              <a:gd name="T6" fmla="*/ 0 w 1715"/>
              <a:gd name="T7" fmla="*/ 2449 h 2449"/>
              <a:gd name="T8" fmla="*/ 1422 w 1715"/>
              <a:gd name="T9" fmla="*/ 2449 h 2449"/>
              <a:gd name="T10" fmla="*/ 1573 w 1715"/>
              <a:gd name="T11" fmla="*/ 1987 h 2449"/>
              <a:gd name="T12" fmla="*/ 1573 w 1715"/>
              <a:gd name="T13" fmla="*/ 1988 h 2449"/>
              <a:gd name="T14" fmla="*/ 1709 w 1715"/>
              <a:gd name="T15" fmla="*/ 879 h 2449"/>
              <a:gd name="T16" fmla="*/ 1559 w 1715"/>
              <a:gd name="T17" fmla="*/ 0 h 2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15" h="2449">
                <a:moveTo>
                  <a:pt x="1559" y="0"/>
                </a:moveTo>
                <a:cubicBezTo>
                  <a:pt x="849" y="0"/>
                  <a:pt x="849" y="0"/>
                  <a:pt x="849" y="0"/>
                </a:cubicBezTo>
                <a:cubicBezTo>
                  <a:pt x="342" y="0"/>
                  <a:pt x="342" y="0"/>
                  <a:pt x="342" y="0"/>
                </a:cubicBezTo>
                <a:cubicBezTo>
                  <a:pt x="701" y="1580"/>
                  <a:pt x="180" y="2289"/>
                  <a:pt x="0" y="2449"/>
                </a:cubicBezTo>
                <a:cubicBezTo>
                  <a:pt x="1422" y="2449"/>
                  <a:pt x="1422" y="2449"/>
                  <a:pt x="1422" y="2449"/>
                </a:cubicBezTo>
                <a:cubicBezTo>
                  <a:pt x="1573" y="1987"/>
                  <a:pt x="1573" y="1987"/>
                  <a:pt x="1573" y="1987"/>
                </a:cubicBezTo>
                <a:cubicBezTo>
                  <a:pt x="1573" y="1987"/>
                  <a:pt x="1573" y="1988"/>
                  <a:pt x="1573" y="1988"/>
                </a:cubicBezTo>
                <a:cubicBezTo>
                  <a:pt x="1574" y="1988"/>
                  <a:pt x="1715" y="1473"/>
                  <a:pt x="1709" y="879"/>
                </a:cubicBezTo>
                <a:cubicBezTo>
                  <a:pt x="1695" y="474"/>
                  <a:pt x="1615" y="168"/>
                  <a:pt x="1559" y="0"/>
                </a:cubicBezTo>
              </a:path>
            </a:pathLst>
          </a:custGeom>
          <a:solidFill>
            <a:schemeClr val="accent5">
              <a:alpha val="68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0F22F4CE-93E9-4DEF-BEFA-8CE0C6C8A260}"/>
              </a:ext>
            </a:extLst>
          </p:cNvPr>
          <p:cNvSpPr/>
          <p:nvPr/>
        </p:nvSpPr>
        <p:spPr>
          <a:xfrm>
            <a:off x="557973" y="1015910"/>
            <a:ext cx="22477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About us</a:t>
            </a:r>
            <a:endParaRPr lang="en-US" sz="4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EA098895-3FEC-4255-938B-CA7870C14983}"/>
              </a:ext>
            </a:extLst>
          </p:cNvPr>
          <p:cNvSpPr/>
          <p:nvPr/>
        </p:nvSpPr>
        <p:spPr>
          <a:xfrm>
            <a:off x="557973" y="1731232"/>
            <a:ext cx="4942262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CD27B194-F0D4-4EED-82BD-E39CEC76CAC6}"/>
              </a:ext>
            </a:extLst>
          </p:cNvPr>
          <p:cNvSpPr>
            <a:spLocks/>
          </p:cNvSpPr>
          <p:nvPr/>
        </p:nvSpPr>
        <p:spPr bwMode="auto">
          <a:xfrm>
            <a:off x="7913688" y="-28575"/>
            <a:ext cx="2430462" cy="5568950"/>
          </a:xfrm>
          <a:custGeom>
            <a:avLst/>
            <a:gdLst>
              <a:gd name="T0" fmla="*/ 710 w 866"/>
              <a:gd name="T1" fmla="*/ 0 h 1988"/>
              <a:gd name="T2" fmla="*/ 0 w 866"/>
              <a:gd name="T3" fmla="*/ 0 h 1988"/>
              <a:gd name="T4" fmla="*/ 0 w 866"/>
              <a:gd name="T5" fmla="*/ 0 h 1988"/>
              <a:gd name="T6" fmla="*/ 710 w 866"/>
              <a:gd name="T7" fmla="*/ 0 h 1988"/>
              <a:gd name="T8" fmla="*/ 860 w 866"/>
              <a:gd name="T9" fmla="*/ 879 h 1988"/>
              <a:gd name="T10" fmla="*/ 724 w 866"/>
              <a:gd name="T11" fmla="*/ 1988 h 1988"/>
              <a:gd name="T12" fmla="*/ 724 w 866"/>
              <a:gd name="T13" fmla="*/ 1988 h 1988"/>
              <a:gd name="T14" fmla="*/ 860 w 866"/>
              <a:gd name="T15" fmla="*/ 879 h 1988"/>
              <a:gd name="T16" fmla="*/ 710 w 866"/>
              <a:gd name="T17" fmla="*/ 0 h 1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6" h="1988">
                <a:moveTo>
                  <a:pt x="71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710" y="0"/>
                  <a:pt x="710" y="0"/>
                  <a:pt x="710" y="0"/>
                </a:cubicBezTo>
                <a:cubicBezTo>
                  <a:pt x="766" y="168"/>
                  <a:pt x="846" y="474"/>
                  <a:pt x="860" y="879"/>
                </a:cubicBezTo>
                <a:cubicBezTo>
                  <a:pt x="866" y="1473"/>
                  <a:pt x="725" y="1988"/>
                  <a:pt x="724" y="1988"/>
                </a:cubicBezTo>
                <a:cubicBezTo>
                  <a:pt x="724" y="1988"/>
                  <a:pt x="724" y="1988"/>
                  <a:pt x="724" y="1988"/>
                </a:cubicBezTo>
                <a:cubicBezTo>
                  <a:pt x="725" y="1988"/>
                  <a:pt x="866" y="1473"/>
                  <a:pt x="860" y="879"/>
                </a:cubicBezTo>
                <a:cubicBezTo>
                  <a:pt x="846" y="474"/>
                  <a:pt x="766" y="168"/>
                  <a:pt x="710" y="0"/>
                </a:cubicBezTo>
              </a:path>
            </a:pathLst>
          </a:custGeom>
          <a:solidFill>
            <a:srgbClr val="5AB1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7">
            <a:extLst>
              <a:ext uri="{FF2B5EF4-FFF2-40B4-BE49-F238E27FC236}">
                <a16:creationId xmlns:a16="http://schemas.microsoft.com/office/drawing/2014/main" id="{083A469D-5616-4CFB-BB6D-FDAD8CC41488}"/>
              </a:ext>
            </a:extLst>
          </p:cNvPr>
          <p:cNvSpPr>
            <a:spLocks/>
          </p:cNvSpPr>
          <p:nvPr/>
        </p:nvSpPr>
        <p:spPr bwMode="auto">
          <a:xfrm>
            <a:off x="7913688" y="0"/>
            <a:ext cx="2430462" cy="5566373"/>
          </a:xfrm>
          <a:custGeom>
            <a:avLst/>
            <a:gdLst>
              <a:gd name="T0" fmla="*/ 710 w 866"/>
              <a:gd name="T1" fmla="*/ 0 h 1988"/>
              <a:gd name="T2" fmla="*/ 0 w 866"/>
              <a:gd name="T3" fmla="*/ 0 h 1988"/>
              <a:gd name="T4" fmla="*/ 724 w 866"/>
              <a:gd name="T5" fmla="*/ 1987 h 1988"/>
              <a:gd name="T6" fmla="*/ 724 w 866"/>
              <a:gd name="T7" fmla="*/ 1987 h 1988"/>
              <a:gd name="T8" fmla="*/ 724 w 866"/>
              <a:gd name="T9" fmla="*/ 1987 h 1988"/>
              <a:gd name="T10" fmla="*/ 724 w 866"/>
              <a:gd name="T11" fmla="*/ 1988 h 1988"/>
              <a:gd name="T12" fmla="*/ 860 w 866"/>
              <a:gd name="T13" fmla="*/ 879 h 1988"/>
              <a:gd name="T14" fmla="*/ 710 w 866"/>
              <a:gd name="T15" fmla="*/ 0 h 1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66" h="1988">
                <a:moveTo>
                  <a:pt x="710" y="0"/>
                </a:moveTo>
                <a:cubicBezTo>
                  <a:pt x="0" y="0"/>
                  <a:pt x="0" y="0"/>
                  <a:pt x="0" y="0"/>
                </a:cubicBezTo>
                <a:cubicBezTo>
                  <a:pt x="260" y="259"/>
                  <a:pt x="762" y="904"/>
                  <a:pt x="724" y="1987"/>
                </a:cubicBezTo>
                <a:cubicBezTo>
                  <a:pt x="724" y="1987"/>
                  <a:pt x="724" y="1987"/>
                  <a:pt x="724" y="1987"/>
                </a:cubicBezTo>
                <a:cubicBezTo>
                  <a:pt x="724" y="1987"/>
                  <a:pt x="724" y="1987"/>
                  <a:pt x="724" y="1987"/>
                </a:cubicBezTo>
                <a:cubicBezTo>
                  <a:pt x="724" y="1987"/>
                  <a:pt x="724" y="1988"/>
                  <a:pt x="724" y="1988"/>
                </a:cubicBezTo>
                <a:cubicBezTo>
                  <a:pt x="725" y="1988"/>
                  <a:pt x="866" y="1473"/>
                  <a:pt x="860" y="879"/>
                </a:cubicBezTo>
                <a:cubicBezTo>
                  <a:pt x="846" y="474"/>
                  <a:pt x="766" y="168"/>
                  <a:pt x="710" y="0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8">
            <a:extLst>
              <a:ext uri="{FF2B5EF4-FFF2-40B4-BE49-F238E27FC236}">
                <a16:creationId xmlns:a16="http://schemas.microsoft.com/office/drawing/2014/main" id="{49E164EB-E2CC-4C0E-80BB-0B251DABF134}"/>
              </a:ext>
            </a:extLst>
          </p:cNvPr>
          <p:cNvSpPr>
            <a:spLocks/>
          </p:cNvSpPr>
          <p:nvPr/>
        </p:nvSpPr>
        <p:spPr bwMode="auto">
          <a:xfrm>
            <a:off x="4579938" y="0"/>
            <a:ext cx="2111375" cy="2794294"/>
          </a:xfrm>
          <a:custGeom>
            <a:avLst/>
            <a:gdLst>
              <a:gd name="T0" fmla="*/ 752 w 752"/>
              <a:gd name="T1" fmla="*/ 998 h 998"/>
              <a:gd name="T2" fmla="*/ 603 w 752"/>
              <a:gd name="T3" fmla="*/ 0 h 998"/>
              <a:gd name="T4" fmla="*/ 0 w 752"/>
              <a:gd name="T5" fmla="*/ 0 h 998"/>
              <a:gd name="T6" fmla="*/ 752 w 752"/>
              <a:gd name="T7" fmla="*/ 998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52" h="998">
                <a:moveTo>
                  <a:pt x="752" y="998"/>
                </a:moveTo>
                <a:cubicBezTo>
                  <a:pt x="752" y="998"/>
                  <a:pt x="736" y="492"/>
                  <a:pt x="603" y="0"/>
                </a:cubicBezTo>
                <a:cubicBezTo>
                  <a:pt x="0" y="0"/>
                  <a:pt x="0" y="0"/>
                  <a:pt x="0" y="0"/>
                </a:cubicBezTo>
                <a:cubicBezTo>
                  <a:pt x="207" y="128"/>
                  <a:pt x="591" y="431"/>
                  <a:pt x="752" y="998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2147A6FF-22C6-44AE-BA26-2D96FE716681}"/>
              </a:ext>
            </a:extLst>
          </p:cNvPr>
          <p:cNvGrpSpPr/>
          <p:nvPr/>
        </p:nvGrpSpPr>
        <p:grpSpPr>
          <a:xfrm rot="16200000">
            <a:off x="9716294" y="3010058"/>
            <a:ext cx="2851150" cy="842963"/>
            <a:chOff x="-21197888" y="2625725"/>
            <a:chExt cx="2851150" cy="842963"/>
          </a:xfrm>
        </p:grpSpPr>
        <p:sp>
          <p:nvSpPr>
            <p:cNvPr id="30" name="Freeform 12">
              <a:extLst>
                <a:ext uri="{FF2B5EF4-FFF2-40B4-BE49-F238E27FC236}">
                  <a16:creationId xmlns:a16="http://schemas.microsoft.com/office/drawing/2014/main" id="{4B78E338-14C4-4DC4-B078-923228B08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934363" y="3176588"/>
              <a:ext cx="573088" cy="285750"/>
            </a:xfrm>
            <a:custGeom>
              <a:avLst/>
              <a:gdLst>
                <a:gd name="T0" fmla="*/ 243 w 361"/>
                <a:gd name="T1" fmla="*/ 63 h 180"/>
                <a:gd name="T2" fmla="*/ 180 w 361"/>
                <a:gd name="T3" fmla="*/ 0 h 180"/>
                <a:gd name="T4" fmla="*/ 0 w 361"/>
                <a:gd name="T5" fmla="*/ 180 h 180"/>
                <a:gd name="T6" fmla="*/ 361 w 361"/>
                <a:gd name="T7" fmla="*/ 180 h 180"/>
                <a:gd name="T8" fmla="*/ 243 w 361"/>
                <a:gd name="T9" fmla="*/ 63 h 180"/>
                <a:gd name="T10" fmla="*/ 243 w 361"/>
                <a:gd name="T11" fmla="*/ 63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1" h="180">
                  <a:moveTo>
                    <a:pt x="243" y="63"/>
                  </a:moveTo>
                  <a:lnTo>
                    <a:pt x="180" y="0"/>
                  </a:lnTo>
                  <a:lnTo>
                    <a:pt x="0" y="180"/>
                  </a:lnTo>
                  <a:lnTo>
                    <a:pt x="361" y="180"/>
                  </a:lnTo>
                  <a:lnTo>
                    <a:pt x="243" y="63"/>
                  </a:lnTo>
                  <a:lnTo>
                    <a:pt x="243" y="63"/>
                  </a:lnTo>
                  <a:close/>
                </a:path>
              </a:pathLst>
            </a:custGeom>
            <a:solidFill>
              <a:srgbClr val="4CB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3">
              <a:extLst>
                <a:ext uri="{FF2B5EF4-FFF2-40B4-BE49-F238E27FC236}">
                  <a16:creationId xmlns:a16="http://schemas.microsoft.com/office/drawing/2014/main" id="{9516ED3A-9EE0-4D85-8F0C-ACE326E77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197888" y="2625725"/>
              <a:ext cx="288925" cy="574675"/>
            </a:xfrm>
            <a:custGeom>
              <a:avLst/>
              <a:gdLst>
                <a:gd name="T0" fmla="*/ 118 w 182"/>
                <a:gd name="T1" fmla="*/ 117 h 362"/>
                <a:gd name="T2" fmla="*/ 0 w 182"/>
                <a:gd name="T3" fmla="*/ 0 h 362"/>
                <a:gd name="T4" fmla="*/ 0 w 182"/>
                <a:gd name="T5" fmla="*/ 0 h 362"/>
                <a:gd name="T6" fmla="*/ 0 w 182"/>
                <a:gd name="T7" fmla="*/ 362 h 362"/>
                <a:gd name="T8" fmla="*/ 182 w 182"/>
                <a:gd name="T9" fmla="*/ 180 h 362"/>
                <a:gd name="T10" fmla="*/ 118 w 182"/>
                <a:gd name="T11" fmla="*/ 117 h 362"/>
                <a:gd name="T12" fmla="*/ 118 w 182"/>
                <a:gd name="T13" fmla="*/ 117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2" h="362">
                  <a:moveTo>
                    <a:pt x="118" y="117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362"/>
                  </a:lnTo>
                  <a:lnTo>
                    <a:pt x="182" y="180"/>
                  </a:lnTo>
                  <a:lnTo>
                    <a:pt x="118" y="117"/>
                  </a:lnTo>
                  <a:lnTo>
                    <a:pt x="118" y="117"/>
                  </a:lnTo>
                  <a:close/>
                </a:path>
              </a:pathLst>
            </a:custGeom>
            <a:solidFill>
              <a:srgbClr val="00A8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4">
              <a:extLst>
                <a:ext uri="{FF2B5EF4-FFF2-40B4-BE49-F238E27FC236}">
                  <a16:creationId xmlns:a16="http://schemas.microsoft.com/office/drawing/2014/main" id="{D3A45669-B24E-4721-8CF4-6EA915526AE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197888" y="2625725"/>
              <a:ext cx="836613" cy="185738"/>
            </a:xfrm>
            <a:custGeom>
              <a:avLst/>
              <a:gdLst>
                <a:gd name="T0" fmla="*/ 527 w 527"/>
                <a:gd name="T1" fmla="*/ 0 h 117"/>
                <a:gd name="T2" fmla="*/ 0 w 527"/>
                <a:gd name="T3" fmla="*/ 0 h 117"/>
                <a:gd name="T4" fmla="*/ 118 w 527"/>
                <a:gd name="T5" fmla="*/ 117 h 117"/>
                <a:gd name="T6" fmla="*/ 409 w 527"/>
                <a:gd name="T7" fmla="*/ 117 h 117"/>
                <a:gd name="T8" fmla="*/ 527 w 527"/>
                <a:gd name="T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7" h="117">
                  <a:moveTo>
                    <a:pt x="527" y="0"/>
                  </a:moveTo>
                  <a:lnTo>
                    <a:pt x="0" y="0"/>
                  </a:lnTo>
                  <a:lnTo>
                    <a:pt x="118" y="117"/>
                  </a:lnTo>
                  <a:lnTo>
                    <a:pt x="409" y="117"/>
                  </a:lnTo>
                  <a:lnTo>
                    <a:pt x="527" y="0"/>
                  </a:lnTo>
                  <a:close/>
                </a:path>
              </a:pathLst>
            </a:custGeom>
            <a:solidFill>
              <a:srgbClr val="126E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5">
              <a:extLst>
                <a:ext uri="{FF2B5EF4-FFF2-40B4-BE49-F238E27FC236}">
                  <a16:creationId xmlns:a16="http://schemas.microsoft.com/office/drawing/2014/main" id="{37852217-94B2-451D-91DC-58F3B876003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548601" y="2625725"/>
              <a:ext cx="187325" cy="836613"/>
            </a:xfrm>
            <a:custGeom>
              <a:avLst/>
              <a:gdLst>
                <a:gd name="T0" fmla="*/ 0 w 118"/>
                <a:gd name="T1" fmla="*/ 117 h 527"/>
                <a:gd name="T2" fmla="*/ 0 w 118"/>
                <a:gd name="T3" fmla="*/ 410 h 527"/>
                <a:gd name="T4" fmla="*/ 118 w 118"/>
                <a:gd name="T5" fmla="*/ 527 h 527"/>
                <a:gd name="T6" fmla="*/ 118 w 118"/>
                <a:gd name="T7" fmla="*/ 0 h 527"/>
                <a:gd name="T8" fmla="*/ 0 w 118"/>
                <a:gd name="T9" fmla="*/ 11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527">
                  <a:moveTo>
                    <a:pt x="0" y="117"/>
                  </a:moveTo>
                  <a:lnTo>
                    <a:pt x="0" y="410"/>
                  </a:lnTo>
                  <a:lnTo>
                    <a:pt x="118" y="527"/>
                  </a:lnTo>
                  <a:lnTo>
                    <a:pt x="118" y="0"/>
                  </a:lnTo>
                  <a:lnTo>
                    <a:pt x="0" y="117"/>
                  </a:lnTo>
                  <a:close/>
                </a:path>
              </a:pathLst>
            </a:custGeom>
            <a:solidFill>
              <a:srgbClr val="0081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6">
              <a:extLst>
                <a:ext uri="{FF2B5EF4-FFF2-40B4-BE49-F238E27FC236}">
                  <a16:creationId xmlns:a16="http://schemas.microsoft.com/office/drawing/2014/main" id="{159EE1B7-D226-4E0F-A8EC-109E190B26C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197888" y="2625725"/>
              <a:ext cx="279400" cy="185738"/>
            </a:xfrm>
            <a:custGeom>
              <a:avLst/>
              <a:gdLst>
                <a:gd name="T0" fmla="*/ 0 w 176"/>
                <a:gd name="T1" fmla="*/ 0 h 117"/>
                <a:gd name="T2" fmla="*/ 118 w 176"/>
                <a:gd name="T3" fmla="*/ 117 h 117"/>
                <a:gd name="T4" fmla="*/ 176 w 176"/>
                <a:gd name="T5" fmla="*/ 117 h 117"/>
                <a:gd name="T6" fmla="*/ 59 w 176"/>
                <a:gd name="T7" fmla="*/ 0 h 117"/>
                <a:gd name="T8" fmla="*/ 0 w 176"/>
                <a:gd name="T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117">
                  <a:moveTo>
                    <a:pt x="0" y="0"/>
                  </a:moveTo>
                  <a:lnTo>
                    <a:pt x="118" y="117"/>
                  </a:lnTo>
                  <a:lnTo>
                    <a:pt x="176" y="117"/>
                  </a:lnTo>
                  <a:lnTo>
                    <a:pt x="5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5C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7">
              <a:extLst>
                <a:ext uri="{FF2B5EF4-FFF2-40B4-BE49-F238E27FC236}">
                  <a16:creationId xmlns:a16="http://schemas.microsoft.com/office/drawing/2014/main" id="{4BD17EDA-CE69-41DE-8170-C7C48D60E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548601" y="3182938"/>
              <a:ext cx="187325" cy="279400"/>
            </a:xfrm>
            <a:custGeom>
              <a:avLst/>
              <a:gdLst>
                <a:gd name="T0" fmla="*/ 0 w 118"/>
                <a:gd name="T1" fmla="*/ 0 h 176"/>
                <a:gd name="T2" fmla="*/ 0 w 118"/>
                <a:gd name="T3" fmla="*/ 59 h 176"/>
                <a:gd name="T4" fmla="*/ 118 w 118"/>
                <a:gd name="T5" fmla="*/ 176 h 176"/>
                <a:gd name="T6" fmla="*/ 118 w 118"/>
                <a:gd name="T7" fmla="*/ 119 h 176"/>
                <a:gd name="T8" fmla="*/ 0 w 118"/>
                <a:gd name="T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76">
                  <a:moveTo>
                    <a:pt x="0" y="0"/>
                  </a:moveTo>
                  <a:lnTo>
                    <a:pt x="0" y="59"/>
                  </a:lnTo>
                  <a:lnTo>
                    <a:pt x="118" y="176"/>
                  </a:lnTo>
                  <a:lnTo>
                    <a:pt x="118" y="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0C615DFB-DB97-47A8-8CA4-1A658646743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232688" y="2997200"/>
              <a:ext cx="290513" cy="306388"/>
            </a:xfrm>
            <a:custGeom>
              <a:avLst/>
              <a:gdLst>
                <a:gd name="T0" fmla="*/ 76 w 96"/>
                <a:gd name="T1" fmla="*/ 66 h 101"/>
                <a:gd name="T2" fmla="*/ 70 w 96"/>
                <a:gd name="T3" fmla="*/ 53 h 101"/>
                <a:gd name="T4" fmla="*/ 66 w 96"/>
                <a:gd name="T5" fmla="*/ 53 h 101"/>
                <a:gd name="T6" fmla="*/ 64 w 96"/>
                <a:gd name="T7" fmla="*/ 52 h 101"/>
                <a:gd name="T8" fmla="*/ 67 w 96"/>
                <a:gd name="T9" fmla="*/ 51 h 101"/>
                <a:gd name="T10" fmla="*/ 81 w 96"/>
                <a:gd name="T11" fmla="*/ 51 h 101"/>
                <a:gd name="T12" fmla="*/ 94 w 96"/>
                <a:gd name="T13" fmla="*/ 51 h 101"/>
                <a:gd name="T14" fmla="*/ 96 w 96"/>
                <a:gd name="T15" fmla="*/ 52 h 101"/>
                <a:gd name="T16" fmla="*/ 95 w 96"/>
                <a:gd name="T17" fmla="*/ 53 h 101"/>
                <a:gd name="T18" fmla="*/ 92 w 96"/>
                <a:gd name="T19" fmla="*/ 53 h 101"/>
                <a:gd name="T20" fmla="*/ 87 w 96"/>
                <a:gd name="T21" fmla="*/ 60 h 101"/>
                <a:gd name="T22" fmla="*/ 87 w 96"/>
                <a:gd name="T23" fmla="*/ 74 h 101"/>
                <a:gd name="T24" fmla="*/ 87 w 96"/>
                <a:gd name="T25" fmla="*/ 88 h 101"/>
                <a:gd name="T26" fmla="*/ 85 w 96"/>
                <a:gd name="T27" fmla="*/ 95 h 101"/>
                <a:gd name="T28" fmla="*/ 58 w 96"/>
                <a:gd name="T29" fmla="*/ 101 h 101"/>
                <a:gd name="T30" fmla="*/ 15 w 96"/>
                <a:gd name="T31" fmla="*/ 87 h 101"/>
                <a:gd name="T32" fmla="*/ 0 w 96"/>
                <a:gd name="T33" fmla="*/ 50 h 101"/>
                <a:gd name="T34" fmla="*/ 21 w 96"/>
                <a:gd name="T35" fmla="*/ 8 h 101"/>
                <a:gd name="T36" fmla="*/ 56 w 96"/>
                <a:gd name="T37" fmla="*/ 0 h 101"/>
                <a:gd name="T38" fmla="*/ 75 w 96"/>
                <a:gd name="T39" fmla="*/ 2 h 101"/>
                <a:gd name="T40" fmla="*/ 86 w 96"/>
                <a:gd name="T41" fmla="*/ 3 h 101"/>
                <a:gd name="T42" fmla="*/ 87 w 96"/>
                <a:gd name="T43" fmla="*/ 4 h 101"/>
                <a:gd name="T44" fmla="*/ 86 w 96"/>
                <a:gd name="T45" fmla="*/ 23 h 101"/>
                <a:gd name="T46" fmla="*/ 85 w 96"/>
                <a:gd name="T47" fmla="*/ 25 h 101"/>
                <a:gd name="T48" fmla="*/ 84 w 96"/>
                <a:gd name="T49" fmla="*/ 23 h 101"/>
                <a:gd name="T50" fmla="*/ 82 w 96"/>
                <a:gd name="T51" fmla="*/ 15 h 101"/>
                <a:gd name="T52" fmla="*/ 51 w 96"/>
                <a:gd name="T53" fmla="*/ 4 h 101"/>
                <a:gd name="T54" fmla="*/ 24 w 96"/>
                <a:gd name="T55" fmla="*/ 13 h 101"/>
                <a:gd name="T56" fmla="*/ 11 w 96"/>
                <a:gd name="T57" fmla="*/ 46 h 101"/>
                <a:gd name="T58" fmla="*/ 25 w 96"/>
                <a:gd name="T59" fmla="*/ 82 h 101"/>
                <a:gd name="T60" fmla="*/ 58 w 96"/>
                <a:gd name="T61" fmla="*/ 96 h 101"/>
                <a:gd name="T62" fmla="*/ 73 w 96"/>
                <a:gd name="T63" fmla="*/ 93 h 101"/>
                <a:gd name="T64" fmla="*/ 76 w 96"/>
                <a:gd name="T65" fmla="*/ 88 h 101"/>
                <a:gd name="T66" fmla="*/ 76 w 96"/>
                <a:gd name="T67" fmla="*/ 6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6" h="101">
                  <a:moveTo>
                    <a:pt x="76" y="66"/>
                  </a:moveTo>
                  <a:cubicBezTo>
                    <a:pt x="76" y="56"/>
                    <a:pt x="75" y="54"/>
                    <a:pt x="70" y="53"/>
                  </a:cubicBezTo>
                  <a:cubicBezTo>
                    <a:pt x="69" y="53"/>
                    <a:pt x="67" y="53"/>
                    <a:pt x="66" y="53"/>
                  </a:cubicBezTo>
                  <a:cubicBezTo>
                    <a:pt x="65" y="53"/>
                    <a:pt x="64" y="52"/>
                    <a:pt x="64" y="52"/>
                  </a:cubicBezTo>
                  <a:cubicBezTo>
                    <a:pt x="64" y="51"/>
                    <a:pt x="65" y="51"/>
                    <a:pt x="67" y="51"/>
                  </a:cubicBezTo>
                  <a:cubicBezTo>
                    <a:pt x="72" y="51"/>
                    <a:pt x="81" y="51"/>
                    <a:pt x="81" y="51"/>
                  </a:cubicBezTo>
                  <a:cubicBezTo>
                    <a:pt x="82" y="51"/>
                    <a:pt x="90" y="51"/>
                    <a:pt x="94" y="51"/>
                  </a:cubicBezTo>
                  <a:cubicBezTo>
                    <a:pt x="95" y="51"/>
                    <a:pt x="96" y="51"/>
                    <a:pt x="96" y="52"/>
                  </a:cubicBezTo>
                  <a:cubicBezTo>
                    <a:pt x="96" y="52"/>
                    <a:pt x="95" y="53"/>
                    <a:pt x="95" y="53"/>
                  </a:cubicBezTo>
                  <a:cubicBezTo>
                    <a:pt x="94" y="53"/>
                    <a:pt x="93" y="53"/>
                    <a:pt x="92" y="53"/>
                  </a:cubicBezTo>
                  <a:cubicBezTo>
                    <a:pt x="88" y="54"/>
                    <a:pt x="87" y="56"/>
                    <a:pt x="87" y="60"/>
                  </a:cubicBezTo>
                  <a:cubicBezTo>
                    <a:pt x="87" y="64"/>
                    <a:pt x="87" y="68"/>
                    <a:pt x="87" y="74"/>
                  </a:cubicBezTo>
                  <a:cubicBezTo>
                    <a:pt x="87" y="88"/>
                    <a:pt x="87" y="88"/>
                    <a:pt x="87" y="88"/>
                  </a:cubicBezTo>
                  <a:cubicBezTo>
                    <a:pt x="87" y="94"/>
                    <a:pt x="86" y="94"/>
                    <a:pt x="85" y="95"/>
                  </a:cubicBezTo>
                  <a:cubicBezTo>
                    <a:pt x="77" y="100"/>
                    <a:pt x="65" y="101"/>
                    <a:pt x="58" y="101"/>
                  </a:cubicBezTo>
                  <a:cubicBezTo>
                    <a:pt x="48" y="101"/>
                    <a:pt x="29" y="100"/>
                    <a:pt x="15" y="87"/>
                  </a:cubicBezTo>
                  <a:cubicBezTo>
                    <a:pt x="7" y="80"/>
                    <a:pt x="0" y="67"/>
                    <a:pt x="0" y="50"/>
                  </a:cubicBezTo>
                  <a:cubicBezTo>
                    <a:pt x="0" y="30"/>
                    <a:pt x="10" y="15"/>
                    <a:pt x="21" y="8"/>
                  </a:cubicBezTo>
                  <a:cubicBezTo>
                    <a:pt x="33" y="1"/>
                    <a:pt x="46" y="0"/>
                    <a:pt x="56" y="0"/>
                  </a:cubicBezTo>
                  <a:cubicBezTo>
                    <a:pt x="64" y="0"/>
                    <a:pt x="73" y="1"/>
                    <a:pt x="75" y="2"/>
                  </a:cubicBezTo>
                  <a:cubicBezTo>
                    <a:pt x="78" y="3"/>
                    <a:pt x="83" y="3"/>
                    <a:pt x="86" y="3"/>
                  </a:cubicBezTo>
                  <a:cubicBezTo>
                    <a:pt x="87" y="3"/>
                    <a:pt x="87" y="4"/>
                    <a:pt x="87" y="4"/>
                  </a:cubicBezTo>
                  <a:cubicBezTo>
                    <a:pt x="87" y="6"/>
                    <a:pt x="86" y="10"/>
                    <a:pt x="86" y="23"/>
                  </a:cubicBezTo>
                  <a:cubicBezTo>
                    <a:pt x="86" y="25"/>
                    <a:pt x="86" y="25"/>
                    <a:pt x="85" y="25"/>
                  </a:cubicBezTo>
                  <a:cubicBezTo>
                    <a:pt x="85" y="25"/>
                    <a:pt x="85" y="25"/>
                    <a:pt x="84" y="23"/>
                  </a:cubicBezTo>
                  <a:cubicBezTo>
                    <a:pt x="84" y="22"/>
                    <a:pt x="84" y="18"/>
                    <a:pt x="82" y="15"/>
                  </a:cubicBezTo>
                  <a:cubicBezTo>
                    <a:pt x="78" y="10"/>
                    <a:pt x="68" y="4"/>
                    <a:pt x="51" y="4"/>
                  </a:cubicBezTo>
                  <a:cubicBezTo>
                    <a:pt x="43" y="4"/>
                    <a:pt x="33" y="5"/>
                    <a:pt x="24" y="13"/>
                  </a:cubicBezTo>
                  <a:cubicBezTo>
                    <a:pt x="16" y="19"/>
                    <a:pt x="11" y="31"/>
                    <a:pt x="11" y="46"/>
                  </a:cubicBezTo>
                  <a:cubicBezTo>
                    <a:pt x="11" y="64"/>
                    <a:pt x="20" y="77"/>
                    <a:pt x="25" y="82"/>
                  </a:cubicBezTo>
                  <a:cubicBezTo>
                    <a:pt x="35" y="92"/>
                    <a:pt x="47" y="96"/>
                    <a:pt x="58" y="96"/>
                  </a:cubicBezTo>
                  <a:cubicBezTo>
                    <a:pt x="63" y="96"/>
                    <a:pt x="70" y="95"/>
                    <a:pt x="73" y="93"/>
                  </a:cubicBezTo>
                  <a:cubicBezTo>
                    <a:pt x="75" y="92"/>
                    <a:pt x="76" y="90"/>
                    <a:pt x="76" y="88"/>
                  </a:cubicBezTo>
                  <a:lnTo>
                    <a:pt x="76" y="66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9">
              <a:extLst>
                <a:ext uri="{FF2B5EF4-FFF2-40B4-BE49-F238E27FC236}">
                  <a16:creationId xmlns:a16="http://schemas.microsoft.com/office/drawing/2014/main" id="{8153D53F-B048-47E6-92C9-C716B351F7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9924713" y="3043238"/>
              <a:ext cx="273050" cy="260350"/>
            </a:xfrm>
            <a:custGeom>
              <a:avLst/>
              <a:gdLst>
                <a:gd name="T0" fmla="*/ 45 w 90"/>
                <a:gd name="T1" fmla="*/ 0 h 86"/>
                <a:gd name="T2" fmla="*/ 90 w 90"/>
                <a:gd name="T3" fmla="*/ 41 h 86"/>
                <a:gd name="T4" fmla="*/ 45 w 90"/>
                <a:gd name="T5" fmla="*/ 86 h 86"/>
                <a:gd name="T6" fmla="*/ 0 w 90"/>
                <a:gd name="T7" fmla="*/ 42 h 86"/>
                <a:gd name="T8" fmla="*/ 45 w 90"/>
                <a:gd name="T9" fmla="*/ 0 h 86"/>
                <a:gd name="T10" fmla="*/ 48 w 90"/>
                <a:gd name="T11" fmla="*/ 81 h 86"/>
                <a:gd name="T12" fmla="*/ 79 w 90"/>
                <a:gd name="T13" fmla="*/ 44 h 86"/>
                <a:gd name="T14" fmla="*/ 45 w 90"/>
                <a:gd name="T15" fmla="*/ 4 h 86"/>
                <a:gd name="T16" fmla="*/ 12 w 90"/>
                <a:gd name="T17" fmla="*/ 40 h 86"/>
                <a:gd name="T18" fmla="*/ 48 w 90"/>
                <a:gd name="T19" fmla="*/ 8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86">
                  <a:moveTo>
                    <a:pt x="45" y="0"/>
                  </a:moveTo>
                  <a:cubicBezTo>
                    <a:pt x="71" y="0"/>
                    <a:pt x="90" y="15"/>
                    <a:pt x="90" y="41"/>
                  </a:cubicBezTo>
                  <a:cubicBezTo>
                    <a:pt x="90" y="65"/>
                    <a:pt x="72" y="86"/>
                    <a:pt x="45" y="86"/>
                  </a:cubicBezTo>
                  <a:cubicBezTo>
                    <a:pt x="13" y="86"/>
                    <a:pt x="0" y="62"/>
                    <a:pt x="0" y="42"/>
                  </a:cubicBezTo>
                  <a:cubicBezTo>
                    <a:pt x="0" y="25"/>
                    <a:pt x="14" y="0"/>
                    <a:pt x="45" y="0"/>
                  </a:cubicBezTo>
                  <a:close/>
                  <a:moveTo>
                    <a:pt x="48" y="81"/>
                  </a:moveTo>
                  <a:cubicBezTo>
                    <a:pt x="58" y="81"/>
                    <a:pt x="79" y="76"/>
                    <a:pt x="79" y="44"/>
                  </a:cubicBezTo>
                  <a:cubicBezTo>
                    <a:pt x="79" y="18"/>
                    <a:pt x="63" y="4"/>
                    <a:pt x="45" y="4"/>
                  </a:cubicBezTo>
                  <a:cubicBezTo>
                    <a:pt x="26" y="4"/>
                    <a:pt x="12" y="16"/>
                    <a:pt x="12" y="40"/>
                  </a:cubicBezTo>
                  <a:cubicBezTo>
                    <a:pt x="12" y="65"/>
                    <a:pt x="27" y="81"/>
                    <a:pt x="48" y="81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584BD4FA-D9EE-4897-8E05-BBF5E0DC460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626263" y="3044825"/>
              <a:ext cx="87313" cy="254000"/>
            </a:xfrm>
            <a:custGeom>
              <a:avLst/>
              <a:gdLst>
                <a:gd name="T0" fmla="*/ 19 w 29"/>
                <a:gd name="T1" fmla="*/ 51 h 83"/>
                <a:gd name="T2" fmla="*/ 19 w 29"/>
                <a:gd name="T3" fmla="*/ 75 h 83"/>
                <a:gd name="T4" fmla="*/ 23 w 29"/>
                <a:gd name="T5" fmla="*/ 81 h 83"/>
                <a:gd name="T6" fmla="*/ 28 w 29"/>
                <a:gd name="T7" fmla="*/ 81 h 83"/>
                <a:gd name="T8" fmla="*/ 29 w 29"/>
                <a:gd name="T9" fmla="*/ 82 h 83"/>
                <a:gd name="T10" fmla="*/ 28 w 29"/>
                <a:gd name="T11" fmla="*/ 83 h 83"/>
                <a:gd name="T12" fmla="*/ 13 w 29"/>
                <a:gd name="T13" fmla="*/ 83 h 83"/>
                <a:gd name="T14" fmla="*/ 2 w 29"/>
                <a:gd name="T15" fmla="*/ 83 h 83"/>
                <a:gd name="T16" fmla="*/ 0 w 29"/>
                <a:gd name="T17" fmla="*/ 82 h 83"/>
                <a:gd name="T18" fmla="*/ 1 w 29"/>
                <a:gd name="T19" fmla="*/ 81 h 83"/>
                <a:gd name="T20" fmla="*/ 5 w 29"/>
                <a:gd name="T21" fmla="*/ 81 h 83"/>
                <a:gd name="T22" fmla="*/ 8 w 29"/>
                <a:gd name="T23" fmla="*/ 75 h 83"/>
                <a:gd name="T24" fmla="*/ 8 w 29"/>
                <a:gd name="T25" fmla="*/ 51 h 83"/>
                <a:gd name="T26" fmla="*/ 8 w 29"/>
                <a:gd name="T27" fmla="*/ 32 h 83"/>
                <a:gd name="T28" fmla="*/ 8 w 29"/>
                <a:gd name="T29" fmla="*/ 8 h 83"/>
                <a:gd name="T30" fmla="*/ 4 w 29"/>
                <a:gd name="T31" fmla="*/ 2 h 83"/>
                <a:gd name="T32" fmla="*/ 1 w 29"/>
                <a:gd name="T33" fmla="*/ 2 h 83"/>
                <a:gd name="T34" fmla="*/ 0 w 29"/>
                <a:gd name="T35" fmla="*/ 1 h 83"/>
                <a:gd name="T36" fmla="*/ 2 w 29"/>
                <a:gd name="T37" fmla="*/ 0 h 83"/>
                <a:gd name="T38" fmla="*/ 13 w 29"/>
                <a:gd name="T39" fmla="*/ 0 h 83"/>
                <a:gd name="T40" fmla="*/ 25 w 29"/>
                <a:gd name="T41" fmla="*/ 0 h 83"/>
                <a:gd name="T42" fmla="*/ 26 w 29"/>
                <a:gd name="T43" fmla="*/ 1 h 83"/>
                <a:gd name="T44" fmla="*/ 26 w 29"/>
                <a:gd name="T45" fmla="*/ 2 h 83"/>
                <a:gd name="T46" fmla="*/ 23 w 29"/>
                <a:gd name="T47" fmla="*/ 2 h 83"/>
                <a:gd name="T48" fmla="*/ 19 w 29"/>
                <a:gd name="T49" fmla="*/ 8 h 83"/>
                <a:gd name="T50" fmla="*/ 19 w 29"/>
                <a:gd name="T51" fmla="*/ 32 h 83"/>
                <a:gd name="T52" fmla="*/ 19 w 29"/>
                <a:gd name="T53" fmla="*/ 5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" h="83">
                  <a:moveTo>
                    <a:pt x="19" y="51"/>
                  </a:moveTo>
                  <a:cubicBezTo>
                    <a:pt x="19" y="62"/>
                    <a:pt x="19" y="71"/>
                    <a:pt x="19" y="75"/>
                  </a:cubicBezTo>
                  <a:cubicBezTo>
                    <a:pt x="19" y="78"/>
                    <a:pt x="20" y="80"/>
                    <a:pt x="23" y="81"/>
                  </a:cubicBezTo>
                  <a:cubicBezTo>
                    <a:pt x="25" y="81"/>
                    <a:pt x="27" y="81"/>
                    <a:pt x="28" y="81"/>
                  </a:cubicBezTo>
                  <a:cubicBezTo>
                    <a:pt x="29" y="81"/>
                    <a:pt x="29" y="82"/>
                    <a:pt x="29" y="82"/>
                  </a:cubicBezTo>
                  <a:cubicBezTo>
                    <a:pt x="29" y="83"/>
                    <a:pt x="29" y="83"/>
                    <a:pt x="28" y="83"/>
                  </a:cubicBezTo>
                  <a:cubicBezTo>
                    <a:pt x="21" y="83"/>
                    <a:pt x="14" y="83"/>
                    <a:pt x="13" y="83"/>
                  </a:cubicBezTo>
                  <a:cubicBezTo>
                    <a:pt x="13" y="83"/>
                    <a:pt x="6" y="83"/>
                    <a:pt x="2" y="83"/>
                  </a:cubicBezTo>
                  <a:cubicBezTo>
                    <a:pt x="1" y="83"/>
                    <a:pt x="0" y="83"/>
                    <a:pt x="0" y="82"/>
                  </a:cubicBezTo>
                  <a:cubicBezTo>
                    <a:pt x="0" y="82"/>
                    <a:pt x="0" y="81"/>
                    <a:pt x="1" y="81"/>
                  </a:cubicBezTo>
                  <a:cubicBezTo>
                    <a:pt x="2" y="81"/>
                    <a:pt x="4" y="81"/>
                    <a:pt x="5" y="81"/>
                  </a:cubicBezTo>
                  <a:cubicBezTo>
                    <a:pt x="7" y="80"/>
                    <a:pt x="7" y="78"/>
                    <a:pt x="8" y="75"/>
                  </a:cubicBezTo>
                  <a:cubicBezTo>
                    <a:pt x="8" y="71"/>
                    <a:pt x="8" y="62"/>
                    <a:pt x="8" y="51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15"/>
                    <a:pt x="8" y="12"/>
                    <a:pt x="8" y="8"/>
                  </a:cubicBezTo>
                  <a:cubicBezTo>
                    <a:pt x="8" y="5"/>
                    <a:pt x="7" y="3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2" y="0"/>
                  </a:cubicBezTo>
                  <a:cubicBezTo>
                    <a:pt x="6" y="0"/>
                    <a:pt x="13" y="0"/>
                    <a:pt x="13" y="0"/>
                  </a:cubicBezTo>
                  <a:cubicBezTo>
                    <a:pt x="14" y="0"/>
                    <a:pt x="21" y="0"/>
                    <a:pt x="25" y="0"/>
                  </a:cubicBezTo>
                  <a:cubicBezTo>
                    <a:pt x="26" y="0"/>
                    <a:pt x="26" y="0"/>
                    <a:pt x="26" y="1"/>
                  </a:cubicBezTo>
                  <a:cubicBezTo>
                    <a:pt x="26" y="1"/>
                    <a:pt x="26" y="2"/>
                    <a:pt x="26" y="2"/>
                  </a:cubicBezTo>
                  <a:cubicBezTo>
                    <a:pt x="25" y="2"/>
                    <a:pt x="24" y="2"/>
                    <a:pt x="23" y="2"/>
                  </a:cubicBezTo>
                  <a:cubicBezTo>
                    <a:pt x="20" y="3"/>
                    <a:pt x="19" y="4"/>
                    <a:pt x="19" y="8"/>
                  </a:cubicBezTo>
                  <a:cubicBezTo>
                    <a:pt x="19" y="12"/>
                    <a:pt x="19" y="15"/>
                    <a:pt x="19" y="32"/>
                  </a:cubicBezTo>
                  <a:lnTo>
                    <a:pt x="19" y="51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1">
              <a:extLst>
                <a:ext uri="{FF2B5EF4-FFF2-40B4-BE49-F238E27FC236}">
                  <a16:creationId xmlns:a16="http://schemas.microsoft.com/office/drawing/2014/main" id="{7A6801F9-A9F7-4912-A036-FC6914C96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515138" y="3043238"/>
              <a:ext cx="279400" cy="257175"/>
            </a:xfrm>
            <a:custGeom>
              <a:avLst/>
              <a:gdLst>
                <a:gd name="T0" fmla="*/ 16 w 92"/>
                <a:gd name="T1" fmla="*/ 69 h 85"/>
                <a:gd name="T2" fmla="*/ 20 w 92"/>
                <a:gd name="T3" fmla="*/ 82 h 85"/>
                <a:gd name="T4" fmla="*/ 26 w 92"/>
                <a:gd name="T5" fmla="*/ 82 h 85"/>
                <a:gd name="T6" fmla="*/ 27 w 92"/>
                <a:gd name="T7" fmla="*/ 83 h 85"/>
                <a:gd name="T8" fmla="*/ 25 w 92"/>
                <a:gd name="T9" fmla="*/ 84 h 85"/>
                <a:gd name="T10" fmla="*/ 13 w 92"/>
                <a:gd name="T11" fmla="*/ 84 h 85"/>
                <a:gd name="T12" fmla="*/ 2 w 92"/>
                <a:gd name="T13" fmla="*/ 84 h 85"/>
                <a:gd name="T14" fmla="*/ 0 w 92"/>
                <a:gd name="T15" fmla="*/ 83 h 85"/>
                <a:gd name="T16" fmla="*/ 1 w 92"/>
                <a:gd name="T17" fmla="*/ 82 h 85"/>
                <a:gd name="T18" fmla="*/ 6 w 92"/>
                <a:gd name="T19" fmla="*/ 82 h 85"/>
                <a:gd name="T20" fmla="*/ 9 w 92"/>
                <a:gd name="T21" fmla="*/ 68 h 85"/>
                <a:gd name="T22" fmla="*/ 9 w 92"/>
                <a:gd name="T23" fmla="*/ 5 h 85"/>
                <a:gd name="T24" fmla="*/ 10 w 92"/>
                <a:gd name="T25" fmla="*/ 0 h 85"/>
                <a:gd name="T26" fmla="*/ 15 w 92"/>
                <a:gd name="T27" fmla="*/ 3 h 85"/>
                <a:gd name="T28" fmla="*/ 51 w 92"/>
                <a:gd name="T29" fmla="*/ 40 h 85"/>
                <a:gd name="T30" fmla="*/ 78 w 92"/>
                <a:gd name="T31" fmla="*/ 69 h 85"/>
                <a:gd name="T32" fmla="*/ 76 w 92"/>
                <a:gd name="T33" fmla="*/ 14 h 85"/>
                <a:gd name="T34" fmla="*/ 72 w 92"/>
                <a:gd name="T35" fmla="*/ 3 h 85"/>
                <a:gd name="T36" fmla="*/ 67 w 92"/>
                <a:gd name="T37" fmla="*/ 3 h 85"/>
                <a:gd name="T38" fmla="*/ 66 w 92"/>
                <a:gd name="T39" fmla="*/ 2 h 85"/>
                <a:gd name="T40" fmla="*/ 68 w 92"/>
                <a:gd name="T41" fmla="*/ 1 h 85"/>
                <a:gd name="T42" fmla="*/ 80 w 92"/>
                <a:gd name="T43" fmla="*/ 1 h 85"/>
                <a:gd name="T44" fmla="*/ 90 w 92"/>
                <a:gd name="T45" fmla="*/ 1 h 85"/>
                <a:gd name="T46" fmla="*/ 92 w 92"/>
                <a:gd name="T47" fmla="*/ 2 h 85"/>
                <a:gd name="T48" fmla="*/ 90 w 92"/>
                <a:gd name="T49" fmla="*/ 3 h 85"/>
                <a:gd name="T50" fmla="*/ 88 w 92"/>
                <a:gd name="T51" fmla="*/ 3 h 85"/>
                <a:gd name="T52" fmla="*/ 84 w 92"/>
                <a:gd name="T53" fmla="*/ 13 h 85"/>
                <a:gd name="T54" fmla="*/ 83 w 92"/>
                <a:gd name="T55" fmla="*/ 77 h 85"/>
                <a:gd name="T56" fmla="*/ 82 w 92"/>
                <a:gd name="T57" fmla="*/ 85 h 85"/>
                <a:gd name="T58" fmla="*/ 74 w 92"/>
                <a:gd name="T59" fmla="*/ 78 h 85"/>
                <a:gd name="T60" fmla="*/ 44 w 92"/>
                <a:gd name="T61" fmla="*/ 49 h 85"/>
                <a:gd name="T62" fmla="*/ 15 w 92"/>
                <a:gd name="T63" fmla="*/ 17 h 85"/>
                <a:gd name="T64" fmla="*/ 16 w 92"/>
                <a:gd name="T65" fmla="*/ 6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2" h="85">
                  <a:moveTo>
                    <a:pt x="16" y="69"/>
                  </a:moveTo>
                  <a:cubicBezTo>
                    <a:pt x="16" y="78"/>
                    <a:pt x="17" y="81"/>
                    <a:pt x="20" y="82"/>
                  </a:cubicBezTo>
                  <a:cubicBezTo>
                    <a:pt x="22" y="82"/>
                    <a:pt x="25" y="82"/>
                    <a:pt x="26" y="82"/>
                  </a:cubicBezTo>
                  <a:cubicBezTo>
                    <a:pt x="27" y="82"/>
                    <a:pt x="27" y="83"/>
                    <a:pt x="27" y="83"/>
                  </a:cubicBezTo>
                  <a:cubicBezTo>
                    <a:pt x="27" y="84"/>
                    <a:pt x="26" y="84"/>
                    <a:pt x="25" y="84"/>
                  </a:cubicBezTo>
                  <a:cubicBezTo>
                    <a:pt x="18" y="84"/>
                    <a:pt x="14" y="84"/>
                    <a:pt x="13" y="84"/>
                  </a:cubicBezTo>
                  <a:cubicBezTo>
                    <a:pt x="12" y="84"/>
                    <a:pt x="7" y="84"/>
                    <a:pt x="2" y="84"/>
                  </a:cubicBezTo>
                  <a:cubicBezTo>
                    <a:pt x="1" y="84"/>
                    <a:pt x="0" y="84"/>
                    <a:pt x="0" y="83"/>
                  </a:cubicBezTo>
                  <a:cubicBezTo>
                    <a:pt x="0" y="83"/>
                    <a:pt x="0" y="82"/>
                    <a:pt x="1" y="82"/>
                  </a:cubicBezTo>
                  <a:cubicBezTo>
                    <a:pt x="2" y="82"/>
                    <a:pt x="4" y="82"/>
                    <a:pt x="6" y="82"/>
                  </a:cubicBezTo>
                  <a:cubicBezTo>
                    <a:pt x="8" y="81"/>
                    <a:pt x="9" y="78"/>
                    <a:pt x="9" y="68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12" y="0"/>
                    <a:pt x="14" y="2"/>
                    <a:pt x="15" y="3"/>
                  </a:cubicBezTo>
                  <a:cubicBezTo>
                    <a:pt x="17" y="5"/>
                    <a:pt x="33" y="22"/>
                    <a:pt x="51" y="40"/>
                  </a:cubicBezTo>
                  <a:cubicBezTo>
                    <a:pt x="62" y="52"/>
                    <a:pt x="74" y="65"/>
                    <a:pt x="78" y="69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6" y="7"/>
                    <a:pt x="76" y="4"/>
                    <a:pt x="72" y="3"/>
                  </a:cubicBezTo>
                  <a:cubicBezTo>
                    <a:pt x="70" y="3"/>
                    <a:pt x="68" y="3"/>
                    <a:pt x="67" y="3"/>
                  </a:cubicBezTo>
                  <a:cubicBezTo>
                    <a:pt x="66" y="3"/>
                    <a:pt x="66" y="2"/>
                    <a:pt x="66" y="2"/>
                  </a:cubicBezTo>
                  <a:cubicBezTo>
                    <a:pt x="66" y="1"/>
                    <a:pt x="67" y="1"/>
                    <a:pt x="68" y="1"/>
                  </a:cubicBezTo>
                  <a:cubicBezTo>
                    <a:pt x="73" y="1"/>
                    <a:pt x="79" y="1"/>
                    <a:pt x="80" y="1"/>
                  </a:cubicBezTo>
                  <a:cubicBezTo>
                    <a:pt x="81" y="1"/>
                    <a:pt x="85" y="1"/>
                    <a:pt x="90" y="1"/>
                  </a:cubicBezTo>
                  <a:cubicBezTo>
                    <a:pt x="91" y="1"/>
                    <a:pt x="92" y="1"/>
                    <a:pt x="92" y="2"/>
                  </a:cubicBezTo>
                  <a:cubicBezTo>
                    <a:pt x="92" y="2"/>
                    <a:pt x="91" y="3"/>
                    <a:pt x="90" y="3"/>
                  </a:cubicBezTo>
                  <a:cubicBezTo>
                    <a:pt x="90" y="3"/>
                    <a:pt x="89" y="3"/>
                    <a:pt x="88" y="3"/>
                  </a:cubicBezTo>
                  <a:cubicBezTo>
                    <a:pt x="84" y="4"/>
                    <a:pt x="84" y="6"/>
                    <a:pt x="84" y="13"/>
                  </a:cubicBezTo>
                  <a:cubicBezTo>
                    <a:pt x="83" y="77"/>
                    <a:pt x="83" y="77"/>
                    <a:pt x="83" y="77"/>
                  </a:cubicBezTo>
                  <a:cubicBezTo>
                    <a:pt x="83" y="84"/>
                    <a:pt x="83" y="85"/>
                    <a:pt x="82" y="85"/>
                  </a:cubicBezTo>
                  <a:cubicBezTo>
                    <a:pt x="81" y="85"/>
                    <a:pt x="80" y="84"/>
                    <a:pt x="74" y="78"/>
                  </a:cubicBezTo>
                  <a:cubicBezTo>
                    <a:pt x="73" y="77"/>
                    <a:pt x="56" y="61"/>
                    <a:pt x="44" y="49"/>
                  </a:cubicBezTo>
                  <a:cubicBezTo>
                    <a:pt x="31" y="35"/>
                    <a:pt x="18" y="21"/>
                    <a:pt x="15" y="17"/>
                  </a:cubicBezTo>
                  <a:lnTo>
                    <a:pt x="16" y="69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2">
              <a:extLst>
                <a:ext uri="{FF2B5EF4-FFF2-40B4-BE49-F238E27FC236}">
                  <a16:creationId xmlns:a16="http://schemas.microsoft.com/office/drawing/2014/main" id="{7F265440-D28C-4C07-8F42-74709582D4B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223038" y="3043238"/>
              <a:ext cx="257175" cy="260350"/>
            </a:xfrm>
            <a:custGeom>
              <a:avLst/>
              <a:gdLst>
                <a:gd name="T0" fmla="*/ 67 w 85"/>
                <a:gd name="T1" fmla="*/ 56 h 86"/>
                <a:gd name="T2" fmla="*/ 62 w 85"/>
                <a:gd name="T3" fmla="*/ 45 h 86"/>
                <a:gd name="T4" fmla="*/ 58 w 85"/>
                <a:gd name="T5" fmla="*/ 45 h 86"/>
                <a:gd name="T6" fmla="*/ 57 w 85"/>
                <a:gd name="T7" fmla="*/ 44 h 86"/>
                <a:gd name="T8" fmla="*/ 59 w 85"/>
                <a:gd name="T9" fmla="*/ 43 h 86"/>
                <a:gd name="T10" fmla="*/ 72 w 85"/>
                <a:gd name="T11" fmla="*/ 43 h 86"/>
                <a:gd name="T12" fmla="*/ 84 w 85"/>
                <a:gd name="T13" fmla="*/ 43 h 86"/>
                <a:gd name="T14" fmla="*/ 85 w 85"/>
                <a:gd name="T15" fmla="*/ 44 h 86"/>
                <a:gd name="T16" fmla="*/ 84 w 85"/>
                <a:gd name="T17" fmla="*/ 45 h 86"/>
                <a:gd name="T18" fmla="*/ 82 w 85"/>
                <a:gd name="T19" fmla="*/ 45 h 86"/>
                <a:gd name="T20" fmla="*/ 77 w 85"/>
                <a:gd name="T21" fmla="*/ 51 h 86"/>
                <a:gd name="T22" fmla="*/ 77 w 85"/>
                <a:gd name="T23" fmla="*/ 63 h 86"/>
                <a:gd name="T24" fmla="*/ 77 w 85"/>
                <a:gd name="T25" fmla="*/ 75 h 86"/>
                <a:gd name="T26" fmla="*/ 76 w 85"/>
                <a:gd name="T27" fmla="*/ 81 h 86"/>
                <a:gd name="T28" fmla="*/ 51 w 85"/>
                <a:gd name="T29" fmla="*/ 86 h 86"/>
                <a:gd name="T30" fmla="*/ 14 w 85"/>
                <a:gd name="T31" fmla="*/ 74 h 86"/>
                <a:gd name="T32" fmla="*/ 0 w 85"/>
                <a:gd name="T33" fmla="*/ 43 h 86"/>
                <a:gd name="T34" fmla="*/ 19 w 85"/>
                <a:gd name="T35" fmla="*/ 7 h 86"/>
                <a:gd name="T36" fmla="*/ 50 w 85"/>
                <a:gd name="T37" fmla="*/ 0 h 86"/>
                <a:gd name="T38" fmla="*/ 67 w 85"/>
                <a:gd name="T39" fmla="*/ 1 h 86"/>
                <a:gd name="T40" fmla="*/ 76 w 85"/>
                <a:gd name="T41" fmla="*/ 3 h 86"/>
                <a:gd name="T42" fmla="*/ 78 w 85"/>
                <a:gd name="T43" fmla="*/ 4 h 86"/>
                <a:gd name="T44" fmla="*/ 77 w 85"/>
                <a:gd name="T45" fmla="*/ 19 h 86"/>
                <a:gd name="T46" fmla="*/ 76 w 85"/>
                <a:gd name="T47" fmla="*/ 21 h 86"/>
                <a:gd name="T48" fmla="*/ 75 w 85"/>
                <a:gd name="T49" fmla="*/ 20 h 86"/>
                <a:gd name="T50" fmla="*/ 72 w 85"/>
                <a:gd name="T51" fmla="*/ 13 h 86"/>
                <a:gd name="T52" fmla="*/ 46 w 85"/>
                <a:gd name="T53" fmla="*/ 4 h 86"/>
                <a:gd name="T54" fmla="*/ 22 w 85"/>
                <a:gd name="T55" fmla="*/ 11 h 86"/>
                <a:gd name="T56" fmla="*/ 11 w 85"/>
                <a:gd name="T57" fmla="*/ 39 h 86"/>
                <a:gd name="T58" fmla="*/ 23 w 85"/>
                <a:gd name="T59" fmla="*/ 69 h 86"/>
                <a:gd name="T60" fmla="*/ 52 w 85"/>
                <a:gd name="T61" fmla="*/ 81 h 86"/>
                <a:gd name="T62" fmla="*/ 65 w 85"/>
                <a:gd name="T63" fmla="*/ 79 h 86"/>
                <a:gd name="T64" fmla="*/ 67 w 85"/>
                <a:gd name="T65" fmla="*/ 75 h 86"/>
                <a:gd name="T66" fmla="*/ 67 w 85"/>
                <a:gd name="T67" fmla="*/ 5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5" h="86">
                  <a:moveTo>
                    <a:pt x="67" y="56"/>
                  </a:moveTo>
                  <a:cubicBezTo>
                    <a:pt x="67" y="47"/>
                    <a:pt x="67" y="46"/>
                    <a:pt x="62" y="45"/>
                  </a:cubicBezTo>
                  <a:cubicBezTo>
                    <a:pt x="61" y="45"/>
                    <a:pt x="59" y="45"/>
                    <a:pt x="58" y="45"/>
                  </a:cubicBezTo>
                  <a:cubicBezTo>
                    <a:pt x="58" y="45"/>
                    <a:pt x="57" y="44"/>
                    <a:pt x="57" y="44"/>
                  </a:cubicBezTo>
                  <a:cubicBezTo>
                    <a:pt x="57" y="43"/>
                    <a:pt x="58" y="43"/>
                    <a:pt x="59" y="43"/>
                  </a:cubicBezTo>
                  <a:cubicBezTo>
                    <a:pt x="64" y="43"/>
                    <a:pt x="72" y="43"/>
                    <a:pt x="72" y="43"/>
                  </a:cubicBezTo>
                  <a:cubicBezTo>
                    <a:pt x="73" y="43"/>
                    <a:pt x="80" y="43"/>
                    <a:pt x="84" y="43"/>
                  </a:cubicBezTo>
                  <a:cubicBezTo>
                    <a:pt x="85" y="43"/>
                    <a:pt x="85" y="43"/>
                    <a:pt x="85" y="44"/>
                  </a:cubicBezTo>
                  <a:cubicBezTo>
                    <a:pt x="85" y="44"/>
                    <a:pt x="85" y="45"/>
                    <a:pt x="84" y="45"/>
                  </a:cubicBezTo>
                  <a:cubicBezTo>
                    <a:pt x="84" y="45"/>
                    <a:pt x="83" y="45"/>
                    <a:pt x="82" y="45"/>
                  </a:cubicBezTo>
                  <a:cubicBezTo>
                    <a:pt x="78" y="46"/>
                    <a:pt x="78" y="47"/>
                    <a:pt x="77" y="51"/>
                  </a:cubicBezTo>
                  <a:cubicBezTo>
                    <a:pt x="77" y="55"/>
                    <a:pt x="77" y="58"/>
                    <a:pt x="77" y="63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7" y="80"/>
                    <a:pt x="77" y="80"/>
                    <a:pt x="76" y="81"/>
                  </a:cubicBezTo>
                  <a:cubicBezTo>
                    <a:pt x="68" y="85"/>
                    <a:pt x="58" y="86"/>
                    <a:pt x="51" y="86"/>
                  </a:cubicBezTo>
                  <a:cubicBezTo>
                    <a:pt x="43" y="86"/>
                    <a:pt x="27" y="85"/>
                    <a:pt x="14" y="74"/>
                  </a:cubicBezTo>
                  <a:cubicBezTo>
                    <a:pt x="7" y="68"/>
                    <a:pt x="0" y="56"/>
                    <a:pt x="0" y="43"/>
                  </a:cubicBezTo>
                  <a:cubicBezTo>
                    <a:pt x="0" y="25"/>
                    <a:pt x="9" y="13"/>
                    <a:pt x="19" y="7"/>
                  </a:cubicBezTo>
                  <a:cubicBezTo>
                    <a:pt x="30" y="0"/>
                    <a:pt x="41" y="0"/>
                    <a:pt x="50" y="0"/>
                  </a:cubicBezTo>
                  <a:cubicBezTo>
                    <a:pt x="57" y="0"/>
                    <a:pt x="65" y="1"/>
                    <a:pt x="67" y="1"/>
                  </a:cubicBezTo>
                  <a:cubicBezTo>
                    <a:pt x="69" y="2"/>
                    <a:pt x="73" y="3"/>
                    <a:pt x="76" y="3"/>
                  </a:cubicBezTo>
                  <a:cubicBezTo>
                    <a:pt x="77" y="3"/>
                    <a:pt x="78" y="3"/>
                    <a:pt x="78" y="4"/>
                  </a:cubicBezTo>
                  <a:cubicBezTo>
                    <a:pt x="78" y="5"/>
                    <a:pt x="77" y="8"/>
                    <a:pt x="77" y="19"/>
                  </a:cubicBezTo>
                  <a:cubicBezTo>
                    <a:pt x="77" y="21"/>
                    <a:pt x="77" y="21"/>
                    <a:pt x="76" y="21"/>
                  </a:cubicBezTo>
                  <a:cubicBezTo>
                    <a:pt x="75" y="21"/>
                    <a:pt x="75" y="21"/>
                    <a:pt x="75" y="20"/>
                  </a:cubicBezTo>
                  <a:cubicBezTo>
                    <a:pt x="75" y="18"/>
                    <a:pt x="74" y="15"/>
                    <a:pt x="72" y="13"/>
                  </a:cubicBezTo>
                  <a:cubicBezTo>
                    <a:pt x="70" y="8"/>
                    <a:pt x="61" y="4"/>
                    <a:pt x="46" y="4"/>
                  </a:cubicBezTo>
                  <a:cubicBezTo>
                    <a:pt x="39" y="4"/>
                    <a:pt x="31" y="4"/>
                    <a:pt x="22" y="11"/>
                  </a:cubicBezTo>
                  <a:cubicBezTo>
                    <a:pt x="16" y="16"/>
                    <a:pt x="11" y="26"/>
                    <a:pt x="11" y="39"/>
                  </a:cubicBezTo>
                  <a:cubicBezTo>
                    <a:pt x="11" y="54"/>
                    <a:pt x="19" y="65"/>
                    <a:pt x="23" y="69"/>
                  </a:cubicBezTo>
                  <a:cubicBezTo>
                    <a:pt x="32" y="78"/>
                    <a:pt x="42" y="81"/>
                    <a:pt x="52" y="81"/>
                  </a:cubicBezTo>
                  <a:cubicBezTo>
                    <a:pt x="56" y="81"/>
                    <a:pt x="62" y="80"/>
                    <a:pt x="65" y="79"/>
                  </a:cubicBezTo>
                  <a:cubicBezTo>
                    <a:pt x="66" y="78"/>
                    <a:pt x="67" y="77"/>
                    <a:pt x="67" y="75"/>
                  </a:cubicBezTo>
                  <a:lnTo>
                    <a:pt x="67" y="56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3">
              <a:extLst>
                <a:ext uri="{FF2B5EF4-FFF2-40B4-BE49-F238E27FC236}">
                  <a16:creationId xmlns:a16="http://schemas.microsoft.com/office/drawing/2014/main" id="{AECA7C4C-8602-4D24-AD4F-37D665016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956338" y="3003550"/>
              <a:ext cx="293688" cy="300038"/>
            </a:xfrm>
            <a:custGeom>
              <a:avLst/>
              <a:gdLst>
                <a:gd name="T0" fmla="*/ 11 w 97"/>
                <a:gd name="T1" fmla="*/ 37 h 99"/>
                <a:gd name="T2" fmla="*/ 11 w 97"/>
                <a:gd name="T3" fmla="*/ 9 h 99"/>
                <a:gd name="T4" fmla="*/ 5 w 97"/>
                <a:gd name="T5" fmla="*/ 2 h 99"/>
                <a:gd name="T6" fmla="*/ 1 w 97"/>
                <a:gd name="T7" fmla="*/ 1 h 99"/>
                <a:gd name="T8" fmla="*/ 0 w 97"/>
                <a:gd name="T9" fmla="*/ 1 h 99"/>
                <a:gd name="T10" fmla="*/ 2 w 97"/>
                <a:gd name="T11" fmla="*/ 0 h 99"/>
                <a:gd name="T12" fmla="*/ 17 w 97"/>
                <a:gd name="T13" fmla="*/ 0 h 99"/>
                <a:gd name="T14" fmla="*/ 30 w 97"/>
                <a:gd name="T15" fmla="*/ 0 h 99"/>
                <a:gd name="T16" fmla="*/ 32 w 97"/>
                <a:gd name="T17" fmla="*/ 1 h 99"/>
                <a:gd name="T18" fmla="*/ 31 w 97"/>
                <a:gd name="T19" fmla="*/ 1 h 99"/>
                <a:gd name="T20" fmla="*/ 27 w 97"/>
                <a:gd name="T21" fmla="*/ 2 h 99"/>
                <a:gd name="T22" fmla="*/ 23 w 97"/>
                <a:gd name="T23" fmla="*/ 9 h 99"/>
                <a:gd name="T24" fmla="*/ 22 w 97"/>
                <a:gd name="T25" fmla="*/ 37 h 99"/>
                <a:gd name="T26" fmla="*/ 22 w 97"/>
                <a:gd name="T27" fmla="*/ 55 h 99"/>
                <a:gd name="T28" fmla="*/ 32 w 97"/>
                <a:gd name="T29" fmla="*/ 87 h 99"/>
                <a:gd name="T30" fmla="*/ 52 w 97"/>
                <a:gd name="T31" fmla="*/ 94 h 99"/>
                <a:gd name="T32" fmla="*/ 72 w 97"/>
                <a:gd name="T33" fmla="*/ 85 h 99"/>
                <a:gd name="T34" fmla="*/ 79 w 97"/>
                <a:gd name="T35" fmla="*/ 53 h 99"/>
                <a:gd name="T36" fmla="*/ 79 w 97"/>
                <a:gd name="T37" fmla="*/ 37 h 99"/>
                <a:gd name="T38" fmla="*/ 79 w 97"/>
                <a:gd name="T39" fmla="*/ 9 h 99"/>
                <a:gd name="T40" fmla="*/ 74 w 97"/>
                <a:gd name="T41" fmla="*/ 2 h 99"/>
                <a:gd name="T42" fmla="*/ 69 w 97"/>
                <a:gd name="T43" fmla="*/ 1 h 99"/>
                <a:gd name="T44" fmla="*/ 68 w 97"/>
                <a:gd name="T45" fmla="*/ 1 h 99"/>
                <a:gd name="T46" fmla="*/ 70 w 97"/>
                <a:gd name="T47" fmla="*/ 0 h 99"/>
                <a:gd name="T48" fmla="*/ 84 w 97"/>
                <a:gd name="T49" fmla="*/ 0 h 99"/>
                <a:gd name="T50" fmla="*/ 95 w 97"/>
                <a:gd name="T51" fmla="*/ 0 h 99"/>
                <a:gd name="T52" fmla="*/ 97 w 97"/>
                <a:gd name="T53" fmla="*/ 1 h 99"/>
                <a:gd name="T54" fmla="*/ 96 w 97"/>
                <a:gd name="T55" fmla="*/ 1 h 99"/>
                <a:gd name="T56" fmla="*/ 93 w 97"/>
                <a:gd name="T57" fmla="*/ 2 h 99"/>
                <a:gd name="T58" fmla="*/ 88 w 97"/>
                <a:gd name="T59" fmla="*/ 9 h 99"/>
                <a:gd name="T60" fmla="*/ 88 w 97"/>
                <a:gd name="T61" fmla="*/ 37 h 99"/>
                <a:gd name="T62" fmla="*/ 88 w 97"/>
                <a:gd name="T63" fmla="*/ 51 h 99"/>
                <a:gd name="T64" fmla="*/ 76 w 97"/>
                <a:gd name="T65" fmla="*/ 89 h 99"/>
                <a:gd name="T66" fmla="*/ 49 w 97"/>
                <a:gd name="T67" fmla="*/ 99 h 99"/>
                <a:gd name="T68" fmla="*/ 22 w 97"/>
                <a:gd name="T69" fmla="*/ 90 h 99"/>
                <a:gd name="T70" fmla="*/ 11 w 97"/>
                <a:gd name="T71" fmla="*/ 56 h 99"/>
                <a:gd name="T72" fmla="*/ 11 w 97"/>
                <a:gd name="T73" fmla="*/ 3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7" h="99">
                  <a:moveTo>
                    <a:pt x="11" y="37"/>
                  </a:moveTo>
                  <a:cubicBezTo>
                    <a:pt x="11" y="17"/>
                    <a:pt x="11" y="13"/>
                    <a:pt x="11" y="9"/>
                  </a:cubicBezTo>
                  <a:cubicBezTo>
                    <a:pt x="11" y="5"/>
                    <a:pt x="10" y="3"/>
                    <a:pt x="5" y="2"/>
                  </a:cubicBezTo>
                  <a:cubicBezTo>
                    <a:pt x="4" y="1"/>
                    <a:pt x="2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8" y="0"/>
                    <a:pt x="16" y="0"/>
                    <a:pt x="17" y="0"/>
                  </a:cubicBezTo>
                  <a:cubicBezTo>
                    <a:pt x="18" y="0"/>
                    <a:pt x="26" y="0"/>
                    <a:pt x="30" y="0"/>
                  </a:cubicBezTo>
                  <a:cubicBezTo>
                    <a:pt x="31" y="0"/>
                    <a:pt x="32" y="0"/>
                    <a:pt x="32" y="1"/>
                  </a:cubicBezTo>
                  <a:cubicBezTo>
                    <a:pt x="32" y="1"/>
                    <a:pt x="31" y="1"/>
                    <a:pt x="31" y="1"/>
                  </a:cubicBezTo>
                  <a:cubicBezTo>
                    <a:pt x="30" y="1"/>
                    <a:pt x="29" y="1"/>
                    <a:pt x="27" y="2"/>
                  </a:cubicBezTo>
                  <a:cubicBezTo>
                    <a:pt x="24" y="2"/>
                    <a:pt x="23" y="5"/>
                    <a:pt x="23" y="9"/>
                  </a:cubicBezTo>
                  <a:cubicBezTo>
                    <a:pt x="22" y="13"/>
                    <a:pt x="22" y="17"/>
                    <a:pt x="22" y="37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2" y="74"/>
                    <a:pt x="27" y="82"/>
                    <a:pt x="32" y="87"/>
                  </a:cubicBezTo>
                  <a:cubicBezTo>
                    <a:pt x="38" y="93"/>
                    <a:pt x="44" y="94"/>
                    <a:pt x="52" y="94"/>
                  </a:cubicBezTo>
                  <a:cubicBezTo>
                    <a:pt x="59" y="94"/>
                    <a:pt x="67" y="90"/>
                    <a:pt x="72" y="85"/>
                  </a:cubicBezTo>
                  <a:cubicBezTo>
                    <a:pt x="78" y="77"/>
                    <a:pt x="79" y="66"/>
                    <a:pt x="79" y="53"/>
                  </a:cubicBezTo>
                  <a:cubicBezTo>
                    <a:pt x="79" y="37"/>
                    <a:pt x="79" y="37"/>
                    <a:pt x="79" y="37"/>
                  </a:cubicBezTo>
                  <a:cubicBezTo>
                    <a:pt x="79" y="17"/>
                    <a:pt x="79" y="13"/>
                    <a:pt x="79" y="9"/>
                  </a:cubicBezTo>
                  <a:cubicBezTo>
                    <a:pt x="79" y="5"/>
                    <a:pt x="78" y="3"/>
                    <a:pt x="74" y="2"/>
                  </a:cubicBezTo>
                  <a:cubicBezTo>
                    <a:pt x="73" y="1"/>
                    <a:pt x="70" y="1"/>
                    <a:pt x="69" y="1"/>
                  </a:cubicBezTo>
                  <a:cubicBezTo>
                    <a:pt x="69" y="1"/>
                    <a:pt x="68" y="1"/>
                    <a:pt x="68" y="1"/>
                  </a:cubicBezTo>
                  <a:cubicBezTo>
                    <a:pt x="68" y="0"/>
                    <a:pt x="69" y="0"/>
                    <a:pt x="70" y="0"/>
                  </a:cubicBezTo>
                  <a:cubicBezTo>
                    <a:pt x="76" y="0"/>
                    <a:pt x="83" y="0"/>
                    <a:pt x="84" y="0"/>
                  </a:cubicBezTo>
                  <a:cubicBezTo>
                    <a:pt x="85" y="0"/>
                    <a:pt x="91" y="0"/>
                    <a:pt x="95" y="0"/>
                  </a:cubicBezTo>
                  <a:cubicBezTo>
                    <a:pt x="96" y="0"/>
                    <a:pt x="97" y="0"/>
                    <a:pt x="97" y="1"/>
                  </a:cubicBezTo>
                  <a:cubicBezTo>
                    <a:pt x="97" y="1"/>
                    <a:pt x="96" y="1"/>
                    <a:pt x="96" y="1"/>
                  </a:cubicBezTo>
                  <a:cubicBezTo>
                    <a:pt x="95" y="1"/>
                    <a:pt x="94" y="1"/>
                    <a:pt x="93" y="2"/>
                  </a:cubicBezTo>
                  <a:cubicBezTo>
                    <a:pt x="89" y="2"/>
                    <a:pt x="88" y="5"/>
                    <a:pt x="88" y="9"/>
                  </a:cubicBezTo>
                  <a:cubicBezTo>
                    <a:pt x="88" y="13"/>
                    <a:pt x="88" y="17"/>
                    <a:pt x="88" y="37"/>
                  </a:cubicBezTo>
                  <a:cubicBezTo>
                    <a:pt x="88" y="51"/>
                    <a:pt x="88" y="51"/>
                    <a:pt x="88" y="51"/>
                  </a:cubicBezTo>
                  <a:cubicBezTo>
                    <a:pt x="88" y="65"/>
                    <a:pt x="86" y="80"/>
                    <a:pt x="76" y="89"/>
                  </a:cubicBezTo>
                  <a:cubicBezTo>
                    <a:pt x="66" y="98"/>
                    <a:pt x="57" y="99"/>
                    <a:pt x="49" y="99"/>
                  </a:cubicBezTo>
                  <a:cubicBezTo>
                    <a:pt x="45" y="99"/>
                    <a:pt x="32" y="99"/>
                    <a:pt x="22" y="90"/>
                  </a:cubicBezTo>
                  <a:cubicBezTo>
                    <a:pt x="16" y="84"/>
                    <a:pt x="11" y="75"/>
                    <a:pt x="11" y="56"/>
                  </a:cubicBezTo>
                  <a:lnTo>
                    <a:pt x="11" y="37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4">
              <a:extLst>
                <a:ext uri="{FF2B5EF4-FFF2-40B4-BE49-F238E27FC236}">
                  <a16:creationId xmlns:a16="http://schemas.microsoft.com/office/drawing/2014/main" id="{BF5C1B0C-CE98-44DD-8F5E-29DE3C2CC6E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646776" y="3044825"/>
              <a:ext cx="176213" cy="254000"/>
            </a:xfrm>
            <a:custGeom>
              <a:avLst/>
              <a:gdLst>
                <a:gd name="T0" fmla="*/ 9 w 58"/>
                <a:gd name="T1" fmla="*/ 32 h 83"/>
                <a:gd name="T2" fmla="*/ 9 w 58"/>
                <a:gd name="T3" fmla="*/ 8 h 83"/>
                <a:gd name="T4" fmla="*/ 4 w 58"/>
                <a:gd name="T5" fmla="*/ 2 h 83"/>
                <a:gd name="T6" fmla="*/ 1 w 58"/>
                <a:gd name="T7" fmla="*/ 2 h 83"/>
                <a:gd name="T8" fmla="*/ 0 w 58"/>
                <a:gd name="T9" fmla="*/ 1 h 83"/>
                <a:gd name="T10" fmla="*/ 1 w 58"/>
                <a:gd name="T11" fmla="*/ 0 h 83"/>
                <a:gd name="T12" fmla="*/ 15 w 58"/>
                <a:gd name="T13" fmla="*/ 0 h 83"/>
                <a:gd name="T14" fmla="*/ 31 w 58"/>
                <a:gd name="T15" fmla="*/ 0 h 83"/>
                <a:gd name="T16" fmla="*/ 53 w 58"/>
                <a:gd name="T17" fmla="*/ 6 h 83"/>
                <a:gd name="T18" fmla="*/ 58 w 58"/>
                <a:gd name="T19" fmla="*/ 20 h 83"/>
                <a:gd name="T20" fmla="*/ 29 w 58"/>
                <a:gd name="T21" fmla="*/ 46 h 83"/>
                <a:gd name="T22" fmla="*/ 26 w 58"/>
                <a:gd name="T23" fmla="*/ 46 h 83"/>
                <a:gd name="T24" fmla="*/ 24 w 58"/>
                <a:gd name="T25" fmla="*/ 45 h 83"/>
                <a:gd name="T26" fmla="*/ 27 w 58"/>
                <a:gd name="T27" fmla="*/ 43 h 83"/>
                <a:gd name="T28" fmla="*/ 49 w 58"/>
                <a:gd name="T29" fmla="*/ 26 h 83"/>
                <a:gd name="T30" fmla="*/ 42 w 58"/>
                <a:gd name="T31" fmla="*/ 9 h 83"/>
                <a:gd name="T32" fmla="*/ 27 w 58"/>
                <a:gd name="T33" fmla="*/ 4 h 83"/>
                <a:gd name="T34" fmla="*/ 20 w 58"/>
                <a:gd name="T35" fmla="*/ 5 h 83"/>
                <a:gd name="T36" fmla="*/ 19 w 58"/>
                <a:gd name="T37" fmla="*/ 7 h 83"/>
                <a:gd name="T38" fmla="*/ 19 w 58"/>
                <a:gd name="T39" fmla="*/ 51 h 83"/>
                <a:gd name="T40" fmla="*/ 20 w 58"/>
                <a:gd name="T41" fmla="*/ 75 h 83"/>
                <a:gd name="T42" fmla="*/ 24 w 58"/>
                <a:gd name="T43" fmla="*/ 81 h 83"/>
                <a:gd name="T44" fmla="*/ 30 w 58"/>
                <a:gd name="T45" fmla="*/ 81 h 83"/>
                <a:gd name="T46" fmla="*/ 30 w 58"/>
                <a:gd name="T47" fmla="*/ 82 h 83"/>
                <a:gd name="T48" fmla="*/ 29 w 58"/>
                <a:gd name="T49" fmla="*/ 83 h 83"/>
                <a:gd name="T50" fmla="*/ 14 w 58"/>
                <a:gd name="T51" fmla="*/ 83 h 83"/>
                <a:gd name="T52" fmla="*/ 3 w 58"/>
                <a:gd name="T53" fmla="*/ 83 h 83"/>
                <a:gd name="T54" fmla="*/ 1 w 58"/>
                <a:gd name="T55" fmla="*/ 82 h 83"/>
                <a:gd name="T56" fmla="*/ 2 w 58"/>
                <a:gd name="T57" fmla="*/ 81 h 83"/>
                <a:gd name="T58" fmla="*/ 6 w 58"/>
                <a:gd name="T59" fmla="*/ 81 h 83"/>
                <a:gd name="T60" fmla="*/ 9 w 58"/>
                <a:gd name="T61" fmla="*/ 75 h 83"/>
                <a:gd name="T62" fmla="*/ 9 w 58"/>
                <a:gd name="T63" fmla="*/ 51 h 83"/>
                <a:gd name="T64" fmla="*/ 9 w 58"/>
                <a:gd name="T65" fmla="*/ 3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" h="83">
                  <a:moveTo>
                    <a:pt x="9" y="32"/>
                  </a:moveTo>
                  <a:cubicBezTo>
                    <a:pt x="9" y="15"/>
                    <a:pt x="9" y="12"/>
                    <a:pt x="9" y="8"/>
                  </a:cubicBezTo>
                  <a:cubicBezTo>
                    <a:pt x="9" y="5"/>
                    <a:pt x="8" y="3"/>
                    <a:pt x="4" y="2"/>
                  </a:cubicBezTo>
                  <a:cubicBezTo>
                    <a:pt x="4" y="2"/>
                    <a:pt x="2" y="2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7" y="0"/>
                    <a:pt x="14" y="0"/>
                    <a:pt x="15" y="0"/>
                  </a:cubicBezTo>
                  <a:cubicBezTo>
                    <a:pt x="17" y="0"/>
                    <a:pt x="26" y="0"/>
                    <a:pt x="31" y="0"/>
                  </a:cubicBezTo>
                  <a:cubicBezTo>
                    <a:pt x="45" y="0"/>
                    <a:pt x="51" y="5"/>
                    <a:pt x="53" y="6"/>
                  </a:cubicBezTo>
                  <a:cubicBezTo>
                    <a:pt x="55" y="9"/>
                    <a:pt x="58" y="14"/>
                    <a:pt x="58" y="20"/>
                  </a:cubicBezTo>
                  <a:cubicBezTo>
                    <a:pt x="58" y="35"/>
                    <a:pt x="46" y="46"/>
                    <a:pt x="29" y="46"/>
                  </a:cubicBezTo>
                  <a:cubicBezTo>
                    <a:pt x="28" y="46"/>
                    <a:pt x="26" y="46"/>
                    <a:pt x="26" y="46"/>
                  </a:cubicBezTo>
                  <a:cubicBezTo>
                    <a:pt x="25" y="46"/>
                    <a:pt x="24" y="45"/>
                    <a:pt x="24" y="45"/>
                  </a:cubicBezTo>
                  <a:cubicBezTo>
                    <a:pt x="24" y="44"/>
                    <a:pt x="25" y="43"/>
                    <a:pt x="27" y="43"/>
                  </a:cubicBezTo>
                  <a:cubicBezTo>
                    <a:pt x="40" y="43"/>
                    <a:pt x="49" y="36"/>
                    <a:pt x="49" y="26"/>
                  </a:cubicBezTo>
                  <a:cubicBezTo>
                    <a:pt x="49" y="22"/>
                    <a:pt x="48" y="15"/>
                    <a:pt x="42" y="9"/>
                  </a:cubicBezTo>
                  <a:cubicBezTo>
                    <a:pt x="36" y="3"/>
                    <a:pt x="29" y="4"/>
                    <a:pt x="27" y="4"/>
                  </a:cubicBezTo>
                  <a:cubicBezTo>
                    <a:pt x="25" y="4"/>
                    <a:pt x="21" y="4"/>
                    <a:pt x="20" y="5"/>
                  </a:cubicBezTo>
                  <a:cubicBezTo>
                    <a:pt x="20" y="5"/>
                    <a:pt x="19" y="5"/>
                    <a:pt x="19" y="7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19" y="62"/>
                    <a:pt x="19" y="71"/>
                    <a:pt x="20" y="75"/>
                  </a:cubicBezTo>
                  <a:cubicBezTo>
                    <a:pt x="20" y="78"/>
                    <a:pt x="21" y="80"/>
                    <a:pt x="24" y="81"/>
                  </a:cubicBezTo>
                  <a:cubicBezTo>
                    <a:pt x="26" y="81"/>
                    <a:pt x="28" y="81"/>
                    <a:pt x="30" y="81"/>
                  </a:cubicBezTo>
                  <a:cubicBezTo>
                    <a:pt x="30" y="81"/>
                    <a:pt x="30" y="82"/>
                    <a:pt x="30" y="82"/>
                  </a:cubicBezTo>
                  <a:cubicBezTo>
                    <a:pt x="30" y="83"/>
                    <a:pt x="30" y="83"/>
                    <a:pt x="29" y="83"/>
                  </a:cubicBezTo>
                  <a:cubicBezTo>
                    <a:pt x="22" y="83"/>
                    <a:pt x="15" y="83"/>
                    <a:pt x="14" y="83"/>
                  </a:cubicBezTo>
                  <a:cubicBezTo>
                    <a:pt x="14" y="83"/>
                    <a:pt x="7" y="83"/>
                    <a:pt x="3" y="83"/>
                  </a:cubicBezTo>
                  <a:cubicBezTo>
                    <a:pt x="2" y="83"/>
                    <a:pt x="1" y="83"/>
                    <a:pt x="1" y="82"/>
                  </a:cubicBezTo>
                  <a:cubicBezTo>
                    <a:pt x="1" y="82"/>
                    <a:pt x="2" y="81"/>
                    <a:pt x="2" y="81"/>
                  </a:cubicBezTo>
                  <a:cubicBezTo>
                    <a:pt x="3" y="81"/>
                    <a:pt x="5" y="81"/>
                    <a:pt x="6" y="81"/>
                  </a:cubicBezTo>
                  <a:cubicBezTo>
                    <a:pt x="8" y="80"/>
                    <a:pt x="8" y="78"/>
                    <a:pt x="9" y="75"/>
                  </a:cubicBezTo>
                  <a:cubicBezTo>
                    <a:pt x="9" y="71"/>
                    <a:pt x="9" y="62"/>
                    <a:pt x="9" y="51"/>
                  </a:cubicBezTo>
                  <a:lnTo>
                    <a:pt x="9" y="32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5">
              <a:extLst>
                <a:ext uri="{FF2B5EF4-FFF2-40B4-BE49-F238E27FC236}">
                  <a16:creationId xmlns:a16="http://schemas.microsoft.com/office/drawing/2014/main" id="{743A1BEB-5D4D-4D80-A1BE-85CCC0E4F09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224751" y="3368675"/>
              <a:ext cx="95250" cy="96838"/>
            </a:xfrm>
            <a:custGeom>
              <a:avLst/>
              <a:gdLst>
                <a:gd name="T0" fmla="*/ 14 w 31"/>
                <a:gd name="T1" fmla="*/ 21 h 32"/>
                <a:gd name="T2" fmla="*/ 13 w 31"/>
                <a:gd name="T3" fmla="*/ 17 h 32"/>
                <a:gd name="T4" fmla="*/ 6 w 31"/>
                <a:gd name="T5" fmla="*/ 5 h 32"/>
                <a:gd name="T6" fmla="*/ 3 w 31"/>
                <a:gd name="T7" fmla="*/ 2 h 32"/>
                <a:gd name="T8" fmla="*/ 1 w 31"/>
                <a:gd name="T9" fmla="*/ 1 h 32"/>
                <a:gd name="T10" fmla="*/ 0 w 31"/>
                <a:gd name="T11" fmla="*/ 1 h 32"/>
                <a:gd name="T12" fmla="*/ 1 w 31"/>
                <a:gd name="T13" fmla="*/ 0 h 32"/>
                <a:gd name="T14" fmla="*/ 5 w 31"/>
                <a:gd name="T15" fmla="*/ 0 h 32"/>
                <a:gd name="T16" fmla="*/ 9 w 31"/>
                <a:gd name="T17" fmla="*/ 0 h 32"/>
                <a:gd name="T18" fmla="*/ 9 w 31"/>
                <a:gd name="T19" fmla="*/ 1 h 32"/>
                <a:gd name="T20" fmla="*/ 9 w 31"/>
                <a:gd name="T21" fmla="*/ 1 h 32"/>
                <a:gd name="T22" fmla="*/ 8 w 31"/>
                <a:gd name="T23" fmla="*/ 2 h 32"/>
                <a:gd name="T24" fmla="*/ 9 w 31"/>
                <a:gd name="T25" fmla="*/ 3 h 32"/>
                <a:gd name="T26" fmla="*/ 16 w 31"/>
                <a:gd name="T27" fmla="*/ 17 h 32"/>
                <a:gd name="T28" fmla="*/ 23 w 31"/>
                <a:gd name="T29" fmla="*/ 4 h 32"/>
                <a:gd name="T30" fmla="*/ 24 w 31"/>
                <a:gd name="T31" fmla="*/ 2 h 32"/>
                <a:gd name="T32" fmla="*/ 23 w 31"/>
                <a:gd name="T33" fmla="*/ 1 h 32"/>
                <a:gd name="T34" fmla="*/ 23 w 31"/>
                <a:gd name="T35" fmla="*/ 1 h 32"/>
                <a:gd name="T36" fmla="*/ 23 w 31"/>
                <a:gd name="T37" fmla="*/ 0 h 32"/>
                <a:gd name="T38" fmla="*/ 26 w 31"/>
                <a:gd name="T39" fmla="*/ 0 h 32"/>
                <a:gd name="T40" fmla="*/ 30 w 31"/>
                <a:gd name="T41" fmla="*/ 0 h 32"/>
                <a:gd name="T42" fmla="*/ 31 w 31"/>
                <a:gd name="T43" fmla="*/ 1 h 32"/>
                <a:gd name="T44" fmla="*/ 30 w 31"/>
                <a:gd name="T45" fmla="*/ 1 h 32"/>
                <a:gd name="T46" fmla="*/ 28 w 31"/>
                <a:gd name="T47" fmla="*/ 1 h 32"/>
                <a:gd name="T48" fmla="*/ 26 w 31"/>
                <a:gd name="T49" fmla="*/ 4 h 32"/>
                <a:gd name="T50" fmla="*/ 18 w 31"/>
                <a:gd name="T51" fmla="*/ 17 h 32"/>
                <a:gd name="T52" fmla="*/ 17 w 31"/>
                <a:gd name="T53" fmla="*/ 21 h 32"/>
                <a:gd name="T54" fmla="*/ 17 w 31"/>
                <a:gd name="T55" fmla="*/ 25 h 32"/>
                <a:gd name="T56" fmla="*/ 18 w 31"/>
                <a:gd name="T57" fmla="*/ 29 h 32"/>
                <a:gd name="T58" fmla="*/ 19 w 31"/>
                <a:gd name="T59" fmla="*/ 31 h 32"/>
                <a:gd name="T60" fmla="*/ 21 w 31"/>
                <a:gd name="T61" fmla="*/ 31 h 32"/>
                <a:gd name="T62" fmla="*/ 22 w 31"/>
                <a:gd name="T63" fmla="*/ 32 h 32"/>
                <a:gd name="T64" fmla="*/ 21 w 31"/>
                <a:gd name="T65" fmla="*/ 32 h 32"/>
                <a:gd name="T66" fmla="*/ 16 w 31"/>
                <a:gd name="T67" fmla="*/ 32 h 32"/>
                <a:gd name="T68" fmla="*/ 12 w 31"/>
                <a:gd name="T69" fmla="*/ 32 h 32"/>
                <a:gd name="T70" fmla="*/ 11 w 31"/>
                <a:gd name="T71" fmla="*/ 32 h 32"/>
                <a:gd name="T72" fmla="*/ 11 w 31"/>
                <a:gd name="T73" fmla="*/ 31 h 32"/>
                <a:gd name="T74" fmla="*/ 13 w 31"/>
                <a:gd name="T75" fmla="*/ 31 h 32"/>
                <a:gd name="T76" fmla="*/ 14 w 31"/>
                <a:gd name="T77" fmla="*/ 29 h 32"/>
                <a:gd name="T78" fmla="*/ 14 w 31"/>
                <a:gd name="T79" fmla="*/ 25 h 32"/>
                <a:gd name="T80" fmla="*/ 14 w 31"/>
                <a:gd name="T81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1" h="32">
                  <a:moveTo>
                    <a:pt x="14" y="21"/>
                  </a:moveTo>
                  <a:cubicBezTo>
                    <a:pt x="14" y="19"/>
                    <a:pt x="14" y="18"/>
                    <a:pt x="13" y="17"/>
                  </a:cubicBezTo>
                  <a:cubicBezTo>
                    <a:pt x="13" y="16"/>
                    <a:pt x="7" y="7"/>
                    <a:pt x="6" y="5"/>
                  </a:cubicBezTo>
                  <a:cubicBezTo>
                    <a:pt x="5" y="3"/>
                    <a:pt x="3" y="2"/>
                    <a:pt x="3" y="2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5" y="0"/>
                    <a:pt x="5" y="0"/>
                  </a:cubicBezTo>
                  <a:cubicBezTo>
                    <a:pt x="5" y="0"/>
                    <a:pt x="7" y="0"/>
                    <a:pt x="9" y="0"/>
                  </a:cubicBezTo>
                  <a:cubicBezTo>
                    <a:pt x="9" y="0"/>
                    <a:pt x="9" y="0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8" y="1"/>
                    <a:pt x="8" y="2"/>
                  </a:cubicBezTo>
                  <a:cubicBezTo>
                    <a:pt x="8" y="2"/>
                    <a:pt x="8" y="3"/>
                    <a:pt x="9" y="3"/>
                  </a:cubicBezTo>
                  <a:cubicBezTo>
                    <a:pt x="9" y="5"/>
                    <a:pt x="16" y="15"/>
                    <a:pt x="16" y="17"/>
                  </a:cubicBezTo>
                  <a:cubicBezTo>
                    <a:pt x="17" y="15"/>
                    <a:pt x="22" y="6"/>
                    <a:pt x="23" y="4"/>
                  </a:cubicBezTo>
                  <a:cubicBezTo>
                    <a:pt x="24" y="3"/>
                    <a:pt x="24" y="3"/>
                    <a:pt x="24" y="2"/>
                  </a:cubicBezTo>
                  <a:cubicBezTo>
                    <a:pt x="24" y="2"/>
                    <a:pt x="24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0"/>
                    <a:pt x="26" y="0"/>
                  </a:cubicBezTo>
                  <a:cubicBezTo>
                    <a:pt x="26" y="0"/>
                    <a:pt x="29" y="0"/>
                    <a:pt x="30" y="0"/>
                  </a:cubicBezTo>
                  <a:cubicBezTo>
                    <a:pt x="31" y="0"/>
                    <a:pt x="31" y="0"/>
                    <a:pt x="31" y="1"/>
                  </a:cubicBezTo>
                  <a:cubicBezTo>
                    <a:pt x="31" y="1"/>
                    <a:pt x="31" y="1"/>
                    <a:pt x="30" y="1"/>
                  </a:cubicBezTo>
                  <a:cubicBezTo>
                    <a:pt x="30" y="1"/>
                    <a:pt x="29" y="1"/>
                    <a:pt x="28" y="1"/>
                  </a:cubicBezTo>
                  <a:cubicBezTo>
                    <a:pt x="27" y="2"/>
                    <a:pt x="27" y="2"/>
                    <a:pt x="26" y="4"/>
                  </a:cubicBezTo>
                  <a:cubicBezTo>
                    <a:pt x="25" y="5"/>
                    <a:pt x="19" y="15"/>
                    <a:pt x="18" y="17"/>
                  </a:cubicBezTo>
                  <a:cubicBezTo>
                    <a:pt x="17" y="18"/>
                    <a:pt x="17" y="20"/>
                    <a:pt x="17" y="2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5"/>
                    <a:pt x="17" y="27"/>
                    <a:pt x="18" y="29"/>
                  </a:cubicBezTo>
                  <a:cubicBezTo>
                    <a:pt x="18" y="30"/>
                    <a:pt x="18" y="31"/>
                    <a:pt x="19" y="31"/>
                  </a:cubicBezTo>
                  <a:cubicBezTo>
                    <a:pt x="20" y="31"/>
                    <a:pt x="21" y="31"/>
                    <a:pt x="21" y="31"/>
                  </a:cubicBezTo>
                  <a:cubicBezTo>
                    <a:pt x="21" y="31"/>
                    <a:pt x="22" y="32"/>
                    <a:pt x="22" y="32"/>
                  </a:cubicBezTo>
                  <a:cubicBezTo>
                    <a:pt x="22" y="32"/>
                    <a:pt x="21" y="32"/>
                    <a:pt x="21" y="32"/>
                  </a:cubicBezTo>
                  <a:cubicBezTo>
                    <a:pt x="19" y="32"/>
                    <a:pt x="16" y="32"/>
                    <a:pt x="16" y="32"/>
                  </a:cubicBezTo>
                  <a:cubicBezTo>
                    <a:pt x="15" y="32"/>
                    <a:pt x="13" y="32"/>
                    <a:pt x="12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32"/>
                    <a:pt x="11" y="31"/>
                    <a:pt x="11" y="31"/>
                  </a:cubicBezTo>
                  <a:cubicBezTo>
                    <a:pt x="12" y="31"/>
                    <a:pt x="12" y="31"/>
                    <a:pt x="13" y="31"/>
                  </a:cubicBezTo>
                  <a:cubicBezTo>
                    <a:pt x="13" y="31"/>
                    <a:pt x="14" y="30"/>
                    <a:pt x="14" y="29"/>
                  </a:cubicBezTo>
                  <a:cubicBezTo>
                    <a:pt x="14" y="27"/>
                    <a:pt x="14" y="25"/>
                    <a:pt x="14" y="25"/>
                  </a:cubicBezTo>
                  <a:lnTo>
                    <a:pt x="14" y="21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6">
              <a:extLst>
                <a:ext uri="{FF2B5EF4-FFF2-40B4-BE49-F238E27FC236}">
                  <a16:creationId xmlns:a16="http://schemas.microsoft.com/office/drawing/2014/main" id="{A69846C9-3A7F-4109-9024-84920FE510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0132676" y="3379788"/>
              <a:ext cx="87313" cy="85725"/>
            </a:xfrm>
            <a:custGeom>
              <a:avLst/>
              <a:gdLst>
                <a:gd name="T0" fmla="*/ 15 w 29"/>
                <a:gd name="T1" fmla="*/ 0 h 28"/>
                <a:gd name="T2" fmla="*/ 29 w 29"/>
                <a:gd name="T3" fmla="*/ 14 h 28"/>
                <a:gd name="T4" fmla="*/ 14 w 29"/>
                <a:gd name="T5" fmla="*/ 28 h 28"/>
                <a:gd name="T6" fmla="*/ 0 w 29"/>
                <a:gd name="T7" fmla="*/ 14 h 28"/>
                <a:gd name="T8" fmla="*/ 15 w 29"/>
                <a:gd name="T9" fmla="*/ 0 h 28"/>
                <a:gd name="T10" fmla="*/ 15 w 29"/>
                <a:gd name="T11" fmla="*/ 27 h 28"/>
                <a:gd name="T12" fmla="*/ 25 w 29"/>
                <a:gd name="T13" fmla="*/ 15 h 28"/>
                <a:gd name="T14" fmla="*/ 14 w 29"/>
                <a:gd name="T15" fmla="*/ 2 h 28"/>
                <a:gd name="T16" fmla="*/ 4 w 29"/>
                <a:gd name="T17" fmla="*/ 13 h 28"/>
                <a:gd name="T18" fmla="*/ 15 w 29"/>
                <a:gd name="T19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8">
                  <a:moveTo>
                    <a:pt x="15" y="0"/>
                  </a:moveTo>
                  <a:cubicBezTo>
                    <a:pt x="23" y="0"/>
                    <a:pt x="29" y="6"/>
                    <a:pt x="29" y="14"/>
                  </a:cubicBezTo>
                  <a:cubicBezTo>
                    <a:pt x="29" y="22"/>
                    <a:pt x="23" y="28"/>
                    <a:pt x="14" y="28"/>
                  </a:cubicBezTo>
                  <a:cubicBezTo>
                    <a:pt x="4" y="28"/>
                    <a:pt x="0" y="21"/>
                    <a:pt x="0" y="14"/>
                  </a:cubicBezTo>
                  <a:cubicBezTo>
                    <a:pt x="0" y="9"/>
                    <a:pt x="4" y="0"/>
                    <a:pt x="15" y="0"/>
                  </a:cubicBezTo>
                  <a:close/>
                  <a:moveTo>
                    <a:pt x="15" y="27"/>
                  </a:moveTo>
                  <a:cubicBezTo>
                    <a:pt x="19" y="27"/>
                    <a:pt x="25" y="25"/>
                    <a:pt x="25" y="15"/>
                  </a:cubicBezTo>
                  <a:cubicBezTo>
                    <a:pt x="25" y="6"/>
                    <a:pt x="20" y="2"/>
                    <a:pt x="14" y="2"/>
                  </a:cubicBezTo>
                  <a:cubicBezTo>
                    <a:pt x="8" y="2"/>
                    <a:pt x="4" y="6"/>
                    <a:pt x="4" y="13"/>
                  </a:cubicBezTo>
                  <a:cubicBezTo>
                    <a:pt x="4" y="22"/>
                    <a:pt x="9" y="27"/>
                    <a:pt x="15" y="27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7">
              <a:extLst>
                <a:ext uri="{FF2B5EF4-FFF2-40B4-BE49-F238E27FC236}">
                  <a16:creationId xmlns:a16="http://schemas.microsoft.com/office/drawing/2014/main" id="{8BAEABEB-2993-4277-B70F-3D9DBF4DD9F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032663" y="3382963"/>
              <a:ext cx="84138" cy="82550"/>
            </a:xfrm>
            <a:custGeom>
              <a:avLst/>
              <a:gdLst>
                <a:gd name="T0" fmla="*/ 3 w 28"/>
                <a:gd name="T1" fmla="*/ 10 h 27"/>
                <a:gd name="T2" fmla="*/ 3 w 28"/>
                <a:gd name="T3" fmla="*/ 3 h 27"/>
                <a:gd name="T4" fmla="*/ 2 w 28"/>
                <a:gd name="T5" fmla="*/ 1 h 27"/>
                <a:gd name="T6" fmla="*/ 0 w 28"/>
                <a:gd name="T7" fmla="*/ 1 h 27"/>
                <a:gd name="T8" fmla="*/ 0 w 28"/>
                <a:gd name="T9" fmla="*/ 0 h 27"/>
                <a:gd name="T10" fmla="*/ 1 w 28"/>
                <a:gd name="T11" fmla="*/ 0 h 27"/>
                <a:gd name="T12" fmla="*/ 5 w 28"/>
                <a:gd name="T13" fmla="*/ 0 h 27"/>
                <a:gd name="T14" fmla="*/ 9 w 28"/>
                <a:gd name="T15" fmla="*/ 0 h 27"/>
                <a:gd name="T16" fmla="*/ 9 w 28"/>
                <a:gd name="T17" fmla="*/ 0 h 27"/>
                <a:gd name="T18" fmla="*/ 9 w 28"/>
                <a:gd name="T19" fmla="*/ 1 h 27"/>
                <a:gd name="T20" fmla="*/ 8 w 28"/>
                <a:gd name="T21" fmla="*/ 1 h 27"/>
                <a:gd name="T22" fmla="*/ 7 w 28"/>
                <a:gd name="T23" fmla="*/ 3 h 27"/>
                <a:gd name="T24" fmla="*/ 7 w 28"/>
                <a:gd name="T25" fmla="*/ 10 h 27"/>
                <a:gd name="T26" fmla="*/ 7 w 28"/>
                <a:gd name="T27" fmla="*/ 15 h 27"/>
                <a:gd name="T28" fmla="*/ 9 w 28"/>
                <a:gd name="T29" fmla="*/ 24 h 27"/>
                <a:gd name="T30" fmla="*/ 15 w 28"/>
                <a:gd name="T31" fmla="*/ 26 h 27"/>
                <a:gd name="T32" fmla="*/ 21 w 28"/>
                <a:gd name="T33" fmla="*/ 23 h 27"/>
                <a:gd name="T34" fmla="*/ 23 w 28"/>
                <a:gd name="T35" fmla="*/ 15 h 27"/>
                <a:gd name="T36" fmla="*/ 23 w 28"/>
                <a:gd name="T37" fmla="*/ 10 h 27"/>
                <a:gd name="T38" fmla="*/ 23 w 28"/>
                <a:gd name="T39" fmla="*/ 3 h 27"/>
                <a:gd name="T40" fmla="*/ 21 w 28"/>
                <a:gd name="T41" fmla="*/ 1 h 27"/>
                <a:gd name="T42" fmla="*/ 20 w 28"/>
                <a:gd name="T43" fmla="*/ 1 h 27"/>
                <a:gd name="T44" fmla="*/ 20 w 28"/>
                <a:gd name="T45" fmla="*/ 0 h 27"/>
                <a:gd name="T46" fmla="*/ 20 w 28"/>
                <a:gd name="T47" fmla="*/ 0 h 27"/>
                <a:gd name="T48" fmla="*/ 24 w 28"/>
                <a:gd name="T49" fmla="*/ 0 h 27"/>
                <a:gd name="T50" fmla="*/ 27 w 28"/>
                <a:gd name="T51" fmla="*/ 0 h 27"/>
                <a:gd name="T52" fmla="*/ 28 w 28"/>
                <a:gd name="T53" fmla="*/ 0 h 27"/>
                <a:gd name="T54" fmla="*/ 28 w 28"/>
                <a:gd name="T55" fmla="*/ 1 h 27"/>
                <a:gd name="T56" fmla="*/ 27 w 28"/>
                <a:gd name="T57" fmla="*/ 1 h 27"/>
                <a:gd name="T58" fmla="*/ 25 w 28"/>
                <a:gd name="T59" fmla="*/ 3 h 27"/>
                <a:gd name="T60" fmla="*/ 25 w 28"/>
                <a:gd name="T61" fmla="*/ 10 h 27"/>
                <a:gd name="T62" fmla="*/ 25 w 28"/>
                <a:gd name="T63" fmla="*/ 14 h 27"/>
                <a:gd name="T64" fmla="*/ 22 w 28"/>
                <a:gd name="T65" fmla="*/ 25 h 27"/>
                <a:gd name="T66" fmla="*/ 14 w 28"/>
                <a:gd name="T67" fmla="*/ 27 h 27"/>
                <a:gd name="T68" fmla="*/ 6 w 28"/>
                <a:gd name="T69" fmla="*/ 25 h 27"/>
                <a:gd name="T70" fmla="*/ 3 w 28"/>
                <a:gd name="T71" fmla="*/ 16 h 27"/>
                <a:gd name="T72" fmla="*/ 3 w 28"/>
                <a:gd name="T73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" h="27">
                  <a:moveTo>
                    <a:pt x="3" y="10"/>
                  </a:move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1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5" y="0"/>
                    <a:pt x="5" y="0"/>
                  </a:cubicBezTo>
                  <a:cubicBezTo>
                    <a:pt x="5" y="0"/>
                    <a:pt x="7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1"/>
                    <a:pt x="9" y="1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7" y="1"/>
                    <a:pt x="7" y="1"/>
                    <a:pt x="7" y="3"/>
                  </a:cubicBezTo>
                  <a:cubicBezTo>
                    <a:pt x="7" y="4"/>
                    <a:pt x="7" y="5"/>
                    <a:pt x="7" y="10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20"/>
                    <a:pt x="8" y="23"/>
                    <a:pt x="9" y="24"/>
                  </a:cubicBezTo>
                  <a:cubicBezTo>
                    <a:pt x="11" y="26"/>
                    <a:pt x="13" y="26"/>
                    <a:pt x="15" y="26"/>
                  </a:cubicBezTo>
                  <a:cubicBezTo>
                    <a:pt x="17" y="26"/>
                    <a:pt x="19" y="25"/>
                    <a:pt x="21" y="23"/>
                  </a:cubicBezTo>
                  <a:cubicBezTo>
                    <a:pt x="22" y="21"/>
                    <a:pt x="23" y="18"/>
                    <a:pt x="23" y="15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5"/>
                    <a:pt x="23" y="4"/>
                    <a:pt x="23" y="3"/>
                  </a:cubicBezTo>
                  <a:cubicBezTo>
                    <a:pt x="23" y="2"/>
                    <a:pt x="22" y="1"/>
                    <a:pt x="21" y="1"/>
                  </a:cubicBezTo>
                  <a:cubicBezTo>
                    <a:pt x="21" y="1"/>
                    <a:pt x="20" y="1"/>
                    <a:pt x="20" y="1"/>
                  </a:cubicBezTo>
                  <a:cubicBezTo>
                    <a:pt x="20" y="1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2" y="0"/>
                    <a:pt x="24" y="0"/>
                    <a:pt x="24" y="0"/>
                  </a:cubicBezTo>
                  <a:cubicBezTo>
                    <a:pt x="24" y="0"/>
                    <a:pt x="26" y="0"/>
                    <a:pt x="27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1"/>
                    <a:pt x="28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6" y="1"/>
                    <a:pt x="25" y="1"/>
                    <a:pt x="25" y="3"/>
                  </a:cubicBezTo>
                  <a:cubicBezTo>
                    <a:pt x="25" y="4"/>
                    <a:pt x="25" y="5"/>
                    <a:pt x="25" y="10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18"/>
                    <a:pt x="25" y="22"/>
                    <a:pt x="22" y="25"/>
                  </a:cubicBezTo>
                  <a:cubicBezTo>
                    <a:pt x="19" y="27"/>
                    <a:pt x="16" y="27"/>
                    <a:pt x="14" y="27"/>
                  </a:cubicBezTo>
                  <a:cubicBezTo>
                    <a:pt x="13" y="27"/>
                    <a:pt x="9" y="27"/>
                    <a:pt x="6" y="25"/>
                  </a:cubicBezTo>
                  <a:cubicBezTo>
                    <a:pt x="5" y="23"/>
                    <a:pt x="3" y="21"/>
                    <a:pt x="3" y="16"/>
                  </a:cubicBezTo>
                  <a:lnTo>
                    <a:pt x="3" y="10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8">
              <a:extLst>
                <a:ext uri="{FF2B5EF4-FFF2-40B4-BE49-F238E27FC236}">
                  <a16:creationId xmlns:a16="http://schemas.microsoft.com/office/drawing/2014/main" id="{87075697-FAFD-4BA1-805D-355E49734E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9932651" y="3382963"/>
              <a:ext cx="84138" cy="82550"/>
            </a:xfrm>
            <a:custGeom>
              <a:avLst/>
              <a:gdLst>
                <a:gd name="T0" fmla="*/ 3 w 28"/>
                <a:gd name="T1" fmla="*/ 10 h 27"/>
                <a:gd name="T2" fmla="*/ 3 w 28"/>
                <a:gd name="T3" fmla="*/ 3 h 27"/>
                <a:gd name="T4" fmla="*/ 1 w 28"/>
                <a:gd name="T5" fmla="*/ 1 h 27"/>
                <a:gd name="T6" fmla="*/ 0 w 28"/>
                <a:gd name="T7" fmla="*/ 1 h 27"/>
                <a:gd name="T8" fmla="*/ 0 w 28"/>
                <a:gd name="T9" fmla="*/ 0 h 27"/>
                <a:gd name="T10" fmla="*/ 0 w 28"/>
                <a:gd name="T11" fmla="*/ 0 h 27"/>
                <a:gd name="T12" fmla="*/ 5 w 28"/>
                <a:gd name="T13" fmla="*/ 0 h 27"/>
                <a:gd name="T14" fmla="*/ 9 w 28"/>
                <a:gd name="T15" fmla="*/ 0 h 27"/>
                <a:gd name="T16" fmla="*/ 16 w 28"/>
                <a:gd name="T17" fmla="*/ 2 h 27"/>
                <a:gd name="T18" fmla="*/ 19 w 28"/>
                <a:gd name="T19" fmla="*/ 6 h 27"/>
                <a:gd name="T20" fmla="*/ 14 w 28"/>
                <a:gd name="T21" fmla="*/ 15 h 27"/>
                <a:gd name="T22" fmla="*/ 22 w 28"/>
                <a:gd name="T23" fmla="*/ 24 h 27"/>
                <a:gd name="T24" fmla="*/ 26 w 28"/>
                <a:gd name="T25" fmla="*/ 26 h 27"/>
                <a:gd name="T26" fmla="*/ 27 w 28"/>
                <a:gd name="T27" fmla="*/ 26 h 27"/>
                <a:gd name="T28" fmla="*/ 28 w 28"/>
                <a:gd name="T29" fmla="*/ 27 h 27"/>
                <a:gd name="T30" fmla="*/ 27 w 28"/>
                <a:gd name="T31" fmla="*/ 27 h 27"/>
                <a:gd name="T32" fmla="*/ 24 w 28"/>
                <a:gd name="T33" fmla="*/ 27 h 27"/>
                <a:gd name="T34" fmla="*/ 20 w 28"/>
                <a:gd name="T35" fmla="*/ 26 h 27"/>
                <a:gd name="T36" fmla="*/ 15 w 28"/>
                <a:gd name="T37" fmla="*/ 21 h 27"/>
                <a:gd name="T38" fmla="*/ 11 w 28"/>
                <a:gd name="T39" fmla="*/ 16 h 27"/>
                <a:gd name="T40" fmla="*/ 11 w 28"/>
                <a:gd name="T41" fmla="*/ 16 h 27"/>
                <a:gd name="T42" fmla="*/ 6 w 28"/>
                <a:gd name="T43" fmla="*/ 16 h 27"/>
                <a:gd name="T44" fmla="*/ 6 w 28"/>
                <a:gd name="T45" fmla="*/ 16 h 27"/>
                <a:gd name="T46" fmla="*/ 6 w 28"/>
                <a:gd name="T47" fmla="*/ 17 h 27"/>
                <a:gd name="T48" fmla="*/ 6 w 28"/>
                <a:gd name="T49" fmla="*/ 24 h 27"/>
                <a:gd name="T50" fmla="*/ 8 w 28"/>
                <a:gd name="T51" fmla="*/ 26 h 27"/>
                <a:gd name="T52" fmla="*/ 9 w 28"/>
                <a:gd name="T53" fmla="*/ 26 h 27"/>
                <a:gd name="T54" fmla="*/ 10 w 28"/>
                <a:gd name="T55" fmla="*/ 27 h 27"/>
                <a:gd name="T56" fmla="*/ 9 w 28"/>
                <a:gd name="T57" fmla="*/ 27 h 27"/>
                <a:gd name="T58" fmla="*/ 4 w 28"/>
                <a:gd name="T59" fmla="*/ 27 h 27"/>
                <a:gd name="T60" fmla="*/ 1 w 28"/>
                <a:gd name="T61" fmla="*/ 27 h 27"/>
                <a:gd name="T62" fmla="*/ 0 w 28"/>
                <a:gd name="T63" fmla="*/ 27 h 27"/>
                <a:gd name="T64" fmla="*/ 0 w 28"/>
                <a:gd name="T65" fmla="*/ 26 h 27"/>
                <a:gd name="T66" fmla="*/ 2 w 28"/>
                <a:gd name="T67" fmla="*/ 26 h 27"/>
                <a:gd name="T68" fmla="*/ 3 w 28"/>
                <a:gd name="T69" fmla="*/ 24 h 27"/>
                <a:gd name="T70" fmla="*/ 3 w 28"/>
                <a:gd name="T71" fmla="*/ 17 h 27"/>
                <a:gd name="T72" fmla="*/ 3 w 28"/>
                <a:gd name="T73" fmla="*/ 10 h 27"/>
                <a:gd name="T74" fmla="*/ 6 w 28"/>
                <a:gd name="T75" fmla="*/ 13 h 27"/>
                <a:gd name="T76" fmla="*/ 6 w 28"/>
                <a:gd name="T77" fmla="*/ 14 h 27"/>
                <a:gd name="T78" fmla="*/ 10 w 28"/>
                <a:gd name="T79" fmla="*/ 14 h 27"/>
                <a:gd name="T80" fmla="*/ 13 w 28"/>
                <a:gd name="T81" fmla="*/ 14 h 27"/>
                <a:gd name="T82" fmla="*/ 15 w 28"/>
                <a:gd name="T83" fmla="*/ 8 h 27"/>
                <a:gd name="T84" fmla="*/ 9 w 28"/>
                <a:gd name="T85" fmla="*/ 1 h 27"/>
                <a:gd name="T86" fmla="*/ 6 w 28"/>
                <a:gd name="T87" fmla="*/ 1 h 27"/>
                <a:gd name="T88" fmla="*/ 6 w 28"/>
                <a:gd name="T89" fmla="*/ 2 h 27"/>
                <a:gd name="T90" fmla="*/ 6 w 28"/>
                <a:gd name="T91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" h="27">
                  <a:moveTo>
                    <a:pt x="3" y="10"/>
                  </a:moveTo>
                  <a:cubicBezTo>
                    <a:pt x="3" y="5"/>
                    <a:pt x="3" y="4"/>
                    <a:pt x="3" y="3"/>
                  </a:cubicBezTo>
                  <a:cubicBezTo>
                    <a:pt x="3" y="1"/>
                    <a:pt x="2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4" y="0"/>
                    <a:pt x="5" y="0"/>
                  </a:cubicBezTo>
                  <a:cubicBezTo>
                    <a:pt x="5" y="0"/>
                    <a:pt x="8" y="0"/>
                    <a:pt x="9" y="0"/>
                  </a:cubicBezTo>
                  <a:cubicBezTo>
                    <a:pt x="12" y="0"/>
                    <a:pt x="14" y="0"/>
                    <a:pt x="16" y="2"/>
                  </a:cubicBezTo>
                  <a:cubicBezTo>
                    <a:pt x="17" y="2"/>
                    <a:pt x="19" y="4"/>
                    <a:pt x="19" y="6"/>
                  </a:cubicBezTo>
                  <a:cubicBezTo>
                    <a:pt x="19" y="9"/>
                    <a:pt x="18" y="12"/>
                    <a:pt x="14" y="15"/>
                  </a:cubicBezTo>
                  <a:cubicBezTo>
                    <a:pt x="17" y="18"/>
                    <a:pt x="20" y="22"/>
                    <a:pt x="22" y="24"/>
                  </a:cubicBezTo>
                  <a:cubicBezTo>
                    <a:pt x="24" y="26"/>
                    <a:pt x="25" y="26"/>
                    <a:pt x="26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6"/>
                    <a:pt x="28" y="27"/>
                    <a:pt x="28" y="27"/>
                  </a:cubicBezTo>
                  <a:cubicBezTo>
                    <a:pt x="28" y="27"/>
                    <a:pt x="27" y="27"/>
                    <a:pt x="27" y="2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2" y="27"/>
                    <a:pt x="21" y="27"/>
                    <a:pt x="20" y="26"/>
                  </a:cubicBezTo>
                  <a:cubicBezTo>
                    <a:pt x="19" y="25"/>
                    <a:pt x="18" y="24"/>
                    <a:pt x="15" y="21"/>
                  </a:cubicBezTo>
                  <a:cubicBezTo>
                    <a:pt x="14" y="19"/>
                    <a:pt x="12" y="17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20"/>
                    <a:pt x="6" y="23"/>
                    <a:pt x="6" y="24"/>
                  </a:cubicBezTo>
                  <a:cubicBezTo>
                    <a:pt x="6" y="25"/>
                    <a:pt x="6" y="26"/>
                    <a:pt x="8" y="26"/>
                  </a:cubicBezTo>
                  <a:cubicBezTo>
                    <a:pt x="8" y="26"/>
                    <a:pt x="9" y="26"/>
                    <a:pt x="9" y="26"/>
                  </a:cubicBezTo>
                  <a:cubicBezTo>
                    <a:pt x="10" y="26"/>
                    <a:pt x="10" y="27"/>
                    <a:pt x="10" y="27"/>
                  </a:cubicBezTo>
                  <a:cubicBezTo>
                    <a:pt x="10" y="27"/>
                    <a:pt x="9" y="27"/>
                    <a:pt x="9" y="27"/>
                  </a:cubicBezTo>
                  <a:cubicBezTo>
                    <a:pt x="7" y="27"/>
                    <a:pt x="5" y="27"/>
                    <a:pt x="4" y="27"/>
                  </a:cubicBezTo>
                  <a:cubicBezTo>
                    <a:pt x="4" y="27"/>
                    <a:pt x="2" y="27"/>
                    <a:pt x="1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6"/>
                    <a:pt x="0" y="26"/>
                  </a:cubicBezTo>
                  <a:cubicBezTo>
                    <a:pt x="1" y="26"/>
                    <a:pt x="1" y="26"/>
                    <a:pt x="2" y="26"/>
                  </a:cubicBezTo>
                  <a:cubicBezTo>
                    <a:pt x="2" y="26"/>
                    <a:pt x="2" y="25"/>
                    <a:pt x="3" y="24"/>
                  </a:cubicBezTo>
                  <a:cubicBezTo>
                    <a:pt x="3" y="23"/>
                    <a:pt x="3" y="20"/>
                    <a:pt x="3" y="17"/>
                  </a:cubicBezTo>
                  <a:lnTo>
                    <a:pt x="3" y="10"/>
                  </a:lnTo>
                  <a:close/>
                  <a:moveTo>
                    <a:pt x="6" y="13"/>
                  </a:move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9" y="14"/>
                    <a:pt x="10" y="14"/>
                  </a:cubicBezTo>
                  <a:cubicBezTo>
                    <a:pt x="11" y="14"/>
                    <a:pt x="12" y="14"/>
                    <a:pt x="13" y="14"/>
                  </a:cubicBezTo>
                  <a:cubicBezTo>
                    <a:pt x="14" y="13"/>
                    <a:pt x="15" y="11"/>
                    <a:pt x="15" y="8"/>
                  </a:cubicBezTo>
                  <a:cubicBezTo>
                    <a:pt x="15" y="4"/>
                    <a:pt x="13" y="1"/>
                    <a:pt x="9" y="1"/>
                  </a:cubicBezTo>
                  <a:cubicBezTo>
                    <a:pt x="8" y="1"/>
                    <a:pt x="7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lnTo>
                    <a:pt x="6" y="13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9">
              <a:extLst>
                <a:ext uri="{FF2B5EF4-FFF2-40B4-BE49-F238E27FC236}">
                  <a16:creationId xmlns:a16="http://schemas.microsoft.com/office/drawing/2014/main" id="{365BDB6B-373E-48CE-8CAA-3AFDBB7B3B2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805651" y="3368675"/>
              <a:ext cx="50800" cy="100013"/>
            </a:xfrm>
            <a:custGeom>
              <a:avLst/>
              <a:gdLst>
                <a:gd name="T0" fmla="*/ 1 w 17"/>
                <a:gd name="T1" fmla="*/ 31 h 33"/>
                <a:gd name="T2" fmla="*/ 0 w 17"/>
                <a:gd name="T3" fmla="*/ 30 h 33"/>
                <a:gd name="T4" fmla="*/ 1 w 17"/>
                <a:gd name="T5" fmla="*/ 25 h 33"/>
                <a:gd name="T6" fmla="*/ 1 w 17"/>
                <a:gd name="T7" fmla="*/ 25 h 33"/>
                <a:gd name="T8" fmla="*/ 1 w 17"/>
                <a:gd name="T9" fmla="*/ 25 h 33"/>
                <a:gd name="T10" fmla="*/ 1 w 17"/>
                <a:gd name="T11" fmla="*/ 27 h 33"/>
                <a:gd name="T12" fmla="*/ 8 w 17"/>
                <a:gd name="T13" fmla="*/ 31 h 33"/>
                <a:gd name="T14" fmla="*/ 14 w 17"/>
                <a:gd name="T15" fmla="*/ 25 h 33"/>
                <a:gd name="T16" fmla="*/ 9 w 17"/>
                <a:gd name="T17" fmla="*/ 18 h 33"/>
                <a:gd name="T18" fmla="*/ 7 w 17"/>
                <a:gd name="T19" fmla="*/ 16 h 33"/>
                <a:gd name="T20" fmla="*/ 1 w 17"/>
                <a:gd name="T21" fmla="*/ 7 h 33"/>
                <a:gd name="T22" fmla="*/ 10 w 17"/>
                <a:gd name="T23" fmla="*/ 0 h 33"/>
                <a:gd name="T24" fmla="*/ 14 w 17"/>
                <a:gd name="T25" fmla="*/ 0 h 33"/>
                <a:gd name="T26" fmla="*/ 15 w 17"/>
                <a:gd name="T27" fmla="*/ 0 h 33"/>
                <a:gd name="T28" fmla="*/ 16 w 17"/>
                <a:gd name="T29" fmla="*/ 1 h 33"/>
                <a:gd name="T30" fmla="*/ 16 w 17"/>
                <a:gd name="T31" fmla="*/ 5 h 33"/>
                <a:gd name="T32" fmla="*/ 15 w 17"/>
                <a:gd name="T33" fmla="*/ 6 h 33"/>
                <a:gd name="T34" fmla="*/ 15 w 17"/>
                <a:gd name="T35" fmla="*/ 5 h 33"/>
                <a:gd name="T36" fmla="*/ 14 w 17"/>
                <a:gd name="T37" fmla="*/ 3 h 33"/>
                <a:gd name="T38" fmla="*/ 9 w 17"/>
                <a:gd name="T39" fmla="*/ 1 h 33"/>
                <a:gd name="T40" fmla="*/ 4 w 17"/>
                <a:gd name="T41" fmla="*/ 6 h 33"/>
                <a:gd name="T42" fmla="*/ 9 w 17"/>
                <a:gd name="T43" fmla="*/ 13 h 33"/>
                <a:gd name="T44" fmla="*/ 10 w 17"/>
                <a:gd name="T45" fmla="*/ 14 h 33"/>
                <a:gd name="T46" fmla="*/ 17 w 17"/>
                <a:gd name="T47" fmla="*/ 24 h 33"/>
                <a:gd name="T48" fmla="*/ 13 w 17"/>
                <a:gd name="T49" fmla="*/ 31 h 33"/>
                <a:gd name="T50" fmla="*/ 7 w 17"/>
                <a:gd name="T51" fmla="*/ 33 h 33"/>
                <a:gd name="T52" fmla="*/ 1 w 17"/>
                <a:gd name="T53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" h="33">
                  <a:moveTo>
                    <a:pt x="1" y="31"/>
                  </a:moveTo>
                  <a:cubicBezTo>
                    <a:pt x="0" y="31"/>
                    <a:pt x="0" y="31"/>
                    <a:pt x="0" y="30"/>
                  </a:cubicBezTo>
                  <a:cubicBezTo>
                    <a:pt x="0" y="28"/>
                    <a:pt x="1" y="26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6"/>
                    <a:pt x="1" y="26"/>
                    <a:pt x="1" y="27"/>
                  </a:cubicBezTo>
                  <a:cubicBezTo>
                    <a:pt x="2" y="30"/>
                    <a:pt x="5" y="31"/>
                    <a:pt x="8" y="31"/>
                  </a:cubicBezTo>
                  <a:cubicBezTo>
                    <a:pt x="12" y="31"/>
                    <a:pt x="14" y="28"/>
                    <a:pt x="14" y="25"/>
                  </a:cubicBezTo>
                  <a:cubicBezTo>
                    <a:pt x="14" y="23"/>
                    <a:pt x="12" y="21"/>
                    <a:pt x="9" y="18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2" y="13"/>
                    <a:pt x="1" y="10"/>
                    <a:pt x="1" y="7"/>
                  </a:cubicBezTo>
                  <a:cubicBezTo>
                    <a:pt x="1" y="3"/>
                    <a:pt x="5" y="0"/>
                    <a:pt x="10" y="0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6" y="0"/>
                    <a:pt x="16" y="1"/>
                  </a:cubicBezTo>
                  <a:cubicBezTo>
                    <a:pt x="16" y="1"/>
                    <a:pt x="16" y="2"/>
                    <a:pt x="16" y="5"/>
                  </a:cubicBezTo>
                  <a:cubicBezTo>
                    <a:pt x="16" y="6"/>
                    <a:pt x="16" y="6"/>
                    <a:pt x="15" y="6"/>
                  </a:cubicBezTo>
                  <a:cubicBezTo>
                    <a:pt x="15" y="6"/>
                    <a:pt x="15" y="6"/>
                    <a:pt x="15" y="5"/>
                  </a:cubicBezTo>
                  <a:cubicBezTo>
                    <a:pt x="15" y="5"/>
                    <a:pt x="15" y="4"/>
                    <a:pt x="14" y="3"/>
                  </a:cubicBezTo>
                  <a:cubicBezTo>
                    <a:pt x="14" y="3"/>
                    <a:pt x="13" y="1"/>
                    <a:pt x="9" y="1"/>
                  </a:cubicBezTo>
                  <a:cubicBezTo>
                    <a:pt x="6" y="1"/>
                    <a:pt x="4" y="3"/>
                    <a:pt x="4" y="6"/>
                  </a:cubicBezTo>
                  <a:cubicBezTo>
                    <a:pt x="4" y="8"/>
                    <a:pt x="5" y="10"/>
                    <a:pt x="9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5" y="18"/>
                    <a:pt x="17" y="20"/>
                    <a:pt x="17" y="24"/>
                  </a:cubicBezTo>
                  <a:cubicBezTo>
                    <a:pt x="17" y="26"/>
                    <a:pt x="16" y="29"/>
                    <a:pt x="13" y="31"/>
                  </a:cubicBezTo>
                  <a:cubicBezTo>
                    <a:pt x="11" y="32"/>
                    <a:pt x="9" y="33"/>
                    <a:pt x="7" y="33"/>
                  </a:cubicBezTo>
                  <a:cubicBezTo>
                    <a:pt x="5" y="33"/>
                    <a:pt x="3" y="32"/>
                    <a:pt x="1" y="31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0">
              <a:extLst>
                <a:ext uri="{FF2B5EF4-FFF2-40B4-BE49-F238E27FC236}">
                  <a16:creationId xmlns:a16="http://schemas.microsoft.com/office/drawing/2014/main" id="{EF9BA39C-82E7-477A-A33F-AC1D1C9D184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735801" y="3382963"/>
              <a:ext cx="57150" cy="82550"/>
            </a:xfrm>
            <a:custGeom>
              <a:avLst/>
              <a:gdLst>
                <a:gd name="T0" fmla="*/ 7 w 19"/>
                <a:gd name="T1" fmla="*/ 17 h 27"/>
                <a:gd name="T2" fmla="*/ 8 w 19"/>
                <a:gd name="T3" fmla="*/ 25 h 27"/>
                <a:gd name="T4" fmla="*/ 13 w 19"/>
                <a:gd name="T5" fmla="*/ 26 h 27"/>
                <a:gd name="T6" fmla="*/ 17 w 19"/>
                <a:gd name="T7" fmla="*/ 24 h 27"/>
                <a:gd name="T8" fmla="*/ 18 w 19"/>
                <a:gd name="T9" fmla="*/ 22 h 27"/>
                <a:gd name="T10" fmla="*/ 18 w 19"/>
                <a:gd name="T11" fmla="*/ 22 h 27"/>
                <a:gd name="T12" fmla="*/ 19 w 19"/>
                <a:gd name="T13" fmla="*/ 23 h 27"/>
                <a:gd name="T14" fmla="*/ 18 w 19"/>
                <a:gd name="T15" fmla="*/ 26 h 27"/>
                <a:gd name="T16" fmla="*/ 16 w 19"/>
                <a:gd name="T17" fmla="*/ 27 h 27"/>
                <a:gd name="T18" fmla="*/ 9 w 19"/>
                <a:gd name="T19" fmla="*/ 27 h 27"/>
                <a:gd name="T20" fmla="*/ 5 w 19"/>
                <a:gd name="T21" fmla="*/ 27 h 27"/>
                <a:gd name="T22" fmla="*/ 4 w 19"/>
                <a:gd name="T23" fmla="*/ 27 h 27"/>
                <a:gd name="T24" fmla="*/ 2 w 19"/>
                <a:gd name="T25" fmla="*/ 27 h 27"/>
                <a:gd name="T26" fmla="*/ 1 w 19"/>
                <a:gd name="T27" fmla="*/ 27 h 27"/>
                <a:gd name="T28" fmla="*/ 1 w 19"/>
                <a:gd name="T29" fmla="*/ 26 h 27"/>
                <a:gd name="T30" fmla="*/ 2 w 19"/>
                <a:gd name="T31" fmla="*/ 26 h 27"/>
                <a:gd name="T32" fmla="*/ 3 w 19"/>
                <a:gd name="T33" fmla="*/ 24 h 27"/>
                <a:gd name="T34" fmla="*/ 4 w 19"/>
                <a:gd name="T35" fmla="*/ 17 h 27"/>
                <a:gd name="T36" fmla="*/ 4 w 19"/>
                <a:gd name="T37" fmla="*/ 10 h 27"/>
                <a:gd name="T38" fmla="*/ 4 w 19"/>
                <a:gd name="T39" fmla="*/ 3 h 27"/>
                <a:gd name="T40" fmla="*/ 2 w 19"/>
                <a:gd name="T41" fmla="*/ 1 h 27"/>
                <a:gd name="T42" fmla="*/ 1 w 19"/>
                <a:gd name="T43" fmla="*/ 1 h 27"/>
                <a:gd name="T44" fmla="*/ 0 w 19"/>
                <a:gd name="T45" fmla="*/ 0 h 27"/>
                <a:gd name="T46" fmla="*/ 1 w 19"/>
                <a:gd name="T47" fmla="*/ 0 h 27"/>
                <a:gd name="T48" fmla="*/ 5 w 19"/>
                <a:gd name="T49" fmla="*/ 0 h 27"/>
                <a:gd name="T50" fmla="*/ 9 w 19"/>
                <a:gd name="T51" fmla="*/ 0 h 27"/>
                <a:gd name="T52" fmla="*/ 10 w 19"/>
                <a:gd name="T53" fmla="*/ 0 h 27"/>
                <a:gd name="T54" fmla="*/ 10 w 19"/>
                <a:gd name="T55" fmla="*/ 1 h 27"/>
                <a:gd name="T56" fmla="*/ 8 w 19"/>
                <a:gd name="T57" fmla="*/ 1 h 27"/>
                <a:gd name="T58" fmla="*/ 7 w 19"/>
                <a:gd name="T59" fmla="*/ 3 h 27"/>
                <a:gd name="T60" fmla="*/ 7 w 19"/>
                <a:gd name="T61" fmla="*/ 10 h 27"/>
                <a:gd name="T62" fmla="*/ 7 w 19"/>
                <a:gd name="T63" fmla="*/ 1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" h="27">
                  <a:moveTo>
                    <a:pt x="7" y="17"/>
                  </a:moveTo>
                  <a:cubicBezTo>
                    <a:pt x="7" y="22"/>
                    <a:pt x="7" y="24"/>
                    <a:pt x="8" y="25"/>
                  </a:cubicBezTo>
                  <a:cubicBezTo>
                    <a:pt x="8" y="25"/>
                    <a:pt x="10" y="26"/>
                    <a:pt x="13" y="26"/>
                  </a:cubicBezTo>
                  <a:cubicBezTo>
                    <a:pt x="15" y="26"/>
                    <a:pt x="16" y="26"/>
                    <a:pt x="17" y="24"/>
                  </a:cubicBezTo>
                  <a:cubicBezTo>
                    <a:pt x="18" y="24"/>
                    <a:pt x="18" y="23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9" y="22"/>
                    <a:pt x="19" y="22"/>
                    <a:pt x="19" y="23"/>
                  </a:cubicBezTo>
                  <a:cubicBezTo>
                    <a:pt x="19" y="23"/>
                    <a:pt x="18" y="25"/>
                    <a:pt x="18" y="26"/>
                  </a:cubicBezTo>
                  <a:cubicBezTo>
                    <a:pt x="18" y="27"/>
                    <a:pt x="18" y="27"/>
                    <a:pt x="16" y="27"/>
                  </a:cubicBezTo>
                  <a:cubicBezTo>
                    <a:pt x="13" y="27"/>
                    <a:pt x="11" y="27"/>
                    <a:pt x="9" y="27"/>
                  </a:cubicBezTo>
                  <a:cubicBezTo>
                    <a:pt x="8" y="27"/>
                    <a:pt x="6" y="27"/>
                    <a:pt x="5" y="27"/>
                  </a:cubicBezTo>
                  <a:cubicBezTo>
                    <a:pt x="5" y="27"/>
                    <a:pt x="4" y="27"/>
                    <a:pt x="4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6"/>
                    <a:pt x="1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3" y="26"/>
                    <a:pt x="3" y="25"/>
                    <a:pt x="3" y="24"/>
                  </a:cubicBezTo>
                  <a:cubicBezTo>
                    <a:pt x="4" y="23"/>
                    <a:pt x="4" y="20"/>
                    <a:pt x="4" y="17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5"/>
                    <a:pt x="4" y="4"/>
                    <a:pt x="4" y="3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" y="0"/>
                    <a:pt x="5" y="0"/>
                    <a:pt x="5" y="0"/>
                  </a:cubicBezTo>
                  <a:cubicBezTo>
                    <a:pt x="5" y="0"/>
                    <a:pt x="8" y="0"/>
                    <a:pt x="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7" y="1"/>
                    <a:pt x="7" y="1"/>
                    <a:pt x="7" y="3"/>
                  </a:cubicBezTo>
                  <a:cubicBezTo>
                    <a:pt x="7" y="4"/>
                    <a:pt x="7" y="5"/>
                    <a:pt x="7" y="10"/>
                  </a:cubicBezTo>
                  <a:lnTo>
                    <a:pt x="7" y="17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1">
              <a:extLst>
                <a:ext uri="{FF2B5EF4-FFF2-40B4-BE49-F238E27FC236}">
                  <a16:creationId xmlns:a16="http://schemas.microsoft.com/office/drawing/2014/main" id="{AF8A1D44-6FA8-4A27-A2ED-05CDF79E07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9672301" y="3379788"/>
              <a:ext cx="87313" cy="85725"/>
            </a:xfrm>
            <a:custGeom>
              <a:avLst/>
              <a:gdLst>
                <a:gd name="T0" fmla="*/ 15 w 29"/>
                <a:gd name="T1" fmla="*/ 0 h 28"/>
                <a:gd name="T2" fmla="*/ 29 w 29"/>
                <a:gd name="T3" fmla="*/ 14 h 28"/>
                <a:gd name="T4" fmla="*/ 14 w 29"/>
                <a:gd name="T5" fmla="*/ 28 h 28"/>
                <a:gd name="T6" fmla="*/ 0 w 29"/>
                <a:gd name="T7" fmla="*/ 14 h 28"/>
                <a:gd name="T8" fmla="*/ 15 w 29"/>
                <a:gd name="T9" fmla="*/ 0 h 28"/>
                <a:gd name="T10" fmla="*/ 15 w 29"/>
                <a:gd name="T11" fmla="*/ 27 h 28"/>
                <a:gd name="T12" fmla="*/ 25 w 29"/>
                <a:gd name="T13" fmla="*/ 15 h 28"/>
                <a:gd name="T14" fmla="*/ 14 w 29"/>
                <a:gd name="T15" fmla="*/ 2 h 28"/>
                <a:gd name="T16" fmla="*/ 4 w 29"/>
                <a:gd name="T17" fmla="*/ 13 h 28"/>
                <a:gd name="T18" fmla="*/ 15 w 29"/>
                <a:gd name="T19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8">
                  <a:moveTo>
                    <a:pt x="15" y="0"/>
                  </a:moveTo>
                  <a:cubicBezTo>
                    <a:pt x="23" y="0"/>
                    <a:pt x="29" y="6"/>
                    <a:pt x="29" y="14"/>
                  </a:cubicBezTo>
                  <a:cubicBezTo>
                    <a:pt x="29" y="22"/>
                    <a:pt x="23" y="28"/>
                    <a:pt x="14" y="28"/>
                  </a:cubicBezTo>
                  <a:cubicBezTo>
                    <a:pt x="4" y="28"/>
                    <a:pt x="0" y="21"/>
                    <a:pt x="0" y="14"/>
                  </a:cubicBezTo>
                  <a:cubicBezTo>
                    <a:pt x="0" y="9"/>
                    <a:pt x="4" y="0"/>
                    <a:pt x="15" y="0"/>
                  </a:cubicBezTo>
                  <a:close/>
                  <a:moveTo>
                    <a:pt x="15" y="27"/>
                  </a:moveTo>
                  <a:cubicBezTo>
                    <a:pt x="19" y="27"/>
                    <a:pt x="25" y="25"/>
                    <a:pt x="25" y="15"/>
                  </a:cubicBezTo>
                  <a:cubicBezTo>
                    <a:pt x="25" y="6"/>
                    <a:pt x="20" y="2"/>
                    <a:pt x="14" y="2"/>
                  </a:cubicBezTo>
                  <a:cubicBezTo>
                    <a:pt x="8" y="2"/>
                    <a:pt x="4" y="6"/>
                    <a:pt x="4" y="13"/>
                  </a:cubicBezTo>
                  <a:cubicBezTo>
                    <a:pt x="4" y="22"/>
                    <a:pt x="9" y="27"/>
                    <a:pt x="15" y="27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2">
              <a:extLst>
                <a:ext uri="{FF2B5EF4-FFF2-40B4-BE49-F238E27FC236}">
                  <a16:creationId xmlns:a16="http://schemas.microsoft.com/office/drawing/2014/main" id="{73420426-EC96-4280-954D-EA451899E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569113" y="3379788"/>
              <a:ext cx="85725" cy="85725"/>
            </a:xfrm>
            <a:custGeom>
              <a:avLst/>
              <a:gdLst>
                <a:gd name="T0" fmla="*/ 22 w 28"/>
                <a:gd name="T1" fmla="*/ 19 h 28"/>
                <a:gd name="T2" fmla="*/ 20 w 28"/>
                <a:gd name="T3" fmla="*/ 15 h 28"/>
                <a:gd name="T4" fmla="*/ 19 w 28"/>
                <a:gd name="T5" fmla="*/ 15 h 28"/>
                <a:gd name="T6" fmla="*/ 18 w 28"/>
                <a:gd name="T7" fmla="*/ 15 h 28"/>
                <a:gd name="T8" fmla="*/ 19 w 28"/>
                <a:gd name="T9" fmla="*/ 15 h 28"/>
                <a:gd name="T10" fmla="*/ 23 w 28"/>
                <a:gd name="T11" fmla="*/ 15 h 28"/>
                <a:gd name="T12" fmla="*/ 27 w 28"/>
                <a:gd name="T13" fmla="*/ 15 h 28"/>
                <a:gd name="T14" fmla="*/ 28 w 28"/>
                <a:gd name="T15" fmla="*/ 15 h 28"/>
                <a:gd name="T16" fmla="*/ 27 w 28"/>
                <a:gd name="T17" fmla="*/ 15 h 28"/>
                <a:gd name="T18" fmla="*/ 26 w 28"/>
                <a:gd name="T19" fmla="*/ 15 h 28"/>
                <a:gd name="T20" fmla="*/ 25 w 28"/>
                <a:gd name="T21" fmla="*/ 17 h 28"/>
                <a:gd name="T22" fmla="*/ 25 w 28"/>
                <a:gd name="T23" fmla="*/ 21 h 28"/>
                <a:gd name="T24" fmla="*/ 25 w 28"/>
                <a:gd name="T25" fmla="*/ 25 h 28"/>
                <a:gd name="T26" fmla="*/ 24 w 28"/>
                <a:gd name="T27" fmla="*/ 27 h 28"/>
                <a:gd name="T28" fmla="*/ 17 w 28"/>
                <a:gd name="T29" fmla="*/ 28 h 28"/>
                <a:gd name="T30" fmla="*/ 4 w 28"/>
                <a:gd name="T31" fmla="*/ 25 h 28"/>
                <a:gd name="T32" fmla="*/ 0 w 28"/>
                <a:gd name="T33" fmla="*/ 14 h 28"/>
                <a:gd name="T34" fmla="*/ 6 w 28"/>
                <a:gd name="T35" fmla="*/ 3 h 28"/>
                <a:gd name="T36" fmla="*/ 16 w 28"/>
                <a:gd name="T37" fmla="*/ 0 h 28"/>
                <a:gd name="T38" fmla="*/ 22 w 28"/>
                <a:gd name="T39" fmla="*/ 1 h 28"/>
                <a:gd name="T40" fmla="*/ 25 w 28"/>
                <a:gd name="T41" fmla="*/ 1 h 28"/>
                <a:gd name="T42" fmla="*/ 25 w 28"/>
                <a:gd name="T43" fmla="*/ 2 h 28"/>
                <a:gd name="T44" fmla="*/ 25 w 28"/>
                <a:gd name="T45" fmla="*/ 7 h 28"/>
                <a:gd name="T46" fmla="*/ 24 w 28"/>
                <a:gd name="T47" fmla="*/ 8 h 28"/>
                <a:gd name="T48" fmla="*/ 24 w 28"/>
                <a:gd name="T49" fmla="*/ 7 h 28"/>
                <a:gd name="T50" fmla="*/ 23 w 28"/>
                <a:gd name="T51" fmla="*/ 5 h 28"/>
                <a:gd name="T52" fmla="*/ 15 w 28"/>
                <a:gd name="T53" fmla="*/ 2 h 28"/>
                <a:gd name="T54" fmla="*/ 7 w 28"/>
                <a:gd name="T55" fmla="*/ 4 h 28"/>
                <a:gd name="T56" fmla="*/ 3 w 28"/>
                <a:gd name="T57" fmla="*/ 13 h 28"/>
                <a:gd name="T58" fmla="*/ 7 w 28"/>
                <a:gd name="T59" fmla="*/ 23 h 28"/>
                <a:gd name="T60" fmla="*/ 17 w 28"/>
                <a:gd name="T61" fmla="*/ 27 h 28"/>
                <a:gd name="T62" fmla="*/ 21 w 28"/>
                <a:gd name="T63" fmla="*/ 26 h 28"/>
                <a:gd name="T64" fmla="*/ 22 w 28"/>
                <a:gd name="T65" fmla="*/ 25 h 28"/>
                <a:gd name="T66" fmla="*/ 22 w 28"/>
                <a:gd name="T6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" h="28">
                  <a:moveTo>
                    <a:pt x="22" y="19"/>
                  </a:moveTo>
                  <a:cubicBezTo>
                    <a:pt x="22" y="16"/>
                    <a:pt x="21" y="16"/>
                    <a:pt x="20" y="15"/>
                  </a:cubicBezTo>
                  <a:cubicBezTo>
                    <a:pt x="20" y="15"/>
                    <a:pt x="19" y="15"/>
                    <a:pt x="19" y="15"/>
                  </a:cubicBezTo>
                  <a:cubicBezTo>
                    <a:pt x="19" y="15"/>
                    <a:pt x="18" y="15"/>
                    <a:pt x="18" y="15"/>
                  </a:cubicBezTo>
                  <a:cubicBezTo>
                    <a:pt x="18" y="15"/>
                    <a:pt x="19" y="15"/>
                    <a:pt x="19" y="15"/>
                  </a:cubicBezTo>
                  <a:cubicBezTo>
                    <a:pt x="21" y="15"/>
                    <a:pt x="23" y="15"/>
                    <a:pt x="23" y="15"/>
                  </a:cubicBezTo>
                  <a:cubicBezTo>
                    <a:pt x="23" y="15"/>
                    <a:pt x="26" y="15"/>
                    <a:pt x="27" y="15"/>
                  </a:cubicBezTo>
                  <a:cubicBezTo>
                    <a:pt x="27" y="15"/>
                    <a:pt x="28" y="15"/>
                    <a:pt x="28" y="15"/>
                  </a:cubicBezTo>
                  <a:cubicBezTo>
                    <a:pt x="28" y="15"/>
                    <a:pt x="27" y="15"/>
                    <a:pt x="27" y="15"/>
                  </a:cubicBezTo>
                  <a:cubicBezTo>
                    <a:pt x="27" y="15"/>
                    <a:pt x="27" y="15"/>
                    <a:pt x="26" y="15"/>
                  </a:cubicBezTo>
                  <a:cubicBezTo>
                    <a:pt x="25" y="15"/>
                    <a:pt x="25" y="16"/>
                    <a:pt x="25" y="17"/>
                  </a:cubicBezTo>
                  <a:cubicBezTo>
                    <a:pt x="25" y="18"/>
                    <a:pt x="25" y="19"/>
                    <a:pt x="25" y="21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7"/>
                    <a:pt x="25" y="27"/>
                    <a:pt x="24" y="27"/>
                  </a:cubicBezTo>
                  <a:cubicBezTo>
                    <a:pt x="22" y="28"/>
                    <a:pt x="19" y="28"/>
                    <a:pt x="17" y="28"/>
                  </a:cubicBezTo>
                  <a:cubicBezTo>
                    <a:pt x="14" y="28"/>
                    <a:pt x="8" y="28"/>
                    <a:pt x="4" y="25"/>
                  </a:cubicBezTo>
                  <a:cubicBezTo>
                    <a:pt x="2" y="23"/>
                    <a:pt x="0" y="19"/>
                    <a:pt x="0" y="14"/>
                  </a:cubicBezTo>
                  <a:cubicBezTo>
                    <a:pt x="0" y="9"/>
                    <a:pt x="3" y="5"/>
                    <a:pt x="6" y="3"/>
                  </a:cubicBezTo>
                  <a:cubicBezTo>
                    <a:pt x="9" y="1"/>
                    <a:pt x="13" y="0"/>
                    <a:pt x="16" y="0"/>
                  </a:cubicBezTo>
                  <a:cubicBezTo>
                    <a:pt x="18" y="0"/>
                    <a:pt x="21" y="1"/>
                    <a:pt x="22" y="1"/>
                  </a:cubicBezTo>
                  <a:cubicBezTo>
                    <a:pt x="22" y="1"/>
                    <a:pt x="24" y="1"/>
                    <a:pt x="25" y="1"/>
                  </a:cubicBezTo>
                  <a:cubicBezTo>
                    <a:pt x="25" y="1"/>
                    <a:pt x="25" y="2"/>
                    <a:pt x="25" y="2"/>
                  </a:cubicBezTo>
                  <a:cubicBezTo>
                    <a:pt x="25" y="2"/>
                    <a:pt x="25" y="3"/>
                    <a:pt x="25" y="7"/>
                  </a:cubicBezTo>
                  <a:cubicBezTo>
                    <a:pt x="25" y="7"/>
                    <a:pt x="25" y="8"/>
                    <a:pt x="24" y="8"/>
                  </a:cubicBezTo>
                  <a:cubicBezTo>
                    <a:pt x="24" y="8"/>
                    <a:pt x="24" y="7"/>
                    <a:pt x="24" y="7"/>
                  </a:cubicBezTo>
                  <a:cubicBezTo>
                    <a:pt x="24" y="7"/>
                    <a:pt x="24" y="6"/>
                    <a:pt x="23" y="5"/>
                  </a:cubicBezTo>
                  <a:cubicBezTo>
                    <a:pt x="22" y="3"/>
                    <a:pt x="20" y="2"/>
                    <a:pt x="15" y="2"/>
                  </a:cubicBezTo>
                  <a:cubicBezTo>
                    <a:pt x="13" y="2"/>
                    <a:pt x="10" y="2"/>
                    <a:pt x="7" y="4"/>
                  </a:cubicBezTo>
                  <a:cubicBezTo>
                    <a:pt x="5" y="6"/>
                    <a:pt x="3" y="9"/>
                    <a:pt x="3" y="13"/>
                  </a:cubicBezTo>
                  <a:cubicBezTo>
                    <a:pt x="3" y="18"/>
                    <a:pt x="6" y="22"/>
                    <a:pt x="7" y="23"/>
                  </a:cubicBezTo>
                  <a:cubicBezTo>
                    <a:pt x="10" y="26"/>
                    <a:pt x="13" y="27"/>
                    <a:pt x="17" y="27"/>
                  </a:cubicBezTo>
                  <a:cubicBezTo>
                    <a:pt x="18" y="27"/>
                    <a:pt x="20" y="27"/>
                    <a:pt x="21" y="26"/>
                  </a:cubicBezTo>
                  <a:cubicBezTo>
                    <a:pt x="21" y="26"/>
                    <a:pt x="22" y="26"/>
                    <a:pt x="22" y="25"/>
                  </a:cubicBezTo>
                  <a:lnTo>
                    <a:pt x="22" y="19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3">
              <a:extLst>
                <a:ext uri="{FF2B5EF4-FFF2-40B4-BE49-F238E27FC236}">
                  <a16:creationId xmlns:a16="http://schemas.microsoft.com/office/drawing/2014/main" id="{213DB323-E3EA-4054-8478-377D0CF7FC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9483388" y="3379788"/>
              <a:ext cx="87313" cy="85725"/>
            </a:xfrm>
            <a:custGeom>
              <a:avLst/>
              <a:gdLst>
                <a:gd name="T0" fmla="*/ 14 w 29"/>
                <a:gd name="T1" fmla="*/ 2 h 28"/>
                <a:gd name="T2" fmla="*/ 15 w 29"/>
                <a:gd name="T3" fmla="*/ 0 h 28"/>
                <a:gd name="T4" fmla="*/ 15 w 29"/>
                <a:gd name="T5" fmla="*/ 2 h 28"/>
                <a:gd name="T6" fmla="*/ 24 w 29"/>
                <a:gd name="T7" fmla="*/ 23 h 28"/>
                <a:gd name="T8" fmla="*/ 27 w 29"/>
                <a:gd name="T9" fmla="*/ 27 h 28"/>
                <a:gd name="T10" fmla="*/ 29 w 29"/>
                <a:gd name="T11" fmla="*/ 27 h 28"/>
                <a:gd name="T12" fmla="*/ 29 w 29"/>
                <a:gd name="T13" fmla="*/ 28 h 28"/>
                <a:gd name="T14" fmla="*/ 29 w 29"/>
                <a:gd name="T15" fmla="*/ 28 h 28"/>
                <a:gd name="T16" fmla="*/ 23 w 29"/>
                <a:gd name="T17" fmla="*/ 28 h 28"/>
                <a:gd name="T18" fmla="*/ 21 w 29"/>
                <a:gd name="T19" fmla="*/ 28 h 28"/>
                <a:gd name="T20" fmla="*/ 22 w 29"/>
                <a:gd name="T21" fmla="*/ 27 h 28"/>
                <a:gd name="T22" fmla="*/ 22 w 29"/>
                <a:gd name="T23" fmla="*/ 26 h 28"/>
                <a:gd name="T24" fmla="*/ 19 w 29"/>
                <a:gd name="T25" fmla="*/ 18 h 28"/>
                <a:gd name="T26" fmla="*/ 18 w 29"/>
                <a:gd name="T27" fmla="*/ 18 h 28"/>
                <a:gd name="T28" fmla="*/ 10 w 29"/>
                <a:gd name="T29" fmla="*/ 18 h 28"/>
                <a:gd name="T30" fmla="*/ 9 w 29"/>
                <a:gd name="T31" fmla="*/ 18 h 28"/>
                <a:gd name="T32" fmla="*/ 7 w 29"/>
                <a:gd name="T33" fmla="*/ 24 h 28"/>
                <a:gd name="T34" fmla="*/ 7 w 29"/>
                <a:gd name="T35" fmla="*/ 26 h 28"/>
                <a:gd name="T36" fmla="*/ 8 w 29"/>
                <a:gd name="T37" fmla="*/ 27 h 28"/>
                <a:gd name="T38" fmla="*/ 8 w 29"/>
                <a:gd name="T39" fmla="*/ 27 h 28"/>
                <a:gd name="T40" fmla="*/ 9 w 29"/>
                <a:gd name="T41" fmla="*/ 28 h 28"/>
                <a:gd name="T42" fmla="*/ 8 w 29"/>
                <a:gd name="T43" fmla="*/ 28 h 28"/>
                <a:gd name="T44" fmla="*/ 5 w 29"/>
                <a:gd name="T45" fmla="*/ 28 h 28"/>
                <a:gd name="T46" fmla="*/ 1 w 29"/>
                <a:gd name="T47" fmla="*/ 28 h 28"/>
                <a:gd name="T48" fmla="*/ 0 w 29"/>
                <a:gd name="T49" fmla="*/ 28 h 28"/>
                <a:gd name="T50" fmla="*/ 1 w 29"/>
                <a:gd name="T51" fmla="*/ 27 h 28"/>
                <a:gd name="T52" fmla="*/ 2 w 29"/>
                <a:gd name="T53" fmla="*/ 27 h 28"/>
                <a:gd name="T54" fmla="*/ 5 w 29"/>
                <a:gd name="T55" fmla="*/ 24 h 28"/>
                <a:gd name="T56" fmla="*/ 14 w 29"/>
                <a:gd name="T57" fmla="*/ 2 h 28"/>
                <a:gd name="T58" fmla="*/ 18 w 29"/>
                <a:gd name="T59" fmla="*/ 17 h 28"/>
                <a:gd name="T60" fmla="*/ 18 w 29"/>
                <a:gd name="T61" fmla="*/ 16 h 28"/>
                <a:gd name="T62" fmla="*/ 14 w 29"/>
                <a:gd name="T63" fmla="*/ 7 h 28"/>
                <a:gd name="T64" fmla="*/ 14 w 29"/>
                <a:gd name="T65" fmla="*/ 7 h 28"/>
                <a:gd name="T66" fmla="*/ 10 w 29"/>
                <a:gd name="T67" fmla="*/ 16 h 28"/>
                <a:gd name="T68" fmla="*/ 10 w 29"/>
                <a:gd name="T69" fmla="*/ 17 h 28"/>
                <a:gd name="T70" fmla="*/ 18 w 29"/>
                <a:gd name="T71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9" h="28">
                  <a:moveTo>
                    <a:pt x="14" y="2"/>
                  </a:moveTo>
                  <a:cubicBezTo>
                    <a:pt x="14" y="1"/>
                    <a:pt x="14" y="0"/>
                    <a:pt x="15" y="0"/>
                  </a:cubicBezTo>
                  <a:cubicBezTo>
                    <a:pt x="15" y="0"/>
                    <a:pt x="15" y="1"/>
                    <a:pt x="15" y="2"/>
                  </a:cubicBezTo>
                  <a:cubicBezTo>
                    <a:pt x="16" y="3"/>
                    <a:pt x="22" y="18"/>
                    <a:pt x="24" y="23"/>
                  </a:cubicBezTo>
                  <a:cubicBezTo>
                    <a:pt x="26" y="26"/>
                    <a:pt x="27" y="27"/>
                    <a:pt x="27" y="27"/>
                  </a:cubicBezTo>
                  <a:cubicBezTo>
                    <a:pt x="28" y="27"/>
                    <a:pt x="29" y="27"/>
                    <a:pt x="29" y="27"/>
                  </a:cubicBezTo>
                  <a:cubicBezTo>
                    <a:pt x="29" y="27"/>
                    <a:pt x="29" y="27"/>
                    <a:pt x="29" y="28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8" y="28"/>
                    <a:pt x="25" y="28"/>
                    <a:pt x="23" y="28"/>
                  </a:cubicBezTo>
                  <a:cubicBezTo>
                    <a:pt x="22" y="28"/>
                    <a:pt x="21" y="28"/>
                    <a:pt x="21" y="28"/>
                  </a:cubicBezTo>
                  <a:cubicBezTo>
                    <a:pt x="21" y="27"/>
                    <a:pt x="21" y="27"/>
                    <a:pt x="22" y="27"/>
                  </a:cubicBezTo>
                  <a:cubicBezTo>
                    <a:pt x="22" y="27"/>
                    <a:pt x="22" y="27"/>
                    <a:pt x="22" y="26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8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9" y="18"/>
                    <a:pt x="9" y="18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5"/>
                    <a:pt x="7" y="26"/>
                    <a:pt x="7" y="26"/>
                  </a:cubicBezTo>
                  <a:cubicBezTo>
                    <a:pt x="7" y="27"/>
                    <a:pt x="7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9" y="27"/>
                    <a:pt x="9" y="28"/>
                    <a:pt x="9" y="28"/>
                  </a:cubicBezTo>
                  <a:cubicBezTo>
                    <a:pt x="9" y="28"/>
                    <a:pt x="9" y="28"/>
                    <a:pt x="8" y="28"/>
                  </a:cubicBezTo>
                  <a:cubicBezTo>
                    <a:pt x="7" y="28"/>
                    <a:pt x="5" y="28"/>
                    <a:pt x="5" y="28"/>
                  </a:cubicBezTo>
                  <a:cubicBezTo>
                    <a:pt x="4" y="28"/>
                    <a:pt x="3" y="28"/>
                    <a:pt x="1" y="28"/>
                  </a:cubicBezTo>
                  <a:cubicBezTo>
                    <a:pt x="1" y="28"/>
                    <a:pt x="0" y="28"/>
                    <a:pt x="0" y="28"/>
                  </a:cubicBezTo>
                  <a:cubicBezTo>
                    <a:pt x="0" y="28"/>
                    <a:pt x="1" y="27"/>
                    <a:pt x="1" y="27"/>
                  </a:cubicBezTo>
                  <a:cubicBezTo>
                    <a:pt x="1" y="27"/>
                    <a:pt x="2" y="27"/>
                    <a:pt x="2" y="27"/>
                  </a:cubicBezTo>
                  <a:cubicBezTo>
                    <a:pt x="4" y="27"/>
                    <a:pt x="4" y="26"/>
                    <a:pt x="5" y="24"/>
                  </a:cubicBezTo>
                  <a:lnTo>
                    <a:pt x="14" y="2"/>
                  </a:lnTo>
                  <a:close/>
                  <a:moveTo>
                    <a:pt x="18" y="17"/>
                  </a:moveTo>
                  <a:cubicBezTo>
                    <a:pt x="18" y="17"/>
                    <a:pt x="18" y="16"/>
                    <a:pt x="18" y="16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6"/>
                    <a:pt x="14" y="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6"/>
                    <a:pt x="10" y="17"/>
                    <a:pt x="10" y="17"/>
                  </a:cubicBezTo>
                  <a:lnTo>
                    <a:pt x="18" y="17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4">
              <a:extLst>
                <a:ext uri="{FF2B5EF4-FFF2-40B4-BE49-F238E27FC236}">
                  <a16:creationId xmlns:a16="http://schemas.microsoft.com/office/drawing/2014/main" id="{83AEF4FC-4138-42D6-BC14-2A67DF1956B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389726" y="3379788"/>
              <a:ext cx="87313" cy="85725"/>
            </a:xfrm>
            <a:custGeom>
              <a:avLst/>
              <a:gdLst>
                <a:gd name="T0" fmla="*/ 5 w 29"/>
                <a:gd name="T1" fmla="*/ 23 h 28"/>
                <a:gd name="T2" fmla="*/ 6 w 29"/>
                <a:gd name="T3" fmla="*/ 27 h 28"/>
                <a:gd name="T4" fmla="*/ 8 w 29"/>
                <a:gd name="T5" fmla="*/ 27 h 28"/>
                <a:gd name="T6" fmla="*/ 8 w 29"/>
                <a:gd name="T7" fmla="*/ 28 h 28"/>
                <a:gd name="T8" fmla="*/ 8 w 29"/>
                <a:gd name="T9" fmla="*/ 28 h 28"/>
                <a:gd name="T10" fmla="*/ 4 w 29"/>
                <a:gd name="T11" fmla="*/ 28 h 28"/>
                <a:gd name="T12" fmla="*/ 0 w 29"/>
                <a:gd name="T13" fmla="*/ 28 h 28"/>
                <a:gd name="T14" fmla="*/ 0 w 29"/>
                <a:gd name="T15" fmla="*/ 28 h 28"/>
                <a:gd name="T16" fmla="*/ 0 w 29"/>
                <a:gd name="T17" fmla="*/ 27 h 28"/>
                <a:gd name="T18" fmla="*/ 1 w 29"/>
                <a:gd name="T19" fmla="*/ 27 h 28"/>
                <a:gd name="T20" fmla="*/ 2 w 29"/>
                <a:gd name="T21" fmla="*/ 23 h 28"/>
                <a:gd name="T22" fmla="*/ 2 w 29"/>
                <a:gd name="T23" fmla="*/ 2 h 28"/>
                <a:gd name="T24" fmla="*/ 3 w 29"/>
                <a:gd name="T25" fmla="*/ 0 h 28"/>
                <a:gd name="T26" fmla="*/ 4 w 29"/>
                <a:gd name="T27" fmla="*/ 2 h 28"/>
                <a:gd name="T28" fmla="*/ 16 w 29"/>
                <a:gd name="T29" fmla="*/ 14 h 28"/>
                <a:gd name="T30" fmla="*/ 25 w 29"/>
                <a:gd name="T31" fmla="*/ 23 h 28"/>
                <a:gd name="T32" fmla="*/ 24 w 29"/>
                <a:gd name="T33" fmla="*/ 5 h 28"/>
                <a:gd name="T34" fmla="*/ 23 w 29"/>
                <a:gd name="T35" fmla="*/ 2 h 28"/>
                <a:gd name="T36" fmla="*/ 21 w 29"/>
                <a:gd name="T37" fmla="*/ 2 h 28"/>
                <a:gd name="T38" fmla="*/ 21 w 29"/>
                <a:gd name="T39" fmla="*/ 1 h 28"/>
                <a:gd name="T40" fmla="*/ 22 w 29"/>
                <a:gd name="T41" fmla="*/ 1 h 28"/>
                <a:gd name="T42" fmla="*/ 26 w 29"/>
                <a:gd name="T43" fmla="*/ 1 h 28"/>
                <a:gd name="T44" fmla="*/ 29 w 29"/>
                <a:gd name="T45" fmla="*/ 1 h 28"/>
                <a:gd name="T46" fmla="*/ 29 w 29"/>
                <a:gd name="T47" fmla="*/ 1 h 28"/>
                <a:gd name="T48" fmla="*/ 29 w 29"/>
                <a:gd name="T49" fmla="*/ 2 h 28"/>
                <a:gd name="T50" fmla="*/ 28 w 29"/>
                <a:gd name="T51" fmla="*/ 2 h 28"/>
                <a:gd name="T52" fmla="*/ 27 w 29"/>
                <a:gd name="T53" fmla="*/ 5 h 28"/>
                <a:gd name="T54" fmla="*/ 27 w 29"/>
                <a:gd name="T55" fmla="*/ 26 h 28"/>
                <a:gd name="T56" fmla="*/ 26 w 29"/>
                <a:gd name="T57" fmla="*/ 28 h 28"/>
                <a:gd name="T58" fmla="*/ 24 w 29"/>
                <a:gd name="T59" fmla="*/ 26 h 28"/>
                <a:gd name="T60" fmla="*/ 14 w 29"/>
                <a:gd name="T61" fmla="*/ 16 h 28"/>
                <a:gd name="T62" fmla="*/ 4 w 29"/>
                <a:gd name="T63" fmla="*/ 6 h 28"/>
                <a:gd name="T64" fmla="*/ 5 w 29"/>
                <a:gd name="T65" fmla="*/ 2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" h="28">
                  <a:moveTo>
                    <a:pt x="5" y="23"/>
                  </a:moveTo>
                  <a:cubicBezTo>
                    <a:pt x="5" y="26"/>
                    <a:pt x="5" y="27"/>
                    <a:pt x="6" y="27"/>
                  </a:cubicBezTo>
                  <a:cubicBezTo>
                    <a:pt x="7" y="27"/>
                    <a:pt x="8" y="27"/>
                    <a:pt x="8" y="27"/>
                  </a:cubicBezTo>
                  <a:cubicBezTo>
                    <a:pt x="8" y="27"/>
                    <a:pt x="8" y="28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6" y="28"/>
                    <a:pt x="4" y="28"/>
                    <a:pt x="4" y="28"/>
                  </a:cubicBezTo>
                  <a:cubicBezTo>
                    <a:pt x="3" y="28"/>
                    <a:pt x="2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7"/>
                    <a:pt x="0" y="27"/>
                  </a:cubicBezTo>
                  <a:cubicBezTo>
                    <a:pt x="0" y="27"/>
                    <a:pt x="1" y="27"/>
                    <a:pt x="1" y="27"/>
                  </a:cubicBezTo>
                  <a:cubicBezTo>
                    <a:pt x="2" y="27"/>
                    <a:pt x="2" y="26"/>
                    <a:pt x="2" y="2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5" y="2"/>
                    <a:pt x="10" y="8"/>
                    <a:pt x="16" y="14"/>
                  </a:cubicBezTo>
                  <a:cubicBezTo>
                    <a:pt x="20" y="18"/>
                    <a:pt x="24" y="22"/>
                    <a:pt x="25" y="23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3"/>
                    <a:pt x="24" y="2"/>
                    <a:pt x="23" y="2"/>
                  </a:cubicBezTo>
                  <a:cubicBezTo>
                    <a:pt x="22" y="2"/>
                    <a:pt x="22" y="2"/>
                    <a:pt x="21" y="2"/>
                  </a:cubicBezTo>
                  <a:cubicBezTo>
                    <a:pt x="21" y="2"/>
                    <a:pt x="21" y="1"/>
                    <a:pt x="21" y="1"/>
                  </a:cubicBezTo>
                  <a:cubicBezTo>
                    <a:pt x="21" y="1"/>
                    <a:pt x="21" y="1"/>
                    <a:pt x="22" y="1"/>
                  </a:cubicBezTo>
                  <a:cubicBezTo>
                    <a:pt x="23" y="1"/>
                    <a:pt x="25" y="1"/>
                    <a:pt x="26" y="1"/>
                  </a:cubicBezTo>
                  <a:cubicBezTo>
                    <a:pt x="26" y="1"/>
                    <a:pt x="27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2"/>
                    <a:pt x="29" y="2"/>
                  </a:cubicBezTo>
                  <a:cubicBezTo>
                    <a:pt x="29" y="2"/>
                    <a:pt x="28" y="2"/>
                    <a:pt x="28" y="2"/>
                  </a:cubicBezTo>
                  <a:cubicBezTo>
                    <a:pt x="27" y="2"/>
                    <a:pt x="27" y="3"/>
                    <a:pt x="27" y="5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8"/>
                    <a:pt x="27" y="28"/>
                    <a:pt x="26" y="28"/>
                  </a:cubicBezTo>
                  <a:cubicBezTo>
                    <a:pt x="26" y="28"/>
                    <a:pt x="26" y="28"/>
                    <a:pt x="24" y="26"/>
                  </a:cubicBezTo>
                  <a:cubicBezTo>
                    <a:pt x="23" y="26"/>
                    <a:pt x="18" y="20"/>
                    <a:pt x="14" y="16"/>
                  </a:cubicBezTo>
                  <a:cubicBezTo>
                    <a:pt x="10" y="12"/>
                    <a:pt x="6" y="8"/>
                    <a:pt x="4" y="6"/>
                  </a:cubicBezTo>
                  <a:lnTo>
                    <a:pt x="5" y="23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5">
              <a:extLst>
                <a:ext uri="{FF2B5EF4-FFF2-40B4-BE49-F238E27FC236}">
                  <a16:creationId xmlns:a16="http://schemas.microsoft.com/office/drawing/2014/main" id="{EB6A64A5-9A47-4333-896D-08176CC61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250026" y="3368675"/>
              <a:ext cx="80963" cy="96838"/>
            </a:xfrm>
            <a:custGeom>
              <a:avLst/>
              <a:gdLst>
                <a:gd name="T0" fmla="*/ 16 w 27"/>
                <a:gd name="T1" fmla="*/ 20 h 32"/>
                <a:gd name="T2" fmla="*/ 16 w 27"/>
                <a:gd name="T3" fmla="*/ 29 h 32"/>
                <a:gd name="T4" fmla="*/ 18 w 27"/>
                <a:gd name="T5" fmla="*/ 31 h 32"/>
                <a:gd name="T6" fmla="*/ 20 w 27"/>
                <a:gd name="T7" fmla="*/ 31 h 32"/>
                <a:gd name="T8" fmla="*/ 20 w 27"/>
                <a:gd name="T9" fmla="*/ 32 h 32"/>
                <a:gd name="T10" fmla="*/ 19 w 27"/>
                <a:gd name="T11" fmla="*/ 32 h 32"/>
                <a:gd name="T12" fmla="*/ 14 w 27"/>
                <a:gd name="T13" fmla="*/ 32 h 32"/>
                <a:gd name="T14" fmla="*/ 10 w 27"/>
                <a:gd name="T15" fmla="*/ 32 h 32"/>
                <a:gd name="T16" fmla="*/ 9 w 27"/>
                <a:gd name="T17" fmla="*/ 32 h 32"/>
                <a:gd name="T18" fmla="*/ 10 w 27"/>
                <a:gd name="T19" fmla="*/ 31 h 32"/>
                <a:gd name="T20" fmla="*/ 11 w 27"/>
                <a:gd name="T21" fmla="*/ 31 h 32"/>
                <a:gd name="T22" fmla="*/ 12 w 27"/>
                <a:gd name="T23" fmla="*/ 29 h 32"/>
                <a:gd name="T24" fmla="*/ 12 w 27"/>
                <a:gd name="T25" fmla="*/ 20 h 32"/>
                <a:gd name="T26" fmla="*/ 12 w 27"/>
                <a:gd name="T27" fmla="*/ 2 h 32"/>
                <a:gd name="T28" fmla="*/ 6 w 27"/>
                <a:gd name="T29" fmla="*/ 2 h 32"/>
                <a:gd name="T30" fmla="*/ 2 w 27"/>
                <a:gd name="T31" fmla="*/ 3 h 32"/>
                <a:gd name="T32" fmla="*/ 1 w 27"/>
                <a:gd name="T33" fmla="*/ 5 h 32"/>
                <a:gd name="T34" fmla="*/ 1 w 27"/>
                <a:gd name="T35" fmla="*/ 5 h 32"/>
                <a:gd name="T36" fmla="*/ 0 w 27"/>
                <a:gd name="T37" fmla="*/ 5 h 32"/>
                <a:gd name="T38" fmla="*/ 1 w 27"/>
                <a:gd name="T39" fmla="*/ 0 h 32"/>
                <a:gd name="T40" fmla="*/ 2 w 27"/>
                <a:gd name="T41" fmla="*/ 0 h 32"/>
                <a:gd name="T42" fmla="*/ 4 w 27"/>
                <a:gd name="T43" fmla="*/ 0 h 32"/>
                <a:gd name="T44" fmla="*/ 7 w 27"/>
                <a:gd name="T45" fmla="*/ 0 h 32"/>
                <a:gd name="T46" fmla="*/ 23 w 27"/>
                <a:gd name="T47" fmla="*/ 0 h 32"/>
                <a:gd name="T48" fmla="*/ 26 w 27"/>
                <a:gd name="T49" fmla="*/ 0 h 32"/>
                <a:gd name="T50" fmla="*/ 27 w 27"/>
                <a:gd name="T51" fmla="*/ 0 h 32"/>
                <a:gd name="T52" fmla="*/ 27 w 27"/>
                <a:gd name="T53" fmla="*/ 0 h 32"/>
                <a:gd name="T54" fmla="*/ 27 w 27"/>
                <a:gd name="T55" fmla="*/ 5 h 32"/>
                <a:gd name="T56" fmla="*/ 27 w 27"/>
                <a:gd name="T57" fmla="*/ 6 h 32"/>
                <a:gd name="T58" fmla="*/ 26 w 27"/>
                <a:gd name="T59" fmla="*/ 5 h 32"/>
                <a:gd name="T60" fmla="*/ 26 w 27"/>
                <a:gd name="T61" fmla="*/ 4 h 32"/>
                <a:gd name="T62" fmla="*/ 21 w 27"/>
                <a:gd name="T63" fmla="*/ 2 h 32"/>
                <a:gd name="T64" fmla="*/ 16 w 27"/>
                <a:gd name="T65" fmla="*/ 2 h 32"/>
                <a:gd name="T66" fmla="*/ 16 w 27"/>
                <a:gd name="T67" fmla="*/ 2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" h="32">
                  <a:moveTo>
                    <a:pt x="16" y="20"/>
                  </a:moveTo>
                  <a:cubicBezTo>
                    <a:pt x="16" y="24"/>
                    <a:pt x="16" y="27"/>
                    <a:pt x="16" y="29"/>
                  </a:cubicBezTo>
                  <a:cubicBezTo>
                    <a:pt x="16" y="30"/>
                    <a:pt x="16" y="31"/>
                    <a:pt x="18" y="31"/>
                  </a:cubicBezTo>
                  <a:cubicBezTo>
                    <a:pt x="18" y="31"/>
                    <a:pt x="19" y="31"/>
                    <a:pt x="20" y="31"/>
                  </a:cubicBezTo>
                  <a:cubicBezTo>
                    <a:pt x="20" y="31"/>
                    <a:pt x="20" y="32"/>
                    <a:pt x="20" y="32"/>
                  </a:cubicBezTo>
                  <a:cubicBezTo>
                    <a:pt x="20" y="32"/>
                    <a:pt x="20" y="32"/>
                    <a:pt x="19" y="32"/>
                  </a:cubicBezTo>
                  <a:cubicBezTo>
                    <a:pt x="17" y="32"/>
                    <a:pt x="14" y="32"/>
                    <a:pt x="14" y="32"/>
                  </a:cubicBezTo>
                  <a:cubicBezTo>
                    <a:pt x="14" y="32"/>
                    <a:pt x="11" y="32"/>
                    <a:pt x="10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2"/>
                    <a:pt x="9" y="31"/>
                    <a:pt x="10" y="31"/>
                  </a:cubicBezTo>
                  <a:cubicBezTo>
                    <a:pt x="10" y="31"/>
                    <a:pt x="10" y="31"/>
                    <a:pt x="11" y="31"/>
                  </a:cubicBezTo>
                  <a:cubicBezTo>
                    <a:pt x="12" y="31"/>
                    <a:pt x="12" y="30"/>
                    <a:pt x="12" y="29"/>
                  </a:cubicBezTo>
                  <a:cubicBezTo>
                    <a:pt x="12" y="27"/>
                    <a:pt x="12" y="24"/>
                    <a:pt x="12" y="2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2"/>
                    <a:pt x="2" y="2"/>
                    <a:pt x="2" y="3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0" y="5"/>
                    <a:pt x="0" y="5"/>
                  </a:cubicBezTo>
                  <a:cubicBezTo>
                    <a:pt x="0" y="4"/>
                    <a:pt x="1" y="1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0"/>
                    <a:pt x="4" y="0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4" y="0"/>
                    <a:pt x="25" y="0"/>
                    <a:pt x="26" y="0"/>
                  </a:cubicBezTo>
                  <a:cubicBezTo>
                    <a:pt x="26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2"/>
                    <a:pt x="27" y="5"/>
                    <a:pt x="27" y="5"/>
                  </a:cubicBezTo>
                  <a:cubicBezTo>
                    <a:pt x="27" y="5"/>
                    <a:pt x="27" y="6"/>
                    <a:pt x="27" y="6"/>
                  </a:cubicBezTo>
                  <a:cubicBezTo>
                    <a:pt x="26" y="6"/>
                    <a:pt x="26" y="5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3"/>
                    <a:pt x="25" y="2"/>
                    <a:pt x="21" y="2"/>
                  </a:cubicBezTo>
                  <a:cubicBezTo>
                    <a:pt x="16" y="2"/>
                    <a:pt x="16" y="2"/>
                    <a:pt x="16" y="2"/>
                  </a:cubicBezTo>
                  <a:lnTo>
                    <a:pt x="16" y="20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6">
              <a:extLst>
                <a:ext uri="{FF2B5EF4-FFF2-40B4-BE49-F238E27FC236}">
                  <a16:creationId xmlns:a16="http://schemas.microsoft.com/office/drawing/2014/main" id="{CC23C768-CA12-4981-A148-18048AA8C5C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156363" y="3382963"/>
              <a:ext cx="50800" cy="82550"/>
            </a:xfrm>
            <a:custGeom>
              <a:avLst/>
              <a:gdLst>
                <a:gd name="T0" fmla="*/ 3 w 17"/>
                <a:gd name="T1" fmla="*/ 10 h 27"/>
                <a:gd name="T2" fmla="*/ 3 w 17"/>
                <a:gd name="T3" fmla="*/ 3 h 27"/>
                <a:gd name="T4" fmla="*/ 1 w 17"/>
                <a:gd name="T5" fmla="*/ 1 h 27"/>
                <a:gd name="T6" fmla="*/ 0 w 17"/>
                <a:gd name="T7" fmla="*/ 1 h 27"/>
                <a:gd name="T8" fmla="*/ 0 w 17"/>
                <a:gd name="T9" fmla="*/ 0 h 27"/>
                <a:gd name="T10" fmla="*/ 1 w 17"/>
                <a:gd name="T11" fmla="*/ 0 h 27"/>
                <a:gd name="T12" fmla="*/ 5 w 17"/>
                <a:gd name="T13" fmla="*/ 0 h 27"/>
                <a:gd name="T14" fmla="*/ 14 w 17"/>
                <a:gd name="T15" fmla="*/ 0 h 27"/>
                <a:gd name="T16" fmla="*/ 15 w 17"/>
                <a:gd name="T17" fmla="*/ 0 h 27"/>
                <a:gd name="T18" fmla="*/ 16 w 17"/>
                <a:gd name="T19" fmla="*/ 0 h 27"/>
                <a:gd name="T20" fmla="*/ 16 w 17"/>
                <a:gd name="T21" fmla="*/ 0 h 27"/>
                <a:gd name="T22" fmla="*/ 16 w 17"/>
                <a:gd name="T23" fmla="*/ 2 h 27"/>
                <a:gd name="T24" fmla="*/ 15 w 17"/>
                <a:gd name="T25" fmla="*/ 4 h 27"/>
                <a:gd name="T26" fmla="*/ 15 w 17"/>
                <a:gd name="T27" fmla="*/ 4 h 27"/>
                <a:gd name="T28" fmla="*/ 15 w 17"/>
                <a:gd name="T29" fmla="*/ 4 h 27"/>
                <a:gd name="T30" fmla="*/ 15 w 17"/>
                <a:gd name="T31" fmla="*/ 3 h 27"/>
                <a:gd name="T32" fmla="*/ 12 w 17"/>
                <a:gd name="T33" fmla="*/ 2 h 27"/>
                <a:gd name="T34" fmla="*/ 7 w 17"/>
                <a:gd name="T35" fmla="*/ 2 h 27"/>
                <a:gd name="T36" fmla="*/ 6 w 17"/>
                <a:gd name="T37" fmla="*/ 2 h 27"/>
                <a:gd name="T38" fmla="*/ 6 w 17"/>
                <a:gd name="T39" fmla="*/ 12 h 27"/>
                <a:gd name="T40" fmla="*/ 7 w 17"/>
                <a:gd name="T41" fmla="*/ 12 h 27"/>
                <a:gd name="T42" fmla="*/ 13 w 17"/>
                <a:gd name="T43" fmla="*/ 12 h 27"/>
                <a:gd name="T44" fmla="*/ 15 w 17"/>
                <a:gd name="T45" fmla="*/ 11 h 27"/>
                <a:gd name="T46" fmla="*/ 15 w 17"/>
                <a:gd name="T47" fmla="*/ 11 h 27"/>
                <a:gd name="T48" fmla="*/ 15 w 17"/>
                <a:gd name="T49" fmla="*/ 11 h 27"/>
                <a:gd name="T50" fmla="*/ 15 w 17"/>
                <a:gd name="T51" fmla="*/ 13 h 27"/>
                <a:gd name="T52" fmla="*/ 15 w 17"/>
                <a:gd name="T53" fmla="*/ 15 h 27"/>
                <a:gd name="T54" fmla="*/ 15 w 17"/>
                <a:gd name="T55" fmla="*/ 16 h 27"/>
                <a:gd name="T56" fmla="*/ 14 w 17"/>
                <a:gd name="T57" fmla="*/ 16 h 27"/>
                <a:gd name="T58" fmla="*/ 14 w 17"/>
                <a:gd name="T59" fmla="*/ 15 h 27"/>
                <a:gd name="T60" fmla="*/ 12 w 17"/>
                <a:gd name="T61" fmla="*/ 14 h 27"/>
                <a:gd name="T62" fmla="*/ 7 w 17"/>
                <a:gd name="T63" fmla="*/ 13 h 27"/>
                <a:gd name="T64" fmla="*/ 6 w 17"/>
                <a:gd name="T65" fmla="*/ 14 h 27"/>
                <a:gd name="T66" fmla="*/ 6 w 17"/>
                <a:gd name="T67" fmla="*/ 17 h 27"/>
                <a:gd name="T68" fmla="*/ 6 w 17"/>
                <a:gd name="T69" fmla="*/ 23 h 27"/>
                <a:gd name="T70" fmla="*/ 11 w 17"/>
                <a:gd name="T71" fmla="*/ 26 h 27"/>
                <a:gd name="T72" fmla="*/ 15 w 17"/>
                <a:gd name="T73" fmla="*/ 25 h 27"/>
                <a:gd name="T74" fmla="*/ 16 w 17"/>
                <a:gd name="T75" fmla="*/ 23 h 27"/>
                <a:gd name="T76" fmla="*/ 17 w 17"/>
                <a:gd name="T77" fmla="*/ 22 h 27"/>
                <a:gd name="T78" fmla="*/ 17 w 17"/>
                <a:gd name="T79" fmla="*/ 23 h 27"/>
                <a:gd name="T80" fmla="*/ 16 w 17"/>
                <a:gd name="T81" fmla="*/ 26 h 27"/>
                <a:gd name="T82" fmla="*/ 14 w 17"/>
                <a:gd name="T83" fmla="*/ 27 h 27"/>
                <a:gd name="T84" fmla="*/ 8 w 17"/>
                <a:gd name="T85" fmla="*/ 27 h 27"/>
                <a:gd name="T86" fmla="*/ 5 w 17"/>
                <a:gd name="T87" fmla="*/ 27 h 27"/>
                <a:gd name="T88" fmla="*/ 3 w 17"/>
                <a:gd name="T89" fmla="*/ 27 h 27"/>
                <a:gd name="T90" fmla="*/ 1 w 17"/>
                <a:gd name="T91" fmla="*/ 27 h 27"/>
                <a:gd name="T92" fmla="*/ 0 w 17"/>
                <a:gd name="T93" fmla="*/ 27 h 27"/>
                <a:gd name="T94" fmla="*/ 1 w 17"/>
                <a:gd name="T95" fmla="*/ 26 h 27"/>
                <a:gd name="T96" fmla="*/ 2 w 17"/>
                <a:gd name="T97" fmla="*/ 26 h 27"/>
                <a:gd name="T98" fmla="*/ 3 w 17"/>
                <a:gd name="T99" fmla="*/ 24 h 27"/>
                <a:gd name="T100" fmla="*/ 3 w 17"/>
                <a:gd name="T101" fmla="*/ 17 h 27"/>
                <a:gd name="T102" fmla="*/ 3 w 17"/>
                <a:gd name="T103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" h="27">
                  <a:moveTo>
                    <a:pt x="3" y="10"/>
                  </a:moveTo>
                  <a:cubicBezTo>
                    <a:pt x="3" y="5"/>
                    <a:pt x="3" y="4"/>
                    <a:pt x="3" y="3"/>
                  </a:cubicBezTo>
                  <a:cubicBezTo>
                    <a:pt x="3" y="1"/>
                    <a:pt x="3" y="1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5" y="0"/>
                    <a:pt x="5" y="0"/>
                  </a:cubicBezTo>
                  <a:cubicBezTo>
                    <a:pt x="5" y="0"/>
                    <a:pt x="13" y="0"/>
                    <a:pt x="14" y="0"/>
                  </a:cubicBezTo>
                  <a:cubicBezTo>
                    <a:pt x="14" y="0"/>
                    <a:pt x="15" y="0"/>
                    <a:pt x="15" y="0"/>
                  </a:cubicBezTo>
                  <a:cubicBezTo>
                    <a:pt x="15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1"/>
                    <a:pt x="16" y="2"/>
                  </a:cubicBezTo>
                  <a:cubicBezTo>
                    <a:pt x="16" y="2"/>
                    <a:pt x="16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3"/>
                    <a:pt x="15" y="3"/>
                  </a:cubicBezTo>
                  <a:cubicBezTo>
                    <a:pt x="14" y="2"/>
                    <a:pt x="14" y="2"/>
                    <a:pt x="12" y="2"/>
                  </a:cubicBezTo>
                  <a:cubicBezTo>
                    <a:pt x="11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7" y="12"/>
                  </a:cubicBezTo>
                  <a:cubicBezTo>
                    <a:pt x="7" y="12"/>
                    <a:pt x="12" y="12"/>
                    <a:pt x="13" y="12"/>
                  </a:cubicBezTo>
                  <a:cubicBezTo>
                    <a:pt x="14" y="12"/>
                    <a:pt x="14" y="12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2"/>
                    <a:pt x="15" y="13"/>
                  </a:cubicBezTo>
                  <a:cubicBezTo>
                    <a:pt x="15" y="14"/>
                    <a:pt x="15" y="15"/>
                    <a:pt x="15" y="15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4"/>
                    <a:pt x="14" y="14"/>
                    <a:pt x="12" y="14"/>
                  </a:cubicBezTo>
                  <a:cubicBezTo>
                    <a:pt x="11" y="13"/>
                    <a:pt x="7" y="13"/>
                    <a:pt x="7" y="13"/>
                  </a:cubicBezTo>
                  <a:cubicBezTo>
                    <a:pt x="6" y="13"/>
                    <a:pt x="6" y="14"/>
                    <a:pt x="6" y="14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8"/>
                    <a:pt x="6" y="22"/>
                    <a:pt x="6" y="23"/>
                  </a:cubicBezTo>
                  <a:cubicBezTo>
                    <a:pt x="7" y="25"/>
                    <a:pt x="7" y="26"/>
                    <a:pt x="11" y="26"/>
                  </a:cubicBezTo>
                  <a:cubicBezTo>
                    <a:pt x="12" y="26"/>
                    <a:pt x="14" y="26"/>
                    <a:pt x="15" y="25"/>
                  </a:cubicBezTo>
                  <a:cubicBezTo>
                    <a:pt x="16" y="25"/>
                    <a:pt x="16" y="24"/>
                    <a:pt x="16" y="23"/>
                  </a:cubicBezTo>
                  <a:cubicBezTo>
                    <a:pt x="16" y="22"/>
                    <a:pt x="16" y="22"/>
                    <a:pt x="17" y="22"/>
                  </a:cubicBezTo>
                  <a:cubicBezTo>
                    <a:pt x="17" y="22"/>
                    <a:pt x="17" y="22"/>
                    <a:pt x="17" y="23"/>
                  </a:cubicBezTo>
                  <a:cubicBezTo>
                    <a:pt x="17" y="23"/>
                    <a:pt x="17" y="25"/>
                    <a:pt x="16" y="26"/>
                  </a:cubicBezTo>
                  <a:cubicBezTo>
                    <a:pt x="16" y="27"/>
                    <a:pt x="16" y="27"/>
                    <a:pt x="14" y="27"/>
                  </a:cubicBezTo>
                  <a:cubicBezTo>
                    <a:pt x="12" y="27"/>
                    <a:pt x="9" y="27"/>
                    <a:pt x="8" y="27"/>
                  </a:cubicBezTo>
                  <a:cubicBezTo>
                    <a:pt x="6" y="27"/>
                    <a:pt x="5" y="27"/>
                    <a:pt x="5" y="27"/>
                  </a:cubicBezTo>
                  <a:cubicBezTo>
                    <a:pt x="5" y="27"/>
                    <a:pt x="4" y="27"/>
                    <a:pt x="3" y="27"/>
                  </a:cubicBezTo>
                  <a:cubicBezTo>
                    <a:pt x="2" y="27"/>
                    <a:pt x="2" y="27"/>
                    <a:pt x="1" y="27"/>
                  </a:cubicBezTo>
                  <a:cubicBezTo>
                    <a:pt x="1" y="27"/>
                    <a:pt x="0" y="27"/>
                    <a:pt x="0" y="27"/>
                  </a:cubicBezTo>
                  <a:cubicBezTo>
                    <a:pt x="0" y="27"/>
                    <a:pt x="1" y="26"/>
                    <a:pt x="1" y="26"/>
                  </a:cubicBezTo>
                  <a:cubicBezTo>
                    <a:pt x="1" y="26"/>
                    <a:pt x="2" y="26"/>
                    <a:pt x="2" y="26"/>
                  </a:cubicBezTo>
                  <a:cubicBezTo>
                    <a:pt x="3" y="26"/>
                    <a:pt x="3" y="25"/>
                    <a:pt x="3" y="24"/>
                  </a:cubicBezTo>
                  <a:cubicBezTo>
                    <a:pt x="3" y="23"/>
                    <a:pt x="3" y="20"/>
                    <a:pt x="3" y="17"/>
                  </a:cubicBezTo>
                  <a:lnTo>
                    <a:pt x="3" y="10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7">
              <a:extLst>
                <a:ext uri="{FF2B5EF4-FFF2-40B4-BE49-F238E27FC236}">
                  <a16:creationId xmlns:a16="http://schemas.microsoft.com/office/drawing/2014/main" id="{2E9DD544-03E9-4660-96BC-14B85203226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092863" y="3382963"/>
              <a:ext cx="79375" cy="82550"/>
            </a:xfrm>
            <a:custGeom>
              <a:avLst/>
              <a:gdLst>
                <a:gd name="T0" fmla="*/ 11 w 26"/>
                <a:gd name="T1" fmla="*/ 13 h 27"/>
                <a:gd name="T2" fmla="*/ 5 w 26"/>
                <a:gd name="T3" fmla="*/ 4 h 27"/>
                <a:gd name="T4" fmla="*/ 3 w 26"/>
                <a:gd name="T5" fmla="*/ 1 h 27"/>
                <a:gd name="T6" fmla="*/ 1 w 26"/>
                <a:gd name="T7" fmla="*/ 1 h 27"/>
                <a:gd name="T8" fmla="*/ 1 w 26"/>
                <a:gd name="T9" fmla="*/ 0 h 27"/>
                <a:gd name="T10" fmla="*/ 1 w 26"/>
                <a:gd name="T11" fmla="*/ 0 h 27"/>
                <a:gd name="T12" fmla="*/ 6 w 26"/>
                <a:gd name="T13" fmla="*/ 0 h 27"/>
                <a:gd name="T14" fmla="*/ 9 w 26"/>
                <a:gd name="T15" fmla="*/ 0 h 27"/>
                <a:gd name="T16" fmla="*/ 10 w 26"/>
                <a:gd name="T17" fmla="*/ 0 h 27"/>
                <a:gd name="T18" fmla="*/ 10 w 26"/>
                <a:gd name="T19" fmla="*/ 1 h 27"/>
                <a:gd name="T20" fmla="*/ 9 w 26"/>
                <a:gd name="T21" fmla="*/ 1 h 27"/>
                <a:gd name="T22" fmla="*/ 8 w 26"/>
                <a:gd name="T23" fmla="*/ 1 h 27"/>
                <a:gd name="T24" fmla="*/ 8 w 26"/>
                <a:gd name="T25" fmla="*/ 2 h 27"/>
                <a:gd name="T26" fmla="*/ 13 w 26"/>
                <a:gd name="T27" fmla="*/ 11 h 27"/>
                <a:gd name="T28" fmla="*/ 19 w 26"/>
                <a:gd name="T29" fmla="*/ 3 h 27"/>
                <a:gd name="T30" fmla="*/ 19 w 26"/>
                <a:gd name="T31" fmla="*/ 1 h 27"/>
                <a:gd name="T32" fmla="*/ 18 w 26"/>
                <a:gd name="T33" fmla="*/ 1 h 27"/>
                <a:gd name="T34" fmla="*/ 17 w 26"/>
                <a:gd name="T35" fmla="*/ 1 h 27"/>
                <a:gd name="T36" fmla="*/ 17 w 26"/>
                <a:gd name="T37" fmla="*/ 0 h 27"/>
                <a:gd name="T38" fmla="*/ 18 w 26"/>
                <a:gd name="T39" fmla="*/ 0 h 27"/>
                <a:gd name="T40" fmla="*/ 21 w 26"/>
                <a:gd name="T41" fmla="*/ 0 h 27"/>
                <a:gd name="T42" fmla="*/ 24 w 26"/>
                <a:gd name="T43" fmla="*/ 0 h 27"/>
                <a:gd name="T44" fmla="*/ 25 w 26"/>
                <a:gd name="T45" fmla="*/ 0 h 27"/>
                <a:gd name="T46" fmla="*/ 24 w 26"/>
                <a:gd name="T47" fmla="*/ 1 h 27"/>
                <a:gd name="T48" fmla="*/ 23 w 26"/>
                <a:gd name="T49" fmla="*/ 1 h 27"/>
                <a:gd name="T50" fmla="*/ 20 w 26"/>
                <a:gd name="T51" fmla="*/ 4 h 27"/>
                <a:gd name="T52" fmla="*/ 14 w 26"/>
                <a:gd name="T53" fmla="*/ 12 h 27"/>
                <a:gd name="T54" fmla="*/ 22 w 26"/>
                <a:gd name="T55" fmla="*/ 25 h 27"/>
                <a:gd name="T56" fmla="*/ 24 w 26"/>
                <a:gd name="T57" fmla="*/ 26 h 27"/>
                <a:gd name="T58" fmla="*/ 25 w 26"/>
                <a:gd name="T59" fmla="*/ 26 h 27"/>
                <a:gd name="T60" fmla="*/ 26 w 26"/>
                <a:gd name="T61" fmla="*/ 27 h 27"/>
                <a:gd name="T62" fmla="*/ 25 w 26"/>
                <a:gd name="T63" fmla="*/ 27 h 27"/>
                <a:gd name="T64" fmla="*/ 19 w 26"/>
                <a:gd name="T65" fmla="*/ 27 h 27"/>
                <a:gd name="T66" fmla="*/ 18 w 26"/>
                <a:gd name="T67" fmla="*/ 27 h 27"/>
                <a:gd name="T68" fmla="*/ 18 w 26"/>
                <a:gd name="T69" fmla="*/ 26 h 27"/>
                <a:gd name="T70" fmla="*/ 19 w 26"/>
                <a:gd name="T71" fmla="*/ 25 h 27"/>
                <a:gd name="T72" fmla="*/ 12 w 26"/>
                <a:gd name="T73" fmla="*/ 15 h 27"/>
                <a:gd name="T74" fmla="*/ 7 w 26"/>
                <a:gd name="T75" fmla="*/ 24 h 27"/>
                <a:gd name="T76" fmla="*/ 6 w 26"/>
                <a:gd name="T77" fmla="*/ 26 h 27"/>
                <a:gd name="T78" fmla="*/ 7 w 26"/>
                <a:gd name="T79" fmla="*/ 26 h 27"/>
                <a:gd name="T80" fmla="*/ 7 w 26"/>
                <a:gd name="T81" fmla="*/ 26 h 27"/>
                <a:gd name="T82" fmla="*/ 8 w 26"/>
                <a:gd name="T83" fmla="*/ 27 h 27"/>
                <a:gd name="T84" fmla="*/ 7 w 26"/>
                <a:gd name="T85" fmla="*/ 27 h 27"/>
                <a:gd name="T86" fmla="*/ 4 w 26"/>
                <a:gd name="T87" fmla="*/ 27 h 27"/>
                <a:gd name="T88" fmla="*/ 0 w 26"/>
                <a:gd name="T89" fmla="*/ 27 h 27"/>
                <a:gd name="T90" fmla="*/ 0 w 26"/>
                <a:gd name="T91" fmla="*/ 27 h 27"/>
                <a:gd name="T92" fmla="*/ 0 w 26"/>
                <a:gd name="T93" fmla="*/ 26 h 27"/>
                <a:gd name="T94" fmla="*/ 2 w 26"/>
                <a:gd name="T95" fmla="*/ 26 h 27"/>
                <a:gd name="T96" fmla="*/ 5 w 26"/>
                <a:gd name="T97" fmla="*/ 23 h 27"/>
                <a:gd name="T98" fmla="*/ 11 w 26"/>
                <a:gd name="T99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" h="27">
                  <a:moveTo>
                    <a:pt x="11" y="13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2"/>
                    <a:pt x="4" y="1"/>
                    <a:pt x="3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5" y="0"/>
                    <a:pt x="6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10" y="5"/>
                    <a:pt x="11" y="8"/>
                    <a:pt x="13" y="11"/>
                  </a:cubicBezTo>
                  <a:cubicBezTo>
                    <a:pt x="14" y="9"/>
                    <a:pt x="18" y="3"/>
                    <a:pt x="19" y="3"/>
                  </a:cubicBezTo>
                  <a:cubicBezTo>
                    <a:pt x="19" y="2"/>
                    <a:pt x="19" y="2"/>
                    <a:pt x="19" y="1"/>
                  </a:cubicBezTo>
                  <a:cubicBezTo>
                    <a:pt x="19" y="1"/>
                    <a:pt x="19" y="1"/>
                    <a:pt x="18" y="1"/>
                  </a:cubicBezTo>
                  <a:cubicBezTo>
                    <a:pt x="18" y="1"/>
                    <a:pt x="18" y="1"/>
                    <a:pt x="17" y="1"/>
                  </a:cubicBezTo>
                  <a:cubicBezTo>
                    <a:pt x="17" y="1"/>
                    <a:pt x="17" y="0"/>
                    <a:pt x="17" y="0"/>
                  </a:cubicBezTo>
                  <a:cubicBezTo>
                    <a:pt x="17" y="0"/>
                    <a:pt x="17" y="0"/>
                    <a:pt x="18" y="0"/>
                  </a:cubicBezTo>
                  <a:cubicBezTo>
                    <a:pt x="19" y="0"/>
                    <a:pt x="21" y="0"/>
                    <a:pt x="21" y="0"/>
                  </a:cubicBezTo>
                  <a:cubicBezTo>
                    <a:pt x="21" y="0"/>
                    <a:pt x="23" y="0"/>
                    <a:pt x="24" y="0"/>
                  </a:cubicBezTo>
                  <a:cubicBezTo>
                    <a:pt x="24" y="0"/>
                    <a:pt x="25" y="0"/>
                    <a:pt x="25" y="0"/>
                  </a:cubicBezTo>
                  <a:cubicBezTo>
                    <a:pt x="25" y="0"/>
                    <a:pt x="25" y="1"/>
                    <a:pt x="24" y="1"/>
                  </a:cubicBezTo>
                  <a:cubicBezTo>
                    <a:pt x="24" y="1"/>
                    <a:pt x="23" y="1"/>
                    <a:pt x="23" y="1"/>
                  </a:cubicBezTo>
                  <a:cubicBezTo>
                    <a:pt x="22" y="1"/>
                    <a:pt x="21" y="2"/>
                    <a:pt x="20" y="4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3"/>
                    <a:pt x="21" y="24"/>
                    <a:pt x="22" y="25"/>
                  </a:cubicBezTo>
                  <a:cubicBezTo>
                    <a:pt x="23" y="25"/>
                    <a:pt x="23" y="26"/>
                    <a:pt x="24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6" y="26"/>
                    <a:pt x="26" y="27"/>
                    <a:pt x="26" y="27"/>
                  </a:cubicBezTo>
                  <a:cubicBezTo>
                    <a:pt x="26" y="27"/>
                    <a:pt x="26" y="27"/>
                    <a:pt x="25" y="27"/>
                  </a:cubicBezTo>
                  <a:cubicBezTo>
                    <a:pt x="23" y="27"/>
                    <a:pt x="21" y="27"/>
                    <a:pt x="19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9" y="26"/>
                    <a:pt x="19" y="26"/>
                    <a:pt x="19" y="25"/>
                  </a:cubicBezTo>
                  <a:cubicBezTo>
                    <a:pt x="16" y="22"/>
                    <a:pt x="14" y="18"/>
                    <a:pt x="12" y="15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5"/>
                    <a:pt x="6" y="25"/>
                    <a:pt x="6" y="26"/>
                  </a:cubicBezTo>
                  <a:cubicBezTo>
                    <a:pt x="6" y="26"/>
                    <a:pt x="6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6"/>
                    <a:pt x="8" y="27"/>
                    <a:pt x="8" y="27"/>
                  </a:cubicBezTo>
                  <a:cubicBezTo>
                    <a:pt x="8" y="27"/>
                    <a:pt x="7" y="27"/>
                    <a:pt x="7" y="27"/>
                  </a:cubicBezTo>
                  <a:cubicBezTo>
                    <a:pt x="6" y="27"/>
                    <a:pt x="4" y="27"/>
                    <a:pt x="4" y="27"/>
                  </a:cubicBezTo>
                  <a:cubicBezTo>
                    <a:pt x="3" y="27"/>
                    <a:pt x="1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6"/>
                    <a:pt x="0" y="26"/>
                  </a:cubicBezTo>
                  <a:cubicBezTo>
                    <a:pt x="0" y="26"/>
                    <a:pt x="1" y="26"/>
                    <a:pt x="2" y="26"/>
                  </a:cubicBezTo>
                  <a:cubicBezTo>
                    <a:pt x="3" y="26"/>
                    <a:pt x="3" y="25"/>
                    <a:pt x="5" y="23"/>
                  </a:cubicBezTo>
                  <a:lnTo>
                    <a:pt x="11" y="13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8">
              <a:extLst>
                <a:ext uri="{FF2B5EF4-FFF2-40B4-BE49-F238E27FC236}">
                  <a16:creationId xmlns:a16="http://schemas.microsoft.com/office/drawing/2014/main" id="{45CAEE65-9B3A-4790-A92B-EA3DAD3EB50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013488" y="3379788"/>
              <a:ext cx="69850" cy="85725"/>
            </a:xfrm>
            <a:custGeom>
              <a:avLst/>
              <a:gdLst>
                <a:gd name="T0" fmla="*/ 13 w 23"/>
                <a:gd name="T1" fmla="*/ 18 h 28"/>
                <a:gd name="T2" fmla="*/ 13 w 23"/>
                <a:gd name="T3" fmla="*/ 25 h 28"/>
                <a:gd name="T4" fmla="*/ 15 w 23"/>
                <a:gd name="T5" fmla="*/ 27 h 28"/>
                <a:gd name="T6" fmla="*/ 17 w 23"/>
                <a:gd name="T7" fmla="*/ 27 h 28"/>
                <a:gd name="T8" fmla="*/ 17 w 23"/>
                <a:gd name="T9" fmla="*/ 28 h 28"/>
                <a:gd name="T10" fmla="*/ 16 w 23"/>
                <a:gd name="T11" fmla="*/ 28 h 28"/>
                <a:gd name="T12" fmla="*/ 12 w 23"/>
                <a:gd name="T13" fmla="*/ 28 h 28"/>
                <a:gd name="T14" fmla="*/ 8 w 23"/>
                <a:gd name="T15" fmla="*/ 28 h 28"/>
                <a:gd name="T16" fmla="*/ 7 w 23"/>
                <a:gd name="T17" fmla="*/ 28 h 28"/>
                <a:gd name="T18" fmla="*/ 8 w 23"/>
                <a:gd name="T19" fmla="*/ 27 h 28"/>
                <a:gd name="T20" fmla="*/ 9 w 23"/>
                <a:gd name="T21" fmla="*/ 27 h 28"/>
                <a:gd name="T22" fmla="*/ 10 w 23"/>
                <a:gd name="T23" fmla="*/ 25 h 28"/>
                <a:gd name="T24" fmla="*/ 10 w 23"/>
                <a:gd name="T25" fmla="*/ 18 h 28"/>
                <a:gd name="T26" fmla="*/ 10 w 23"/>
                <a:gd name="T27" fmla="*/ 3 h 28"/>
                <a:gd name="T28" fmla="*/ 5 w 23"/>
                <a:gd name="T29" fmla="*/ 3 h 28"/>
                <a:gd name="T30" fmla="*/ 1 w 23"/>
                <a:gd name="T31" fmla="*/ 4 h 28"/>
                <a:gd name="T32" fmla="*/ 0 w 23"/>
                <a:gd name="T33" fmla="*/ 5 h 28"/>
                <a:gd name="T34" fmla="*/ 0 w 23"/>
                <a:gd name="T35" fmla="*/ 5 h 28"/>
                <a:gd name="T36" fmla="*/ 0 w 23"/>
                <a:gd name="T37" fmla="*/ 5 h 28"/>
                <a:gd name="T38" fmla="*/ 0 w 23"/>
                <a:gd name="T39" fmla="*/ 1 h 28"/>
                <a:gd name="T40" fmla="*/ 1 w 23"/>
                <a:gd name="T41" fmla="*/ 0 h 28"/>
                <a:gd name="T42" fmla="*/ 2 w 23"/>
                <a:gd name="T43" fmla="*/ 1 h 28"/>
                <a:gd name="T44" fmla="*/ 5 w 23"/>
                <a:gd name="T45" fmla="*/ 1 h 28"/>
                <a:gd name="T46" fmla="*/ 19 w 23"/>
                <a:gd name="T47" fmla="*/ 1 h 28"/>
                <a:gd name="T48" fmla="*/ 22 w 23"/>
                <a:gd name="T49" fmla="*/ 1 h 28"/>
                <a:gd name="T50" fmla="*/ 23 w 23"/>
                <a:gd name="T51" fmla="*/ 1 h 28"/>
                <a:gd name="T52" fmla="*/ 23 w 23"/>
                <a:gd name="T53" fmla="*/ 1 h 28"/>
                <a:gd name="T54" fmla="*/ 23 w 23"/>
                <a:gd name="T55" fmla="*/ 5 h 28"/>
                <a:gd name="T56" fmla="*/ 23 w 23"/>
                <a:gd name="T57" fmla="*/ 6 h 28"/>
                <a:gd name="T58" fmla="*/ 22 w 23"/>
                <a:gd name="T59" fmla="*/ 5 h 28"/>
                <a:gd name="T60" fmla="*/ 22 w 23"/>
                <a:gd name="T61" fmla="*/ 5 h 28"/>
                <a:gd name="T62" fmla="*/ 18 w 23"/>
                <a:gd name="T63" fmla="*/ 3 h 28"/>
                <a:gd name="T64" fmla="*/ 13 w 23"/>
                <a:gd name="T65" fmla="*/ 3 h 28"/>
                <a:gd name="T66" fmla="*/ 13 w 23"/>
                <a:gd name="T6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28">
                  <a:moveTo>
                    <a:pt x="13" y="18"/>
                  </a:moveTo>
                  <a:cubicBezTo>
                    <a:pt x="13" y="21"/>
                    <a:pt x="13" y="24"/>
                    <a:pt x="13" y="25"/>
                  </a:cubicBezTo>
                  <a:cubicBezTo>
                    <a:pt x="14" y="26"/>
                    <a:pt x="14" y="27"/>
                    <a:pt x="15" y="27"/>
                  </a:cubicBezTo>
                  <a:cubicBezTo>
                    <a:pt x="15" y="27"/>
                    <a:pt x="16" y="27"/>
                    <a:pt x="17" y="27"/>
                  </a:cubicBezTo>
                  <a:cubicBezTo>
                    <a:pt x="17" y="27"/>
                    <a:pt x="17" y="28"/>
                    <a:pt x="17" y="28"/>
                  </a:cubicBezTo>
                  <a:cubicBezTo>
                    <a:pt x="17" y="28"/>
                    <a:pt x="17" y="28"/>
                    <a:pt x="16" y="28"/>
                  </a:cubicBezTo>
                  <a:cubicBezTo>
                    <a:pt x="14" y="28"/>
                    <a:pt x="12" y="28"/>
                    <a:pt x="12" y="28"/>
                  </a:cubicBezTo>
                  <a:cubicBezTo>
                    <a:pt x="11" y="28"/>
                    <a:pt x="9" y="28"/>
                    <a:pt x="8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7"/>
                    <a:pt x="8" y="27"/>
                  </a:cubicBezTo>
                  <a:cubicBezTo>
                    <a:pt x="8" y="27"/>
                    <a:pt x="8" y="27"/>
                    <a:pt x="9" y="27"/>
                  </a:cubicBezTo>
                  <a:cubicBezTo>
                    <a:pt x="9" y="27"/>
                    <a:pt x="10" y="26"/>
                    <a:pt x="10" y="25"/>
                  </a:cubicBezTo>
                  <a:cubicBezTo>
                    <a:pt x="10" y="24"/>
                    <a:pt x="10" y="21"/>
                    <a:pt x="10" y="18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2" y="3"/>
                    <a:pt x="1" y="3"/>
                    <a:pt x="1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1" y="1"/>
                    <a:pt x="2" y="1"/>
                  </a:cubicBezTo>
                  <a:cubicBezTo>
                    <a:pt x="3" y="1"/>
                    <a:pt x="5" y="1"/>
                    <a:pt x="5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0" y="1"/>
                    <a:pt x="21" y="1"/>
                    <a:pt x="22" y="1"/>
                  </a:cubicBezTo>
                  <a:cubicBezTo>
                    <a:pt x="22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2"/>
                    <a:pt x="23" y="5"/>
                    <a:pt x="23" y="5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2" y="6"/>
                    <a:pt x="22" y="6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4"/>
                    <a:pt x="21" y="3"/>
                    <a:pt x="18" y="3"/>
                  </a:cubicBezTo>
                  <a:cubicBezTo>
                    <a:pt x="13" y="3"/>
                    <a:pt x="13" y="3"/>
                    <a:pt x="13" y="3"/>
                  </a:cubicBezTo>
                  <a:lnTo>
                    <a:pt x="13" y="18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9">
              <a:extLst>
                <a:ext uri="{FF2B5EF4-FFF2-40B4-BE49-F238E27FC236}">
                  <a16:creationId xmlns:a16="http://schemas.microsoft.com/office/drawing/2014/main" id="{C0255E7D-A9F7-4E10-9D85-9D6986E5A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886488" y="3368675"/>
              <a:ext cx="100013" cy="96838"/>
            </a:xfrm>
            <a:custGeom>
              <a:avLst/>
              <a:gdLst>
                <a:gd name="T0" fmla="*/ 29 w 33"/>
                <a:gd name="T1" fmla="*/ 20 h 32"/>
                <a:gd name="T2" fmla="*/ 29 w 33"/>
                <a:gd name="T3" fmla="*/ 29 h 32"/>
                <a:gd name="T4" fmla="*/ 31 w 33"/>
                <a:gd name="T5" fmla="*/ 31 h 32"/>
                <a:gd name="T6" fmla="*/ 33 w 33"/>
                <a:gd name="T7" fmla="*/ 31 h 32"/>
                <a:gd name="T8" fmla="*/ 33 w 33"/>
                <a:gd name="T9" fmla="*/ 32 h 32"/>
                <a:gd name="T10" fmla="*/ 32 w 33"/>
                <a:gd name="T11" fmla="*/ 32 h 32"/>
                <a:gd name="T12" fmla="*/ 27 w 33"/>
                <a:gd name="T13" fmla="*/ 32 h 32"/>
                <a:gd name="T14" fmla="*/ 23 w 33"/>
                <a:gd name="T15" fmla="*/ 32 h 32"/>
                <a:gd name="T16" fmla="*/ 22 w 33"/>
                <a:gd name="T17" fmla="*/ 32 h 32"/>
                <a:gd name="T18" fmla="*/ 23 w 33"/>
                <a:gd name="T19" fmla="*/ 31 h 32"/>
                <a:gd name="T20" fmla="*/ 24 w 33"/>
                <a:gd name="T21" fmla="*/ 31 h 32"/>
                <a:gd name="T22" fmla="*/ 25 w 33"/>
                <a:gd name="T23" fmla="*/ 29 h 32"/>
                <a:gd name="T24" fmla="*/ 25 w 33"/>
                <a:gd name="T25" fmla="*/ 20 h 32"/>
                <a:gd name="T26" fmla="*/ 25 w 33"/>
                <a:gd name="T27" fmla="*/ 15 h 32"/>
                <a:gd name="T28" fmla="*/ 25 w 33"/>
                <a:gd name="T29" fmla="*/ 15 h 32"/>
                <a:gd name="T30" fmla="*/ 7 w 33"/>
                <a:gd name="T31" fmla="*/ 15 h 32"/>
                <a:gd name="T32" fmla="*/ 7 w 33"/>
                <a:gd name="T33" fmla="*/ 15 h 32"/>
                <a:gd name="T34" fmla="*/ 7 w 33"/>
                <a:gd name="T35" fmla="*/ 20 h 32"/>
                <a:gd name="T36" fmla="*/ 7 w 33"/>
                <a:gd name="T37" fmla="*/ 29 h 32"/>
                <a:gd name="T38" fmla="*/ 9 w 33"/>
                <a:gd name="T39" fmla="*/ 31 h 32"/>
                <a:gd name="T40" fmla="*/ 11 w 33"/>
                <a:gd name="T41" fmla="*/ 31 h 32"/>
                <a:gd name="T42" fmla="*/ 11 w 33"/>
                <a:gd name="T43" fmla="*/ 32 h 32"/>
                <a:gd name="T44" fmla="*/ 10 w 33"/>
                <a:gd name="T45" fmla="*/ 32 h 32"/>
                <a:gd name="T46" fmla="*/ 5 w 33"/>
                <a:gd name="T47" fmla="*/ 32 h 32"/>
                <a:gd name="T48" fmla="*/ 1 w 33"/>
                <a:gd name="T49" fmla="*/ 32 h 32"/>
                <a:gd name="T50" fmla="*/ 0 w 33"/>
                <a:gd name="T51" fmla="*/ 32 h 32"/>
                <a:gd name="T52" fmla="*/ 1 w 33"/>
                <a:gd name="T53" fmla="*/ 31 h 32"/>
                <a:gd name="T54" fmla="*/ 2 w 33"/>
                <a:gd name="T55" fmla="*/ 31 h 32"/>
                <a:gd name="T56" fmla="*/ 3 w 33"/>
                <a:gd name="T57" fmla="*/ 29 h 32"/>
                <a:gd name="T58" fmla="*/ 3 w 33"/>
                <a:gd name="T59" fmla="*/ 20 h 32"/>
                <a:gd name="T60" fmla="*/ 3 w 33"/>
                <a:gd name="T61" fmla="*/ 12 h 32"/>
                <a:gd name="T62" fmla="*/ 3 w 33"/>
                <a:gd name="T63" fmla="*/ 3 h 32"/>
                <a:gd name="T64" fmla="*/ 2 w 33"/>
                <a:gd name="T65" fmla="*/ 1 h 32"/>
                <a:gd name="T66" fmla="*/ 0 w 33"/>
                <a:gd name="T67" fmla="*/ 1 h 32"/>
                <a:gd name="T68" fmla="*/ 0 w 33"/>
                <a:gd name="T69" fmla="*/ 1 h 32"/>
                <a:gd name="T70" fmla="*/ 0 w 33"/>
                <a:gd name="T71" fmla="*/ 0 h 32"/>
                <a:gd name="T72" fmla="*/ 5 w 33"/>
                <a:gd name="T73" fmla="*/ 0 h 32"/>
                <a:gd name="T74" fmla="*/ 9 w 33"/>
                <a:gd name="T75" fmla="*/ 0 h 32"/>
                <a:gd name="T76" fmla="*/ 10 w 33"/>
                <a:gd name="T77" fmla="*/ 1 h 32"/>
                <a:gd name="T78" fmla="*/ 10 w 33"/>
                <a:gd name="T79" fmla="*/ 1 h 32"/>
                <a:gd name="T80" fmla="*/ 9 w 33"/>
                <a:gd name="T81" fmla="*/ 1 h 32"/>
                <a:gd name="T82" fmla="*/ 7 w 33"/>
                <a:gd name="T83" fmla="*/ 3 h 32"/>
                <a:gd name="T84" fmla="*/ 7 w 33"/>
                <a:gd name="T85" fmla="*/ 12 h 32"/>
                <a:gd name="T86" fmla="*/ 7 w 33"/>
                <a:gd name="T87" fmla="*/ 13 h 32"/>
                <a:gd name="T88" fmla="*/ 7 w 33"/>
                <a:gd name="T89" fmla="*/ 14 h 32"/>
                <a:gd name="T90" fmla="*/ 25 w 33"/>
                <a:gd name="T91" fmla="*/ 14 h 32"/>
                <a:gd name="T92" fmla="*/ 25 w 33"/>
                <a:gd name="T93" fmla="*/ 13 h 32"/>
                <a:gd name="T94" fmla="*/ 25 w 33"/>
                <a:gd name="T95" fmla="*/ 12 h 32"/>
                <a:gd name="T96" fmla="*/ 25 w 33"/>
                <a:gd name="T97" fmla="*/ 3 h 32"/>
                <a:gd name="T98" fmla="*/ 23 w 33"/>
                <a:gd name="T99" fmla="*/ 1 h 32"/>
                <a:gd name="T100" fmla="*/ 22 w 33"/>
                <a:gd name="T101" fmla="*/ 1 h 32"/>
                <a:gd name="T102" fmla="*/ 22 w 33"/>
                <a:gd name="T103" fmla="*/ 1 h 32"/>
                <a:gd name="T104" fmla="*/ 22 w 33"/>
                <a:gd name="T105" fmla="*/ 0 h 32"/>
                <a:gd name="T106" fmla="*/ 27 w 33"/>
                <a:gd name="T107" fmla="*/ 0 h 32"/>
                <a:gd name="T108" fmla="*/ 31 w 33"/>
                <a:gd name="T109" fmla="*/ 0 h 32"/>
                <a:gd name="T110" fmla="*/ 32 w 33"/>
                <a:gd name="T111" fmla="*/ 1 h 32"/>
                <a:gd name="T112" fmla="*/ 31 w 33"/>
                <a:gd name="T113" fmla="*/ 1 h 32"/>
                <a:gd name="T114" fmla="*/ 30 w 33"/>
                <a:gd name="T115" fmla="*/ 1 h 32"/>
                <a:gd name="T116" fmla="*/ 29 w 33"/>
                <a:gd name="T117" fmla="*/ 3 h 32"/>
                <a:gd name="T118" fmla="*/ 29 w 33"/>
                <a:gd name="T119" fmla="*/ 12 h 32"/>
                <a:gd name="T120" fmla="*/ 29 w 33"/>
                <a:gd name="T121" fmla="*/ 2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3" h="32">
                  <a:moveTo>
                    <a:pt x="29" y="20"/>
                  </a:moveTo>
                  <a:cubicBezTo>
                    <a:pt x="29" y="24"/>
                    <a:pt x="29" y="27"/>
                    <a:pt x="29" y="29"/>
                  </a:cubicBezTo>
                  <a:cubicBezTo>
                    <a:pt x="29" y="30"/>
                    <a:pt x="29" y="31"/>
                    <a:pt x="31" y="31"/>
                  </a:cubicBezTo>
                  <a:cubicBezTo>
                    <a:pt x="31" y="31"/>
                    <a:pt x="32" y="31"/>
                    <a:pt x="33" y="31"/>
                  </a:cubicBezTo>
                  <a:cubicBezTo>
                    <a:pt x="33" y="31"/>
                    <a:pt x="33" y="32"/>
                    <a:pt x="33" y="32"/>
                  </a:cubicBezTo>
                  <a:cubicBezTo>
                    <a:pt x="33" y="32"/>
                    <a:pt x="33" y="32"/>
                    <a:pt x="32" y="32"/>
                  </a:cubicBezTo>
                  <a:cubicBezTo>
                    <a:pt x="30" y="32"/>
                    <a:pt x="27" y="32"/>
                    <a:pt x="27" y="32"/>
                  </a:cubicBezTo>
                  <a:cubicBezTo>
                    <a:pt x="27" y="32"/>
                    <a:pt x="24" y="32"/>
                    <a:pt x="23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2" y="32"/>
                    <a:pt x="22" y="31"/>
                    <a:pt x="23" y="31"/>
                  </a:cubicBezTo>
                  <a:cubicBezTo>
                    <a:pt x="23" y="31"/>
                    <a:pt x="23" y="31"/>
                    <a:pt x="24" y="31"/>
                  </a:cubicBezTo>
                  <a:cubicBezTo>
                    <a:pt x="25" y="31"/>
                    <a:pt x="25" y="30"/>
                    <a:pt x="25" y="29"/>
                  </a:cubicBezTo>
                  <a:cubicBezTo>
                    <a:pt x="25" y="27"/>
                    <a:pt x="25" y="24"/>
                    <a:pt x="25" y="20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4"/>
                    <a:pt x="7" y="27"/>
                    <a:pt x="7" y="29"/>
                  </a:cubicBezTo>
                  <a:cubicBezTo>
                    <a:pt x="7" y="30"/>
                    <a:pt x="8" y="31"/>
                    <a:pt x="9" y="31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1"/>
                    <a:pt x="11" y="32"/>
                    <a:pt x="11" y="32"/>
                  </a:cubicBezTo>
                  <a:cubicBezTo>
                    <a:pt x="11" y="32"/>
                    <a:pt x="11" y="32"/>
                    <a:pt x="10" y="32"/>
                  </a:cubicBezTo>
                  <a:cubicBezTo>
                    <a:pt x="8" y="32"/>
                    <a:pt x="5" y="32"/>
                    <a:pt x="5" y="32"/>
                  </a:cubicBezTo>
                  <a:cubicBezTo>
                    <a:pt x="5" y="32"/>
                    <a:pt x="2" y="32"/>
                    <a:pt x="1" y="32"/>
                  </a:cubicBezTo>
                  <a:cubicBezTo>
                    <a:pt x="1" y="32"/>
                    <a:pt x="0" y="32"/>
                    <a:pt x="0" y="32"/>
                  </a:cubicBezTo>
                  <a:cubicBezTo>
                    <a:pt x="0" y="32"/>
                    <a:pt x="1" y="31"/>
                    <a:pt x="1" y="31"/>
                  </a:cubicBezTo>
                  <a:cubicBezTo>
                    <a:pt x="1" y="31"/>
                    <a:pt x="2" y="31"/>
                    <a:pt x="2" y="31"/>
                  </a:cubicBezTo>
                  <a:cubicBezTo>
                    <a:pt x="3" y="31"/>
                    <a:pt x="3" y="30"/>
                    <a:pt x="3" y="29"/>
                  </a:cubicBezTo>
                  <a:cubicBezTo>
                    <a:pt x="3" y="27"/>
                    <a:pt x="3" y="24"/>
                    <a:pt x="3" y="20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6"/>
                    <a:pt x="3" y="5"/>
                    <a:pt x="3" y="3"/>
                  </a:cubicBezTo>
                  <a:cubicBezTo>
                    <a:pt x="3" y="2"/>
                    <a:pt x="3" y="1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5" y="0"/>
                    <a:pt x="5" y="0"/>
                  </a:cubicBezTo>
                  <a:cubicBezTo>
                    <a:pt x="5" y="0"/>
                    <a:pt x="8" y="0"/>
                    <a:pt x="9" y="0"/>
                  </a:cubicBezTo>
                  <a:cubicBezTo>
                    <a:pt x="10" y="0"/>
                    <a:pt x="10" y="0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7" y="2"/>
                    <a:pt x="7" y="3"/>
                  </a:cubicBezTo>
                  <a:cubicBezTo>
                    <a:pt x="7" y="5"/>
                    <a:pt x="7" y="6"/>
                    <a:pt x="7" y="12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14"/>
                    <a:pt x="25" y="14"/>
                    <a:pt x="25" y="13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6"/>
                    <a:pt x="25" y="5"/>
                    <a:pt x="25" y="3"/>
                  </a:cubicBezTo>
                  <a:cubicBezTo>
                    <a:pt x="25" y="2"/>
                    <a:pt x="25" y="1"/>
                    <a:pt x="23" y="1"/>
                  </a:cubicBezTo>
                  <a:cubicBezTo>
                    <a:pt x="23" y="1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4" y="0"/>
                    <a:pt x="27" y="0"/>
                    <a:pt x="27" y="0"/>
                  </a:cubicBezTo>
                  <a:cubicBezTo>
                    <a:pt x="27" y="0"/>
                    <a:pt x="30" y="0"/>
                    <a:pt x="31" y="0"/>
                  </a:cubicBezTo>
                  <a:cubicBezTo>
                    <a:pt x="32" y="0"/>
                    <a:pt x="32" y="0"/>
                    <a:pt x="32" y="1"/>
                  </a:cubicBezTo>
                  <a:cubicBezTo>
                    <a:pt x="32" y="1"/>
                    <a:pt x="32" y="1"/>
                    <a:pt x="31" y="1"/>
                  </a:cubicBezTo>
                  <a:cubicBezTo>
                    <a:pt x="31" y="1"/>
                    <a:pt x="31" y="1"/>
                    <a:pt x="30" y="1"/>
                  </a:cubicBezTo>
                  <a:cubicBezTo>
                    <a:pt x="29" y="1"/>
                    <a:pt x="29" y="2"/>
                    <a:pt x="29" y="3"/>
                  </a:cubicBezTo>
                  <a:cubicBezTo>
                    <a:pt x="29" y="5"/>
                    <a:pt x="29" y="6"/>
                    <a:pt x="29" y="12"/>
                  </a:cubicBezTo>
                  <a:lnTo>
                    <a:pt x="29" y="20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40">
              <a:extLst>
                <a:ext uri="{FF2B5EF4-FFF2-40B4-BE49-F238E27FC236}">
                  <a16:creationId xmlns:a16="http://schemas.microsoft.com/office/drawing/2014/main" id="{C671D9A3-B9B7-4FF5-895F-DB7307A9AA5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765838" y="3382963"/>
              <a:ext cx="52388" cy="82550"/>
            </a:xfrm>
            <a:custGeom>
              <a:avLst/>
              <a:gdLst>
                <a:gd name="T0" fmla="*/ 3 w 17"/>
                <a:gd name="T1" fmla="*/ 10 h 27"/>
                <a:gd name="T2" fmla="*/ 3 w 17"/>
                <a:gd name="T3" fmla="*/ 3 h 27"/>
                <a:gd name="T4" fmla="*/ 1 w 17"/>
                <a:gd name="T5" fmla="*/ 1 h 27"/>
                <a:gd name="T6" fmla="*/ 0 w 17"/>
                <a:gd name="T7" fmla="*/ 1 h 27"/>
                <a:gd name="T8" fmla="*/ 0 w 17"/>
                <a:gd name="T9" fmla="*/ 0 h 27"/>
                <a:gd name="T10" fmla="*/ 0 w 17"/>
                <a:gd name="T11" fmla="*/ 0 h 27"/>
                <a:gd name="T12" fmla="*/ 5 w 17"/>
                <a:gd name="T13" fmla="*/ 0 h 27"/>
                <a:gd name="T14" fmla="*/ 13 w 17"/>
                <a:gd name="T15" fmla="*/ 0 h 27"/>
                <a:gd name="T16" fmla="*/ 15 w 17"/>
                <a:gd name="T17" fmla="*/ 0 h 27"/>
                <a:gd name="T18" fmla="*/ 16 w 17"/>
                <a:gd name="T19" fmla="*/ 0 h 27"/>
                <a:gd name="T20" fmla="*/ 16 w 17"/>
                <a:gd name="T21" fmla="*/ 0 h 27"/>
                <a:gd name="T22" fmla="*/ 15 w 17"/>
                <a:gd name="T23" fmla="*/ 2 h 27"/>
                <a:gd name="T24" fmla="*/ 15 w 17"/>
                <a:gd name="T25" fmla="*/ 4 h 27"/>
                <a:gd name="T26" fmla="*/ 15 w 17"/>
                <a:gd name="T27" fmla="*/ 4 h 27"/>
                <a:gd name="T28" fmla="*/ 15 w 17"/>
                <a:gd name="T29" fmla="*/ 4 h 27"/>
                <a:gd name="T30" fmla="*/ 14 w 17"/>
                <a:gd name="T31" fmla="*/ 3 h 27"/>
                <a:gd name="T32" fmla="*/ 12 w 17"/>
                <a:gd name="T33" fmla="*/ 2 h 27"/>
                <a:gd name="T34" fmla="*/ 6 w 17"/>
                <a:gd name="T35" fmla="*/ 2 h 27"/>
                <a:gd name="T36" fmla="*/ 6 w 17"/>
                <a:gd name="T37" fmla="*/ 2 h 27"/>
                <a:gd name="T38" fmla="*/ 6 w 17"/>
                <a:gd name="T39" fmla="*/ 12 h 27"/>
                <a:gd name="T40" fmla="*/ 6 w 17"/>
                <a:gd name="T41" fmla="*/ 12 h 27"/>
                <a:gd name="T42" fmla="*/ 13 w 17"/>
                <a:gd name="T43" fmla="*/ 12 h 27"/>
                <a:gd name="T44" fmla="*/ 14 w 17"/>
                <a:gd name="T45" fmla="*/ 11 h 27"/>
                <a:gd name="T46" fmla="*/ 15 w 17"/>
                <a:gd name="T47" fmla="*/ 11 h 27"/>
                <a:gd name="T48" fmla="*/ 15 w 17"/>
                <a:gd name="T49" fmla="*/ 11 h 27"/>
                <a:gd name="T50" fmla="*/ 15 w 17"/>
                <a:gd name="T51" fmla="*/ 13 h 27"/>
                <a:gd name="T52" fmla="*/ 15 w 17"/>
                <a:gd name="T53" fmla="*/ 15 h 27"/>
                <a:gd name="T54" fmla="*/ 14 w 17"/>
                <a:gd name="T55" fmla="*/ 16 h 27"/>
                <a:gd name="T56" fmla="*/ 14 w 17"/>
                <a:gd name="T57" fmla="*/ 16 h 27"/>
                <a:gd name="T58" fmla="*/ 14 w 17"/>
                <a:gd name="T59" fmla="*/ 15 h 27"/>
                <a:gd name="T60" fmla="*/ 12 w 17"/>
                <a:gd name="T61" fmla="*/ 14 h 27"/>
                <a:gd name="T62" fmla="*/ 6 w 17"/>
                <a:gd name="T63" fmla="*/ 13 h 27"/>
                <a:gd name="T64" fmla="*/ 6 w 17"/>
                <a:gd name="T65" fmla="*/ 14 h 27"/>
                <a:gd name="T66" fmla="*/ 6 w 17"/>
                <a:gd name="T67" fmla="*/ 17 h 27"/>
                <a:gd name="T68" fmla="*/ 6 w 17"/>
                <a:gd name="T69" fmla="*/ 23 h 27"/>
                <a:gd name="T70" fmla="*/ 11 w 17"/>
                <a:gd name="T71" fmla="*/ 26 h 27"/>
                <a:gd name="T72" fmla="*/ 14 w 17"/>
                <a:gd name="T73" fmla="*/ 25 h 27"/>
                <a:gd name="T74" fmla="*/ 16 w 17"/>
                <a:gd name="T75" fmla="*/ 23 h 27"/>
                <a:gd name="T76" fmla="*/ 16 w 17"/>
                <a:gd name="T77" fmla="*/ 22 h 27"/>
                <a:gd name="T78" fmla="*/ 17 w 17"/>
                <a:gd name="T79" fmla="*/ 23 h 27"/>
                <a:gd name="T80" fmla="*/ 16 w 17"/>
                <a:gd name="T81" fmla="*/ 26 h 27"/>
                <a:gd name="T82" fmla="*/ 14 w 17"/>
                <a:gd name="T83" fmla="*/ 27 h 27"/>
                <a:gd name="T84" fmla="*/ 8 w 17"/>
                <a:gd name="T85" fmla="*/ 27 h 27"/>
                <a:gd name="T86" fmla="*/ 5 w 17"/>
                <a:gd name="T87" fmla="*/ 27 h 27"/>
                <a:gd name="T88" fmla="*/ 3 w 17"/>
                <a:gd name="T89" fmla="*/ 27 h 27"/>
                <a:gd name="T90" fmla="*/ 1 w 17"/>
                <a:gd name="T91" fmla="*/ 27 h 27"/>
                <a:gd name="T92" fmla="*/ 0 w 17"/>
                <a:gd name="T93" fmla="*/ 27 h 27"/>
                <a:gd name="T94" fmla="*/ 1 w 17"/>
                <a:gd name="T95" fmla="*/ 26 h 27"/>
                <a:gd name="T96" fmla="*/ 2 w 17"/>
                <a:gd name="T97" fmla="*/ 26 h 27"/>
                <a:gd name="T98" fmla="*/ 3 w 17"/>
                <a:gd name="T99" fmla="*/ 24 h 27"/>
                <a:gd name="T100" fmla="*/ 3 w 17"/>
                <a:gd name="T101" fmla="*/ 17 h 27"/>
                <a:gd name="T102" fmla="*/ 3 w 17"/>
                <a:gd name="T103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" h="27">
                  <a:moveTo>
                    <a:pt x="3" y="10"/>
                  </a:moveTo>
                  <a:cubicBezTo>
                    <a:pt x="3" y="5"/>
                    <a:pt x="3" y="4"/>
                    <a:pt x="3" y="3"/>
                  </a:cubicBezTo>
                  <a:cubicBezTo>
                    <a:pt x="3" y="1"/>
                    <a:pt x="2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4" y="0"/>
                    <a:pt x="5" y="0"/>
                  </a:cubicBezTo>
                  <a:cubicBezTo>
                    <a:pt x="5" y="0"/>
                    <a:pt x="13" y="0"/>
                    <a:pt x="13" y="0"/>
                  </a:cubicBezTo>
                  <a:cubicBezTo>
                    <a:pt x="14" y="0"/>
                    <a:pt x="15" y="0"/>
                    <a:pt x="15" y="0"/>
                  </a:cubicBezTo>
                  <a:cubicBezTo>
                    <a:pt x="15" y="0"/>
                    <a:pt x="15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5" y="1"/>
                    <a:pt x="15" y="2"/>
                  </a:cubicBezTo>
                  <a:cubicBezTo>
                    <a:pt x="15" y="2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3"/>
                    <a:pt x="14" y="3"/>
                  </a:cubicBezTo>
                  <a:cubicBezTo>
                    <a:pt x="14" y="2"/>
                    <a:pt x="14" y="2"/>
                    <a:pt x="12" y="2"/>
                  </a:cubicBezTo>
                  <a:cubicBezTo>
                    <a:pt x="11" y="2"/>
                    <a:pt x="7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12" y="12"/>
                    <a:pt x="13" y="12"/>
                  </a:cubicBezTo>
                  <a:cubicBezTo>
                    <a:pt x="13" y="12"/>
                    <a:pt x="14" y="12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2"/>
                    <a:pt x="15" y="13"/>
                  </a:cubicBezTo>
                  <a:cubicBezTo>
                    <a:pt x="15" y="14"/>
                    <a:pt x="15" y="15"/>
                    <a:pt x="15" y="15"/>
                  </a:cubicBezTo>
                  <a:cubicBezTo>
                    <a:pt x="15" y="16"/>
                    <a:pt x="15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4"/>
                    <a:pt x="13" y="14"/>
                    <a:pt x="12" y="14"/>
                  </a:cubicBezTo>
                  <a:cubicBezTo>
                    <a:pt x="11" y="13"/>
                    <a:pt x="7" y="13"/>
                    <a:pt x="6" y="13"/>
                  </a:cubicBezTo>
                  <a:cubicBezTo>
                    <a:pt x="6" y="13"/>
                    <a:pt x="6" y="14"/>
                    <a:pt x="6" y="14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8"/>
                    <a:pt x="6" y="22"/>
                    <a:pt x="6" y="23"/>
                  </a:cubicBezTo>
                  <a:cubicBezTo>
                    <a:pt x="6" y="25"/>
                    <a:pt x="7" y="26"/>
                    <a:pt x="11" y="26"/>
                  </a:cubicBezTo>
                  <a:cubicBezTo>
                    <a:pt x="12" y="26"/>
                    <a:pt x="13" y="26"/>
                    <a:pt x="14" y="25"/>
                  </a:cubicBezTo>
                  <a:cubicBezTo>
                    <a:pt x="15" y="25"/>
                    <a:pt x="16" y="24"/>
                    <a:pt x="16" y="23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7" y="22"/>
                    <a:pt x="17" y="22"/>
                    <a:pt x="17" y="23"/>
                  </a:cubicBezTo>
                  <a:cubicBezTo>
                    <a:pt x="17" y="23"/>
                    <a:pt x="16" y="25"/>
                    <a:pt x="16" y="26"/>
                  </a:cubicBezTo>
                  <a:cubicBezTo>
                    <a:pt x="16" y="27"/>
                    <a:pt x="15" y="27"/>
                    <a:pt x="14" y="27"/>
                  </a:cubicBezTo>
                  <a:cubicBezTo>
                    <a:pt x="11" y="27"/>
                    <a:pt x="9" y="27"/>
                    <a:pt x="8" y="27"/>
                  </a:cubicBezTo>
                  <a:cubicBezTo>
                    <a:pt x="6" y="27"/>
                    <a:pt x="5" y="27"/>
                    <a:pt x="5" y="27"/>
                  </a:cubicBezTo>
                  <a:cubicBezTo>
                    <a:pt x="4" y="27"/>
                    <a:pt x="4" y="27"/>
                    <a:pt x="3" y="27"/>
                  </a:cubicBezTo>
                  <a:cubicBezTo>
                    <a:pt x="2" y="27"/>
                    <a:pt x="1" y="27"/>
                    <a:pt x="1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6"/>
                    <a:pt x="1" y="26"/>
                  </a:cubicBezTo>
                  <a:cubicBezTo>
                    <a:pt x="1" y="26"/>
                    <a:pt x="1" y="26"/>
                    <a:pt x="2" y="26"/>
                  </a:cubicBezTo>
                  <a:cubicBezTo>
                    <a:pt x="2" y="26"/>
                    <a:pt x="2" y="25"/>
                    <a:pt x="3" y="24"/>
                  </a:cubicBezTo>
                  <a:cubicBezTo>
                    <a:pt x="3" y="23"/>
                    <a:pt x="3" y="20"/>
                    <a:pt x="3" y="17"/>
                  </a:cubicBezTo>
                  <a:lnTo>
                    <a:pt x="3" y="10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41">
              <a:extLst>
                <a:ext uri="{FF2B5EF4-FFF2-40B4-BE49-F238E27FC236}">
                  <a16:creationId xmlns:a16="http://schemas.microsoft.com/office/drawing/2014/main" id="{132DC500-81D3-4E3F-9701-634ECCF3D0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8695988" y="3382963"/>
              <a:ext cx="85725" cy="82550"/>
            </a:xfrm>
            <a:custGeom>
              <a:avLst/>
              <a:gdLst>
                <a:gd name="T0" fmla="*/ 3 w 28"/>
                <a:gd name="T1" fmla="*/ 10 h 27"/>
                <a:gd name="T2" fmla="*/ 3 w 28"/>
                <a:gd name="T3" fmla="*/ 3 h 27"/>
                <a:gd name="T4" fmla="*/ 1 w 28"/>
                <a:gd name="T5" fmla="*/ 1 h 27"/>
                <a:gd name="T6" fmla="*/ 0 w 28"/>
                <a:gd name="T7" fmla="*/ 1 h 27"/>
                <a:gd name="T8" fmla="*/ 0 w 28"/>
                <a:gd name="T9" fmla="*/ 0 h 27"/>
                <a:gd name="T10" fmla="*/ 0 w 28"/>
                <a:gd name="T11" fmla="*/ 0 h 27"/>
                <a:gd name="T12" fmla="*/ 5 w 28"/>
                <a:gd name="T13" fmla="*/ 0 h 27"/>
                <a:gd name="T14" fmla="*/ 9 w 28"/>
                <a:gd name="T15" fmla="*/ 0 h 27"/>
                <a:gd name="T16" fmla="*/ 16 w 28"/>
                <a:gd name="T17" fmla="*/ 2 h 27"/>
                <a:gd name="T18" fmla="*/ 19 w 28"/>
                <a:gd name="T19" fmla="*/ 6 h 27"/>
                <a:gd name="T20" fmla="*/ 14 w 28"/>
                <a:gd name="T21" fmla="*/ 15 h 27"/>
                <a:gd name="T22" fmla="*/ 22 w 28"/>
                <a:gd name="T23" fmla="*/ 24 h 27"/>
                <a:gd name="T24" fmla="*/ 26 w 28"/>
                <a:gd name="T25" fmla="*/ 26 h 27"/>
                <a:gd name="T26" fmla="*/ 27 w 28"/>
                <a:gd name="T27" fmla="*/ 26 h 27"/>
                <a:gd name="T28" fmla="*/ 28 w 28"/>
                <a:gd name="T29" fmla="*/ 27 h 27"/>
                <a:gd name="T30" fmla="*/ 27 w 28"/>
                <a:gd name="T31" fmla="*/ 27 h 27"/>
                <a:gd name="T32" fmla="*/ 25 w 28"/>
                <a:gd name="T33" fmla="*/ 27 h 27"/>
                <a:gd name="T34" fmla="*/ 21 w 28"/>
                <a:gd name="T35" fmla="*/ 26 h 27"/>
                <a:gd name="T36" fmla="*/ 16 w 28"/>
                <a:gd name="T37" fmla="*/ 21 h 27"/>
                <a:gd name="T38" fmla="*/ 12 w 28"/>
                <a:gd name="T39" fmla="*/ 16 h 27"/>
                <a:gd name="T40" fmla="*/ 11 w 28"/>
                <a:gd name="T41" fmla="*/ 16 h 27"/>
                <a:gd name="T42" fmla="*/ 6 w 28"/>
                <a:gd name="T43" fmla="*/ 16 h 27"/>
                <a:gd name="T44" fmla="*/ 6 w 28"/>
                <a:gd name="T45" fmla="*/ 16 h 27"/>
                <a:gd name="T46" fmla="*/ 6 w 28"/>
                <a:gd name="T47" fmla="*/ 17 h 27"/>
                <a:gd name="T48" fmla="*/ 6 w 28"/>
                <a:gd name="T49" fmla="*/ 24 h 27"/>
                <a:gd name="T50" fmla="*/ 8 w 28"/>
                <a:gd name="T51" fmla="*/ 26 h 27"/>
                <a:gd name="T52" fmla="*/ 9 w 28"/>
                <a:gd name="T53" fmla="*/ 26 h 27"/>
                <a:gd name="T54" fmla="*/ 10 w 28"/>
                <a:gd name="T55" fmla="*/ 27 h 27"/>
                <a:gd name="T56" fmla="*/ 9 w 28"/>
                <a:gd name="T57" fmla="*/ 27 h 27"/>
                <a:gd name="T58" fmla="*/ 5 w 28"/>
                <a:gd name="T59" fmla="*/ 27 h 27"/>
                <a:gd name="T60" fmla="*/ 1 w 28"/>
                <a:gd name="T61" fmla="*/ 27 h 27"/>
                <a:gd name="T62" fmla="*/ 0 w 28"/>
                <a:gd name="T63" fmla="*/ 27 h 27"/>
                <a:gd name="T64" fmla="*/ 1 w 28"/>
                <a:gd name="T65" fmla="*/ 26 h 27"/>
                <a:gd name="T66" fmla="*/ 2 w 28"/>
                <a:gd name="T67" fmla="*/ 26 h 27"/>
                <a:gd name="T68" fmla="*/ 3 w 28"/>
                <a:gd name="T69" fmla="*/ 24 h 27"/>
                <a:gd name="T70" fmla="*/ 3 w 28"/>
                <a:gd name="T71" fmla="*/ 17 h 27"/>
                <a:gd name="T72" fmla="*/ 3 w 28"/>
                <a:gd name="T73" fmla="*/ 10 h 27"/>
                <a:gd name="T74" fmla="*/ 6 w 28"/>
                <a:gd name="T75" fmla="*/ 13 h 27"/>
                <a:gd name="T76" fmla="*/ 6 w 28"/>
                <a:gd name="T77" fmla="*/ 14 h 27"/>
                <a:gd name="T78" fmla="*/ 10 w 28"/>
                <a:gd name="T79" fmla="*/ 14 h 27"/>
                <a:gd name="T80" fmla="*/ 13 w 28"/>
                <a:gd name="T81" fmla="*/ 14 h 27"/>
                <a:gd name="T82" fmla="*/ 15 w 28"/>
                <a:gd name="T83" fmla="*/ 8 h 27"/>
                <a:gd name="T84" fmla="*/ 9 w 28"/>
                <a:gd name="T85" fmla="*/ 1 h 27"/>
                <a:gd name="T86" fmla="*/ 6 w 28"/>
                <a:gd name="T87" fmla="*/ 1 h 27"/>
                <a:gd name="T88" fmla="*/ 6 w 28"/>
                <a:gd name="T89" fmla="*/ 2 h 27"/>
                <a:gd name="T90" fmla="*/ 6 w 28"/>
                <a:gd name="T91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" h="27">
                  <a:moveTo>
                    <a:pt x="3" y="10"/>
                  </a:moveTo>
                  <a:cubicBezTo>
                    <a:pt x="3" y="5"/>
                    <a:pt x="3" y="4"/>
                    <a:pt x="3" y="3"/>
                  </a:cubicBezTo>
                  <a:cubicBezTo>
                    <a:pt x="3" y="1"/>
                    <a:pt x="3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5" y="0"/>
                    <a:pt x="5" y="0"/>
                  </a:cubicBezTo>
                  <a:cubicBezTo>
                    <a:pt x="5" y="0"/>
                    <a:pt x="8" y="0"/>
                    <a:pt x="9" y="0"/>
                  </a:cubicBezTo>
                  <a:cubicBezTo>
                    <a:pt x="12" y="0"/>
                    <a:pt x="14" y="0"/>
                    <a:pt x="16" y="2"/>
                  </a:cubicBezTo>
                  <a:cubicBezTo>
                    <a:pt x="17" y="2"/>
                    <a:pt x="19" y="4"/>
                    <a:pt x="19" y="6"/>
                  </a:cubicBezTo>
                  <a:cubicBezTo>
                    <a:pt x="19" y="9"/>
                    <a:pt x="18" y="12"/>
                    <a:pt x="14" y="15"/>
                  </a:cubicBezTo>
                  <a:cubicBezTo>
                    <a:pt x="17" y="18"/>
                    <a:pt x="20" y="22"/>
                    <a:pt x="22" y="24"/>
                  </a:cubicBezTo>
                  <a:cubicBezTo>
                    <a:pt x="24" y="26"/>
                    <a:pt x="25" y="26"/>
                    <a:pt x="26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8" y="26"/>
                    <a:pt x="28" y="27"/>
                    <a:pt x="28" y="27"/>
                  </a:cubicBezTo>
                  <a:cubicBezTo>
                    <a:pt x="28" y="27"/>
                    <a:pt x="28" y="27"/>
                    <a:pt x="27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2" y="27"/>
                    <a:pt x="22" y="27"/>
                    <a:pt x="21" y="26"/>
                  </a:cubicBezTo>
                  <a:cubicBezTo>
                    <a:pt x="19" y="25"/>
                    <a:pt x="18" y="24"/>
                    <a:pt x="16" y="21"/>
                  </a:cubicBezTo>
                  <a:cubicBezTo>
                    <a:pt x="14" y="19"/>
                    <a:pt x="12" y="17"/>
                    <a:pt x="12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20"/>
                    <a:pt x="6" y="23"/>
                    <a:pt x="6" y="24"/>
                  </a:cubicBezTo>
                  <a:cubicBezTo>
                    <a:pt x="6" y="25"/>
                    <a:pt x="7" y="26"/>
                    <a:pt x="8" y="26"/>
                  </a:cubicBezTo>
                  <a:cubicBezTo>
                    <a:pt x="8" y="26"/>
                    <a:pt x="9" y="26"/>
                    <a:pt x="9" y="26"/>
                  </a:cubicBezTo>
                  <a:cubicBezTo>
                    <a:pt x="10" y="26"/>
                    <a:pt x="10" y="27"/>
                    <a:pt x="10" y="27"/>
                  </a:cubicBezTo>
                  <a:cubicBezTo>
                    <a:pt x="10" y="27"/>
                    <a:pt x="10" y="27"/>
                    <a:pt x="9" y="27"/>
                  </a:cubicBezTo>
                  <a:cubicBezTo>
                    <a:pt x="7" y="27"/>
                    <a:pt x="5" y="27"/>
                    <a:pt x="5" y="27"/>
                  </a:cubicBezTo>
                  <a:cubicBezTo>
                    <a:pt x="5" y="27"/>
                    <a:pt x="2" y="27"/>
                    <a:pt x="1" y="27"/>
                  </a:cubicBezTo>
                  <a:cubicBezTo>
                    <a:pt x="1" y="27"/>
                    <a:pt x="0" y="27"/>
                    <a:pt x="0" y="27"/>
                  </a:cubicBezTo>
                  <a:cubicBezTo>
                    <a:pt x="0" y="27"/>
                    <a:pt x="0" y="26"/>
                    <a:pt x="1" y="26"/>
                  </a:cubicBezTo>
                  <a:cubicBezTo>
                    <a:pt x="1" y="26"/>
                    <a:pt x="1" y="26"/>
                    <a:pt x="2" y="26"/>
                  </a:cubicBezTo>
                  <a:cubicBezTo>
                    <a:pt x="2" y="26"/>
                    <a:pt x="3" y="25"/>
                    <a:pt x="3" y="24"/>
                  </a:cubicBezTo>
                  <a:cubicBezTo>
                    <a:pt x="3" y="23"/>
                    <a:pt x="3" y="20"/>
                    <a:pt x="3" y="17"/>
                  </a:cubicBezTo>
                  <a:lnTo>
                    <a:pt x="3" y="10"/>
                  </a:lnTo>
                  <a:close/>
                  <a:moveTo>
                    <a:pt x="6" y="13"/>
                  </a:move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9" y="14"/>
                    <a:pt x="10" y="14"/>
                  </a:cubicBezTo>
                  <a:cubicBezTo>
                    <a:pt x="11" y="14"/>
                    <a:pt x="12" y="14"/>
                    <a:pt x="13" y="14"/>
                  </a:cubicBezTo>
                  <a:cubicBezTo>
                    <a:pt x="15" y="13"/>
                    <a:pt x="15" y="11"/>
                    <a:pt x="15" y="8"/>
                  </a:cubicBezTo>
                  <a:cubicBezTo>
                    <a:pt x="15" y="4"/>
                    <a:pt x="13" y="1"/>
                    <a:pt x="9" y="1"/>
                  </a:cubicBezTo>
                  <a:cubicBezTo>
                    <a:pt x="8" y="1"/>
                    <a:pt x="7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lnTo>
                    <a:pt x="6" y="13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42">
              <a:extLst>
                <a:ext uri="{FF2B5EF4-FFF2-40B4-BE49-F238E27FC236}">
                  <a16:creationId xmlns:a16="http://schemas.microsoft.com/office/drawing/2014/main" id="{B9F4AD6D-DE47-4386-A4E8-D51D53A70F4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610263" y="3382963"/>
              <a:ext cx="50800" cy="82550"/>
            </a:xfrm>
            <a:custGeom>
              <a:avLst/>
              <a:gdLst>
                <a:gd name="T0" fmla="*/ 3 w 17"/>
                <a:gd name="T1" fmla="*/ 10 h 27"/>
                <a:gd name="T2" fmla="*/ 3 w 17"/>
                <a:gd name="T3" fmla="*/ 3 h 27"/>
                <a:gd name="T4" fmla="*/ 2 w 17"/>
                <a:gd name="T5" fmla="*/ 1 h 27"/>
                <a:gd name="T6" fmla="*/ 0 w 17"/>
                <a:gd name="T7" fmla="*/ 1 h 27"/>
                <a:gd name="T8" fmla="*/ 0 w 17"/>
                <a:gd name="T9" fmla="*/ 0 h 27"/>
                <a:gd name="T10" fmla="*/ 1 w 17"/>
                <a:gd name="T11" fmla="*/ 0 h 27"/>
                <a:gd name="T12" fmla="*/ 5 w 17"/>
                <a:gd name="T13" fmla="*/ 0 h 27"/>
                <a:gd name="T14" fmla="*/ 14 w 17"/>
                <a:gd name="T15" fmla="*/ 0 h 27"/>
                <a:gd name="T16" fmla="*/ 15 w 17"/>
                <a:gd name="T17" fmla="*/ 0 h 27"/>
                <a:gd name="T18" fmla="*/ 16 w 17"/>
                <a:gd name="T19" fmla="*/ 0 h 27"/>
                <a:gd name="T20" fmla="*/ 16 w 17"/>
                <a:gd name="T21" fmla="*/ 0 h 27"/>
                <a:gd name="T22" fmla="*/ 16 w 17"/>
                <a:gd name="T23" fmla="*/ 2 h 27"/>
                <a:gd name="T24" fmla="*/ 16 w 17"/>
                <a:gd name="T25" fmla="*/ 4 h 27"/>
                <a:gd name="T26" fmla="*/ 15 w 17"/>
                <a:gd name="T27" fmla="*/ 4 h 27"/>
                <a:gd name="T28" fmla="*/ 15 w 17"/>
                <a:gd name="T29" fmla="*/ 4 h 27"/>
                <a:gd name="T30" fmla="*/ 15 w 17"/>
                <a:gd name="T31" fmla="*/ 3 h 27"/>
                <a:gd name="T32" fmla="*/ 12 w 17"/>
                <a:gd name="T33" fmla="*/ 2 h 27"/>
                <a:gd name="T34" fmla="*/ 7 w 17"/>
                <a:gd name="T35" fmla="*/ 2 h 27"/>
                <a:gd name="T36" fmla="*/ 7 w 17"/>
                <a:gd name="T37" fmla="*/ 2 h 27"/>
                <a:gd name="T38" fmla="*/ 7 w 17"/>
                <a:gd name="T39" fmla="*/ 12 h 27"/>
                <a:gd name="T40" fmla="*/ 7 w 17"/>
                <a:gd name="T41" fmla="*/ 12 h 27"/>
                <a:gd name="T42" fmla="*/ 13 w 17"/>
                <a:gd name="T43" fmla="*/ 12 h 27"/>
                <a:gd name="T44" fmla="*/ 15 w 17"/>
                <a:gd name="T45" fmla="*/ 11 h 27"/>
                <a:gd name="T46" fmla="*/ 15 w 17"/>
                <a:gd name="T47" fmla="*/ 11 h 27"/>
                <a:gd name="T48" fmla="*/ 15 w 17"/>
                <a:gd name="T49" fmla="*/ 11 h 27"/>
                <a:gd name="T50" fmla="*/ 15 w 17"/>
                <a:gd name="T51" fmla="*/ 13 h 27"/>
                <a:gd name="T52" fmla="*/ 15 w 17"/>
                <a:gd name="T53" fmla="*/ 15 h 27"/>
                <a:gd name="T54" fmla="*/ 15 w 17"/>
                <a:gd name="T55" fmla="*/ 16 h 27"/>
                <a:gd name="T56" fmla="*/ 14 w 17"/>
                <a:gd name="T57" fmla="*/ 16 h 27"/>
                <a:gd name="T58" fmla="*/ 14 w 17"/>
                <a:gd name="T59" fmla="*/ 15 h 27"/>
                <a:gd name="T60" fmla="*/ 12 w 17"/>
                <a:gd name="T61" fmla="*/ 14 h 27"/>
                <a:gd name="T62" fmla="*/ 7 w 17"/>
                <a:gd name="T63" fmla="*/ 13 h 27"/>
                <a:gd name="T64" fmla="*/ 7 w 17"/>
                <a:gd name="T65" fmla="*/ 14 h 27"/>
                <a:gd name="T66" fmla="*/ 7 w 17"/>
                <a:gd name="T67" fmla="*/ 17 h 27"/>
                <a:gd name="T68" fmla="*/ 7 w 17"/>
                <a:gd name="T69" fmla="*/ 23 h 27"/>
                <a:gd name="T70" fmla="*/ 11 w 17"/>
                <a:gd name="T71" fmla="*/ 26 h 27"/>
                <a:gd name="T72" fmla="*/ 15 w 17"/>
                <a:gd name="T73" fmla="*/ 25 h 27"/>
                <a:gd name="T74" fmla="*/ 16 w 17"/>
                <a:gd name="T75" fmla="*/ 23 h 27"/>
                <a:gd name="T76" fmla="*/ 17 w 17"/>
                <a:gd name="T77" fmla="*/ 22 h 27"/>
                <a:gd name="T78" fmla="*/ 17 w 17"/>
                <a:gd name="T79" fmla="*/ 23 h 27"/>
                <a:gd name="T80" fmla="*/ 16 w 17"/>
                <a:gd name="T81" fmla="*/ 26 h 27"/>
                <a:gd name="T82" fmla="*/ 14 w 17"/>
                <a:gd name="T83" fmla="*/ 27 h 27"/>
                <a:gd name="T84" fmla="*/ 8 w 17"/>
                <a:gd name="T85" fmla="*/ 27 h 27"/>
                <a:gd name="T86" fmla="*/ 5 w 17"/>
                <a:gd name="T87" fmla="*/ 27 h 27"/>
                <a:gd name="T88" fmla="*/ 3 w 17"/>
                <a:gd name="T89" fmla="*/ 27 h 27"/>
                <a:gd name="T90" fmla="*/ 1 w 17"/>
                <a:gd name="T91" fmla="*/ 27 h 27"/>
                <a:gd name="T92" fmla="*/ 1 w 17"/>
                <a:gd name="T93" fmla="*/ 27 h 27"/>
                <a:gd name="T94" fmla="*/ 1 w 17"/>
                <a:gd name="T95" fmla="*/ 26 h 27"/>
                <a:gd name="T96" fmla="*/ 2 w 17"/>
                <a:gd name="T97" fmla="*/ 26 h 27"/>
                <a:gd name="T98" fmla="*/ 3 w 17"/>
                <a:gd name="T99" fmla="*/ 24 h 27"/>
                <a:gd name="T100" fmla="*/ 3 w 17"/>
                <a:gd name="T101" fmla="*/ 17 h 27"/>
                <a:gd name="T102" fmla="*/ 3 w 17"/>
                <a:gd name="T103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" h="27">
                  <a:moveTo>
                    <a:pt x="3" y="10"/>
                  </a:moveTo>
                  <a:cubicBezTo>
                    <a:pt x="3" y="5"/>
                    <a:pt x="3" y="4"/>
                    <a:pt x="3" y="3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5" y="0"/>
                    <a:pt x="5" y="0"/>
                  </a:cubicBezTo>
                  <a:cubicBezTo>
                    <a:pt x="5" y="0"/>
                    <a:pt x="13" y="0"/>
                    <a:pt x="14" y="0"/>
                  </a:cubicBezTo>
                  <a:cubicBezTo>
                    <a:pt x="14" y="0"/>
                    <a:pt x="15" y="0"/>
                    <a:pt x="1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1"/>
                    <a:pt x="16" y="2"/>
                  </a:cubicBezTo>
                  <a:cubicBezTo>
                    <a:pt x="16" y="2"/>
                    <a:pt x="16" y="4"/>
                    <a:pt x="16" y="4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3"/>
                    <a:pt x="15" y="3"/>
                  </a:cubicBezTo>
                  <a:cubicBezTo>
                    <a:pt x="14" y="2"/>
                    <a:pt x="14" y="2"/>
                    <a:pt x="12" y="2"/>
                  </a:cubicBezTo>
                  <a:cubicBezTo>
                    <a:pt x="11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12" y="12"/>
                    <a:pt x="13" y="12"/>
                  </a:cubicBezTo>
                  <a:cubicBezTo>
                    <a:pt x="14" y="12"/>
                    <a:pt x="14" y="12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2"/>
                    <a:pt x="15" y="13"/>
                  </a:cubicBezTo>
                  <a:cubicBezTo>
                    <a:pt x="15" y="14"/>
                    <a:pt x="15" y="15"/>
                    <a:pt x="15" y="15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4" y="16"/>
                    <a:pt x="14" y="16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4"/>
                    <a:pt x="14" y="14"/>
                    <a:pt x="12" y="14"/>
                  </a:cubicBezTo>
                  <a:cubicBezTo>
                    <a:pt x="11" y="13"/>
                    <a:pt x="7" y="13"/>
                    <a:pt x="7" y="13"/>
                  </a:cubicBezTo>
                  <a:cubicBezTo>
                    <a:pt x="7" y="13"/>
                    <a:pt x="7" y="14"/>
                    <a:pt x="7" y="14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8"/>
                    <a:pt x="7" y="22"/>
                    <a:pt x="7" y="23"/>
                  </a:cubicBezTo>
                  <a:cubicBezTo>
                    <a:pt x="7" y="25"/>
                    <a:pt x="7" y="26"/>
                    <a:pt x="11" y="26"/>
                  </a:cubicBezTo>
                  <a:cubicBezTo>
                    <a:pt x="12" y="26"/>
                    <a:pt x="14" y="26"/>
                    <a:pt x="15" y="25"/>
                  </a:cubicBezTo>
                  <a:cubicBezTo>
                    <a:pt x="16" y="25"/>
                    <a:pt x="16" y="24"/>
                    <a:pt x="16" y="23"/>
                  </a:cubicBezTo>
                  <a:cubicBezTo>
                    <a:pt x="16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3"/>
                  </a:cubicBezTo>
                  <a:cubicBezTo>
                    <a:pt x="17" y="23"/>
                    <a:pt x="17" y="25"/>
                    <a:pt x="16" y="26"/>
                  </a:cubicBezTo>
                  <a:cubicBezTo>
                    <a:pt x="16" y="27"/>
                    <a:pt x="16" y="27"/>
                    <a:pt x="14" y="27"/>
                  </a:cubicBezTo>
                  <a:cubicBezTo>
                    <a:pt x="12" y="27"/>
                    <a:pt x="9" y="27"/>
                    <a:pt x="8" y="27"/>
                  </a:cubicBezTo>
                  <a:cubicBezTo>
                    <a:pt x="6" y="27"/>
                    <a:pt x="5" y="27"/>
                    <a:pt x="5" y="27"/>
                  </a:cubicBezTo>
                  <a:cubicBezTo>
                    <a:pt x="5" y="27"/>
                    <a:pt x="4" y="27"/>
                    <a:pt x="3" y="27"/>
                  </a:cubicBezTo>
                  <a:cubicBezTo>
                    <a:pt x="3" y="27"/>
                    <a:pt x="2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6"/>
                    <a:pt x="1" y="26"/>
                  </a:cubicBezTo>
                  <a:cubicBezTo>
                    <a:pt x="1" y="26"/>
                    <a:pt x="2" y="26"/>
                    <a:pt x="2" y="26"/>
                  </a:cubicBezTo>
                  <a:cubicBezTo>
                    <a:pt x="3" y="26"/>
                    <a:pt x="3" y="25"/>
                    <a:pt x="3" y="24"/>
                  </a:cubicBezTo>
                  <a:cubicBezTo>
                    <a:pt x="3" y="23"/>
                    <a:pt x="3" y="20"/>
                    <a:pt x="3" y="17"/>
                  </a:cubicBezTo>
                  <a:lnTo>
                    <a:pt x="3" y="10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43">
              <a:extLst>
                <a:ext uri="{FF2B5EF4-FFF2-40B4-BE49-F238E27FC236}">
                  <a16:creationId xmlns:a16="http://schemas.microsoft.com/office/drawing/2014/main" id="{5FC12813-150F-44C1-9F75-34918144413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529301" y="2901950"/>
              <a:ext cx="69850" cy="85725"/>
            </a:xfrm>
            <a:custGeom>
              <a:avLst/>
              <a:gdLst>
                <a:gd name="T0" fmla="*/ 13 w 23"/>
                <a:gd name="T1" fmla="*/ 17 h 28"/>
                <a:gd name="T2" fmla="*/ 13 w 23"/>
                <a:gd name="T3" fmla="*/ 25 h 28"/>
                <a:gd name="T4" fmla="*/ 15 w 23"/>
                <a:gd name="T5" fmla="*/ 27 h 28"/>
                <a:gd name="T6" fmla="*/ 16 w 23"/>
                <a:gd name="T7" fmla="*/ 27 h 28"/>
                <a:gd name="T8" fmla="*/ 17 w 23"/>
                <a:gd name="T9" fmla="*/ 27 h 28"/>
                <a:gd name="T10" fmla="*/ 16 w 23"/>
                <a:gd name="T11" fmla="*/ 28 h 28"/>
                <a:gd name="T12" fmla="*/ 12 w 23"/>
                <a:gd name="T13" fmla="*/ 27 h 28"/>
                <a:gd name="T14" fmla="*/ 8 w 23"/>
                <a:gd name="T15" fmla="*/ 28 h 28"/>
                <a:gd name="T16" fmla="*/ 8 w 23"/>
                <a:gd name="T17" fmla="*/ 27 h 28"/>
                <a:gd name="T18" fmla="*/ 8 w 23"/>
                <a:gd name="T19" fmla="*/ 27 h 28"/>
                <a:gd name="T20" fmla="*/ 9 w 23"/>
                <a:gd name="T21" fmla="*/ 27 h 28"/>
                <a:gd name="T22" fmla="*/ 10 w 23"/>
                <a:gd name="T23" fmla="*/ 25 h 28"/>
                <a:gd name="T24" fmla="*/ 10 w 23"/>
                <a:gd name="T25" fmla="*/ 17 h 28"/>
                <a:gd name="T26" fmla="*/ 10 w 23"/>
                <a:gd name="T27" fmla="*/ 2 h 28"/>
                <a:gd name="T28" fmla="*/ 5 w 23"/>
                <a:gd name="T29" fmla="*/ 2 h 28"/>
                <a:gd name="T30" fmla="*/ 1 w 23"/>
                <a:gd name="T31" fmla="*/ 4 h 28"/>
                <a:gd name="T32" fmla="*/ 1 w 23"/>
                <a:gd name="T33" fmla="*/ 5 h 28"/>
                <a:gd name="T34" fmla="*/ 1 w 23"/>
                <a:gd name="T35" fmla="*/ 5 h 28"/>
                <a:gd name="T36" fmla="*/ 0 w 23"/>
                <a:gd name="T37" fmla="*/ 5 h 28"/>
                <a:gd name="T38" fmla="*/ 1 w 23"/>
                <a:gd name="T39" fmla="*/ 1 h 28"/>
                <a:gd name="T40" fmla="*/ 1 w 23"/>
                <a:gd name="T41" fmla="*/ 0 h 28"/>
                <a:gd name="T42" fmla="*/ 3 w 23"/>
                <a:gd name="T43" fmla="*/ 1 h 28"/>
                <a:gd name="T44" fmla="*/ 6 w 23"/>
                <a:gd name="T45" fmla="*/ 1 h 28"/>
                <a:gd name="T46" fmla="*/ 19 w 23"/>
                <a:gd name="T47" fmla="*/ 1 h 28"/>
                <a:gd name="T48" fmla="*/ 22 w 23"/>
                <a:gd name="T49" fmla="*/ 1 h 28"/>
                <a:gd name="T50" fmla="*/ 23 w 23"/>
                <a:gd name="T51" fmla="*/ 1 h 28"/>
                <a:gd name="T52" fmla="*/ 23 w 23"/>
                <a:gd name="T53" fmla="*/ 1 h 28"/>
                <a:gd name="T54" fmla="*/ 23 w 23"/>
                <a:gd name="T55" fmla="*/ 5 h 28"/>
                <a:gd name="T56" fmla="*/ 22 w 23"/>
                <a:gd name="T57" fmla="*/ 5 h 28"/>
                <a:gd name="T58" fmla="*/ 22 w 23"/>
                <a:gd name="T59" fmla="*/ 5 h 28"/>
                <a:gd name="T60" fmla="*/ 22 w 23"/>
                <a:gd name="T61" fmla="*/ 4 h 28"/>
                <a:gd name="T62" fmla="*/ 18 w 23"/>
                <a:gd name="T63" fmla="*/ 2 h 28"/>
                <a:gd name="T64" fmla="*/ 13 w 23"/>
                <a:gd name="T65" fmla="*/ 2 h 28"/>
                <a:gd name="T66" fmla="*/ 13 w 23"/>
                <a:gd name="T67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28">
                  <a:moveTo>
                    <a:pt x="13" y="17"/>
                  </a:moveTo>
                  <a:cubicBezTo>
                    <a:pt x="13" y="21"/>
                    <a:pt x="13" y="24"/>
                    <a:pt x="13" y="25"/>
                  </a:cubicBezTo>
                  <a:cubicBezTo>
                    <a:pt x="14" y="26"/>
                    <a:pt x="14" y="27"/>
                    <a:pt x="15" y="27"/>
                  </a:cubicBezTo>
                  <a:cubicBezTo>
                    <a:pt x="15" y="27"/>
                    <a:pt x="16" y="27"/>
                    <a:pt x="16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8"/>
                    <a:pt x="16" y="28"/>
                  </a:cubicBezTo>
                  <a:cubicBezTo>
                    <a:pt x="14" y="28"/>
                    <a:pt x="12" y="27"/>
                    <a:pt x="12" y="27"/>
                  </a:cubicBezTo>
                  <a:cubicBezTo>
                    <a:pt x="12" y="27"/>
                    <a:pt x="9" y="28"/>
                    <a:pt x="8" y="28"/>
                  </a:cubicBezTo>
                  <a:cubicBezTo>
                    <a:pt x="8" y="28"/>
                    <a:pt x="8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9" y="27"/>
                    <a:pt x="9" y="27"/>
                  </a:cubicBezTo>
                  <a:cubicBezTo>
                    <a:pt x="10" y="27"/>
                    <a:pt x="10" y="26"/>
                    <a:pt x="10" y="25"/>
                  </a:cubicBezTo>
                  <a:cubicBezTo>
                    <a:pt x="10" y="24"/>
                    <a:pt x="10" y="21"/>
                    <a:pt x="10" y="17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3" y="3"/>
                    <a:pt x="2" y="3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2" y="0"/>
                    <a:pt x="2" y="1"/>
                    <a:pt x="3" y="1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0" y="1"/>
                    <a:pt x="21" y="1"/>
                    <a:pt x="22" y="1"/>
                  </a:cubicBezTo>
                  <a:cubicBezTo>
                    <a:pt x="22" y="1"/>
                    <a:pt x="22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2"/>
                    <a:pt x="23" y="5"/>
                    <a:pt x="23" y="5"/>
                  </a:cubicBezTo>
                  <a:cubicBezTo>
                    <a:pt x="23" y="5"/>
                    <a:pt x="23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3"/>
                    <a:pt x="21" y="3"/>
                    <a:pt x="18" y="2"/>
                  </a:cubicBezTo>
                  <a:cubicBezTo>
                    <a:pt x="13" y="2"/>
                    <a:pt x="13" y="2"/>
                    <a:pt x="13" y="2"/>
                  </a:cubicBezTo>
                  <a:lnTo>
                    <a:pt x="13" y="17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44">
              <a:extLst>
                <a:ext uri="{FF2B5EF4-FFF2-40B4-BE49-F238E27FC236}">
                  <a16:creationId xmlns:a16="http://schemas.microsoft.com/office/drawing/2014/main" id="{32E5094C-22B3-46B4-828A-FECA1BA617F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453101" y="2901950"/>
              <a:ext cx="106363" cy="85725"/>
            </a:xfrm>
            <a:custGeom>
              <a:avLst/>
              <a:gdLst>
                <a:gd name="T0" fmla="*/ 31 w 35"/>
                <a:gd name="T1" fmla="*/ 23 h 28"/>
                <a:gd name="T2" fmla="*/ 33 w 35"/>
                <a:gd name="T3" fmla="*/ 27 h 28"/>
                <a:gd name="T4" fmla="*/ 35 w 35"/>
                <a:gd name="T5" fmla="*/ 27 h 28"/>
                <a:gd name="T6" fmla="*/ 35 w 35"/>
                <a:gd name="T7" fmla="*/ 27 h 28"/>
                <a:gd name="T8" fmla="*/ 35 w 35"/>
                <a:gd name="T9" fmla="*/ 28 h 28"/>
                <a:gd name="T10" fmla="*/ 29 w 35"/>
                <a:gd name="T11" fmla="*/ 27 h 28"/>
                <a:gd name="T12" fmla="*/ 28 w 35"/>
                <a:gd name="T13" fmla="*/ 27 h 28"/>
                <a:gd name="T14" fmla="*/ 28 w 35"/>
                <a:gd name="T15" fmla="*/ 27 h 28"/>
                <a:gd name="T16" fmla="*/ 28 w 35"/>
                <a:gd name="T17" fmla="*/ 25 h 28"/>
                <a:gd name="T18" fmla="*/ 26 w 35"/>
                <a:gd name="T19" fmla="*/ 7 h 28"/>
                <a:gd name="T20" fmla="*/ 26 w 35"/>
                <a:gd name="T21" fmla="*/ 7 h 28"/>
                <a:gd name="T22" fmla="*/ 18 w 35"/>
                <a:gd name="T23" fmla="*/ 26 h 28"/>
                <a:gd name="T24" fmla="*/ 17 w 35"/>
                <a:gd name="T25" fmla="*/ 27 h 28"/>
                <a:gd name="T26" fmla="*/ 15 w 35"/>
                <a:gd name="T27" fmla="*/ 26 h 28"/>
                <a:gd name="T28" fmla="*/ 11 w 35"/>
                <a:gd name="T29" fmla="*/ 18 h 28"/>
                <a:gd name="T30" fmla="*/ 7 w 35"/>
                <a:gd name="T31" fmla="*/ 8 h 28"/>
                <a:gd name="T32" fmla="*/ 6 w 35"/>
                <a:gd name="T33" fmla="*/ 8 h 28"/>
                <a:gd name="T34" fmla="*/ 5 w 35"/>
                <a:gd name="T35" fmla="*/ 24 h 28"/>
                <a:gd name="T36" fmla="*/ 5 w 35"/>
                <a:gd name="T37" fmla="*/ 26 h 28"/>
                <a:gd name="T38" fmla="*/ 6 w 35"/>
                <a:gd name="T39" fmla="*/ 27 h 28"/>
                <a:gd name="T40" fmla="*/ 7 w 35"/>
                <a:gd name="T41" fmla="*/ 27 h 28"/>
                <a:gd name="T42" fmla="*/ 8 w 35"/>
                <a:gd name="T43" fmla="*/ 27 h 28"/>
                <a:gd name="T44" fmla="*/ 7 w 35"/>
                <a:gd name="T45" fmla="*/ 28 h 28"/>
                <a:gd name="T46" fmla="*/ 4 w 35"/>
                <a:gd name="T47" fmla="*/ 27 h 28"/>
                <a:gd name="T48" fmla="*/ 1 w 35"/>
                <a:gd name="T49" fmla="*/ 28 h 28"/>
                <a:gd name="T50" fmla="*/ 0 w 35"/>
                <a:gd name="T51" fmla="*/ 27 h 28"/>
                <a:gd name="T52" fmla="*/ 0 w 35"/>
                <a:gd name="T53" fmla="*/ 27 h 28"/>
                <a:gd name="T54" fmla="*/ 2 w 35"/>
                <a:gd name="T55" fmla="*/ 27 h 28"/>
                <a:gd name="T56" fmla="*/ 3 w 35"/>
                <a:gd name="T57" fmla="*/ 24 h 28"/>
                <a:gd name="T58" fmla="*/ 5 w 35"/>
                <a:gd name="T59" fmla="*/ 1 h 28"/>
                <a:gd name="T60" fmla="*/ 6 w 35"/>
                <a:gd name="T61" fmla="*/ 0 h 28"/>
                <a:gd name="T62" fmla="*/ 6 w 35"/>
                <a:gd name="T63" fmla="*/ 1 h 28"/>
                <a:gd name="T64" fmla="*/ 17 w 35"/>
                <a:gd name="T65" fmla="*/ 23 h 28"/>
                <a:gd name="T66" fmla="*/ 28 w 35"/>
                <a:gd name="T67" fmla="*/ 1 h 28"/>
                <a:gd name="T68" fmla="*/ 28 w 35"/>
                <a:gd name="T69" fmla="*/ 0 h 28"/>
                <a:gd name="T70" fmla="*/ 29 w 35"/>
                <a:gd name="T71" fmla="*/ 1 h 28"/>
                <a:gd name="T72" fmla="*/ 31 w 35"/>
                <a:gd name="T73" fmla="*/ 2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" h="28">
                  <a:moveTo>
                    <a:pt x="31" y="23"/>
                  </a:moveTo>
                  <a:cubicBezTo>
                    <a:pt x="31" y="24"/>
                    <a:pt x="31" y="26"/>
                    <a:pt x="33" y="27"/>
                  </a:cubicBezTo>
                  <a:cubicBezTo>
                    <a:pt x="34" y="27"/>
                    <a:pt x="35" y="27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4" y="28"/>
                    <a:pt x="30" y="27"/>
                    <a:pt x="29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7"/>
                    <a:pt x="28" y="26"/>
                    <a:pt x="28" y="25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6" y="27"/>
                    <a:pt x="16" y="27"/>
                    <a:pt x="15" y="26"/>
                  </a:cubicBezTo>
                  <a:cubicBezTo>
                    <a:pt x="15" y="24"/>
                    <a:pt x="11" y="18"/>
                    <a:pt x="11" y="18"/>
                  </a:cubicBezTo>
                  <a:cubicBezTo>
                    <a:pt x="11" y="17"/>
                    <a:pt x="7" y="9"/>
                    <a:pt x="7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5"/>
                    <a:pt x="5" y="25"/>
                    <a:pt x="5" y="26"/>
                  </a:cubicBezTo>
                  <a:cubicBezTo>
                    <a:pt x="5" y="26"/>
                    <a:pt x="5" y="27"/>
                    <a:pt x="6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8" y="27"/>
                    <a:pt x="8" y="27"/>
                  </a:cubicBezTo>
                  <a:cubicBezTo>
                    <a:pt x="8" y="27"/>
                    <a:pt x="7" y="28"/>
                    <a:pt x="7" y="28"/>
                  </a:cubicBezTo>
                  <a:cubicBezTo>
                    <a:pt x="6" y="28"/>
                    <a:pt x="4" y="27"/>
                    <a:pt x="4" y="27"/>
                  </a:cubicBezTo>
                  <a:cubicBezTo>
                    <a:pt x="3" y="27"/>
                    <a:pt x="2" y="28"/>
                    <a:pt x="1" y="28"/>
                  </a:cubicBezTo>
                  <a:cubicBezTo>
                    <a:pt x="0" y="28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7"/>
                    <a:pt x="1" y="27"/>
                    <a:pt x="2" y="27"/>
                  </a:cubicBezTo>
                  <a:cubicBezTo>
                    <a:pt x="3" y="27"/>
                    <a:pt x="3" y="25"/>
                    <a:pt x="3" y="24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0"/>
                    <a:pt x="6" y="0"/>
                  </a:cubicBezTo>
                  <a:cubicBezTo>
                    <a:pt x="6" y="0"/>
                    <a:pt x="6" y="1"/>
                    <a:pt x="6" y="1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8" y="0"/>
                    <a:pt x="28" y="0"/>
                  </a:cubicBezTo>
                  <a:cubicBezTo>
                    <a:pt x="28" y="0"/>
                    <a:pt x="28" y="1"/>
                    <a:pt x="29" y="1"/>
                  </a:cubicBezTo>
                  <a:lnTo>
                    <a:pt x="31" y="23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9" name="Rectangle 138">
            <a:extLst>
              <a:ext uri="{FF2B5EF4-FFF2-40B4-BE49-F238E27FC236}">
                <a16:creationId xmlns:a16="http://schemas.microsoft.com/office/drawing/2014/main" id="{55ADEAA4-65CD-4E8D-98FE-3857CC4C531C}"/>
              </a:ext>
            </a:extLst>
          </p:cNvPr>
          <p:cNvSpPr/>
          <p:nvPr/>
        </p:nvSpPr>
        <p:spPr>
          <a:xfrm>
            <a:off x="2472351" y="3673034"/>
            <a:ext cx="1817587" cy="170498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3DBCD97-0AB2-42F6-A7EA-70CC5B103614}"/>
              </a:ext>
            </a:extLst>
          </p:cNvPr>
          <p:cNvSpPr txBox="1"/>
          <p:nvPr/>
        </p:nvSpPr>
        <p:spPr>
          <a:xfrm>
            <a:off x="2855731" y="4340915"/>
            <a:ext cx="105082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Charities</a:t>
            </a: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B7C68F93-6E8F-46AF-BFB2-409DD8C57A44}"/>
              </a:ext>
            </a:extLst>
          </p:cNvPr>
          <p:cNvSpPr/>
          <p:nvPr/>
        </p:nvSpPr>
        <p:spPr>
          <a:xfrm>
            <a:off x="2595803" y="4589199"/>
            <a:ext cx="1570682" cy="59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meant to your project Lorem text</a:t>
            </a:r>
          </a:p>
        </p:txBody>
      </p:sp>
      <p:sp>
        <p:nvSpPr>
          <p:cNvPr id="142" name="Freeform 8">
            <a:extLst>
              <a:ext uri="{FF2B5EF4-FFF2-40B4-BE49-F238E27FC236}">
                <a16:creationId xmlns:a16="http://schemas.microsoft.com/office/drawing/2014/main" id="{D7C3ADB8-0204-44A6-B37A-388B83F115F1}"/>
              </a:ext>
            </a:extLst>
          </p:cNvPr>
          <p:cNvSpPr>
            <a:spLocks noEditPoints="1"/>
          </p:cNvSpPr>
          <p:nvPr/>
        </p:nvSpPr>
        <p:spPr bwMode="auto">
          <a:xfrm>
            <a:off x="3167562" y="3869382"/>
            <a:ext cx="427164" cy="399745"/>
          </a:xfrm>
          <a:custGeom>
            <a:avLst/>
            <a:gdLst>
              <a:gd name="T0" fmla="*/ 129 w 130"/>
              <a:gd name="T1" fmla="*/ 35 h 120"/>
              <a:gd name="T2" fmla="*/ 94 w 130"/>
              <a:gd name="T3" fmla="*/ 0 h 120"/>
              <a:gd name="T4" fmla="*/ 64 w 130"/>
              <a:gd name="T5" fmla="*/ 17 h 120"/>
              <a:gd name="T6" fmla="*/ 35 w 130"/>
              <a:gd name="T7" fmla="*/ 0 h 120"/>
              <a:gd name="T8" fmla="*/ 0 w 130"/>
              <a:gd name="T9" fmla="*/ 35 h 120"/>
              <a:gd name="T10" fmla="*/ 2 w 130"/>
              <a:gd name="T11" fmla="*/ 49 h 120"/>
              <a:gd name="T12" fmla="*/ 19 w 130"/>
              <a:gd name="T13" fmla="*/ 79 h 120"/>
              <a:gd name="T14" fmla="*/ 64 w 130"/>
              <a:gd name="T15" fmla="*/ 120 h 120"/>
              <a:gd name="T16" fmla="*/ 110 w 130"/>
              <a:gd name="T17" fmla="*/ 79 h 120"/>
              <a:gd name="T18" fmla="*/ 128 w 130"/>
              <a:gd name="T19" fmla="*/ 49 h 120"/>
              <a:gd name="T20" fmla="*/ 129 w 130"/>
              <a:gd name="T21" fmla="*/ 35 h 120"/>
              <a:gd name="T22" fmla="*/ 123 w 130"/>
              <a:gd name="T23" fmla="*/ 48 h 120"/>
              <a:gd name="T24" fmla="*/ 107 w 130"/>
              <a:gd name="T25" fmla="*/ 75 h 120"/>
              <a:gd name="T26" fmla="*/ 64 w 130"/>
              <a:gd name="T27" fmla="*/ 113 h 120"/>
              <a:gd name="T28" fmla="*/ 23 w 130"/>
              <a:gd name="T29" fmla="*/ 75 h 120"/>
              <a:gd name="T30" fmla="*/ 6 w 130"/>
              <a:gd name="T31" fmla="*/ 48 h 120"/>
              <a:gd name="T32" fmla="*/ 5 w 130"/>
              <a:gd name="T33" fmla="*/ 36 h 120"/>
              <a:gd name="T34" fmla="*/ 5 w 130"/>
              <a:gd name="T35" fmla="*/ 36 h 120"/>
              <a:gd name="T36" fmla="*/ 35 w 130"/>
              <a:gd name="T37" fmla="*/ 5 h 120"/>
              <a:gd name="T38" fmla="*/ 62 w 130"/>
              <a:gd name="T39" fmla="*/ 23 h 120"/>
              <a:gd name="T40" fmla="*/ 64 w 130"/>
              <a:gd name="T41" fmla="*/ 29 h 120"/>
              <a:gd name="T42" fmla="*/ 67 w 130"/>
              <a:gd name="T43" fmla="*/ 23 h 120"/>
              <a:gd name="T44" fmla="*/ 94 w 130"/>
              <a:gd name="T45" fmla="*/ 5 h 120"/>
              <a:gd name="T46" fmla="*/ 124 w 130"/>
              <a:gd name="T47" fmla="*/ 36 h 120"/>
              <a:gd name="T48" fmla="*/ 123 w 130"/>
              <a:gd name="T49" fmla="*/ 48 h 120"/>
              <a:gd name="T50" fmla="*/ 123 w 130"/>
              <a:gd name="T51" fmla="*/ 48 h 120"/>
              <a:gd name="T52" fmla="*/ 123 w 130"/>
              <a:gd name="T53" fmla="*/ 4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0" h="120">
                <a:moveTo>
                  <a:pt x="129" y="35"/>
                </a:moveTo>
                <a:cubicBezTo>
                  <a:pt x="127" y="15"/>
                  <a:pt x="113" y="0"/>
                  <a:pt x="94" y="0"/>
                </a:cubicBezTo>
                <a:cubicBezTo>
                  <a:pt x="82" y="0"/>
                  <a:pt x="71" y="6"/>
                  <a:pt x="64" y="17"/>
                </a:cubicBezTo>
                <a:cubicBezTo>
                  <a:pt x="58" y="6"/>
                  <a:pt x="47" y="0"/>
                  <a:pt x="35" y="0"/>
                </a:cubicBezTo>
                <a:cubicBezTo>
                  <a:pt x="17" y="0"/>
                  <a:pt x="2" y="15"/>
                  <a:pt x="0" y="35"/>
                </a:cubicBezTo>
                <a:cubicBezTo>
                  <a:pt x="0" y="36"/>
                  <a:pt x="0" y="41"/>
                  <a:pt x="2" y="49"/>
                </a:cubicBezTo>
                <a:cubicBezTo>
                  <a:pt x="4" y="60"/>
                  <a:pt x="10" y="71"/>
                  <a:pt x="19" y="79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110" y="79"/>
                  <a:pt x="110" y="79"/>
                  <a:pt x="110" y="79"/>
                </a:cubicBezTo>
                <a:cubicBezTo>
                  <a:pt x="119" y="71"/>
                  <a:pt x="126" y="60"/>
                  <a:pt x="128" y="49"/>
                </a:cubicBezTo>
                <a:cubicBezTo>
                  <a:pt x="130" y="41"/>
                  <a:pt x="129" y="36"/>
                  <a:pt x="129" y="35"/>
                </a:cubicBezTo>
                <a:close/>
                <a:moveTo>
                  <a:pt x="123" y="48"/>
                </a:moveTo>
                <a:cubicBezTo>
                  <a:pt x="121" y="58"/>
                  <a:pt x="115" y="68"/>
                  <a:pt x="107" y="75"/>
                </a:cubicBezTo>
                <a:cubicBezTo>
                  <a:pt x="64" y="113"/>
                  <a:pt x="64" y="113"/>
                  <a:pt x="64" y="113"/>
                </a:cubicBezTo>
                <a:cubicBezTo>
                  <a:pt x="23" y="75"/>
                  <a:pt x="23" y="75"/>
                  <a:pt x="23" y="75"/>
                </a:cubicBezTo>
                <a:cubicBezTo>
                  <a:pt x="14" y="68"/>
                  <a:pt x="9" y="58"/>
                  <a:pt x="6" y="48"/>
                </a:cubicBezTo>
                <a:cubicBezTo>
                  <a:pt x="5" y="40"/>
                  <a:pt x="5" y="36"/>
                  <a:pt x="5" y="36"/>
                </a:cubicBezTo>
                <a:cubicBezTo>
                  <a:pt x="5" y="36"/>
                  <a:pt x="5" y="36"/>
                  <a:pt x="5" y="36"/>
                </a:cubicBezTo>
                <a:cubicBezTo>
                  <a:pt x="7" y="18"/>
                  <a:pt x="20" y="5"/>
                  <a:pt x="35" y="5"/>
                </a:cubicBezTo>
                <a:cubicBezTo>
                  <a:pt x="47" y="5"/>
                  <a:pt x="57" y="12"/>
                  <a:pt x="62" y="23"/>
                </a:cubicBezTo>
                <a:cubicBezTo>
                  <a:pt x="64" y="29"/>
                  <a:pt x="64" y="29"/>
                  <a:pt x="64" y="29"/>
                </a:cubicBezTo>
                <a:cubicBezTo>
                  <a:pt x="67" y="23"/>
                  <a:pt x="67" y="23"/>
                  <a:pt x="67" y="23"/>
                </a:cubicBezTo>
                <a:cubicBezTo>
                  <a:pt x="72" y="12"/>
                  <a:pt x="82" y="5"/>
                  <a:pt x="94" y="5"/>
                </a:cubicBezTo>
                <a:cubicBezTo>
                  <a:pt x="110" y="5"/>
                  <a:pt x="123" y="18"/>
                  <a:pt x="124" y="36"/>
                </a:cubicBezTo>
                <a:cubicBezTo>
                  <a:pt x="124" y="36"/>
                  <a:pt x="125" y="40"/>
                  <a:pt x="123" y="48"/>
                </a:cubicBezTo>
                <a:close/>
                <a:moveTo>
                  <a:pt x="123" y="48"/>
                </a:moveTo>
                <a:cubicBezTo>
                  <a:pt x="123" y="48"/>
                  <a:pt x="123" y="48"/>
                  <a:pt x="123" y="4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3D575F23-F071-4633-AD6A-17D873696678}"/>
              </a:ext>
            </a:extLst>
          </p:cNvPr>
          <p:cNvSpPr/>
          <p:nvPr/>
        </p:nvSpPr>
        <p:spPr>
          <a:xfrm>
            <a:off x="4386729" y="3673034"/>
            <a:ext cx="1817587" cy="17049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A6005024-55F6-4B0D-86ED-6C91222FADB7}"/>
              </a:ext>
            </a:extLst>
          </p:cNvPr>
          <p:cNvSpPr txBox="1"/>
          <p:nvPr/>
        </p:nvSpPr>
        <p:spPr>
          <a:xfrm>
            <a:off x="4627928" y="4349213"/>
            <a:ext cx="133519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Healthcare</a:t>
            </a: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2B2540D6-36B0-4697-91D4-CF1BA0CBC95A}"/>
              </a:ext>
            </a:extLst>
          </p:cNvPr>
          <p:cNvSpPr/>
          <p:nvPr/>
        </p:nvSpPr>
        <p:spPr>
          <a:xfrm>
            <a:off x="4496936" y="4597497"/>
            <a:ext cx="1597172" cy="59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meant to your project Lorem text</a:t>
            </a:r>
          </a:p>
        </p:txBody>
      </p:sp>
      <p:sp>
        <p:nvSpPr>
          <p:cNvPr id="146" name="Freeform 9">
            <a:extLst>
              <a:ext uri="{FF2B5EF4-FFF2-40B4-BE49-F238E27FC236}">
                <a16:creationId xmlns:a16="http://schemas.microsoft.com/office/drawing/2014/main" id="{FD1AADA6-F5FF-4359-A1B5-83024BF4985D}"/>
              </a:ext>
            </a:extLst>
          </p:cNvPr>
          <p:cNvSpPr>
            <a:spLocks noEditPoints="1"/>
          </p:cNvSpPr>
          <p:nvPr/>
        </p:nvSpPr>
        <p:spPr bwMode="auto">
          <a:xfrm>
            <a:off x="5084105" y="3861084"/>
            <a:ext cx="422835" cy="432936"/>
          </a:xfrm>
          <a:custGeom>
            <a:avLst/>
            <a:gdLst>
              <a:gd name="T0" fmla="*/ 105 w 129"/>
              <a:gd name="T1" fmla="*/ 89 h 130"/>
              <a:gd name="T2" fmla="*/ 97 w 129"/>
              <a:gd name="T3" fmla="*/ 89 h 130"/>
              <a:gd name="T4" fmla="*/ 80 w 129"/>
              <a:gd name="T5" fmla="*/ 73 h 130"/>
              <a:gd name="T6" fmla="*/ 80 w 129"/>
              <a:gd name="T7" fmla="*/ 68 h 130"/>
              <a:gd name="T8" fmla="*/ 88 w 129"/>
              <a:gd name="T9" fmla="*/ 53 h 130"/>
              <a:gd name="T10" fmla="*/ 90 w 129"/>
              <a:gd name="T11" fmla="*/ 51 h 130"/>
              <a:gd name="T12" fmla="*/ 91 w 129"/>
              <a:gd name="T13" fmla="*/ 39 h 130"/>
              <a:gd name="T14" fmla="*/ 90 w 129"/>
              <a:gd name="T15" fmla="*/ 37 h 130"/>
              <a:gd name="T16" fmla="*/ 90 w 129"/>
              <a:gd name="T17" fmla="*/ 23 h 130"/>
              <a:gd name="T18" fmla="*/ 85 w 129"/>
              <a:gd name="T19" fmla="*/ 7 h 130"/>
              <a:gd name="T20" fmla="*/ 72 w 129"/>
              <a:gd name="T21" fmla="*/ 1 h 130"/>
              <a:gd name="T22" fmla="*/ 55 w 129"/>
              <a:gd name="T23" fmla="*/ 1 h 130"/>
              <a:gd name="T24" fmla="*/ 42 w 129"/>
              <a:gd name="T25" fmla="*/ 10 h 130"/>
              <a:gd name="T26" fmla="*/ 38 w 129"/>
              <a:gd name="T27" fmla="*/ 23 h 130"/>
              <a:gd name="T28" fmla="*/ 38 w 129"/>
              <a:gd name="T29" fmla="*/ 37 h 130"/>
              <a:gd name="T30" fmla="*/ 37 w 129"/>
              <a:gd name="T31" fmla="*/ 40 h 130"/>
              <a:gd name="T32" fmla="*/ 39 w 129"/>
              <a:gd name="T33" fmla="*/ 52 h 130"/>
              <a:gd name="T34" fmla="*/ 41 w 129"/>
              <a:gd name="T35" fmla="*/ 55 h 130"/>
              <a:gd name="T36" fmla="*/ 48 w 129"/>
              <a:gd name="T37" fmla="*/ 68 h 130"/>
              <a:gd name="T38" fmla="*/ 48 w 129"/>
              <a:gd name="T39" fmla="*/ 73 h 130"/>
              <a:gd name="T40" fmla="*/ 32 w 129"/>
              <a:gd name="T41" fmla="*/ 89 h 130"/>
              <a:gd name="T42" fmla="*/ 24 w 129"/>
              <a:gd name="T43" fmla="*/ 89 h 130"/>
              <a:gd name="T44" fmla="*/ 0 w 129"/>
              <a:gd name="T45" fmla="*/ 113 h 130"/>
              <a:gd name="T46" fmla="*/ 0 w 129"/>
              <a:gd name="T47" fmla="*/ 122 h 130"/>
              <a:gd name="T48" fmla="*/ 8 w 129"/>
              <a:gd name="T49" fmla="*/ 130 h 130"/>
              <a:gd name="T50" fmla="*/ 121 w 129"/>
              <a:gd name="T51" fmla="*/ 130 h 130"/>
              <a:gd name="T52" fmla="*/ 129 w 129"/>
              <a:gd name="T53" fmla="*/ 122 h 130"/>
              <a:gd name="T54" fmla="*/ 129 w 129"/>
              <a:gd name="T55" fmla="*/ 113 h 130"/>
              <a:gd name="T56" fmla="*/ 105 w 129"/>
              <a:gd name="T57" fmla="*/ 89 h 130"/>
              <a:gd name="T58" fmla="*/ 105 w 129"/>
              <a:gd name="T59" fmla="*/ 89 h 130"/>
              <a:gd name="T60" fmla="*/ 105 w 129"/>
              <a:gd name="T61" fmla="*/ 8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9" h="130">
                <a:moveTo>
                  <a:pt x="105" y="89"/>
                </a:moveTo>
                <a:cubicBezTo>
                  <a:pt x="97" y="89"/>
                  <a:pt x="97" y="89"/>
                  <a:pt x="97" y="89"/>
                </a:cubicBezTo>
                <a:cubicBezTo>
                  <a:pt x="88" y="89"/>
                  <a:pt x="80" y="82"/>
                  <a:pt x="80" y="73"/>
                </a:cubicBezTo>
                <a:cubicBezTo>
                  <a:pt x="80" y="68"/>
                  <a:pt x="80" y="68"/>
                  <a:pt x="80" y="68"/>
                </a:cubicBezTo>
                <a:cubicBezTo>
                  <a:pt x="84" y="64"/>
                  <a:pt x="87" y="59"/>
                  <a:pt x="88" y="53"/>
                </a:cubicBezTo>
                <a:cubicBezTo>
                  <a:pt x="88" y="52"/>
                  <a:pt x="89" y="52"/>
                  <a:pt x="90" y="51"/>
                </a:cubicBezTo>
                <a:cubicBezTo>
                  <a:pt x="93" y="48"/>
                  <a:pt x="94" y="43"/>
                  <a:pt x="91" y="39"/>
                </a:cubicBezTo>
                <a:cubicBezTo>
                  <a:pt x="91" y="39"/>
                  <a:pt x="90" y="38"/>
                  <a:pt x="90" y="37"/>
                </a:cubicBezTo>
                <a:cubicBezTo>
                  <a:pt x="90" y="33"/>
                  <a:pt x="90" y="28"/>
                  <a:pt x="90" y="23"/>
                </a:cubicBezTo>
                <a:cubicBezTo>
                  <a:pt x="90" y="18"/>
                  <a:pt x="89" y="12"/>
                  <a:pt x="85" y="7"/>
                </a:cubicBezTo>
                <a:cubicBezTo>
                  <a:pt x="81" y="4"/>
                  <a:pt x="77" y="2"/>
                  <a:pt x="72" y="1"/>
                </a:cubicBezTo>
                <a:cubicBezTo>
                  <a:pt x="66" y="0"/>
                  <a:pt x="60" y="0"/>
                  <a:pt x="55" y="1"/>
                </a:cubicBezTo>
                <a:cubicBezTo>
                  <a:pt x="50" y="3"/>
                  <a:pt x="45" y="6"/>
                  <a:pt x="42" y="10"/>
                </a:cubicBezTo>
                <a:cubicBezTo>
                  <a:pt x="40" y="14"/>
                  <a:pt x="38" y="18"/>
                  <a:pt x="38" y="23"/>
                </a:cubicBezTo>
                <a:cubicBezTo>
                  <a:pt x="38" y="28"/>
                  <a:pt x="38" y="32"/>
                  <a:pt x="38" y="37"/>
                </a:cubicBezTo>
                <a:cubicBezTo>
                  <a:pt x="38" y="38"/>
                  <a:pt x="38" y="39"/>
                  <a:pt x="37" y="40"/>
                </a:cubicBezTo>
                <a:cubicBezTo>
                  <a:pt x="35" y="44"/>
                  <a:pt x="36" y="49"/>
                  <a:pt x="39" y="52"/>
                </a:cubicBezTo>
                <a:cubicBezTo>
                  <a:pt x="40" y="53"/>
                  <a:pt x="41" y="54"/>
                  <a:pt x="41" y="55"/>
                </a:cubicBezTo>
                <a:cubicBezTo>
                  <a:pt x="42" y="59"/>
                  <a:pt x="45" y="64"/>
                  <a:pt x="48" y="68"/>
                </a:cubicBezTo>
                <a:cubicBezTo>
                  <a:pt x="48" y="73"/>
                  <a:pt x="48" y="73"/>
                  <a:pt x="48" y="73"/>
                </a:cubicBezTo>
                <a:cubicBezTo>
                  <a:pt x="48" y="82"/>
                  <a:pt x="41" y="89"/>
                  <a:pt x="32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9" y="93"/>
                  <a:pt x="0" y="11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6"/>
                  <a:pt x="3" y="130"/>
                  <a:pt x="8" y="130"/>
                </a:cubicBezTo>
                <a:cubicBezTo>
                  <a:pt x="121" y="130"/>
                  <a:pt x="121" y="130"/>
                  <a:pt x="121" y="130"/>
                </a:cubicBezTo>
                <a:cubicBezTo>
                  <a:pt x="125" y="130"/>
                  <a:pt x="129" y="126"/>
                  <a:pt x="129" y="122"/>
                </a:cubicBezTo>
                <a:cubicBezTo>
                  <a:pt x="129" y="113"/>
                  <a:pt x="129" y="113"/>
                  <a:pt x="129" y="113"/>
                </a:cubicBezTo>
                <a:cubicBezTo>
                  <a:pt x="119" y="93"/>
                  <a:pt x="105" y="89"/>
                  <a:pt x="105" y="89"/>
                </a:cubicBezTo>
                <a:close/>
                <a:moveTo>
                  <a:pt x="105" y="89"/>
                </a:moveTo>
                <a:cubicBezTo>
                  <a:pt x="105" y="89"/>
                  <a:pt x="105" y="89"/>
                  <a:pt x="105" y="8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66905A51-63DC-42D2-87AE-D9684F08255A}"/>
              </a:ext>
            </a:extLst>
          </p:cNvPr>
          <p:cNvSpPr/>
          <p:nvPr/>
        </p:nvSpPr>
        <p:spPr>
          <a:xfrm>
            <a:off x="557973" y="3673034"/>
            <a:ext cx="1817587" cy="170498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515B5477-D3CF-4EF4-9859-F25F89666778}"/>
              </a:ext>
            </a:extLst>
          </p:cNvPr>
          <p:cNvGrpSpPr/>
          <p:nvPr/>
        </p:nvGrpSpPr>
        <p:grpSpPr>
          <a:xfrm>
            <a:off x="1297921" y="3864995"/>
            <a:ext cx="337690" cy="432936"/>
            <a:chOff x="2522538" y="3189288"/>
            <a:chExt cx="371475" cy="476250"/>
          </a:xfrm>
          <a:solidFill>
            <a:schemeClr val="bg1"/>
          </a:solidFill>
        </p:grpSpPr>
        <p:sp>
          <p:nvSpPr>
            <p:cNvPr id="149" name="Freeform 5">
              <a:extLst>
                <a:ext uri="{FF2B5EF4-FFF2-40B4-BE49-F238E27FC236}">
                  <a16:creationId xmlns:a16="http://schemas.microsoft.com/office/drawing/2014/main" id="{7308F6BB-700E-4FCA-BB7D-7C796B7BF1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13025" y="3189288"/>
              <a:ext cx="192088" cy="238125"/>
            </a:xfrm>
            <a:custGeom>
              <a:avLst/>
              <a:gdLst>
                <a:gd name="T0" fmla="*/ 2 w 53"/>
                <a:gd name="T1" fmla="*/ 65 h 65"/>
                <a:gd name="T2" fmla="*/ 5 w 53"/>
                <a:gd name="T3" fmla="*/ 62 h 65"/>
                <a:gd name="T4" fmla="*/ 5 w 53"/>
                <a:gd name="T5" fmla="*/ 27 h 65"/>
                <a:gd name="T6" fmla="*/ 26 w 53"/>
                <a:gd name="T7" fmla="*/ 6 h 65"/>
                <a:gd name="T8" fmla="*/ 48 w 53"/>
                <a:gd name="T9" fmla="*/ 27 h 65"/>
                <a:gd name="T10" fmla="*/ 48 w 53"/>
                <a:gd name="T11" fmla="*/ 62 h 65"/>
                <a:gd name="T12" fmla="*/ 50 w 53"/>
                <a:gd name="T13" fmla="*/ 65 h 65"/>
                <a:gd name="T14" fmla="*/ 53 w 53"/>
                <a:gd name="T15" fmla="*/ 62 h 65"/>
                <a:gd name="T16" fmla="*/ 53 w 53"/>
                <a:gd name="T17" fmla="*/ 27 h 65"/>
                <a:gd name="T18" fmla="*/ 26 w 53"/>
                <a:gd name="T19" fmla="*/ 0 h 65"/>
                <a:gd name="T20" fmla="*/ 0 w 53"/>
                <a:gd name="T21" fmla="*/ 27 h 65"/>
                <a:gd name="T22" fmla="*/ 0 w 53"/>
                <a:gd name="T23" fmla="*/ 62 h 65"/>
                <a:gd name="T24" fmla="*/ 2 w 53"/>
                <a:gd name="T25" fmla="*/ 65 h 65"/>
                <a:gd name="T26" fmla="*/ 2 w 53"/>
                <a:gd name="T27" fmla="*/ 65 h 65"/>
                <a:gd name="T28" fmla="*/ 2 w 53"/>
                <a:gd name="T2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" h="65">
                  <a:moveTo>
                    <a:pt x="2" y="65"/>
                  </a:moveTo>
                  <a:cubicBezTo>
                    <a:pt x="4" y="65"/>
                    <a:pt x="5" y="63"/>
                    <a:pt x="5" y="62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5"/>
                    <a:pt x="15" y="6"/>
                    <a:pt x="26" y="6"/>
                  </a:cubicBezTo>
                  <a:cubicBezTo>
                    <a:pt x="38" y="6"/>
                    <a:pt x="48" y="15"/>
                    <a:pt x="48" y="27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3"/>
                    <a:pt x="49" y="65"/>
                    <a:pt x="50" y="65"/>
                  </a:cubicBezTo>
                  <a:cubicBezTo>
                    <a:pt x="52" y="65"/>
                    <a:pt x="53" y="63"/>
                    <a:pt x="53" y="62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12"/>
                    <a:pt x="41" y="0"/>
                    <a:pt x="26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5"/>
                  </a:cubicBezTo>
                  <a:close/>
                  <a:moveTo>
                    <a:pt x="2" y="65"/>
                  </a:moveTo>
                  <a:cubicBezTo>
                    <a:pt x="2" y="65"/>
                    <a:pt x="2" y="65"/>
                    <a:pt x="2" y="6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6">
              <a:extLst>
                <a:ext uri="{FF2B5EF4-FFF2-40B4-BE49-F238E27FC236}">
                  <a16:creationId xmlns:a16="http://schemas.microsoft.com/office/drawing/2014/main" id="{7D65AA8C-99D7-4058-823A-7491FEEE2F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2538" y="3332163"/>
              <a:ext cx="371475" cy="333375"/>
            </a:xfrm>
            <a:custGeom>
              <a:avLst/>
              <a:gdLst>
                <a:gd name="T0" fmla="*/ 102 w 103"/>
                <a:gd name="T1" fmla="*/ 79 h 91"/>
                <a:gd name="T2" fmla="*/ 95 w 103"/>
                <a:gd name="T3" fmla="*/ 0 h 91"/>
                <a:gd name="T4" fmla="*/ 83 w 103"/>
                <a:gd name="T5" fmla="*/ 0 h 91"/>
                <a:gd name="T6" fmla="*/ 83 w 103"/>
                <a:gd name="T7" fmla="*/ 25 h 91"/>
                <a:gd name="T8" fmla="*/ 75 w 103"/>
                <a:gd name="T9" fmla="*/ 34 h 91"/>
                <a:gd name="T10" fmla="*/ 67 w 103"/>
                <a:gd name="T11" fmla="*/ 25 h 91"/>
                <a:gd name="T12" fmla="*/ 67 w 103"/>
                <a:gd name="T13" fmla="*/ 0 h 91"/>
                <a:gd name="T14" fmla="*/ 35 w 103"/>
                <a:gd name="T15" fmla="*/ 0 h 91"/>
                <a:gd name="T16" fmla="*/ 35 w 103"/>
                <a:gd name="T17" fmla="*/ 25 h 91"/>
                <a:gd name="T18" fmla="*/ 28 w 103"/>
                <a:gd name="T19" fmla="*/ 34 h 91"/>
                <a:gd name="T20" fmla="*/ 19 w 103"/>
                <a:gd name="T21" fmla="*/ 26 h 91"/>
                <a:gd name="T22" fmla="*/ 19 w 103"/>
                <a:gd name="T23" fmla="*/ 0 h 91"/>
                <a:gd name="T24" fmla="*/ 8 w 103"/>
                <a:gd name="T25" fmla="*/ 0 h 91"/>
                <a:gd name="T26" fmla="*/ 1 w 103"/>
                <a:gd name="T27" fmla="*/ 79 h 91"/>
                <a:gd name="T28" fmla="*/ 11 w 103"/>
                <a:gd name="T29" fmla="*/ 91 h 91"/>
                <a:gd name="T30" fmla="*/ 92 w 103"/>
                <a:gd name="T31" fmla="*/ 91 h 91"/>
                <a:gd name="T32" fmla="*/ 102 w 103"/>
                <a:gd name="T33" fmla="*/ 79 h 91"/>
                <a:gd name="T34" fmla="*/ 51 w 103"/>
                <a:gd name="T35" fmla="*/ 83 h 91"/>
                <a:gd name="T36" fmla="*/ 29 w 103"/>
                <a:gd name="T37" fmla="*/ 60 h 91"/>
                <a:gd name="T38" fmla="*/ 51 w 103"/>
                <a:gd name="T39" fmla="*/ 37 h 91"/>
                <a:gd name="T40" fmla="*/ 74 w 103"/>
                <a:gd name="T41" fmla="*/ 60 h 91"/>
                <a:gd name="T42" fmla="*/ 51 w 103"/>
                <a:gd name="T43" fmla="*/ 83 h 91"/>
                <a:gd name="T44" fmla="*/ 51 w 103"/>
                <a:gd name="T45" fmla="*/ 83 h 91"/>
                <a:gd name="T46" fmla="*/ 51 w 103"/>
                <a:gd name="T47" fmla="*/ 8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3" h="91">
                  <a:moveTo>
                    <a:pt x="102" y="79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30"/>
                    <a:pt x="80" y="34"/>
                    <a:pt x="75" y="34"/>
                  </a:cubicBezTo>
                  <a:cubicBezTo>
                    <a:pt x="71" y="34"/>
                    <a:pt x="67" y="30"/>
                    <a:pt x="67" y="25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30"/>
                    <a:pt x="32" y="33"/>
                    <a:pt x="28" y="34"/>
                  </a:cubicBezTo>
                  <a:cubicBezTo>
                    <a:pt x="23" y="34"/>
                    <a:pt x="19" y="30"/>
                    <a:pt x="19" y="26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0" y="85"/>
                    <a:pt x="5" y="91"/>
                    <a:pt x="11" y="91"/>
                  </a:cubicBezTo>
                  <a:cubicBezTo>
                    <a:pt x="92" y="91"/>
                    <a:pt x="92" y="91"/>
                    <a:pt x="92" y="91"/>
                  </a:cubicBezTo>
                  <a:cubicBezTo>
                    <a:pt x="98" y="91"/>
                    <a:pt x="103" y="85"/>
                    <a:pt x="102" y="79"/>
                  </a:cubicBezTo>
                  <a:close/>
                  <a:moveTo>
                    <a:pt x="51" y="83"/>
                  </a:moveTo>
                  <a:cubicBezTo>
                    <a:pt x="39" y="83"/>
                    <a:pt x="29" y="73"/>
                    <a:pt x="29" y="60"/>
                  </a:cubicBezTo>
                  <a:cubicBezTo>
                    <a:pt x="29" y="48"/>
                    <a:pt x="39" y="37"/>
                    <a:pt x="51" y="37"/>
                  </a:cubicBezTo>
                  <a:cubicBezTo>
                    <a:pt x="64" y="37"/>
                    <a:pt x="74" y="48"/>
                    <a:pt x="74" y="60"/>
                  </a:cubicBezTo>
                  <a:cubicBezTo>
                    <a:pt x="74" y="73"/>
                    <a:pt x="64" y="83"/>
                    <a:pt x="51" y="83"/>
                  </a:cubicBezTo>
                  <a:close/>
                  <a:moveTo>
                    <a:pt x="51" y="83"/>
                  </a:moveTo>
                  <a:cubicBezTo>
                    <a:pt x="51" y="83"/>
                    <a:pt x="51" y="83"/>
                    <a:pt x="51" y="8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7">
              <a:extLst>
                <a:ext uri="{FF2B5EF4-FFF2-40B4-BE49-F238E27FC236}">
                  <a16:creationId xmlns:a16="http://schemas.microsoft.com/office/drawing/2014/main" id="{7F43FB1D-EDCA-42B0-84D2-9C70D846CD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46363" y="3489326"/>
              <a:ext cx="125413" cy="128588"/>
            </a:xfrm>
            <a:custGeom>
              <a:avLst/>
              <a:gdLst>
                <a:gd name="T0" fmla="*/ 17 w 35"/>
                <a:gd name="T1" fmla="*/ 0 h 35"/>
                <a:gd name="T2" fmla="*/ 0 w 35"/>
                <a:gd name="T3" fmla="*/ 17 h 35"/>
                <a:gd name="T4" fmla="*/ 17 w 35"/>
                <a:gd name="T5" fmla="*/ 35 h 35"/>
                <a:gd name="T6" fmla="*/ 35 w 35"/>
                <a:gd name="T7" fmla="*/ 17 h 35"/>
                <a:gd name="T8" fmla="*/ 17 w 35"/>
                <a:gd name="T9" fmla="*/ 0 h 35"/>
                <a:gd name="T10" fmla="*/ 19 w 35"/>
                <a:gd name="T11" fmla="*/ 26 h 35"/>
                <a:gd name="T12" fmla="*/ 19 w 35"/>
                <a:gd name="T13" fmla="*/ 27 h 35"/>
                <a:gd name="T14" fmla="*/ 17 w 35"/>
                <a:gd name="T15" fmla="*/ 29 h 35"/>
                <a:gd name="T16" fmla="*/ 16 w 35"/>
                <a:gd name="T17" fmla="*/ 27 h 35"/>
                <a:gd name="T18" fmla="*/ 16 w 35"/>
                <a:gd name="T19" fmla="*/ 26 h 35"/>
                <a:gd name="T20" fmla="*/ 14 w 35"/>
                <a:gd name="T21" fmla="*/ 25 h 35"/>
                <a:gd name="T22" fmla="*/ 14 w 35"/>
                <a:gd name="T23" fmla="*/ 23 h 35"/>
                <a:gd name="T24" fmla="*/ 16 w 35"/>
                <a:gd name="T25" fmla="*/ 23 h 35"/>
                <a:gd name="T26" fmla="*/ 17 w 35"/>
                <a:gd name="T27" fmla="*/ 24 h 35"/>
                <a:gd name="T28" fmla="*/ 18 w 35"/>
                <a:gd name="T29" fmla="*/ 24 h 35"/>
                <a:gd name="T30" fmla="*/ 20 w 35"/>
                <a:gd name="T31" fmla="*/ 21 h 35"/>
                <a:gd name="T32" fmla="*/ 17 w 35"/>
                <a:gd name="T33" fmla="*/ 19 h 35"/>
                <a:gd name="T34" fmla="*/ 17 w 35"/>
                <a:gd name="T35" fmla="*/ 19 h 35"/>
                <a:gd name="T36" fmla="*/ 12 w 35"/>
                <a:gd name="T37" fmla="*/ 14 h 35"/>
                <a:gd name="T38" fmla="*/ 16 w 35"/>
                <a:gd name="T39" fmla="*/ 8 h 35"/>
                <a:gd name="T40" fmla="*/ 16 w 35"/>
                <a:gd name="T41" fmla="*/ 7 h 35"/>
                <a:gd name="T42" fmla="*/ 17 w 35"/>
                <a:gd name="T43" fmla="*/ 6 h 35"/>
                <a:gd name="T44" fmla="*/ 19 w 35"/>
                <a:gd name="T45" fmla="*/ 7 h 35"/>
                <a:gd name="T46" fmla="*/ 19 w 35"/>
                <a:gd name="T47" fmla="*/ 8 h 35"/>
                <a:gd name="T48" fmla="*/ 21 w 35"/>
                <a:gd name="T49" fmla="*/ 10 h 35"/>
                <a:gd name="T50" fmla="*/ 21 w 35"/>
                <a:gd name="T51" fmla="*/ 12 h 35"/>
                <a:gd name="T52" fmla="*/ 19 w 35"/>
                <a:gd name="T53" fmla="*/ 12 h 35"/>
                <a:gd name="T54" fmla="*/ 18 w 35"/>
                <a:gd name="T55" fmla="*/ 11 h 35"/>
                <a:gd name="T56" fmla="*/ 17 w 35"/>
                <a:gd name="T57" fmla="*/ 11 h 35"/>
                <a:gd name="T58" fmla="*/ 15 w 35"/>
                <a:gd name="T59" fmla="*/ 14 h 35"/>
                <a:gd name="T60" fmla="*/ 17 w 35"/>
                <a:gd name="T61" fmla="*/ 16 h 35"/>
                <a:gd name="T62" fmla="*/ 18 w 35"/>
                <a:gd name="T63" fmla="*/ 16 h 35"/>
                <a:gd name="T64" fmla="*/ 23 w 35"/>
                <a:gd name="T65" fmla="*/ 21 h 35"/>
                <a:gd name="T66" fmla="*/ 19 w 35"/>
                <a:gd name="T67" fmla="*/ 26 h 35"/>
                <a:gd name="T68" fmla="*/ 19 w 35"/>
                <a:gd name="T69" fmla="*/ 26 h 35"/>
                <a:gd name="T70" fmla="*/ 19 w 35"/>
                <a:gd name="T71" fmla="*/ 2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" h="35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  <a:moveTo>
                    <a:pt x="19" y="26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19" y="28"/>
                    <a:pt x="18" y="29"/>
                    <a:pt x="17" y="29"/>
                  </a:cubicBezTo>
                  <a:cubicBezTo>
                    <a:pt x="17" y="29"/>
                    <a:pt x="16" y="28"/>
                    <a:pt x="16" y="27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4" y="26"/>
                    <a:pt x="14" y="25"/>
                  </a:cubicBezTo>
                  <a:cubicBezTo>
                    <a:pt x="13" y="24"/>
                    <a:pt x="13" y="23"/>
                    <a:pt x="14" y="23"/>
                  </a:cubicBezTo>
                  <a:cubicBezTo>
                    <a:pt x="14" y="22"/>
                    <a:pt x="15" y="22"/>
                    <a:pt x="16" y="23"/>
                  </a:cubicBezTo>
                  <a:cubicBezTo>
                    <a:pt x="16" y="23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3"/>
                    <a:pt x="20" y="22"/>
                    <a:pt x="20" y="21"/>
                  </a:cubicBezTo>
                  <a:cubicBezTo>
                    <a:pt x="20" y="20"/>
                    <a:pt x="19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4" y="19"/>
                    <a:pt x="12" y="16"/>
                    <a:pt x="12" y="14"/>
                  </a:cubicBezTo>
                  <a:cubicBezTo>
                    <a:pt x="12" y="11"/>
                    <a:pt x="14" y="9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8" y="6"/>
                    <a:pt x="19" y="6"/>
                    <a:pt x="19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9"/>
                    <a:pt x="21" y="9"/>
                    <a:pt x="21" y="10"/>
                  </a:cubicBezTo>
                  <a:cubicBezTo>
                    <a:pt x="22" y="10"/>
                    <a:pt x="22" y="11"/>
                    <a:pt x="21" y="12"/>
                  </a:cubicBezTo>
                  <a:cubicBezTo>
                    <a:pt x="21" y="13"/>
                    <a:pt x="20" y="13"/>
                    <a:pt x="19" y="12"/>
                  </a:cubicBezTo>
                  <a:cubicBezTo>
                    <a:pt x="19" y="12"/>
                    <a:pt x="18" y="11"/>
                    <a:pt x="18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5" y="12"/>
                    <a:pt x="15" y="14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6"/>
                    <a:pt x="23" y="18"/>
                    <a:pt x="23" y="21"/>
                  </a:cubicBezTo>
                  <a:cubicBezTo>
                    <a:pt x="23" y="24"/>
                    <a:pt x="21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2" name="TextBox 151">
            <a:extLst>
              <a:ext uri="{FF2B5EF4-FFF2-40B4-BE49-F238E27FC236}">
                <a16:creationId xmlns:a16="http://schemas.microsoft.com/office/drawing/2014/main" id="{34ECEDD3-BF52-49B7-93CC-3CBE77FD45A4}"/>
              </a:ext>
            </a:extLst>
          </p:cNvPr>
          <p:cNvSpPr txBox="1"/>
          <p:nvPr/>
        </p:nvSpPr>
        <p:spPr>
          <a:xfrm>
            <a:off x="803262" y="4353124"/>
            <a:ext cx="13270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Corporate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598D32CB-06FE-4C7E-BABC-DB15AEE085FA}"/>
              </a:ext>
            </a:extLst>
          </p:cNvPr>
          <p:cNvSpPr/>
          <p:nvPr/>
        </p:nvSpPr>
        <p:spPr>
          <a:xfrm>
            <a:off x="679961" y="4601408"/>
            <a:ext cx="1573610" cy="59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meant to your project Lorem text</a:t>
            </a:r>
          </a:p>
        </p:txBody>
      </p: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D8BFEDEE-3536-4695-B272-0C88962B640C}"/>
              </a:ext>
            </a:extLst>
          </p:cNvPr>
          <p:cNvPicPr>
            <a:picLocks noGrp="1" noChangeAspect="1"/>
          </p:cNvPicPr>
          <p:nvPr>
            <p:ph type="pic" sz="quarter" idx="6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8" r="27688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1" name="Title 70">
            <a:extLst>
              <a:ext uri="{FF2B5EF4-FFF2-40B4-BE49-F238E27FC236}">
                <a16:creationId xmlns:a16="http://schemas.microsoft.com/office/drawing/2014/main" id="{B3593C50-3D9E-4B60-84A0-0D0D85E829B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29999" y="827088"/>
            <a:ext cx="2755900" cy="5762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3500" b="1" dirty="0"/>
              <a:t>Our Services</a:t>
            </a:r>
            <a:endParaRPr lang="en-US" sz="350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3693203-C902-4FF7-9AC5-D58559E6E70F}"/>
              </a:ext>
            </a:extLst>
          </p:cNvPr>
          <p:cNvSpPr/>
          <p:nvPr/>
        </p:nvSpPr>
        <p:spPr>
          <a:xfrm>
            <a:off x="1914378" y="3247227"/>
            <a:ext cx="1817587" cy="170498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4FB80EE-37A5-48C7-8944-DB4B2A20B8E9}"/>
              </a:ext>
            </a:extLst>
          </p:cNvPr>
          <p:cNvSpPr txBox="1"/>
          <p:nvPr/>
        </p:nvSpPr>
        <p:spPr>
          <a:xfrm>
            <a:off x="2297758" y="3915108"/>
            <a:ext cx="105082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Charities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57A4510-4CFE-4E78-9208-CA41A25378A0}"/>
              </a:ext>
            </a:extLst>
          </p:cNvPr>
          <p:cNvSpPr/>
          <p:nvPr/>
        </p:nvSpPr>
        <p:spPr>
          <a:xfrm>
            <a:off x="2037830" y="4163392"/>
            <a:ext cx="1570682" cy="59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meant to your project Lorem text</a:t>
            </a:r>
          </a:p>
        </p:txBody>
      </p:sp>
      <p:sp>
        <p:nvSpPr>
          <p:cNvPr id="38" name="Freeform 8">
            <a:extLst>
              <a:ext uri="{FF2B5EF4-FFF2-40B4-BE49-F238E27FC236}">
                <a16:creationId xmlns:a16="http://schemas.microsoft.com/office/drawing/2014/main" id="{F53B379F-EB68-45FA-9208-B697BD47F42E}"/>
              </a:ext>
            </a:extLst>
          </p:cNvPr>
          <p:cNvSpPr>
            <a:spLocks noEditPoints="1"/>
          </p:cNvSpPr>
          <p:nvPr/>
        </p:nvSpPr>
        <p:spPr bwMode="auto">
          <a:xfrm>
            <a:off x="2609589" y="3443575"/>
            <a:ext cx="427164" cy="399745"/>
          </a:xfrm>
          <a:custGeom>
            <a:avLst/>
            <a:gdLst>
              <a:gd name="T0" fmla="*/ 129 w 130"/>
              <a:gd name="T1" fmla="*/ 35 h 120"/>
              <a:gd name="T2" fmla="*/ 94 w 130"/>
              <a:gd name="T3" fmla="*/ 0 h 120"/>
              <a:gd name="T4" fmla="*/ 64 w 130"/>
              <a:gd name="T5" fmla="*/ 17 h 120"/>
              <a:gd name="T6" fmla="*/ 35 w 130"/>
              <a:gd name="T7" fmla="*/ 0 h 120"/>
              <a:gd name="T8" fmla="*/ 0 w 130"/>
              <a:gd name="T9" fmla="*/ 35 h 120"/>
              <a:gd name="T10" fmla="*/ 2 w 130"/>
              <a:gd name="T11" fmla="*/ 49 h 120"/>
              <a:gd name="T12" fmla="*/ 19 w 130"/>
              <a:gd name="T13" fmla="*/ 79 h 120"/>
              <a:gd name="T14" fmla="*/ 64 w 130"/>
              <a:gd name="T15" fmla="*/ 120 h 120"/>
              <a:gd name="T16" fmla="*/ 110 w 130"/>
              <a:gd name="T17" fmla="*/ 79 h 120"/>
              <a:gd name="T18" fmla="*/ 128 w 130"/>
              <a:gd name="T19" fmla="*/ 49 h 120"/>
              <a:gd name="T20" fmla="*/ 129 w 130"/>
              <a:gd name="T21" fmla="*/ 35 h 120"/>
              <a:gd name="T22" fmla="*/ 123 w 130"/>
              <a:gd name="T23" fmla="*/ 48 h 120"/>
              <a:gd name="T24" fmla="*/ 107 w 130"/>
              <a:gd name="T25" fmla="*/ 75 h 120"/>
              <a:gd name="T26" fmla="*/ 64 w 130"/>
              <a:gd name="T27" fmla="*/ 113 h 120"/>
              <a:gd name="T28" fmla="*/ 23 w 130"/>
              <a:gd name="T29" fmla="*/ 75 h 120"/>
              <a:gd name="T30" fmla="*/ 6 w 130"/>
              <a:gd name="T31" fmla="*/ 48 h 120"/>
              <a:gd name="T32" fmla="*/ 5 w 130"/>
              <a:gd name="T33" fmla="*/ 36 h 120"/>
              <a:gd name="T34" fmla="*/ 5 w 130"/>
              <a:gd name="T35" fmla="*/ 36 h 120"/>
              <a:gd name="T36" fmla="*/ 35 w 130"/>
              <a:gd name="T37" fmla="*/ 5 h 120"/>
              <a:gd name="T38" fmla="*/ 62 w 130"/>
              <a:gd name="T39" fmla="*/ 23 h 120"/>
              <a:gd name="T40" fmla="*/ 64 w 130"/>
              <a:gd name="T41" fmla="*/ 29 h 120"/>
              <a:gd name="T42" fmla="*/ 67 w 130"/>
              <a:gd name="T43" fmla="*/ 23 h 120"/>
              <a:gd name="T44" fmla="*/ 94 w 130"/>
              <a:gd name="T45" fmla="*/ 5 h 120"/>
              <a:gd name="T46" fmla="*/ 124 w 130"/>
              <a:gd name="T47" fmla="*/ 36 h 120"/>
              <a:gd name="T48" fmla="*/ 123 w 130"/>
              <a:gd name="T49" fmla="*/ 48 h 120"/>
              <a:gd name="T50" fmla="*/ 123 w 130"/>
              <a:gd name="T51" fmla="*/ 48 h 120"/>
              <a:gd name="T52" fmla="*/ 123 w 130"/>
              <a:gd name="T53" fmla="*/ 4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0" h="120">
                <a:moveTo>
                  <a:pt x="129" y="35"/>
                </a:moveTo>
                <a:cubicBezTo>
                  <a:pt x="127" y="15"/>
                  <a:pt x="113" y="0"/>
                  <a:pt x="94" y="0"/>
                </a:cubicBezTo>
                <a:cubicBezTo>
                  <a:pt x="82" y="0"/>
                  <a:pt x="71" y="6"/>
                  <a:pt x="64" y="17"/>
                </a:cubicBezTo>
                <a:cubicBezTo>
                  <a:pt x="58" y="6"/>
                  <a:pt x="47" y="0"/>
                  <a:pt x="35" y="0"/>
                </a:cubicBezTo>
                <a:cubicBezTo>
                  <a:pt x="17" y="0"/>
                  <a:pt x="2" y="15"/>
                  <a:pt x="0" y="35"/>
                </a:cubicBezTo>
                <a:cubicBezTo>
                  <a:pt x="0" y="36"/>
                  <a:pt x="0" y="41"/>
                  <a:pt x="2" y="49"/>
                </a:cubicBezTo>
                <a:cubicBezTo>
                  <a:pt x="4" y="60"/>
                  <a:pt x="10" y="71"/>
                  <a:pt x="19" y="79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110" y="79"/>
                  <a:pt x="110" y="79"/>
                  <a:pt x="110" y="79"/>
                </a:cubicBezTo>
                <a:cubicBezTo>
                  <a:pt x="119" y="71"/>
                  <a:pt x="126" y="60"/>
                  <a:pt x="128" y="49"/>
                </a:cubicBezTo>
                <a:cubicBezTo>
                  <a:pt x="130" y="41"/>
                  <a:pt x="129" y="36"/>
                  <a:pt x="129" y="35"/>
                </a:cubicBezTo>
                <a:close/>
                <a:moveTo>
                  <a:pt x="123" y="48"/>
                </a:moveTo>
                <a:cubicBezTo>
                  <a:pt x="121" y="58"/>
                  <a:pt x="115" y="68"/>
                  <a:pt x="107" y="75"/>
                </a:cubicBezTo>
                <a:cubicBezTo>
                  <a:pt x="64" y="113"/>
                  <a:pt x="64" y="113"/>
                  <a:pt x="64" y="113"/>
                </a:cubicBezTo>
                <a:cubicBezTo>
                  <a:pt x="23" y="75"/>
                  <a:pt x="23" y="75"/>
                  <a:pt x="23" y="75"/>
                </a:cubicBezTo>
                <a:cubicBezTo>
                  <a:pt x="14" y="68"/>
                  <a:pt x="9" y="58"/>
                  <a:pt x="6" y="48"/>
                </a:cubicBezTo>
                <a:cubicBezTo>
                  <a:pt x="5" y="40"/>
                  <a:pt x="5" y="36"/>
                  <a:pt x="5" y="36"/>
                </a:cubicBezTo>
                <a:cubicBezTo>
                  <a:pt x="5" y="36"/>
                  <a:pt x="5" y="36"/>
                  <a:pt x="5" y="36"/>
                </a:cubicBezTo>
                <a:cubicBezTo>
                  <a:pt x="7" y="18"/>
                  <a:pt x="20" y="5"/>
                  <a:pt x="35" y="5"/>
                </a:cubicBezTo>
                <a:cubicBezTo>
                  <a:pt x="47" y="5"/>
                  <a:pt x="57" y="12"/>
                  <a:pt x="62" y="23"/>
                </a:cubicBezTo>
                <a:cubicBezTo>
                  <a:pt x="64" y="29"/>
                  <a:pt x="64" y="29"/>
                  <a:pt x="64" y="29"/>
                </a:cubicBezTo>
                <a:cubicBezTo>
                  <a:pt x="67" y="23"/>
                  <a:pt x="67" y="23"/>
                  <a:pt x="67" y="23"/>
                </a:cubicBezTo>
                <a:cubicBezTo>
                  <a:pt x="72" y="12"/>
                  <a:pt x="82" y="5"/>
                  <a:pt x="94" y="5"/>
                </a:cubicBezTo>
                <a:cubicBezTo>
                  <a:pt x="110" y="5"/>
                  <a:pt x="123" y="18"/>
                  <a:pt x="124" y="36"/>
                </a:cubicBezTo>
                <a:cubicBezTo>
                  <a:pt x="124" y="36"/>
                  <a:pt x="125" y="40"/>
                  <a:pt x="123" y="48"/>
                </a:cubicBezTo>
                <a:close/>
                <a:moveTo>
                  <a:pt x="123" y="48"/>
                </a:moveTo>
                <a:cubicBezTo>
                  <a:pt x="123" y="48"/>
                  <a:pt x="123" y="48"/>
                  <a:pt x="123" y="4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F96DB62-4DD6-43F5-8841-71C30BA3B715}"/>
              </a:ext>
            </a:extLst>
          </p:cNvPr>
          <p:cNvSpPr/>
          <p:nvPr/>
        </p:nvSpPr>
        <p:spPr>
          <a:xfrm>
            <a:off x="3828756" y="3247227"/>
            <a:ext cx="1817587" cy="17049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A51B044-1069-4E91-AEB7-C6CAC8149400}"/>
              </a:ext>
            </a:extLst>
          </p:cNvPr>
          <p:cNvSpPr txBox="1"/>
          <p:nvPr/>
        </p:nvSpPr>
        <p:spPr>
          <a:xfrm>
            <a:off x="4069955" y="3923406"/>
            <a:ext cx="133519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Healthcare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04A0D21-8C24-4EBC-AA24-621B66CCAB6A}"/>
              </a:ext>
            </a:extLst>
          </p:cNvPr>
          <p:cNvSpPr/>
          <p:nvPr/>
        </p:nvSpPr>
        <p:spPr>
          <a:xfrm>
            <a:off x="3938963" y="4171690"/>
            <a:ext cx="1597172" cy="59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meant to your project Lorem text</a:t>
            </a:r>
          </a:p>
        </p:txBody>
      </p:sp>
      <p:sp>
        <p:nvSpPr>
          <p:cNvPr id="43" name="Freeform 9">
            <a:extLst>
              <a:ext uri="{FF2B5EF4-FFF2-40B4-BE49-F238E27FC236}">
                <a16:creationId xmlns:a16="http://schemas.microsoft.com/office/drawing/2014/main" id="{28690A4A-3D9F-4120-9103-A66CF228FC43}"/>
              </a:ext>
            </a:extLst>
          </p:cNvPr>
          <p:cNvSpPr>
            <a:spLocks noEditPoints="1"/>
          </p:cNvSpPr>
          <p:nvPr/>
        </p:nvSpPr>
        <p:spPr bwMode="auto">
          <a:xfrm>
            <a:off x="4526132" y="3435277"/>
            <a:ext cx="422835" cy="432936"/>
          </a:xfrm>
          <a:custGeom>
            <a:avLst/>
            <a:gdLst>
              <a:gd name="T0" fmla="*/ 105 w 129"/>
              <a:gd name="T1" fmla="*/ 89 h 130"/>
              <a:gd name="T2" fmla="*/ 97 w 129"/>
              <a:gd name="T3" fmla="*/ 89 h 130"/>
              <a:gd name="T4" fmla="*/ 80 w 129"/>
              <a:gd name="T5" fmla="*/ 73 h 130"/>
              <a:gd name="T6" fmla="*/ 80 w 129"/>
              <a:gd name="T7" fmla="*/ 68 h 130"/>
              <a:gd name="T8" fmla="*/ 88 w 129"/>
              <a:gd name="T9" fmla="*/ 53 h 130"/>
              <a:gd name="T10" fmla="*/ 90 w 129"/>
              <a:gd name="T11" fmla="*/ 51 h 130"/>
              <a:gd name="T12" fmla="*/ 91 w 129"/>
              <a:gd name="T13" fmla="*/ 39 h 130"/>
              <a:gd name="T14" fmla="*/ 90 w 129"/>
              <a:gd name="T15" fmla="*/ 37 h 130"/>
              <a:gd name="T16" fmla="*/ 90 w 129"/>
              <a:gd name="T17" fmla="*/ 23 h 130"/>
              <a:gd name="T18" fmla="*/ 85 w 129"/>
              <a:gd name="T19" fmla="*/ 7 h 130"/>
              <a:gd name="T20" fmla="*/ 72 w 129"/>
              <a:gd name="T21" fmla="*/ 1 h 130"/>
              <a:gd name="T22" fmla="*/ 55 w 129"/>
              <a:gd name="T23" fmla="*/ 1 h 130"/>
              <a:gd name="T24" fmla="*/ 42 w 129"/>
              <a:gd name="T25" fmla="*/ 10 h 130"/>
              <a:gd name="T26" fmla="*/ 38 w 129"/>
              <a:gd name="T27" fmla="*/ 23 h 130"/>
              <a:gd name="T28" fmla="*/ 38 w 129"/>
              <a:gd name="T29" fmla="*/ 37 h 130"/>
              <a:gd name="T30" fmla="*/ 37 w 129"/>
              <a:gd name="T31" fmla="*/ 40 h 130"/>
              <a:gd name="T32" fmla="*/ 39 w 129"/>
              <a:gd name="T33" fmla="*/ 52 h 130"/>
              <a:gd name="T34" fmla="*/ 41 w 129"/>
              <a:gd name="T35" fmla="*/ 55 h 130"/>
              <a:gd name="T36" fmla="*/ 48 w 129"/>
              <a:gd name="T37" fmla="*/ 68 h 130"/>
              <a:gd name="T38" fmla="*/ 48 w 129"/>
              <a:gd name="T39" fmla="*/ 73 h 130"/>
              <a:gd name="T40" fmla="*/ 32 w 129"/>
              <a:gd name="T41" fmla="*/ 89 h 130"/>
              <a:gd name="T42" fmla="*/ 24 w 129"/>
              <a:gd name="T43" fmla="*/ 89 h 130"/>
              <a:gd name="T44" fmla="*/ 0 w 129"/>
              <a:gd name="T45" fmla="*/ 113 h 130"/>
              <a:gd name="T46" fmla="*/ 0 w 129"/>
              <a:gd name="T47" fmla="*/ 122 h 130"/>
              <a:gd name="T48" fmla="*/ 8 w 129"/>
              <a:gd name="T49" fmla="*/ 130 h 130"/>
              <a:gd name="T50" fmla="*/ 121 w 129"/>
              <a:gd name="T51" fmla="*/ 130 h 130"/>
              <a:gd name="T52" fmla="*/ 129 w 129"/>
              <a:gd name="T53" fmla="*/ 122 h 130"/>
              <a:gd name="T54" fmla="*/ 129 w 129"/>
              <a:gd name="T55" fmla="*/ 113 h 130"/>
              <a:gd name="T56" fmla="*/ 105 w 129"/>
              <a:gd name="T57" fmla="*/ 89 h 130"/>
              <a:gd name="T58" fmla="*/ 105 w 129"/>
              <a:gd name="T59" fmla="*/ 89 h 130"/>
              <a:gd name="T60" fmla="*/ 105 w 129"/>
              <a:gd name="T61" fmla="*/ 8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9" h="130">
                <a:moveTo>
                  <a:pt x="105" y="89"/>
                </a:moveTo>
                <a:cubicBezTo>
                  <a:pt x="97" y="89"/>
                  <a:pt x="97" y="89"/>
                  <a:pt x="97" y="89"/>
                </a:cubicBezTo>
                <a:cubicBezTo>
                  <a:pt x="88" y="89"/>
                  <a:pt x="80" y="82"/>
                  <a:pt x="80" y="73"/>
                </a:cubicBezTo>
                <a:cubicBezTo>
                  <a:pt x="80" y="68"/>
                  <a:pt x="80" y="68"/>
                  <a:pt x="80" y="68"/>
                </a:cubicBezTo>
                <a:cubicBezTo>
                  <a:pt x="84" y="64"/>
                  <a:pt x="87" y="59"/>
                  <a:pt x="88" y="53"/>
                </a:cubicBezTo>
                <a:cubicBezTo>
                  <a:pt x="88" y="52"/>
                  <a:pt x="89" y="52"/>
                  <a:pt x="90" y="51"/>
                </a:cubicBezTo>
                <a:cubicBezTo>
                  <a:pt x="93" y="48"/>
                  <a:pt x="94" y="43"/>
                  <a:pt x="91" y="39"/>
                </a:cubicBezTo>
                <a:cubicBezTo>
                  <a:pt x="91" y="39"/>
                  <a:pt x="90" y="38"/>
                  <a:pt x="90" y="37"/>
                </a:cubicBezTo>
                <a:cubicBezTo>
                  <a:pt x="90" y="33"/>
                  <a:pt x="90" y="28"/>
                  <a:pt x="90" y="23"/>
                </a:cubicBezTo>
                <a:cubicBezTo>
                  <a:pt x="90" y="18"/>
                  <a:pt x="89" y="12"/>
                  <a:pt x="85" y="7"/>
                </a:cubicBezTo>
                <a:cubicBezTo>
                  <a:pt x="81" y="4"/>
                  <a:pt x="77" y="2"/>
                  <a:pt x="72" y="1"/>
                </a:cubicBezTo>
                <a:cubicBezTo>
                  <a:pt x="66" y="0"/>
                  <a:pt x="60" y="0"/>
                  <a:pt x="55" y="1"/>
                </a:cubicBezTo>
                <a:cubicBezTo>
                  <a:pt x="50" y="3"/>
                  <a:pt x="45" y="6"/>
                  <a:pt x="42" y="10"/>
                </a:cubicBezTo>
                <a:cubicBezTo>
                  <a:pt x="40" y="14"/>
                  <a:pt x="38" y="18"/>
                  <a:pt x="38" y="23"/>
                </a:cubicBezTo>
                <a:cubicBezTo>
                  <a:pt x="38" y="28"/>
                  <a:pt x="38" y="32"/>
                  <a:pt x="38" y="37"/>
                </a:cubicBezTo>
                <a:cubicBezTo>
                  <a:pt x="38" y="38"/>
                  <a:pt x="38" y="39"/>
                  <a:pt x="37" y="40"/>
                </a:cubicBezTo>
                <a:cubicBezTo>
                  <a:pt x="35" y="44"/>
                  <a:pt x="36" y="49"/>
                  <a:pt x="39" y="52"/>
                </a:cubicBezTo>
                <a:cubicBezTo>
                  <a:pt x="40" y="53"/>
                  <a:pt x="41" y="54"/>
                  <a:pt x="41" y="55"/>
                </a:cubicBezTo>
                <a:cubicBezTo>
                  <a:pt x="42" y="59"/>
                  <a:pt x="45" y="64"/>
                  <a:pt x="48" y="68"/>
                </a:cubicBezTo>
                <a:cubicBezTo>
                  <a:pt x="48" y="73"/>
                  <a:pt x="48" y="73"/>
                  <a:pt x="48" y="73"/>
                </a:cubicBezTo>
                <a:cubicBezTo>
                  <a:pt x="48" y="82"/>
                  <a:pt x="41" y="89"/>
                  <a:pt x="32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9" y="93"/>
                  <a:pt x="0" y="11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6"/>
                  <a:pt x="3" y="130"/>
                  <a:pt x="8" y="130"/>
                </a:cubicBezTo>
                <a:cubicBezTo>
                  <a:pt x="121" y="130"/>
                  <a:pt x="121" y="130"/>
                  <a:pt x="121" y="130"/>
                </a:cubicBezTo>
                <a:cubicBezTo>
                  <a:pt x="125" y="130"/>
                  <a:pt x="129" y="126"/>
                  <a:pt x="129" y="122"/>
                </a:cubicBezTo>
                <a:cubicBezTo>
                  <a:pt x="129" y="113"/>
                  <a:pt x="129" y="113"/>
                  <a:pt x="129" y="113"/>
                </a:cubicBezTo>
                <a:cubicBezTo>
                  <a:pt x="119" y="93"/>
                  <a:pt x="105" y="89"/>
                  <a:pt x="105" y="89"/>
                </a:cubicBezTo>
                <a:close/>
                <a:moveTo>
                  <a:pt x="105" y="89"/>
                </a:moveTo>
                <a:cubicBezTo>
                  <a:pt x="105" y="89"/>
                  <a:pt x="105" y="89"/>
                  <a:pt x="105" y="8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844B740-8446-4384-B50F-E1208B3018A2}"/>
              </a:ext>
            </a:extLst>
          </p:cNvPr>
          <p:cNvSpPr/>
          <p:nvPr/>
        </p:nvSpPr>
        <p:spPr>
          <a:xfrm>
            <a:off x="0" y="3247227"/>
            <a:ext cx="1817587" cy="170498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86253EB-A1CC-44C3-B7AE-0C053F785FF7}"/>
              </a:ext>
            </a:extLst>
          </p:cNvPr>
          <p:cNvGrpSpPr/>
          <p:nvPr/>
        </p:nvGrpSpPr>
        <p:grpSpPr>
          <a:xfrm>
            <a:off x="739948" y="3439188"/>
            <a:ext cx="337690" cy="432936"/>
            <a:chOff x="2522538" y="3189288"/>
            <a:chExt cx="371475" cy="476250"/>
          </a:xfrm>
          <a:solidFill>
            <a:schemeClr val="bg1"/>
          </a:solidFill>
        </p:grpSpPr>
        <p:sp>
          <p:nvSpPr>
            <p:cNvPr id="49" name="Freeform 5">
              <a:extLst>
                <a:ext uri="{FF2B5EF4-FFF2-40B4-BE49-F238E27FC236}">
                  <a16:creationId xmlns:a16="http://schemas.microsoft.com/office/drawing/2014/main" id="{3693DFA6-1A7B-4F1E-8133-CB8FCCE50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13025" y="3189288"/>
              <a:ext cx="192088" cy="238125"/>
            </a:xfrm>
            <a:custGeom>
              <a:avLst/>
              <a:gdLst>
                <a:gd name="T0" fmla="*/ 2 w 53"/>
                <a:gd name="T1" fmla="*/ 65 h 65"/>
                <a:gd name="T2" fmla="*/ 5 w 53"/>
                <a:gd name="T3" fmla="*/ 62 h 65"/>
                <a:gd name="T4" fmla="*/ 5 w 53"/>
                <a:gd name="T5" fmla="*/ 27 h 65"/>
                <a:gd name="T6" fmla="*/ 26 w 53"/>
                <a:gd name="T7" fmla="*/ 6 h 65"/>
                <a:gd name="T8" fmla="*/ 48 w 53"/>
                <a:gd name="T9" fmla="*/ 27 h 65"/>
                <a:gd name="T10" fmla="*/ 48 w 53"/>
                <a:gd name="T11" fmla="*/ 62 h 65"/>
                <a:gd name="T12" fmla="*/ 50 w 53"/>
                <a:gd name="T13" fmla="*/ 65 h 65"/>
                <a:gd name="T14" fmla="*/ 53 w 53"/>
                <a:gd name="T15" fmla="*/ 62 h 65"/>
                <a:gd name="T16" fmla="*/ 53 w 53"/>
                <a:gd name="T17" fmla="*/ 27 h 65"/>
                <a:gd name="T18" fmla="*/ 26 w 53"/>
                <a:gd name="T19" fmla="*/ 0 h 65"/>
                <a:gd name="T20" fmla="*/ 0 w 53"/>
                <a:gd name="T21" fmla="*/ 27 h 65"/>
                <a:gd name="T22" fmla="*/ 0 w 53"/>
                <a:gd name="T23" fmla="*/ 62 h 65"/>
                <a:gd name="T24" fmla="*/ 2 w 53"/>
                <a:gd name="T25" fmla="*/ 65 h 65"/>
                <a:gd name="T26" fmla="*/ 2 w 53"/>
                <a:gd name="T27" fmla="*/ 65 h 65"/>
                <a:gd name="T28" fmla="*/ 2 w 53"/>
                <a:gd name="T2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" h="65">
                  <a:moveTo>
                    <a:pt x="2" y="65"/>
                  </a:moveTo>
                  <a:cubicBezTo>
                    <a:pt x="4" y="65"/>
                    <a:pt x="5" y="63"/>
                    <a:pt x="5" y="62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5"/>
                    <a:pt x="15" y="6"/>
                    <a:pt x="26" y="6"/>
                  </a:cubicBezTo>
                  <a:cubicBezTo>
                    <a:pt x="38" y="6"/>
                    <a:pt x="48" y="15"/>
                    <a:pt x="48" y="27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3"/>
                    <a:pt x="49" y="65"/>
                    <a:pt x="50" y="65"/>
                  </a:cubicBezTo>
                  <a:cubicBezTo>
                    <a:pt x="52" y="65"/>
                    <a:pt x="53" y="63"/>
                    <a:pt x="53" y="62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12"/>
                    <a:pt x="41" y="0"/>
                    <a:pt x="26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5"/>
                  </a:cubicBezTo>
                  <a:close/>
                  <a:moveTo>
                    <a:pt x="2" y="65"/>
                  </a:moveTo>
                  <a:cubicBezTo>
                    <a:pt x="2" y="65"/>
                    <a:pt x="2" y="65"/>
                    <a:pt x="2" y="6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6">
              <a:extLst>
                <a:ext uri="{FF2B5EF4-FFF2-40B4-BE49-F238E27FC236}">
                  <a16:creationId xmlns:a16="http://schemas.microsoft.com/office/drawing/2014/main" id="{03056586-8545-44C0-A72D-FE0854583A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2538" y="3332163"/>
              <a:ext cx="371475" cy="333375"/>
            </a:xfrm>
            <a:custGeom>
              <a:avLst/>
              <a:gdLst>
                <a:gd name="T0" fmla="*/ 102 w 103"/>
                <a:gd name="T1" fmla="*/ 79 h 91"/>
                <a:gd name="T2" fmla="*/ 95 w 103"/>
                <a:gd name="T3" fmla="*/ 0 h 91"/>
                <a:gd name="T4" fmla="*/ 83 w 103"/>
                <a:gd name="T5" fmla="*/ 0 h 91"/>
                <a:gd name="T6" fmla="*/ 83 w 103"/>
                <a:gd name="T7" fmla="*/ 25 h 91"/>
                <a:gd name="T8" fmla="*/ 75 w 103"/>
                <a:gd name="T9" fmla="*/ 34 h 91"/>
                <a:gd name="T10" fmla="*/ 67 w 103"/>
                <a:gd name="T11" fmla="*/ 25 h 91"/>
                <a:gd name="T12" fmla="*/ 67 w 103"/>
                <a:gd name="T13" fmla="*/ 0 h 91"/>
                <a:gd name="T14" fmla="*/ 35 w 103"/>
                <a:gd name="T15" fmla="*/ 0 h 91"/>
                <a:gd name="T16" fmla="*/ 35 w 103"/>
                <a:gd name="T17" fmla="*/ 25 h 91"/>
                <a:gd name="T18" fmla="*/ 28 w 103"/>
                <a:gd name="T19" fmla="*/ 34 h 91"/>
                <a:gd name="T20" fmla="*/ 19 w 103"/>
                <a:gd name="T21" fmla="*/ 26 h 91"/>
                <a:gd name="T22" fmla="*/ 19 w 103"/>
                <a:gd name="T23" fmla="*/ 0 h 91"/>
                <a:gd name="T24" fmla="*/ 8 w 103"/>
                <a:gd name="T25" fmla="*/ 0 h 91"/>
                <a:gd name="T26" fmla="*/ 1 w 103"/>
                <a:gd name="T27" fmla="*/ 79 h 91"/>
                <a:gd name="T28" fmla="*/ 11 w 103"/>
                <a:gd name="T29" fmla="*/ 91 h 91"/>
                <a:gd name="T30" fmla="*/ 92 w 103"/>
                <a:gd name="T31" fmla="*/ 91 h 91"/>
                <a:gd name="T32" fmla="*/ 102 w 103"/>
                <a:gd name="T33" fmla="*/ 79 h 91"/>
                <a:gd name="T34" fmla="*/ 51 w 103"/>
                <a:gd name="T35" fmla="*/ 83 h 91"/>
                <a:gd name="T36" fmla="*/ 29 w 103"/>
                <a:gd name="T37" fmla="*/ 60 h 91"/>
                <a:gd name="T38" fmla="*/ 51 w 103"/>
                <a:gd name="T39" fmla="*/ 37 h 91"/>
                <a:gd name="T40" fmla="*/ 74 w 103"/>
                <a:gd name="T41" fmla="*/ 60 h 91"/>
                <a:gd name="T42" fmla="*/ 51 w 103"/>
                <a:gd name="T43" fmla="*/ 83 h 91"/>
                <a:gd name="T44" fmla="*/ 51 w 103"/>
                <a:gd name="T45" fmla="*/ 83 h 91"/>
                <a:gd name="T46" fmla="*/ 51 w 103"/>
                <a:gd name="T47" fmla="*/ 8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3" h="91">
                  <a:moveTo>
                    <a:pt x="102" y="79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30"/>
                    <a:pt x="80" y="34"/>
                    <a:pt x="75" y="34"/>
                  </a:cubicBezTo>
                  <a:cubicBezTo>
                    <a:pt x="71" y="34"/>
                    <a:pt x="67" y="30"/>
                    <a:pt x="67" y="25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30"/>
                    <a:pt x="32" y="33"/>
                    <a:pt x="28" y="34"/>
                  </a:cubicBezTo>
                  <a:cubicBezTo>
                    <a:pt x="23" y="34"/>
                    <a:pt x="19" y="30"/>
                    <a:pt x="19" y="26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0" y="85"/>
                    <a:pt x="5" y="91"/>
                    <a:pt x="11" y="91"/>
                  </a:cubicBezTo>
                  <a:cubicBezTo>
                    <a:pt x="92" y="91"/>
                    <a:pt x="92" y="91"/>
                    <a:pt x="92" y="91"/>
                  </a:cubicBezTo>
                  <a:cubicBezTo>
                    <a:pt x="98" y="91"/>
                    <a:pt x="103" y="85"/>
                    <a:pt x="102" y="79"/>
                  </a:cubicBezTo>
                  <a:close/>
                  <a:moveTo>
                    <a:pt x="51" y="83"/>
                  </a:moveTo>
                  <a:cubicBezTo>
                    <a:pt x="39" y="83"/>
                    <a:pt x="29" y="73"/>
                    <a:pt x="29" y="60"/>
                  </a:cubicBezTo>
                  <a:cubicBezTo>
                    <a:pt x="29" y="48"/>
                    <a:pt x="39" y="37"/>
                    <a:pt x="51" y="37"/>
                  </a:cubicBezTo>
                  <a:cubicBezTo>
                    <a:pt x="64" y="37"/>
                    <a:pt x="74" y="48"/>
                    <a:pt x="74" y="60"/>
                  </a:cubicBezTo>
                  <a:cubicBezTo>
                    <a:pt x="74" y="73"/>
                    <a:pt x="64" y="83"/>
                    <a:pt x="51" y="83"/>
                  </a:cubicBezTo>
                  <a:close/>
                  <a:moveTo>
                    <a:pt x="51" y="83"/>
                  </a:moveTo>
                  <a:cubicBezTo>
                    <a:pt x="51" y="83"/>
                    <a:pt x="51" y="83"/>
                    <a:pt x="51" y="8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7">
              <a:extLst>
                <a:ext uri="{FF2B5EF4-FFF2-40B4-BE49-F238E27FC236}">
                  <a16:creationId xmlns:a16="http://schemas.microsoft.com/office/drawing/2014/main" id="{B44DB865-B807-4AE7-AC04-27505F8E55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46363" y="3489326"/>
              <a:ext cx="125413" cy="128588"/>
            </a:xfrm>
            <a:custGeom>
              <a:avLst/>
              <a:gdLst>
                <a:gd name="T0" fmla="*/ 17 w 35"/>
                <a:gd name="T1" fmla="*/ 0 h 35"/>
                <a:gd name="T2" fmla="*/ 0 w 35"/>
                <a:gd name="T3" fmla="*/ 17 h 35"/>
                <a:gd name="T4" fmla="*/ 17 w 35"/>
                <a:gd name="T5" fmla="*/ 35 h 35"/>
                <a:gd name="T6" fmla="*/ 35 w 35"/>
                <a:gd name="T7" fmla="*/ 17 h 35"/>
                <a:gd name="T8" fmla="*/ 17 w 35"/>
                <a:gd name="T9" fmla="*/ 0 h 35"/>
                <a:gd name="T10" fmla="*/ 19 w 35"/>
                <a:gd name="T11" fmla="*/ 26 h 35"/>
                <a:gd name="T12" fmla="*/ 19 w 35"/>
                <a:gd name="T13" fmla="*/ 27 h 35"/>
                <a:gd name="T14" fmla="*/ 17 w 35"/>
                <a:gd name="T15" fmla="*/ 29 h 35"/>
                <a:gd name="T16" fmla="*/ 16 w 35"/>
                <a:gd name="T17" fmla="*/ 27 h 35"/>
                <a:gd name="T18" fmla="*/ 16 w 35"/>
                <a:gd name="T19" fmla="*/ 26 h 35"/>
                <a:gd name="T20" fmla="*/ 14 w 35"/>
                <a:gd name="T21" fmla="*/ 25 h 35"/>
                <a:gd name="T22" fmla="*/ 14 w 35"/>
                <a:gd name="T23" fmla="*/ 23 h 35"/>
                <a:gd name="T24" fmla="*/ 16 w 35"/>
                <a:gd name="T25" fmla="*/ 23 h 35"/>
                <a:gd name="T26" fmla="*/ 17 w 35"/>
                <a:gd name="T27" fmla="*/ 24 h 35"/>
                <a:gd name="T28" fmla="*/ 18 w 35"/>
                <a:gd name="T29" fmla="*/ 24 h 35"/>
                <a:gd name="T30" fmla="*/ 20 w 35"/>
                <a:gd name="T31" fmla="*/ 21 h 35"/>
                <a:gd name="T32" fmla="*/ 17 w 35"/>
                <a:gd name="T33" fmla="*/ 19 h 35"/>
                <a:gd name="T34" fmla="*/ 17 w 35"/>
                <a:gd name="T35" fmla="*/ 19 h 35"/>
                <a:gd name="T36" fmla="*/ 12 w 35"/>
                <a:gd name="T37" fmla="*/ 14 h 35"/>
                <a:gd name="T38" fmla="*/ 16 w 35"/>
                <a:gd name="T39" fmla="*/ 8 h 35"/>
                <a:gd name="T40" fmla="*/ 16 w 35"/>
                <a:gd name="T41" fmla="*/ 7 h 35"/>
                <a:gd name="T42" fmla="*/ 17 w 35"/>
                <a:gd name="T43" fmla="*/ 6 h 35"/>
                <a:gd name="T44" fmla="*/ 19 w 35"/>
                <a:gd name="T45" fmla="*/ 7 h 35"/>
                <a:gd name="T46" fmla="*/ 19 w 35"/>
                <a:gd name="T47" fmla="*/ 8 h 35"/>
                <a:gd name="T48" fmla="*/ 21 w 35"/>
                <a:gd name="T49" fmla="*/ 10 h 35"/>
                <a:gd name="T50" fmla="*/ 21 w 35"/>
                <a:gd name="T51" fmla="*/ 12 h 35"/>
                <a:gd name="T52" fmla="*/ 19 w 35"/>
                <a:gd name="T53" fmla="*/ 12 h 35"/>
                <a:gd name="T54" fmla="*/ 18 w 35"/>
                <a:gd name="T55" fmla="*/ 11 h 35"/>
                <a:gd name="T56" fmla="*/ 17 w 35"/>
                <a:gd name="T57" fmla="*/ 11 h 35"/>
                <a:gd name="T58" fmla="*/ 15 w 35"/>
                <a:gd name="T59" fmla="*/ 14 h 35"/>
                <a:gd name="T60" fmla="*/ 17 w 35"/>
                <a:gd name="T61" fmla="*/ 16 h 35"/>
                <a:gd name="T62" fmla="*/ 18 w 35"/>
                <a:gd name="T63" fmla="*/ 16 h 35"/>
                <a:gd name="T64" fmla="*/ 23 w 35"/>
                <a:gd name="T65" fmla="*/ 21 h 35"/>
                <a:gd name="T66" fmla="*/ 19 w 35"/>
                <a:gd name="T67" fmla="*/ 26 h 35"/>
                <a:gd name="T68" fmla="*/ 19 w 35"/>
                <a:gd name="T69" fmla="*/ 26 h 35"/>
                <a:gd name="T70" fmla="*/ 19 w 35"/>
                <a:gd name="T71" fmla="*/ 2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" h="35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  <a:moveTo>
                    <a:pt x="19" y="26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19" y="28"/>
                    <a:pt x="18" y="29"/>
                    <a:pt x="17" y="29"/>
                  </a:cubicBezTo>
                  <a:cubicBezTo>
                    <a:pt x="17" y="29"/>
                    <a:pt x="16" y="28"/>
                    <a:pt x="16" y="27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4" y="26"/>
                    <a:pt x="14" y="25"/>
                  </a:cubicBezTo>
                  <a:cubicBezTo>
                    <a:pt x="13" y="24"/>
                    <a:pt x="13" y="23"/>
                    <a:pt x="14" y="23"/>
                  </a:cubicBezTo>
                  <a:cubicBezTo>
                    <a:pt x="14" y="22"/>
                    <a:pt x="15" y="22"/>
                    <a:pt x="16" y="23"/>
                  </a:cubicBezTo>
                  <a:cubicBezTo>
                    <a:pt x="16" y="23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3"/>
                    <a:pt x="20" y="22"/>
                    <a:pt x="20" y="21"/>
                  </a:cubicBezTo>
                  <a:cubicBezTo>
                    <a:pt x="20" y="20"/>
                    <a:pt x="19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4" y="19"/>
                    <a:pt x="12" y="16"/>
                    <a:pt x="12" y="14"/>
                  </a:cubicBezTo>
                  <a:cubicBezTo>
                    <a:pt x="12" y="11"/>
                    <a:pt x="14" y="9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8" y="6"/>
                    <a:pt x="19" y="6"/>
                    <a:pt x="19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9"/>
                    <a:pt x="21" y="9"/>
                    <a:pt x="21" y="10"/>
                  </a:cubicBezTo>
                  <a:cubicBezTo>
                    <a:pt x="22" y="10"/>
                    <a:pt x="22" y="11"/>
                    <a:pt x="21" y="12"/>
                  </a:cubicBezTo>
                  <a:cubicBezTo>
                    <a:pt x="21" y="13"/>
                    <a:pt x="20" y="13"/>
                    <a:pt x="19" y="12"/>
                  </a:cubicBezTo>
                  <a:cubicBezTo>
                    <a:pt x="19" y="12"/>
                    <a:pt x="18" y="11"/>
                    <a:pt x="18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5" y="12"/>
                    <a:pt x="15" y="14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6"/>
                    <a:pt x="23" y="18"/>
                    <a:pt x="23" y="21"/>
                  </a:cubicBezTo>
                  <a:cubicBezTo>
                    <a:pt x="23" y="24"/>
                    <a:pt x="21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2659D8AE-806D-48B4-B28A-9F1570CC1AA6}"/>
              </a:ext>
            </a:extLst>
          </p:cNvPr>
          <p:cNvSpPr txBox="1"/>
          <p:nvPr/>
        </p:nvSpPr>
        <p:spPr>
          <a:xfrm>
            <a:off x="245289" y="3927317"/>
            <a:ext cx="13270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Corporate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7995C3C-5301-4409-A8AA-36D4419A0044}"/>
              </a:ext>
            </a:extLst>
          </p:cNvPr>
          <p:cNvSpPr/>
          <p:nvPr/>
        </p:nvSpPr>
        <p:spPr>
          <a:xfrm>
            <a:off x="121988" y="4175601"/>
            <a:ext cx="1573610" cy="59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meant to your project Lorem text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D953F39-11ED-409E-B898-79FDF74D635B}"/>
              </a:ext>
            </a:extLst>
          </p:cNvPr>
          <p:cNvSpPr/>
          <p:nvPr/>
        </p:nvSpPr>
        <p:spPr>
          <a:xfrm>
            <a:off x="5743133" y="3247227"/>
            <a:ext cx="1817587" cy="170498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3BB5E2E-C044-4251-8EB7-EEC5A05075A3}"/>
              </a:ext>
            </a:extLst>
          </p:cNvPr>
          <p:cNvSpPr txBox="1"/>
          <p:nvPr/>
        </p:nvSpPr>
        <p:spPr>
          <a:xfrm>
            <a:off x="5997657" y="3923406"/>
            <a:ext cx="129742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Individual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3637A81-6B73-4F1C-8955-62E62F2B9A1B}"/>
              </a:ext>
            </a:extLst>
          </p:cNvPr>
          <p:cNvSpPr/>
          <p:nvPr/>
        </p:nvSpPr>
        <p:spPr>
          <a:xfrm>
            <a:off x="5869067" y="4171690"/>
            <a:ext cx="1565718" cy="59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meant to your project Lorem text</a:t>
            </a:r>
          </a:p>
        </p:txBody>
      </p:sp>
      <p:sp>
        <p:nvSpPr>
          <p:cNvPr id="56" name="Freeform 10">
            <a:extLst>
              <a:ext uri="{FF2B5EF4-FFF2-40B4-BE49-F238E27FC236}">
                <a16:creationId xmlns:a16="http://schemas.microsoft.com/office/drawing/2014/main" id="{AD53DD69-B93C-40C5-AAFA-653C58A8D3E5}"/>
              </a:ext>
            </a:extLst>
          </p:cNvPr>
          <p:cNvSpPr>
            <a:spLocks noEditPoints="1"/>
          </p:cNvSpPr>
          <p:nvPr/>
        </p:nvSpPr>
        <p:spPr bwMode="auto">
          <a:xfrm>
            <a:off x="6443395" y="3435277"/>
            <a:ext cx="417062" cy="432936"/>
          </a:xfrm>
          <a:custGeom>
            <a:avLst/>
            <a:gdLst>
              <a:gd name="T0" fmla="*/ 118 w 127"/>
              <a:gd name="T1" fmla="*/ 106 h 130"/>
              <a:gd name="T2" fmla="*/ 78 w 127"/>
              <a:gd name="T3" fmla="*/ 52 h 130"/>
              <a:gd name="T4" fmla="*/ 78 w 127"/>
              <a:gd name="T5" fmla="*/ 13 h 130"/>
              <a:gd name="T6" fmla="*/ 83 w 127"/>
              <a:gd name="T7" fmla="*/ 6 h 130"/>
              <a:gd name="T8" fmla="*/ 77 w 127"/>
              <a:gd name="T9" fmla="*/ 0 h 130"/>
              <a:gd name="T10" fmla="*/ 51 w 127"/>
              <a:gd name="T11" fmla="*/ 0 h 130"/>
              <a:gd name="T12" fmla="*/ 44 w 127"/>
              <a:gd name="T13" fmla="*/ 6 h 130"/>
              <a:gd name="T14" fmla="*/ 49 w 127"/>
              <a:gd name="T15" fmla="*/ 13 h 130"/>
              <a:gd name="T16" fmla="*/ 49 w 127"/>
              <a:gd name="T17" fmla="*/ 52 h 130"/>
              <a:gd name="T18" fmla="*/ 10 w 127"/>
              <a:gd name="T19" fmla="*/ 106 h 130"/>
              <a:gd name="T20" fmla="*/ 21 w 127"/>
              <a:gd name="T21" fmla="*/ 130 h 130"/>
              <a:gd name="T22" fmla="*/ 106 w 127"/>
              <a:gd name="T23" fmla="*/ 130 h 130"/>
              <a:gd name="T24" fmla="*/ 118 w 127"/>
              <a:gd name="T25" fmla="*/ 106 h 130"/>
              <a:gd name="T26" fmla="*/ 98 w 127"/>
              <a:gd name="T27" fmla="*/ 124 h 130"/>
              <a:gd name="T28" fmla="*/ 30 w 127"/>
              <a:gd name="T29" fmla="*/ 124 h 130"/>
              <a:gd name="T30" fmla="*/ 21 w 127"/>
              <a:gd name="T31" fmla="*/ 105 h 130"/>
              <a:gd name="T32" fmla="*/ 38 w 127"/>
              <a:gd name="T33" fmla="*/ 81 h 130"/>
              <a:gd name="T34" fmla="*/ 90 w 127"/>
              <a:gd name="T35" fmla="*/ 81 h 130"/>
              <a:gd name="T36" fmla="*/ 107 w 127"/>
              <a:gd name="T37" fmla="*/ 105 h 130"/>
              <a:gd name="T38" fmla="*/ 98 w 127"/>
              <a:gd name="T39" fmla="*/ 124 h 130"/>
              <a:gd name="T40" fmla="*/ 80 w 127"/>
              <a:gd name="T41" fmla="*/ 89 h 130"/>
              <a:gd name="T42" fmla="*/ 48 w 127"/>
              <a:gd name="T43" fmla="*/ 89 h 130"/>
              <a:gd name="T44" fmla="*/ 37 w 127"/>
              <a:gd name="T45" fmla="*/ 104 h 130"/>
              <a:gd name="T46" fmla="*/ 43 w 127"/>
              <a:gd name="T47" fmla="*/ 116 h 130"/>
              <a:gd name="T48" fmla="*/ 85 w 127"/>
              <a:gd name="T49" fmla="*/ 116 h 130"/>
              <a:gd name="T50" fmla="*/ 91 w 127"/>
              <a:gd name="T51" fmla="*/ 104 h 130"/>
              <a:gd name="T52" fmla="*/ 80 w 127"/>
              <a:gd name="T53" fmla="*/ 8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7" h="130">
                <a:moveTo>
                  <a:pt x="118" y="106"/>
                </a:moveTo>
                <a:cubicBezTo>
                  <a:pt x="105" y="87"/>
                  <a:pt x="80" y="55"/>
                  <a:pt x="78" y="52"/>
                </a:cubicBezTo>
                <a:cubicBezTo>
                  <a:pt x="78" y="13"/>
                  <a:pt x="78" y="13"/>
                  <a:pt x="78" y="13"/>
                </a:cubicBezTo>
                <a:cubicBezTo>
                  <a:pt x="81" y="12"/>
                  <a:pt x="83" y="9"/>
                  <a:pt x="83" y="6"/>
                </a:cubicBezTo>
                <a:cubicBezTo>
                  <a:pt x="83" y="3"/>
                  <a:pt x="80" y="0"/>
                  <a:pt x="77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47" y="0"/>
                  <a:pt x="44" y="3"/>
                  <a:pt x="44" y="6"/>
                </a:cubicBezTo>
                <a:cubicBezTo>
                  <a:pt x="44" y="9"/>
                  <a:pt x="46" y="12"/>
                  <a:pt x="49" y="13"/>
                </a:cubicBezTo>
                <a:cubicBezTo>
                  <a:pt x="49" y="52"/>
                  <a:pt x="49" y="52"/>
                  <a:pt x="49" y="52"/>
                </a:cubicBezTo>
                <a:cubicBezTo>
                  <a:pt x="48" y="55"/>
                  <a:pt x="23" y="87"/>
                  <a:pt x="10" y="106"/>
                </a:cubicBezTo>
                <a:cubicBezTo>
                  <a:pt x="0" y="121"/>
                  <a:pt x="10" y="130"/>
                  <a:pt x="21" y="130"/>
                </a:cubicBezTo>
                <a:cubicBezTo>
                  <a:pt x="106" y="130"/>
                  <a:pt x="106" y="130"/>
                  <a:pt x="106" y="130"/>
                </a:cubicBezTo>
                <a:cubicBezTo>
                  <a:pt x="118" y="130"/>
                  <a:pt x="127" y="121"/>
                  <a:pt x="118" y="106"/>
                </a:cubicBezTo>
                <a:close/>
                <a:moveTo>
                  <a:pt x="98" y="124"/>
                </a:moveTo>
                <a:cubicBezTo>
                  <a:pt x="30" y="124"/>
                  <a:pt x="30" y="124"/>
                  <a:pt x="30" y="124"/>
                </a:cubicBezTo>
                <a:cubicBezTo>
                  <a:pt x="21" y="124"/>
                  <a:pt x="13" y="117"/>
                  <a:pt x="21" y="105"/>
                </a:cubicBezTo>
                <a:cubicBezTo>
                  <a:pt x="25" y="98"/>
                  <a:pt x="32" y="89"/>
                  <a:pt x="38" y="81"/>
                </a:cubicBezTo>
                <a:cubicBezTo>
                  <a:pt x="90" y="81"/>
                  <a:pt x="90" y="81"/>
                  <a:pt x="90" y="81"/>
                </a:cubicBezTo>
                <a:cubicBezTo>
                  <a:pt x="96" y="89"/>
                  <a:pt x="102" y="98"/>
                  <a:pt x="107" y="105"/>
                </a:cubicBezTo>
                <a:cubicBezTo>
                  <a:pt x="115" y="117"/>
                  <a:pt x="107" y="124"/>
                  <a:pt x="98" y="124"/>
                </a:cubicBezTo>
                <a:close/>
                <a:moveTo>
                  <a:pt x="80" y="89"/>
                </a:moveTo>
                <a:cubicBezTo>
                  <a:pt x="48" y="89"/>
                  <a:pt x="48" y="89"/>
                  <a:pt x="48" y="89"/>
                </a:cubicBezTo>
                <a:cubicBezTo>
                  <a:pt x="44" y="94"/>
                  <a:pt x="40" y="100"/>
                  <a:pt x="37" y="104"/>
                </a:cubicBezTo>
                <a:cubicBezTo>
                  <a:pt x="32" y="111"/>
                  <a:pt x="37" y="116"/>
                  <a:pt x="43" y="116"/>
                </a:cubicBezTo>
                <a:cubicBezTo>
                  <a:pt x="85" y="116"/>
                  <a:pt x="85" y="116"/>
                  <a:pt x="85" y="116"/>
                </a:cubicBezTo>
                <a:cubicBezTo>
                  <a:pt x="91" y="116"/>
                  <a:pt x="95" y="111"/>
                  <a:pt x="91" y="104"/>
                </a:cubicBezTo>
                <a:cubicBezTo>
                  <a:pt x="88" y="100"/>
                  <a:pt x="84" y="94"/>
                  <a:pt x="80" y="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" name="Rectangle 6">
            <a:extLst>
              <a:ext uri="{FF2B5EF4-FFF2-40B4-BE49-F238E27FC236}">
                <a16:creationId xmlns:a16="http://schemas.microsoft.com/office/drawing/2014/main" id="{B473706D-E2AF-4326-A79F-375D21A273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2363" y="0"/>
            <a:ext cx="4760912" cy="686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64FE31F-ED5A-4B6C-93F1-7B972772386D}"/>
              </a:ext>
            </a:extLst>
          </p:cNvPr>
          <p:cNvSpPr/>
          <p:nvPr/>
        </p:nvSpPr>
        <p:spPr>
          <a:xfrm>
            <a:off x="729999" y="1540808"/>
            <a:ext cx="4945062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AF2AE6F7-82CA-49CE-9AE0-A99BF04CEEBB}"/>
              </a:ext>
            </a:extLst>
          </p:cNvPr>
          <p:cNvGrpSpPr/>
          <p:nvPr/>
        </p:nvGrpSpPr>
        <p:grpSpPr>
          <a:xfrm>
            <a:off x="729999" y="5538334"/>
            <a:ext cx="2851150" cy="842963"/>
            <a:chOff x="-21197888" y="2625725"/>
            <a:chExt cx="2851150" cy="842963"/>
          </a:xfrm>
        </p:grpSpPr>
        <p:sp>
          <p:nvSpPr>
            <p:cNvPr id="58" name="Freeform 12">
              <a:extLst>
                <a:ext uri="{FF2B5EF4-FFF2-40B4-BE49-F238E27FC236}">
                  <a16:creationId xmlns:a16="http://schemas.microsoft.com/office/drawing/2014/main" id="{5AE7A41B-BE19-4DA2-A98E-B6CA70392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934363" y="3176588"/>
              <a:ext cx="573088" cy="285750"/>
            </a:xfrm>
            <a:custGeom>
              <a:avLst/>
              <a:gdLst>
                <a:gd name="T0" fmla="*/ 243 w 361"/>
                <a:gd name="T1" fmla="*/ 63 h 180"/>
                <a:gd name="T2" fmla="*/ 180 w 361"/>
                <a:gd name="T3" fmla="*/ 0 h 180"/>
                <a:gd name="T4" fmla="*/ 0 w 361"/>
                <a:gd name="T5" fmla="*/ 180 h 180"/>
                <a:gd name="T6" fmla="*/ 361 w 361"/>
                <a:gd name="T7" fmla="*/ 180 h 180"/>
                <a:gd name="T8" fmla="*/ 243 w 361"/>
                <a:gd name="T9" fmla="*/ 63 h 180"/>
                <a:gd name="T10" fmla="*/ 243 w 361"/>
                <a:gd name="T11" fmla="*/ 63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1" h="180">
                  <a:moveTo>
                    <a:pt x="243" y="63"/>
                  </a:moveTo>
                  <a:lnTo>
                    <a:pt x="180" y="0"/>
                  </a:lnTo>
                  <a:lnTo>
                    <a:pt x="0" y="180"/>
                  </a:lnTo>
                  <a:lnTo>
                    <a:pt x="361" y="180"/>
                  </a:lnTo>
                  <a:lnTo>
                    <a:pt x="243" y="63"/>
                  </a:lnTo>
                  <a:lnTo>
                    <a:pt x="243" y="63"/>
                  </a:lnTo>
                  <a:close/>
                </a:path>
              </a:pathLst>
            </a:custGeom>
            <a:solidFill>
              <a:srgbClr val="4CB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3">
              <a:extLst>
                <a:ext uri="{FF2B5EF4-FFF2-40B4-BE49-F238E27FC236}">
                  <a16:creationId xmlns:a16="http://schemas.microsoft.com/office/drawing/2014/main" id="{44B00F3C-57D8-49D6-BC9F-D0AC6558C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197888" y="2625725"/>
              <a:ext cx="288925" cy="574675"/>
            </a:xfrm>
            <a:custGeom>
              <a:avLst/>
              <a:gdLst>
                <a:gd name="T0" fmla="*/ 118 w 182"/>
                <a:gd name="T1" fmla="*/ 117 h 362"/>
                <a:gd name="T2" fmla="*/ 0 w 182"/>
                <a:gd name="T3" fmla="*/ 0 h 362"/>
                <a:gd name="T4" fmla="*/ 0 w 182"/>
                <a:gd name="T5" fmla="*/ 0 h 362"/>
                <a:gd name="T6" fmla="*/ 0 w 182"/>
                <a:gd name="T7" fmla="*/ 362 h 362"/>
                <a:gd name="T8" fmla="*/ 182 w 182"/>
                <a:gd name="T9" fmla="*/ 180 h 362"/>
                <a:gd name="T10" fmla="*/ 118 w 182"/>
                <a:gd name="T11" fmla="*/ 117 h 362"/>
                <a:gd name="T12" fmla="*/ 118 w 182"/>
                <a:gd name="T13" fmla="*/ 117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2" h="362">
                  <a:moveTo>
                    <a:pt x="118" y="117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362"/>
                  </a:lnTo>
                  <a:lnTo>
                    <a:pt x="182" y="180"/>
                  </a:lnTo>
                  <a:lnTo>
                    <a:pt x="118" y="117"/>
                  </a:lnTo>
                  <a:lnTo>
                    <a:pt x="118" y="117"/>
                  </a:lnTo>
                  <a:close/>
                </a:path>
              </a:pathLst>
            </a:custGeom>
            <a:solidFill>
              <a:srgbClr val="00A8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4">
              <a:extLst>
                <a:ext uri="{FF2B5EF4-FFF2-40B4-BE49-F238E27FC236}">
                  <a16:creationId xmlns:a16="http://schemas.microsoft.com/office/drawing/2014/main" id="{397BEA01-94AB-49E1-81B1-8891084CC6A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197888" y="2625725"/>
              <a:ext cx="836613" cy="185738"/>
            </a:xfrm>
            <a:custGeom>
              <a:avLst/>
              <a:gdLst>
                <a:gd name="T0" fmla="*/ 527 w 527"/>
                <a:gd name="T1" fmla="*/ 0 h 117"/>
                <a:gd name="T2" fmla="*/ 0 w 527"/>
                <a:gd name="T3" fmla="*/ 0 h 117"/>
                <a:gd name="T4" fmla="*/ 118 w 527"/>
                <a:gd name="T5" fmla="*/ 117 h 117"/>
                <a:gd name="T6" fmla="*/ 409 w 527"/>
                <a:gd name="T7" fmla="*/ 117 h 117"/>
                <a:gd name="T8" fmla="*/ 527 w 527"/>
                <a:gd name="T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7" h="117">
                  <a:moveTo>
                    <a:pt x="527" y="0"/>
                  </a:moveTo>
                  <a:lnTo>
                    <a:pt x="0" y="0"/>
                  </a:lnTo>
                  <a:lnTo>
                    <a:pt x="118" y="117"/>
                  </a:lnTo>
                  <a:lnTo>
                    <a:pt x="409" y="117"/>
                  </a:lnTo>
                  <a:lnTo>
                    <a:pt x="527" y="0"/>
                  </a:lnTo>
                  <a:close/>
                </a:path>
              </a:pathLst>
            </a:custGeom>
            <a:solidFill>
              <a:srgbClr val="126E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5">
              <a:extLst>
                <a:ext uri="{FF2B5EF4-FFF2-40B4-BE49-F238E27FC236}">
                  <a16:creationId xmlns:a16="http://schemas.microsoft.com/office/drawing/2014/main" id="{0E564301-2650-4127-B45E-C73A1C762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548601" y="2625725"/>
              <a:ext cx="187325" cy="836613"/>
            </a:xfrm>
            <a:custGeom>
              <a:avLst/>
              <a:gdLst>
                <a:gd name="T0" fmla="*/ 0 w 118"/>
                <a:gd name="T1" fmla="*/ 117 h 527"/>
                <a:gd name="T2" fmla="*/ 0 w 118"/>
                <a:gd name="T3" fmla="*/ 410 h 527"/>
                <a:gd name="T4" fmla="*/ 118 w 118"/>
                <a:gd name="T5" fmla="*/ 527 h 527"/>
                <a:gd name="T6" fmla="*/ 118 w 118"/>
                <a:gd name="T7" fmla="*/ 0 h 527"/>
                <a:gd name="T8" fmla="*/ 0 w 118"/>
                <a:gd name="T9" fmla="*/ 11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527">
                  <a:moveTo>
                    <a:pt x="0" y="117"/>
                  </a:moveTo>
                  <a:lnTo>
                    <a:pt x="0" y="410"/>
                  </a:lnTo>
                  <a:lnTo>
                    <a:pt x="118" y="527"/>
                  </a:lnTo>
                  <a:lnTo>
                    <a:pt x="118" y="0"/>
                  </a:lnTo>
                  <a:lnTo>
                    <a:pt x="0" y="117"/>
                  </a:lnTo>
                  <a:close/>
                </a:path>
              </a:pathLst>
            </a:custGeom>
            <a:solidFill>
              <a:srgbClr val="0081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6">
              <a:extLst>
                <a:ext uri="{FF2B5EF4-FFF2-40B4-BE49-F238E27FC236}">
                  <a16:creationId xmlns:a16="http://schemas.microsoft.com/office/drawing/2014/main" id="{A2A5A9C5-A1D5-4F7D-8A58-695CEE522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197888" y="2625725"/>
              <a:ext cx="279400" cy="185738"/>
            </a:xfrm>
            <a:custGeom>
              <a:avLst/>
              <a:gdLst>
                <a:gd name="T0" fmla="*/ 0 w 176"/>
                <a:gd name="T1" fmla="*/ 0 h 117"/>
                <a:gd name="T2" fmla="*/ 118 w 176"/>
                <a:gd name="T3" fmla="*/ 117 h 117"/>
                <a:gd name="T4" fmla="*/ 176 w 176"/>
                <a:gd name="T5" fmla="*/ 117 h 117"/>
                <a:gd name="T6" fmla="*/ 59 w 176"/>
                <a:gd name="T7" fmla="*/ 0 h 117"/>
                <a:gd name="T8" fmla="*/ 0 w 176"/>
                <a:gd name="T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117">
                  <a:moveTo>
                    <a:pt x="0" y="0"/>
                  </a:moveTo>
                  <a:lnTo>
                    <a:pt x="118" y="117"/>
                  </a:lnTo>
                  <a:lnTo>
                    <a:pt x="176" y="117"/>
                  </a:lnTo>
                  <a:lnTo>
                    <a:pt x="5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5C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7">
              <a:extLst>
                <a:ext uri="{FF2B5EF4-FFF2-40B4-BE49-F238E27FC236}">
                  <a16:creationId xmlns:a16="http://schemas.microsoft.com/office/drawing/2014/main" id="{56E0DB5F-20F5-4BC8-B006-91929CD3F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548601" y="3182938"/>
              <a:ext cx="187325" cy="279400"/>
            </a:xfrm>
            <a:custGeom>
              <a:avLst/>
              <a:gdLst>
                <a:gd name="T0" fmla="*/ 0 w 118"/>
                <a:gd name="T1" fmla="*/ 0 h 176"/>
                <a:gd name="T2" fmla="*/ 0 w 118"/>
                <a:gd name="T3" fmla="*/ 59 h 176"/>
                <a:gd name="T4" fmla="*/ 118 w 118"/>
                <a:gd name="T5" fmla="*/ 176 h 176"/>
                <a:gd name="T6" fmla="*/ 118 w 118"/>
                <a:gd name="T7" fmla="*/ 119 h 176"/>
                <a:gd name="T8" fmla="*/ 0 w 118"/>
                <a:gd name="T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76">
                  <a:moveTo>
                    <a:pt x="0" y="0"/>
                  </a:moveTo>
                  <a:lnTo>
                    <a:pt x="0" y="59"/>
                  </a:lnTo>
                  <a:lnTo>
                    <a:pt x="118" y="176"/>
                  </a:lnTo>
                  <a:lnTo>
                    <a:pt x="118" y="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8">
              <a:extLst>
                <a:ext uri="{FF2B5EF4-FFF2-40B4-BE49-F238E27FC236}">
                  <a16:creationId xmlns:a16="http://schemas.microsoft.com/office/drawing/2014/main" id="{9B110E50-BBD1-4B22-BCCE-C773C58A1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232688" y="2997200"/>
              <a:ext cx="290513" cy="306388"/>
            </a:xfrm>
            <a:custGeom>
              <a:avLst/>
              <a:gdLst>
                <a:gd name="T0" fmla="*/ 76 w 96"/>
                <a:gd name="T1" fmla="*/ 66 h 101"/>
                <a:gd name="T2" fmla="*/ 70 w 96"/>
                <a:gd name="T3" fmla="*/ 53 h 101"/>
                <a:gd name="T4" fmla="*/ 66 w 96"/>
                <a:gd name="T5" fmla="*/ 53 h 101"/>
                <a:gd name="T6" fmla="*/ 64 w 96"/>
                <a:gd name="T7" fmla="*/ 52 h 101"/>
                <a:gd name="T8" fmla="*/ 67 w 96"/>
                <a:gd name="T9" fmla="*/ 51 h 101"/>
                <a:gd name="T10" fmla="*/ 81 w 96"/>
                <a:gd name="T11" fmla="*/ 51 h 101"/>
                <a:gd name="T12" fmla="*/ 94 w 96"/>
                <a:gd name="T13" fmla="*/ 51 h 101"/>
                <a:gd name="T14" fmla="*/ 96 w 96"/>
                <a:gd name="T15" fmla="*/ 52 h 101"/>
                <a:gd name="T16" fmla="*/ 95 w 96"/>
                <a:gd name="T17" fmla="*/ 53 h 101"/>
                <a:gd name="T18" fmla="*/ 92 w 96"/>
                <a:gd name="T19" fmla="*/ 53 h 101"/>
                <a:gd name="T20" fmla="*/ 87 w 96"/>
                <a:gd name="T21" fmla="*/ 60 h 101"/>
                <a:gd name="T22" fmla="*/ 87 w 96"/>
                <a:gd name="T23" fmla="*/ 74 h 101"/>
                <a:gd name="T24" fmla="*/ 87 w 96"/>
                <a:gd name="T25" fmla="*/ 88 h 101"/>
                <a:gd name="T26" fmla="*/ 85 w 96"/>
                <a:gd name="T27" fmla="*/ 95 h 101"/>
                <a:gd name="T28" fmla="*/ 58 w 96"/>
                <a:gd name="T29" fmla="*/ 101 h 101"/>
                <a:gd name="T30" fmla="*/ 15 w 96"/>
                <a:gd name="T31" fmla="*/ 87 h 101"/>
                <a:gd name="T32" fmla="*/ 0 w 96"/>
                <a:gd name="T33" fmla="*/ 50 h 101"/>
                <a:gd name="T34" fmla="*/ 21 w 96"/>
                <a:gd name="T35" fmla="*/ 8 h 101"/>
                <a:gd name="T36" fmla="*/ 56 w 96"/>
                <a:gd name="T37" fmla="*/ 0 h 101"/>
                <a:gd name="T38" fmla="*/ 75 w 96"/>
                <a:gd name="T39" fmla="*/ 2 h 101"/>
                <a:gd name="T40" fmla="*/ 86 w 96"/>
                <a:gd name="T41" fmla="*/ 3 h 101"/>
                <a:gd name="T42" fmla="*/ 87 w 96"/>
                <a:gd name="T43" fmla="*/ 4 h 101"/>
                <a:gd name="T44" fmla="*/ 86 w 96"/>
                <a:gd name="T45" fmla="*/ 23 h 101"/>
                <a:gd name="T46" fmla="*/ 85 w 96"/>
                <a:gd name="T47" fmla="*/ 25 h 101"/>
                <a:gd name="T48" fmla="*/ 84 w 96"/>
                <a:gd name="T49" fmla="*/ 23 h 101"/>
                <a:gd name="T50" fmla="*/ 82 w 96"/>
                <a:gd name="T51" fmla="*/ 15 h 101"/>
                <a:gd name="T52" fmla="*/ 51 w 96"/>
                <a:gd name="T53" fmla="*/ 4 h 101"/>
                <a:gd name="T54" fmla="*/ 24 w 96"/>
                <a:gd name="T55" fmla="*/ 13 h 101"/>
                <a:gd name="T56" fmla="*/ 11 w 96"/>
                <a:gd name="T57" fmla="*/ 46 h 101"/>
                <a:gd name="T58" fmla="*/ 25 w 96"/>
                <a:gd name="T59" fmla="*/ 82 h 101"/>
                <a:gd name="T60" fmla="*/ 58 w 96"/>
                <a:gd name="T61" fmla="*/ 96 h 101"/>
                <a:gd name="T62" fmla="*/ 73 w 96"/>
                <a:gd name="T63" fmla="*/ 93 h 101"/>
                <a:gd name="T64" fmla="*/ 76 w 96"/>
                <a:gd name="T65" fmla="*/ 88 h 101"/>
                <a:gd name="T66" fmla="*/ 76 w 96"/>
                <a:gd name="T67" fmla="*/ 6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6" h="101">
                  <a:moveTo>
                    <a:pt x="76" y="66"/>
                  </a:moveTo>
                  <a:cubicBezTo>
                    <a:pt x="76" y="56"/>
                    <a:pt x="75" y="54"/>
                    <a:pt x="70" y="53"/>
                  </a:cubicBezTo>
                  <a:cubicBezTo>
                    <a:pt x="69" y="53"/>
                    <a:pt x="67" y="53"/>
                    <a:pt x="66" y="53"/>
                  </a:cubicBezTo>
                  <a:cubicBezTo>
                    <a:pt x="65" y="53"/>
                    <a:pt x="64" y="52"/>
                    <a:pt x="64" y="52"/>
                  </a:cubicBezTo>
                  <a:cubicBezTo>
                    <a:pt x="64" y="51"/>
                    <a:pt x="65" y="51"/>
                    <a:pt x="67" y="51"/>
                  </a:cubicBezTo>
                  <a:cubicBezTo>
                    <a:pt x="72" y="51"/>
                    <a:pt x="81" y="51"/>
                    <a:pt x="81" y="51"/>
                  </a:cubicBezTo>
                  <a:cubicBezTo>
                    <a:pt x="82" y="51"/>
                    <a:pt x="90" y="51"/>
                    <a:pt x="94" y="51"/>
                  </a:cubicBezTo>
                  <a:cubicBezTo>
                    <a:pt x="95" y="51"/>
                    <a:pt x="96" y="51"/>
                    <a:pt x="96" y="52"/>
                  </a:cubicBezTo>
                  <a:cubicBezTo>
                    <a:pt x="96" y="52"/>
                    <a:pt x="95" y="53"/>
                    <a:pt x="95" y="53"/>
                  </a:cubicBezTo>
                  <a:cubicBezTo>
                    <a:pt x="94" y="53"/>
                    <a:pt x="93" y="53"/>
                    <a:pt x="92" y="53"/>
                  </a:cubicBezTo>
                  <a:cubicBezTo>
                    <a:pt x="88" y="54"/>
                    <a:pt x="87" y="56"/>
                    <a:pt x="87" y="60"/>
                  </a:cubicBezTo>
                  <a:cubicBezTo>
                    <a:pt x="87" y="64"/>
                    <a:pt x="87" y="68"/>
                    <a:pt x="87" y="74"/>
                  </a:cubicBezTo>
                  <a:cubicBezTo>
                    <a:pt x="87" y="88"/>
                    <a:pt x="87" y="88"/>
                    <a:pt x="87" y="88"/>
                  </a:cubicBezTo>
                  <a:cubicBezTo>
                    <a:pt x="87" y="94"/>
                    <a:pt x="86" y="94"/>
                    <a:pt x="85" y="95"/>
                  </a:cubicBezTo>
                  <a:cubicBezTo>
                    <a:pt x="77" y="100"/>
                    <a:pt x="65" y="101"/>
                    <a:pt x="58" y="101"/>
                  </a:cubicBezTo>
                  <a:cubicBezTo>
                    <a:pt x="48" y="101"/>
                    <a:pt x="29" y="100"/>
                    <a:pt x="15" y="87"/>
                  </a:cubicBezTo>
                  <a:cubicBezTo>
                    <a:pt x="7" y="80"/>
                    <a:pt x="0" y="67"/>
                    <a:pt x="0" y="50"/>
                  </a:cubicBezTo>
                  <a:cubicBezTo>
                    <a:pt x="0" y="30"/>
                    <a:pt x="10" y="15"/>
                    <a:pt x="21" y="8"/>
                  </a:cubicBezTo>
                  <a:cubicBezTo>
                    <a:pt x="33" y="1"/>
                    <a:pt x="46" y="0"/>
                    <a:pt x="56" y="0"/>
                  </a:cubicBezTo>
                  <a:cubicBezTo>
                    <a:pt x="64" y="0"/>
                    <a:pt x="73" y="1"/>
                    <a:pt x="75" y="2"/>
                  </a:cubicBezTo>
                  <a:cubicBezTo>
                    <a:pt x="78" y="3"/>
                    <a:pt x="83" y="3"/>
                    <a:pt x="86" y="3"/>
                  </a:cubicBezTo>
                  <a:cubicBezTo>
                    <a:pt x="87" y="3"/>
                    <a:pt x="87" y="4"/>
                    <a:pt x="87" y="4"/>
                  </a:cubicBezTo>
                  <a:cubicBezTo>
                    <a:pt x="87" y="6"/>
                    <a:pt x="86" y="10"/>
                    <a:pt x="86" y="23"/>
                  </a:cubicBezTo>
                  <a:cubicBezTo>
                    <a:pt x="86" y="25"/>
                    <a:pt x="86" y="25"/>
                    <a:pt x="85" y="25"/>
                  </a:cubicBezTo>
                  <a:cubicBezTo>
                    <a:pt x="85" y="25"/>
                    <a:pt x="85" y="25"/>
                    <a:pt x="84" y="23"/>
                  </a:cubicBezTo>
                  <a:cubicBezTo>
                    <a:pt x="84" y="22"/>
                    <a:pt x="84" y="18"/>
                    <a:pt x="82" y="15"/>
                  </a:cubicBezTo>
                  <a:cubicBezTo>
                    <a:pt x="78" y="10"/>
                    <a:pt x="68" y="4"/>
                    <a:pt x="51" y="4"/>
                  </a:cubicBezTo>
                  <a:cubicBezTo>
                    <a:pt x="43" y="4"/>
                    <a:pt x="33" y="5"/>
                    <a:pt x="24" y="13"/>
                  </a:cubicBezTo>
                  <a:cubicBezTo>
                    <a:pt x="16" y="19"/>
                    <a:pt x="11" y="31"/>
                    <a:pt x="11" y="46"/>
                  </a:cubicBezTo>
                  <a:cubicBezTo>
                    <a:pt x="11" y="64"/>
                    <a:pt x="20" y="77"/>
                    <a:pt x="25" y="82"/>
                  </a:cubicBezTo>
                  <a:cubicBezTo>
                    <a:pt x="35" y="92"/>
                    <a:pt x="47" y="96"/>
                    <a:pt x="58" y="96"/>
                  </a:cubicBezTo>
                  <a:cubicBezTo>
                    <a:pt x="63" y="96"/>
                    <a:pt x="70" y="95"/>
                    <a:pt x="73" y="93"/>
                  </a:cubicBezTo>
                  <a:cubicBezTo>
                    <a:pt x="75" y="92"/>
                    <a:pt x="76" y="90"/>
                    <a:pt x="76" y="88"/>
                  </a:cubicBezTo>
                  <a:lnTo>
                    <a:pt x="76" y="66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9">
              <a:extLst>
                <a:ext uri="{FF2B5EF4-FFF2-40B4-BE49-F238E27FC236}">
                  <a16:creationId xmlns:a16="http://schemas.microsoft.com/office/drawing/2014/main" id="{D3525472-02C3-4945-821F-E6E579733B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9924713" y="3043238"/>
              <a:ext cx="273050" cy="260350"/>
            </a:xfrm>
            <a:custGeom>
              <a:avLst/>
              <a:gdLst>
                <a:gd name="T0" fmla="*/ 45 w 90"/>
                <a:gd name="T1" fmla="*/ 0 h 86"/>
                <a:gd name="T2" fmla="*/ 90 w 90"/>
                <a:gd name="T3" fmla="*/ 41 h 86"/>
                <a:gd name="T4" fmla="*/ 45 w 90"/>
                <a:gd name="T5" fmla="*/ 86 h 86"/>
                <a:gd name="T6" fmla="*/ 0 w 90"/>
                <a:gd name="T7" fmla="*/ 42 h 86"/>
                <a:gd name="T8" fmla="*/ 45 w 90"/>
                <a:gd name="T9" fmla="*/ 0 h 86"/>
                <a:gd name="T10" fmla="*/ 48 w 90"/>
                <a:gd name="T11" fmla="*/ 81 h 86"/>
                <a:gd name="T12" fmla="*/ 79 w 90"/>
                <a:gd name="T13" fmla="*/ 44 h 86"/>
                <a:gd name="T14" fmla="*/ 45 w 90"/>
                <a:gd name="T15" fmla="*/ 4 h 86"/>
                <a:gd name="T16" fmla="*/ 12 w 90"/>
                <a:gd name="T17" fmla="*/ 40 h 86"/>
                <a:gd name="T18" fmla="*/ 48 w 90"/>
                <a:gd name="T19" fmla="*/ 8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86">
                  <a:moveTo>
                    <a:pt x="45" y="0"/>
                  </a:moveTo>
                  <a:cubicBezTo>
                    <a:pt x="71" y="0"/>
                    <a:pt x="90" y="15"/>
                    <a:pt x="90" y="41"/>
                  </a:cubicBezTo>
                  <a:cubicBezTo>
                    <a:pt x="90" y="65"/>
                    <a:pt x="72" y="86"/>
                    <a:pt x="45" y="86"/>
                  </a:cubicBezTo>
                  <a:cubicBezTo>
                    <a:pt x="13" y="86"/>
                    <a:pt x="0" y="62"/>
                    <a:pt x="0" y="42"/>
                  </a:cubicBezTo>
                  <a:cubicBezTo>
                    <a:pt x="0" y="25"/>
                    <a:pt x="14" y="0"/>
                    <a:pt x="45" y="0"/>
                  </a:cubicBezTo>
                  <a:close/>
                  <a:moveTo>
                    <a:pt x="48" y="81"/>
                  </a:moveTo>
                  <a:cubicBezTo>
                    <a:pt x="58" y="81"/>
                    <a:pt x="79" y="76"/>
                    <a:pt x="79" y="44"/>
                  </a:cubicBezTo>
                  <a:cubicBezTo>
                    <a:pt x="79" y="18"/>
                    <a:pt x="63" y="4"/>
                    <a:pt x="45" y="4"/>
                  </a:cubicBezTo>
                  <a:cubicBezTo>
                    <a:pt x="26" y="4"/>
                    <a:pt x="12" y="16"/>
                    <a:pt x="12" y="40"/>
                  </a:cubicBezTo>
                  <a:cubicBezTo>
                    <a:pt x="12" y="65"/>
                    <a:pt x="27" y="81"/>
                    <a:pt x="48" y="81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0">
              <a:extLst>
                <a:ext uri="{FF2B5EF4-FFF2-40B4-BE49-F238E27FC236}">
                  <a16:creationId xmlns:a16="http://schemas.microsoft.com/office/drawing/2014/main" id="{FB96A2F1-D659-4DF5-9EBC-7275BE1C6D7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626263" y="3044825"/>
              <a:ext cx="87313" cy="254000"/>
            </a:xfrm>
            <a:custGeom>
              <a:avLst/>
              <a:gdLst>
                <a:gd name="T0" fmla="*/ 19 w 29"/>
                <a:gd name="T1" fmla="*/ 51 h 83"/>
                <a:gd name="T2" fmla="*/ 19 w 29"/>
                <a:gd name="T3" fmla="*/ 75 h 83"/>
                <a:gd name="T4" fmla="*/ 23 w 29"/>
                <a:gd name="T5" fmla="*/ 81 h 83"/>
                <a:gd name="T6" fmla="*/ 28 w 29"/>
                <a:gd name="T7" fmla="*/ 81 h 83"/>
                <a:gd name="T8" fmla="*/ 29 w 29"/>
                <a:gd name="T9" fmla="*/ 82 h 83"/>
                <a:gd name="T10" fmla="*/ 28 w 29"/>
                <a:gd name="T11" fmla="*/ 83 h 83"/>
                <a:gd name="T12" fmla="*/ 13 w 29"/>
                <a:gd name="T13" fmla="*/ 83 h 83"/>
                <a:gd name="T14" fmla="*/ 2 w 29"/>
                <a:gd name="T15" fmla="*/ 83 h 83"/>
                <a:gd name="T16" fmla="*/ 0 w 29"/>
                <a:gd name="T17" fmla="*/ 82 h 83"/>
                <a:gd name="T18" fmla="*/ 1 w 29"/>
                <a:gd name="T19" fmla="*/ 81 h 83"/>
                <a:gd name="T20" fmla="*/ 5 w 29"/>
                <a:gd name="T21" fmla="*/ 81 h 83"/>
                <a:gd name="T22" fmla="*/ 8 w 29"/>
                <a:gd name="T23" fmla="*/ 75 h 83"/>
                <a:gd name="T24" fmla="*/ 8 w 29"/>
                <a:gd name="T25" fmla="*/ 51 h 83"/>
                <a:gd name="T26" fmla="*/ 8 w 29"/>
                <a:gd name="T27" fmla="*/ 32 h 83"/>
                <a:gd name="T28" fmla="*/ 8 w 29"/>
                <a:gd name="T29" fmla="*/ 8 h 83"/>
                <a:gd name="T30" fmla="*/ 4 w 29"/>
                <a:gd name="T31" fmla="*/ 2 h 83"/>
                <a:gd name="T32" fmla="*/ 1 w 29"/>
                <a:gd name="T33" fmla="*/ 2 h 83"/>
                <a:gd name="T34" fmla="*/ 0 w 29"/>
                <a:gd name="T35" fmla="*/ 1 h 83"/>
                <a:gd name="T36" fmla="*/ 2 w 29"/>
                <a:gd name="T37" fmla="*/ 0 h 83"/>
                <a:gd name="T38" fmla="*/ 13 w 29"/>
                <a:gd name="T39" fmla="*/ 0 h 83"/>
                <a:gd name="T40" fmla="*/ 25 w 29"/>
                <a:gd name="T41" fmla="*/ 0 h 83"/>
                <a:gd name="T42" fmla="*/ 26 w 29"/>
                <a:gd name="T43" fmla="*/ 1 h 83"/>
                <a:gd name="T44" fmla="*/ 26 w 29"/>
                <a:gd name="T45" fmla="*/ 2 h 83"/>
                <a:gd name="T46" fmla="*/ 23 w 29"/>
                <a:gd name="T47" fmla="*/ 2 h 83"/>
                <a:gd name="T48" fmla="*/ 19 w 29"/>
                <a:gd name="T49" fmla="*/ 8 h 83"/>
                <a:gd name="T50" fmla="*/ 19 w 29"/>
                <a:gd name="T51" fmla="*/ 32 h 83"/>
                <a:gd name="T52" fmla="*/ 19 w 29"/>
                <a:gd name="T53" fmla="*/ 5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" h="83">
                  <a:moveTo>
                    <a:pt x="19" y="51"/>
                  </a:moveTo>
                  <a:cubicBezTo>
                    <a:pt x="19" y="62"/>
                    <a:pt x="19" y="71"/>
                    <a:pt x="19" y="75"/>
                  </a:cubicBezTo>
                  <a:cubicBezTo>
                    <a:pt x="19" y="78"/>
                    <a:pt x="20" y="80"/>
                    <a:pt x="23" y="81"/>
                  </a:cubicBezTo>
                  <a:cubicBezTo>
                    <a:pt x="25" y="81"/>
                    <a:pt x="27" y="81"/>
                    <a:pt x="28" y="81"/>
                  </a:cubicBezTo>
                  <a:cubicBezTo>
                    <a:pt x="29" y="81"/>
                    <a:pt x="29" y="82"/>
                    <a:pt x="29" y="82"/>
                  </a:cubicBezTo>
                  <a:cubicBezTo>
                    <a:pt x="29" y="83"/>
                    <a:pt x="29" y="83"/>
                    <a:pt x="28" y="83"/>
                  </a:cubicBezTo>
                  <a:cubicBezTo>
                    <a:pt x="21" y="83"/>
                    <a:pt x="14" y="83"/>
                    <a:pt x="13" y="83"/>
                  </a:cubicBezTo>
                  <a:cubicBezTo>
                    <a:pt x="13" y="83"/>
                    <a:pt x="6" y="83"/>
                    <a:pt x="2" y="83"/>
                  </a:cubicBezTo>
                  <a:cubicBezTo>
                    <a:pt x="1" y="83"/>
                    <a:pt x="0" y="83"/>
                    <a:pt x="0" y="82"/>
                  </a:cubicBezTo>
                  <a:cubicBezTo>
                    <a:pt x="0" y="82"/>
                    <a:pt x="0" y="81"/>
                    <a:pt x="1" y="81"/>
                  </a:cubicBezTo>
                  <a:cubicBezTo>
                    <a:pt x="2" y="81"/>
                    <a:pt x="4" y="81"/>
                    <a:pt x="5" y="81"/>
                  </a:cubicBezTo>
                  <a:cubicBezTo>
                    <a:pt x="7" y="80"/>
                    <a:pt x="7" y="78"/>
                    <a:pt x="8" y="75"/>
                  </a:cubicBezTo>
                  <a:cubicBezTo>
                    <a:pt x="8" y="71"/>
                    <a:pt x="8" y="62"/>
                    <a:pt x="8" y="51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15"/>
                    <a:pt x="8" y="12"/>
                    <a:pt x="8" y="8"/>
                  </a:cubicBezTo>
                  <a:cubicBezTo>
                    <a:pt x="8" y="5"/>
                    <a:pt x="7" y="3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2" y="0"/>
                  </a:cubicBezTo>
                  <a:cubicBezTo>
                    <a:pt x="6" y="0"/>
                    <a:pt x="13" y="0"/>
                    <a:pt x="13" y="0"/>
                  </a:cubicBezTo>
                  <a:cubicBezTo>
                    <a:pt x="14" y="0"/>
                    <a:pt x="21" y="0"/>
                    <a:pt x="25" y="0"/>
                  </a:cubicBezTo>
                  <a:cubicBezTo>
                    <a:pt x="26" y="0"/>
                    <a:pt x="26" y="0"/>
                    <a:pt x="26" y="1"/>
                  </a:cubicBezTo>
                  <a:cubicBezTo>
                    <a:pt x="26" y="1"/>
                    <a:pt x="26" y="2"/>
                    <a:pt x="26" y="2"/>
                  </a:cubicBezTo>
                  <a:cubicBezTo>
                    <a:pt x="25" y="2"/>
                    <a:pt x="24" y="2"/>
                    <a:pt x="23" y="2"/>
                  </a:cubicBezTo>
                  <a:cubicBezTo>
                    <a:pt x="20" y="3"/>
                    <a:pt x="19" y="4"/>
                    <a:pt x="19" y="8"/>
                  </a:cubicBezTo>
                  <a:cubicBezTo>
                    <a:pt x="19" y="12"/>
                    <a:pt x="19" y="15"/>
                    <a:pt x="19" y="32"/>
                  </a:cubicBezTo>
                  <a:lnTo>
                    <a:pt x="19" y="51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1">
              <a:extLst>
                <a:ext uri="{FF2B5EF4-FFF2-40B4-BE49-F238E27FC236}">
                  <a16:creationId xmlns:a16="http://schemas.microsoft.com/office/drawing/2014/main" id="{9465D260-647F-48B2-98CF-FBA7CCFF071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515138" y="3043238"/>
              <a:ext cx="279400" cy="257175"/>
            </a:xfrm>
            <a:custGeom>
              <a:avLst/>
              <a:gdLst>
                <a:gd name="T0" fmla="*/ 16 w 92"/>
                <a:gd name="T1" fmla="*/ 69 h 85"/>
                <a:gd name="T2" fmla="*/ 20 w 92"/>
                <a:gd name="T3" fmla="*/ 82 h 85"/>
                <a:gd name="T4" fmla="*/ 26 w 92"/>
                <a:gd name="T5" fmla="*/ 82 h 85"/>
                <a:gd name="T6" fmla="*/ 27 w 92"/>
                <a:gd name="T7" fmla="*/ 83 h 85"/>
                <a:gd name="T8" fmla="*/ 25 w 92"/>
                <a:gd name="T9" fmla="*/ 84 h 85"/>
                <a:gd name="T10" fmla="*/ 13 w 92"/>
                <a:gd name="T11" fmla="*/ 84 h 85"/>
                <a:gd name="T12" fmla="*/ 2 w 92"/>
                <a:gd name="T13" fmla="*/ 84 h 85"/>
                <a:gd name="T14" fmla="*/ 0 w 92"/>
                <a:gd name="T15" fmla="*/ 83 h 85"/>
                <a:gd name="T16" fmla="*/ 1 w 92"/>
                <a:gd name="T17" fmla="*/ 82 h 85"/>
                <a:gd name="T18" fmla="*/ 6 w 92"/>
                <a:gd name="T19" fmla="*/ 82 h 85"/>
                <a:gd name="T20" fmla="*/ 9 w 92"/>
                <a:gd name="T21" fmla="*/ 68 h 85"/>
                <a:gd name="T22" fmla="*/ 9 w 92"/>
                <a:gd name="T23" fmla="*/ 5 h 85"/>
                <a:gd name="T24" fmla="*/ 10 w 92"/>
                <a:gd name="T25" fmla="*/ 0 h 85"/>
                <a:gd name="T26" fmla="*/ 15 w 92"/>
                <a:gd name="T27" fmla="*/ 3 h 85"/>
                <a:gd name="T28" fmla="*/ 51 w 92"/>
                <a:gd name="T29" fmla="*/ 40 h 85"/>
                <a:gd name="T30" fmla="*/ 78 w 92"/>
                <a:gd name="T31" fmla="*/ 69 h 85"/>
                <a:gd name="T32" fmla="*/ 76 w 92"/>
                <a:gd name="T33" fmla="*/ 14 h 85"/>
                <a:gd name="T34" fmla="*/ 72 w 92"/>
                <a:gd name="T35" fmla="*/ 3 h 85"/>
                <a:gd name="T36" fmla="*/ 67 w 92"/>
                <a:gd name="T37" fmla="*/ 3 h 85"/>
                <a:gd name="T38" fmla="*/ 66 w 92"/>
                <a:gd name="T39" fmla="*/ 2 h 85"/>
                <a:gd name="T40" fmla="*/ 68 w 92"/>
                <a:gd name="T41" fmla="*/ 1 h 85"/>
                <a:gd name="T42" fmla="*/ 80 w 92"/>
                <a:gd name="T43" fmla="*/ 1 h 85"/>
                <a:gd name="T44" fmla="*/ 90 w 92"/>
                <a:gd name="T45" fmla="*/ 1 h 85"/>
                <a:gd name="T46" fmla="*/ 92 w 92"/>
                <a:gd name="T47" fmla="*/ 2 h 85"/>
                <a:gd name="T48" fmla="*/ 90 w 92"/>
                <a:gd name="T49" fmla="*/ 3 h 85"/>
                <a:gd name="T50" fmla="*/ 88 w 92"/>
                <a:gd name="T51" fmla="*/ 3 h 85"/>
                <a:gd name="T52" fmla="*/ 84 w 92"/>
                <a:gd name="T53" fmla="*/ 13 h 85"/>
                <a:gd name="T54" fmla="*/ 83 w 92"/>
                <a:gd name="T55" fmla="*/ 77 h 85"/>
                <a:gd name="T56" fmla="*/ 82 w 92"/>
                <a:gd name="T57" fmla="*/ 85 h 85"/>
                <a:gd name="T58" fmla="*/ 74 w 92"/>
                <a:gd name="T59" fmla="*/ 78 h 85"/>
                <a:gd name="T60" fmla="*/ 44 w 92"/>
                <a:gd name="T61" fmla="*/ 49 h 85"/>
                <a:gd name="T62" fmla="*/ 15 w 92"/>
                <a:gd name="T63" fmla="*/ 17 h 85"/>
                <a:gd name="T64" fmla="*/ 16 w 92"/>
                <a:gd name="T65" fmla="*/ 6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2" h="85">
                  <a:moveTo>
                    <a:pt x="16" y="69"/>
                  </a:moveTo>
                  <a:cubicBezTo>
                    <a:pt x="16" y="78"/>
                    <a:pt x="17" y="81"/>
                    <a:pt x="20" y="82"/>
                  </a:cubicBezTo>
                  <a:cubicBezTo>
                    <a:pt x="22" y="82"/>
                    <a:pt x="25" y="82"/>
                    <a:pt x="26" y="82"/>
                  </a:cubicBezTo>
                  <a:cubicBezTo>
                    <a:pt x="27" y="82"/>
                    <a:pt x="27" y="83"/>
                    <a:pt x="27" y="83"/>
                  </a:cubicBezTo>
                  <a:cubicBezTo>
                    <a:pt x="27" y="84"/>
                    <a:pt x="26" y="84"/>
                    <a:pt x="25" y="84"/>
                  </a:cubicBezTo>
                  <a:cubicBezTo>
                    <a:pt x="18" y="84"/>
                    <a:pt x="14" y="84"/>
                    <a:pt x="13" y="84"/>
                  </a:cubicBezTo>
                  <a:cubicBezTo>
                    <a:pt x="12" y="84"/>
                    <a:pt x="7" y="84"/>
                    <a:pt x="2" y="84"/>
                  </a:cubicBezTo>
                  <a:cubicBezTo>
                    <a:pt x="1" y="84"/>
                    <a:pt x="0" y="84"/>
                    <a:pt x="0" y="83"/>
                  </a:cubicBezTo>
                  <a:cubicBezTo>
                    <a:pt x="0" y="83"/>
                    <a:pt x="0" y="82"/>
                    <a:pt x="1" y="82"/>
                  </a:cubicBezTo>
                  <a:cubicBezTo>
                    <a:pt x="2" y="82"/>
                    <a:pt x="4" y="82"/>
                    <a:pt x="6" y="82"/>
                  </a:cubicBezTo>
                  <a:cubicBezTo>
                    <a:pt x="8" y="81"/>
                    <a:pt x="9" y="78"/>
                    <a:pt x="9" y="68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12" y="0"/>
                    <a:pt x="14" y="2"/>
                    <a:pt x="15" y="3"/>
                  </a:cubicBezTo>
                  <a:cubicBezTo>
                    <a:pt x="17" y="5"/>
                    <a:pt x="33" y="22"/>
                    <a:pt x="51" y="40"/>
                  </a:cubicBezTo>
                  <a:cubicBezTo>
                    <a:pt x="62" y="52"/>
                    <a:pt x="74" y="65"/>
                    <a:pt x="78" y="69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6" y="7"/>
                    <a:pt x="76" y="4"/>
                    <a:pt x="72" y="3"/>
                  </a:cubicBezTo>
                  <a:cubicBezTo>
                    <a:pt x="70" y="3"/>
                    <a:pt x="68" y="3"/>
                    <a:pt x="67" y="3"/>
                  </a:cubicBezTo>
                  <a:cubicBezTo>
                    <a:pt x="66" y="3"/>
                    <a:pt x="66" y="2"/>
                    <a:pt x="66" y="2"/>
                  </a:cubicBezTo>
                  <a:cubicBezTo>
                    <a:pt x="66" y="1"/>
                    <a:pt x="67" y="1"/>
                    <a:pt x="68" y="1"/>
                  </a:cubicBezTo>
                  <a:cubicBezTo>
                    <a:pt x="73" y="1"/>
                    <a:pt x="79" y="1"/>
                    <a:pt x="80" y="1"/>
                  </a:cubicBezTo>
                  <a:cubicBezTo>
                    <a:pt x="81" y="1"/>
                    <a:pt x="85" y="1"/>
                    <a:pt x="90" y="1"/>
                  </a:cubicBezTo>
                  <a:cubicBezTo>
                    <a:pt x="91" y="1"/>
                    <a:pt x="92" y="1"/>
                    <a:pt x="92" y="2"/>
                  </a:cubicBezTo>
                  <a:cubicBezTo>
                    <a:pt x="92" y="2"/>
                    <a:pt x="91" y="3"/>
                    <a:pt x="90" y="3"/>
                  </a:cubicBezTo>
                  <a:cubicBezTo>
                    <a:pt x="90" y="3"/>
                    <a:pt x="89" y="3"/>
                    <a:pt x="88" y="3"/>
                  </a:cubicBezTo>
                  <a:cubicBezTo>
                    <a:pt x="84" y="4"/>
                    <a:pt x="84" y="6"/>
                    <a:pt x="84" y="13"/>
                  </a:cubicBezTo>
                  <a:cubicBezTo>
                    <a:pt x="83" y="77"/>
                    <a:pt x="83" y="77"/>
                    <a:pt x="83" y="77"/>
                  </a:cubicBezTo>
                  <a:cubicBezTo>
                    <a:pt x="83" y="84"/>
                    <a:pt x="83" y="85"/>
                    <a:pt x="82" y="85"/>
                  </a:cubicBezTo>
                  <a:cubicBezTo>
                    <a:pt x="81" y="85"/>
                    <a:pt x="80" y="84"/>
                    <a:pt x="74" y="78"/>
                  </a:cubicBezTo>
                  <a:cubicBezTo>
                    <a:pt x="73" y="77"/>
                    <a:pt x="56" y="61"/>
                    <a:pt x="44" y="49"/>
                  </a:cubicBezTo>
                  <a:cubicBezTo>
                    <a:pt x="31" y="35"/>
                    <a:pt x="18" y="21"/>
                    <a:pt x="15" y="17"/>
                  </a:cubicBezTo>
                  <a:lnTo>
                    <a:pt x="16" y="69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2">
              <a:extLst>
                <a:ext uri="{FF2B5EF4-FFF2-40B4-BE49-F238E27FC236}">
                  <a16:creationId xmlns:a16="http://schemas.microsoft.com/office/drawing/2014/main" id="{51D2C43F-38C8-49C9-9F46-84CC0F7DB4B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223038" y="3043238"/>
              <a:ext cx="257175" cy="260350"/>
            </a:xfrm>
            <a:custGeom>
              <a:avLst/>
              <a:gdLst>
                <a:gd name="T0" fmla="*/ 67 w 85"/>
                <a:gd name="T1" fmla="*/ 56 h 86"/>
                <a:gd name="T2" fmla="*/ 62 w 85"/>
                <a:gd name="T3" fmla="*/ 45 h 86"/>
                <a:gd name="T4" fmla="*/ 58 w 85"/>
                <a:gd name="T5" fmla="*/ 45 h 86"/>
                <a:gd name="T6" fmla="*/ 57 w 85"/>
                <a:gd name="T7" fmla="*/ 44 h 86"/>
                <a:gd name="T8" fmla="*/ 59 w 85"/>
                <a:gd name="T9" fmla="*/ 43 h 86"/>
                <a:gd name="T10" fmla="*/ 72 w 85"/>
                <a:gd name="T11" fmla="*/ 43 h 86"/>
                <a:gd name="T12" fmla="*/ 84 w 85"/>
                <a:gd name="T13" fmla="*/ 43 h 86"/>
                <a:gd name="T14" fmla="*/ 85 w 85"/>
                <a:gd name="T15" fmla="*/ 44 h 86"/>
                <a:gd name="T16" fmla="*/ 84 w 85"/>
                <a:gd name="T17" fmla="*/ 45 h 86"/>
                <a:gd name="T18" fmla="*/ 82 w 85"/>
                <a:gd name="T19" fmla="*/ 45 h 86"/>
                <a:gd name="T20" fmla="*/ 77 w 85"/>
                <a:gd name="T21" fmla="*/ 51 h 86"/>
                <a:gd name="T22" fmla="*/ 77 w 85"/>
                <a:gd name="T23" fmla="*/ 63 h 86"/>
                <a:gd name="T24" fmla="*/ 77 w 85"/>
                <a:gd name="T25" fmla="*/ 75 h 86"/>
                <a:gd name="T26" fmla="*/ 76 w 85"/>
                <a:gd name="T27" fmla="*/ 81 h 86"/>
                <a:gd name="T28" fmla="*/ 51 w 85"/>
                <a:gd name="T29" fmla="*/ 86 h 86"/>
                <a:gd name="T30" fmla="*/ 14 w 85"/>
                <a:gd name="T31" fmla="*/ 74 h 86"/>
                <a:gd name="T32" fmla="*/ 0 w 85"/>
                <a:gd name="T33" fmla="*/ 43 h 86"/>
                <a:gd name="T34" fmla="*/ 19 w 85"/>
                <a:gd name="T35" fmla="*/ 7 h 86"/>
                <a:gd name="T36" fmla="*/ 50 w 85"/>
                <a:gd name="T37" fmla="*/ 0 h 86"/>
                <a:gd name="T38" fmla="*/ 67 w 85"/>
                <a:gd name="T39" fmla="*/ 1 h 86"/>
                <a:gd name="T40" fmla="*/ 76 w 85"/>
                <a:gd name="T41" fmla="*/ 3 h 86"/>
                <a:gd name="T42" fmla="*/ 78 w 85"/>
                <a:gd name="T43" fmla="*/ 4 h 86"/>
                <a:gd name="T44" fmla="*/ 77 w 85"/>
                <a:gd name="T45" fmla="*/ 19 h 86"/>
                <a:gd name="T46" fmla="*/ 76 w 85"/>
                <a:gd name="T47" fmla="*/ 21 h 86"/>
                <a:gd name="T48" fmla="*/ 75 w 85"/>
                <a:gd name="T49" fmla="*/ 20 h 86"/>
                <a:gd name="T50" fmla="*/ 72 w 85"/>
                <a:gd name="T51" fmla="*/ 13 h 86"/>
                <a:gd name="T52" fmla="*/ 46 w 85"/>
                <a:gd name="T53" fmla="*/ 4 h 86"/>
                <a:gd name="T54" fmla="*/ 22 w 85"/>
                <a:gd name="T55" fmla="*/ 11 h 86"/>
                <a:gd name="T56" fmla="*/ 11 w 85"/>
                <a:gd name="T57" fmla="*/ 39 h 86"/>
                <a:gd name="T58" fmla="*/ 23 w 85"/>
                <a:gd name="T59" fmla="*/ 69 h 86"/>
                <a:gd name="T60" fmla="*/ 52 w 85"/>
                <a:gd name="T61" fmla="*/ 81 h 86"/>
                <a:gd name="T62" fmla="*/ 65 w 85"/>
                <a:gd name="T63" fmla="*/ 79 h 86"/>
                <a:gd name="T64" fmla="*/ 67 w 85"/>
                <a:gd name="T65" fmla="*/ 75 h 86"/>
                <a:gd name="T66" fmla="*/ 67 w 85"/>
                <a:gd name="T67" fmla="*/ 5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5" h="86">
                  <a:moveTo>
                    <a:pt x="67" y="56"/>
                  </a:moveTo>
                  <a:cubicBezTo>
                    <a:pt x="67" y="47"/>
                    <a:pt x="67" y="46"/>
                    <a:pt x="62" y="45"/>
                  </a:cubicBezTo>
                  <a:cubicBezTo>
                    <a:pt x="61" y="45"/>
                    <a:pt x="59" y="45"/>
                    <a:pt x="58" y="45"/>
                  </a:cubicBezTo>
                  <a:cubicBezTo>
                    <a:pt x="58" y="45"/>
                    <a:pt x="57" y="44"/>
                    <a:pt x="57" y="44"/>
                  </a:cubicBezTo>
                  <a:cubicBezTo>
                    <a:pt x="57" y="43"/>
                    <a:pt x="58" y="43"/>
                    <a:pt x="59" y="43"/>
                  </a:cubicBezTo>
                  <a:cubicBezTo>
                    <a:pt x="64" y="43"/>
                    <a:pt x="72" y="43"/>
                    <a:pt x="72" y="43"/>
                  </a:cubicBezTo>
                  <a:cubicBezTo>
                    <a:pt x="73" y="43"/>
                    <a:pt x="80" y="43"/>
                    <a:pt x="84" y="43"/>
                  </a:cubicBezTo>
                  <a:cubicBezTo>
                    <a:pt x="85" y="43"/>
                    <a:pt x="85" y="43"/>
                    <a:pt x="85" y="44"/>
                  </a:cubicBezTo>
                  <a:cubicBezTo>
                    <a:pt x="85" y="44"/>
                    <a:pt x="85" y="45"/>
                    <a:pt x="84" y="45"/>
                  </a:cubicBezTo>
                  <a:cubicBezTo>
                    <a:pt x="84" y="45"/>
                    <a:pt x="83" y="45"/>
                    <a:pt x="82" y="45"/>
                  </a:cubicBezTo>
                  <a:cubicBezTo>
                    <a:pt x="78" y="46"/>
                    <a:pt x="78" y="47"/>
                    <a:pt x="77" y="51"/>
                  </a:cubicBezTo>
                  <a:cubicBezTo>
                    <a:pt x="77" y="55"/>
                    <a:pt x="77" y="58"/>
                    <a:pt x="77" y="63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7" y="80"/>
                    <a:pt x="77" y="80"/>
                    <a:pt x="76" y="81"/>
                  </a:cubicBezTo>
                  <a:cubicBezTo>
                    <a:pt x="68" y="85"/>
                    <a:pt x="58" y="86"/>
                    <a:pt x="51" y="86"/>
                  </a:cubicBezTo>
                  <a:cubicBezTo>
                    <a:pt x="43" y="86"/>
                    <a:pt x="27" y="85"/>
                    <a:pt x="14" y="74"/>
                  </a:cubicBezTo>
                  <a:cubicBezTo>
                    <a:pt x="7" y="68"/>
                    <a:pt x="0" y="56"/>
                    <a:pt x="0" y="43"/>
                  </a:cubicBezTo>
                  <a:cubicBezTo>
                    <a:pt x="0" y="25"/>
                    <a:pt x="9" y="13"/>
                    <a:pt x="19" y="7"/>
                  </a:cubicBezTo>
                  <a:cubicBezTo>
                    <a:pt x="30" y="0"/>
                    <a:pt x="41" y="0"/>
                    <a:pt x="50" y="0"/>
                  </a:cubicBezTo>
                  <a:cubicBezTo>
                    <a:pt x="57" y="0"/>
                    <a:pt x="65" y="1"/>
                    <a:pt x="67" y="1"/>
                  </a:cubicBezTo>
                  <a:cubicBezTo>
                    <a:pt x="69" y="2"/>
                    <a:pt x="73" y="3"/>
                    <a:pt x="76" y="3"/>
                  </a:cubicBezTo>
                  <a:cubicBezTo>
                    <a:pt x="77" y="3"/>
                    <a:pt x="78" y="3"/>
                    <a:pt x="78" y="4"/>
                  </a:cubicBezTo>
                  <a:cubicBezTo>
                    <a:pt x="78" y="5"/>
                    <a:pt x="77" y="8"/>
                    <a:pt x="77" y="19"/>
                  </a:cubicBezTo>
                  <a:cubicBezTo>
                    <a:pt x="77" y="21"/>
                    <a:pt x="77" y="21"/>
                    <a:pt x="76" y="21"/>
                  </a:cubicBezTo>
                  <a:cubicBezTo>
                    <a:pt x="75" y="21"/>
                    <a:pt x="75" y="21"/>
                    <a:pt x="75" y="20"/>
                  </a:cubicBezTo>
                  <a:cubicBezTo>
                    <a:pt x="75" y="18"/>
                    <a:pt x="74" y="15"/>
                    <a:pt x="72" y="13"/>
                  </a:cubicBezTo>
                  <a:cubicBezTo>
                    <a:pt x="70" y="8"/>
                    <a:pt x="61" y="4"/>
                    <a:pt x="46" y="4"/>
                  </a:cubicBezTo>
                  <a:cubicBezTo>
                    <a:pt x="39" y="4"/>
                    <a:pt x="31" y="4"/>
                    <a:pt x="22" y="11"/>
                  </a:cubicBezTo>
                  <a:cubicBezTo>
                    <a:pt x="16" y="16"/>
                    <a:pt x="11" y="26"/>
                    <a:pt x="11" y="39"/>
                  </a:cubicBezTo>
                  <a:cubicBezTo>
                    <a:pt x="11" y="54"/>
                    <a:pt x="19" y="65"/>
                    <a:pt x="23" y="69"/>
                  </a:cubicBezTo>
                  <a:cubicBezTo>
                    <a:pt x="32" y="78"/>
                    <a:pt x="42" y="81"/>
                    <a:pt x="52" y="81"/>
                  </a:cubicBezTo>
                  <a:cubicBezTo>
                    <a:pt x="56" y="81"/>
                    <a:pt x="62" y="80"/>
                    <a:pt x="65" y="79"/>
                  </a:cubicBezTo>
                  <a:cubicBezTo>
                    <a:pt x="66" y="78"/>
                    <a:pt x="67" y="77"/>
                    <a:pt x="67" y="75"/>
                  </a:cubicBezTo>
                  <a:lnTo>
                    <a:pt x="67" y="56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3">
              <a:extLst>
                <a:ext uri="{FF2B5EF4-FFF2-40B4-BE49-F238E27FC236}">
                  <a16:creationId xmlns:a16="http://schemas.microsoft.com/office/drawing/2014/main" id="{2E32B27A-3C57-4486-B8B5-8948DB7097C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956338" y="3003550"/>
              <a:ext cx="293688" cy="300038"/>
            </a:xfrm>
            <a:custGeom>
              <a:avLst/>
              <a:gdLst>
                <a:gd name="T0" fmla="*/ 11 w 97"/>
                <a:gd name="T1" fmla="*/ 37 h 99"/>
                <a:gd name="T2" fmla="*/ 11 w 97"/>
                <a:gd name="T3" fmla="*/ 9 h 99"/>
                <a:gd name="T4" fmla="*/ 5 w 97"/>
                <a:gd name="T5" fmla="*/ 2 h 99"/>
                <a:gd name="T6" fmla="*/ 1 w 97"/>
                <a:gd name="T7" fmla="*/ 1 h 99"/>
                <a:gd name="T8" fmla="*/ 0 w 97"/>
                <a:gd name="T9" fmla="*/ 1 h 99"/>
                <a:gd name="T10" fmla="*/ 2 w 97"/>
                <a:gd name="T11" fmla="*/ 0 h 99"/>
                <a:gd name="T12" fmla="*/ 17 w 97"/>
                <a:gd name="T13" fmla="*/ 0 h 99"/>
                <a:gd name="T14" fmla="*/ 30 w 97"/>
                <a:gd name="T15" fmla="*/ 0 h 99"/>
                <a:gd name="T16" fmla="*/ 32 w 97"/>
                <a:gd name="T17" fmla="*/ 1 h 99"/>
                <a:gd name="T18" fmla="*/ 31 w 97"/>
                <a:gd name="T19" fmla="*/ 1 h 99"/>
                <a:gd name="T20" fmla="*/ 27 w 97"/>
                <a:gd name="T21" fmla="*/ 2 h 99"/>
                <a:gd name="T22" fmla="*/ 23 w 97"/>
                <a:gd name="T23" fmla="*/ 9 h 99"/>
                <a:gd name="T24" fmla="*/ 22 w 97"/>
                <a:gd name="T25" fmla="*/ 37 h 99"/>
                <a:gd name="T26" fmla="*/ 22 w 97"/>
                <a:gd name="T27" fmla="*/ 55 h 99"/>
                <a:gd name="T28" fmla="*/ 32 w 97"/>
                <a:gd name="T29" fmla="*/ 87 h 99"/>
                <a:gd name="T30" fmla="*/ 52 w 97"/>
                <a:gd name="T31" fmla="*/ 94 h 99"/>
                <a:gd name="T32" fmla="*/ 72 w 97"/>
                <a:gd name="T33" fmla="*/ 85 h 99"/>
                <a:gd name="T34" fmla="*/ 79 w 97"/>
                <a:gd name="T35" fmla="*/ 53 h 99"/>
                <a:gd name="T36" fmla="*/ 79 w 97"/>
                <a:gd name="T37" fmla="*/ 37 h 99"/>
                <a:gd name="T38" fmla="*/ 79 w 97"/>
                <a:gd name="T39" fmla="*/ 9 h 99"/>
                <a:gd name="T40" fmla="*/ 74 w 97"/>
                <a:gd name="T41" fmla="*/ 2 h 99"/>
                <a:gd name="T42" fmla="*/ 69 w 97"/>
                <a:gd name="T43" fmla="*/ 1 h 99"/>
                <a:gd name="T44" fmla="*/ 68 w 97"/>
                <a:gd name="T45" fmla="*/ 1 h 99"/>
                <a:gd name="T46" fmla="*/ 70 w 97"/>
                <a:gd name="T47" fmla="*/ 0 h 99"/>
                <a:gd name="T48" fmla="*/ 84 w 97"/>
                <a:gd name="T49" fmla="*/ 0 h 99"/>
                <a:gd name="T50" fmla="*/ 95 w 97"/>
                <a:gd name="T51" fmla="*/ 0 h 99"/>
                <a:gd name="T52" fmla="*/ 97 w 97"/>
                <a:gd name="T53" fmla="*/ 1 h 99"/>
                <a:gd name="T54" fmla="*/ 96 w 97"/>
                <a:gd name="T55" fmla="*/ 1 h 99"/>
                <a:gd name="T56" fmla="*/ 93 w 97"/>
                <a:gd name="T57" fmla="*/ 2 h 99"/>
                <a:gd name="T58" fmla="*/ 88 w 97"/>
                <a:gd name="T59" fmla="*/ 9 h 99"/>
                <a:gd name="T60" fmla="*/ 88 w 97"/>
                <a:gd name="T61" fmla="*/ 37 h 99"/>
                <a:gd name="T62" fmla="*/ 88 w 97"/>
                <a:gd name="T63" fmla="*/ 51 h 99"/>
                <a:gd name="T64" fmla="*/ 76 w 97"/>
                <a:gd name="T65" fmla="*/ 89 h 99"/>
                <a:gd name="T66" fmla="*/ 49 w 97"/>
                <a:gd name="T67" fmla="*/ 99 h 99"/>
                <a:gd name="T68" fmla="*/ 22 w 97"/>
                <a:gd name="T69" fmla="*/ 90 h 99"/>
                <a:gd name="T70" fmla="*/ 11 w 97"/>
                <a:gd name="T71" fmla="*/ 56 h 99"/>
                <a:gd name="T72" fmla="*/ 11 w 97"/>
                <a:gd name="T73" fmla="*/ 3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7" h="99">
                  <a:moveTo>
                    <a:pt x="11" y="37"/>
                  </a:moveTo>
                  <a:cubicBezTo>
                    <a:pt x="11" y="17"/>
                    <a:pt x="11" y="13"/>
                    <a:pt x="11" y="9"/>
                  </a:cubicBezTo>
                  <a:cubicBezTo>
                    <a:pt x="11" y="5"/>
                    <a:pt x="10" y="3"/>
                    <a:pt x="5" y="2"/>
                  </a:cubicBezTo>
                  <a:cubicBezTo>
                    <a:pt x="4" y="1"/>
                    <a:pt x="2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8" y="0"/>
                    <a:pt x="16" y="0"/>
                    <a:pt x="17" y="0"/>
                  </a:cubicBezTo>
                  <a:cubicBezTo>
                    <a:pt x="18" y="0"/>
                    <a:pt x="26" y="0"/>
                    <a:pt x="30" y="0"/>
                  </a:cubicBezTo>
                  <a:cubicBezTo>
                    <a:pt x="31" y="0"/>
                    <a:pt x="32" y="0"/>
                    <a:pt x="32" y="1"/>
                  </a:cubicBezTo>
                  <a:cubicBezTo>
                    <a:pt x="32" y="1"/>
                    <a:pt x="31" y="1"/>
                    <a:pt x="31" y="1"/>
                  </a:cubicBezTo>
                  <a:cubicBezTo>
                    <a:pt x="30" y="1"/>
                    <a:pt x="29" y="1"/>
                    <a:pt x="27" y="2"/>
                  </a:cubicBezTo>
                  <a:cubicBezTo>
                    <a:pt x="24" y="2"/>
                    <a:pt x="23" y="5"/>
                    <a:pt x="23" y="9"/>
                  </a:cubicBezTo>
                  <a:cubicBezTo>
                    <a:pt x="22" y="13"/>
                    <a:pt x="22" y="17"/>
                    <a:pt x="22" y="37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2" y="74"/>
                    <a:pt x="27" y="82"/>
                    <a:pt x="32" y="87"/>
                  </a:cubicBezTo>
                  <a:cubicBezTo>
                    <a:pt x="38" y="93"/>
                    <a:pt x="44" y="94"/>
                    <a:pt x="52" y="94"/>
                  </a:cubicBezTo>
                  <a:cubicBezTo>
                    <a:pt x="59" y="94"/>
                    <a:pt x="67" y="90"/>
                    <a:pt x="72" y="85"/>
                  </a:cubicBezTo>
                  <a:cubicBezTo>
                    <a:pt x="78" y="77"/>
                    <a:pt x="79" y="66"/>
                    <a:pt x="79" y="53"/>
                  </a:cubicBezTo>
                  <a:cubicBezTo>
                    <a:pt x="79" y="37"/>
                    <a:pt x="79" y="37"/>
                    <a:pt x="79" y="37"/>
                  </a:cubicBezTo>
                  <a:cubicBezTo>
                    <a:pt x="79" y="17"/>
                    <a:pt x="79" y="13"/>
                    <a:pt x="79" y="9"/>
                  </a:cubicBezTo>
                  <a:cubicBezTo>
                    <a:pt x="79" y="5"/>
                    <a:pt x="78" y="3"/>
                    <a:pt x="74" y="2"/>
                  </a:cubicBezTo>
                  <a:cubicBezTo>
                    <a:pt x="73" y="1"/>
                    <a:pt x="70" y="1"/>
                    <a:pt x="69" y="1"/>
                  </a:cubicBezTo>
                  <a:cubicBezTo>
                    <a:pt x="69" y="1"/>
                    <a:pt x="68" y="1"/>
                    <a:pt x="68" y="1"/>
                  </a:cubicBezTo>
                  <a:cubicBezTo>
                    <a:pt x="68" y="0"/>
                    <a:pt x="69" y="0"/>
                    <a:pt x="70" y="0"/>
                  </a:cubicBezTo>
                  <a:cubicBezTo>
                    <a:pt x="76" y="0"/>
                    <a:pt x="83" y="0"/>
                    <a:pt x="84" y="0"/>
                  </a:cubicBezTo>
                  <a:cubicBezTo>
                    <a:pt x="85" y="0"/>
                    <a:pt x="91" y="0"/>
                    <a:pt x="95" y="0"/>
                  </a:cubicBezTo>
                  <a:cubicBezTo>
                    <a:pt x="96" y="0"/>
                    <a:pt x="97" y="0"/>
                    <a:pt x="97" y="1"/>
                  </a:cubicBezTo>
                  <a:cubicBezTo>
                    <a:pt x="97" y="1"/>
                    <a:pt x="96" y="1"/>
                    <a:pt x="96" y="1"/>
                  </a:cubicBezTo>
                  <a:cubicBezTo>
                    <a:pt x="95" y="1"/>
                    <a:pt x="94" y="1"/>
                    <a:pt x="93" y="2"/>
                  </a:cubicBezTo>
                  <a:cubicBezTo>
                    <a:pt x="89" y="2"/>
                    <a:pt x="88" y="5"/>
                    <a:pt x="88" y="9"/>
                  </a:cubicBezTo>
                  <a:cubicBezTo>
                    <a:pt x="88" y="13"/>
                    <a:pt x="88" y="17"/>
                    <a:pt x="88" y="37"/>
                  </a:cubicBezTo>
                  <a:cubicBezTo>
                    <a:pt x="88" y="51"/>
                    <a:pt x="88" y="51"/>
                    <a:pt x="88" y="51"/>
                  </a:cubicBezTo>
                  <a:cubicBezTo>
                    <a:pt x="88" y="65"/>
                    <a:pt x="86" y="80"/>
                    <a:pt x="76" y="89"/>
                  </a:cubicBezTo>
                  <a:cubicBezTo>
                    <a:pt x="66" y="98"/>
                    <a:pt x="57" y="99"/>
                    <a:pt x="49" y="99"/>
                  </a:cubicBezTo>
                  <a:cubicBezTo>
                    <a:pt x="45" y="99"/>
                    <a:pt x="32" y="99"/>
                    <a:pt x="22" y="90"/>
                  </a:cubicBezTo>
                  <a:cubicBezTo>
                    <a:pt x="16" y="84"/>
                    <a:pt x="11" y="75"/>
                    <a:pt x="11" y="56"/>
                  </a:cubicBezTo>
                  <a:lnTo>
                    <a:pt x="11" y="37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4">
              <a:extLst>
                <a:ext uri="{FF2B5EF4-FFF2-40B4-BE49-F238E27FC236}">
                  <a16:creationId xmlns:a16="http://schemas.microsoft.com/office/drawing/2014/main" id="{EFBB4B95-77F8-4CB7-8568-342A1F43D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646776" y="3044825"/>
              <a:ext cx="176213" cy="254000"/>
            </a:xfrm>
            <a:custGeom>
              <a:avLst/>
              <a:gdLst>
                <a:gd name="T0" fmla="*/ 9 w 58"/>
                <a:gd name="T1" fmla="*/ 32 h 83"/>
                <a:gd name="T2" fmla="*/ 9 w 58"/>
                <a:gd name="T3" fmla="*/ 8 h 83"/>
                <a:gd name="T4" fmla="*/ 4 w 58"/>
                <a:gd name="T5" fmla="*/ 2 h 83"/>
                <a:gd name="T6" fmla="*/ 1 w 58"/>
                <a:gd name="T7" fmla="*/ 2 h 83"/>
                <a:gd name="T8" fmla="*/ 0 w 58"/>
                <a:gd name="T9" fmla="*/ 1 h 83"/>
                <a:gd name="T10" fmla="*/ 1 w 58"/>
                <a:gd name="T11" fmla="*/ 0 h 83"/>
                <a:gd name="T12" fmla="*/ 15 w 58"/>
                <a:gd name="T13" fmla="*/ 0 h 83"/>
                <a:gd name="T14" fmla="*/ 31 w 58"/>
                <a:gd name="T15" fmla="*/ 0 h 83"/>
                <a:gd name="T16" fmla="*/ 53 w 58"/>
                <a:gd name="T17" fmla="*/ 6 h 83"/>
                <a:gd name="T18" fmla="*/ 58 w 58"/>
                <a:gd name="T19" fmla="*/ 20 h 83"/>
                <a:gd name="T20" fmla="*/ 29 w 58"/>
                <a:gd name="T21" fmla="*/ 46 h 83"/>
                <a:gd name="T22" fmla="*/ 26 w 58"/>
                <a:gd name="T23" fmla="*/ 46 h 83"/>
                <a:gd name="T24" fmla="*/ 24 w 58"/>
                <a:gd name="T25" fmla="*/ 45 h 83"/>
                <a:gd name="T26" fmla="*/ 27 w 58"/>
                <a:gd name="T27" fmla="*/ 43 h 83"/>
                <a:gd name="T28" fmla="*/ 49 w 58"/>
                <a:gd name="T29" fmla="*/ 26 h 83"/>
                <a:gd name="T30" fmla="*/ 42 w 58"/>
                <a:gd name="T31" fmla="*/ 9 h 83"/>
                <a:gd name="T32" fmla="*/ 27 w 58"/>
                <a:gd name="T33" fmla="*/ 4 h 83"/>
                <a:gd name="T34" fmla="*/ 20 w 58"/>
                <a:gd name="T35" fmla="*/ 5 h 83"/>
                <a:gd name="T36" fmla="*/ 19 w 58"/>
                <a:gd name="T37" fmla="*/ 7 h 83"/>
                <a:gd name="T38" fmla="*/ 19 w 58"/>
                <a:gd name="T39" fmla="*/ 51 h 83"/>
                <a:gd name="T40" fmla="*/ 20 w 58"/>
                <a:gd name="T41" fmla="*/ 75 h 83"/>
                <a:gd name="T42" fmla="*/ 24 w 58"/>
                <a:gd name="T43" fmla="*/ 81 h 83"/>
                <a:gd name="T44" fmla="*/ 30 w 58"/>
                <a:gd name="T45" fmla="*/ 81 h 83"/>
                <a:gd name="T46" fmla="*/ 30 w 58"/>
                <a:gd name="T47" fmla="*/ 82 h 83"/>
                <a:gd name="T48" fmla="*/ 29 w 58"/>
                <a:gd name="T49" fmla="*/ 83 h 83"/>
                <a:gd name="T50" fmla="*/ 14 w 58"/>
                <a:gd name="T51" fmla="*/ 83 h 83"/>
                <a:gd name="T52" fmla="*/ 3 w 58"/>
                <a:gd name="T53" fmla="*/ 83 h 83"/>
                <a:gd name="T54" fmla="*/ 1 w 58"/>
                <a:gd name="T55" fmla="*/ 82 h 83"/>
                <a:gd name="T56" fmla="*/ 2 w 58"/>
                <a:gd name="T57" fmla="*/ 81 h 83"/>
                <a:gd name="T58" fmla="*/ 6 w 58"/>
                <a:gd name="T59" fmla="*/ 81 h 83"/>
                <a:gd name="T60" fmla="*/ 9 w 58"/>
                <a:gd name="T61" fmla="*/ 75 h 83"/>
                <a:gd name="T62" fmla="*/ 9 w 58"/>
                <a:gd name="T63" fmla="*/ 51 h 83"/>
                <a:gd name="T64" fmla="*/ 9 w 58"/>
                <a:gd name="T65" fmla="*/ 3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" h="83">
                  <a:moveTo>
                    <a:pt x="9" y="32"/>
                  </a:moveTo>
                  <a:cubicBezTo>
                    <a:pt x="9" y="15"/>
                    <a:pt x="9" y="12"/>
                    <a:pt x="9" y="8"/>
                  </a:cubicBezTo>
                  <a:cubicBezTo>
                    <a:pt x="9" y="5"/>
                    <a:pt x="8" y="3"/>
                    <a:pt x="4" y="2"/>
                  </a:cubicBezTo>
                  <a:cubicBezTo>
                    <a:pt x="4" y="2"/>
                    <a:pt x="2" y="2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7" y="0"/>
                    <a:pt x="14" y="0"/>
                    <a:pt x="15" y="0"/>
                  </a:cubicBezTo>
                  <a:cubicBezTo>
                    <a:pt x="17" y="0"/>
                    <a:pt x="26" y="0"/>
                    <a:pt x="31" y="0"/>
                  </a:cubicBezTo>
                  <a:cubicBezTo>
                    <a:pt x="45" y="0"/>
                    <a:pt x="51" y="5"/>
                    <a:pt x="53" y="6"/>
                  </a:cubicBezTo>
                  <a:cubicBezTo>
                    <a:pt x="55" y="9"/>
                    <a:pt x="58" y="14"/>
                    <a:pt x="58" y="20"/>
                  </a:cubicBezTo>
                  <a:cubicBezTo>
                    <a:pt x="58" y="35"/>
                    <a:pt x="46" y="46"/>
                    <a:pt x="29" y="46"/>
                  </a:cubicBezTo>
                  <a:cubicBezTo>
                    <a:pt x="28" y="46"/>
                    <a:pt x="26" y="46"/>
                    <a:pt x="26" y="46"/>
                  </a:cubicBezTo>
                  <a:cubicBezTo>
                    <a:pt x="25" y="46"/>
                    <a:pt x="24" y="45"/>
                    <a:pt x="24" y="45"/>
                  </a:cubicBezTo>
                  <a:cubicBezTo>
                    <a:pt x="24" y="44"/>
                    <a:pt x="25" y="43"/>
                    <a:pt x="27" y="43"/>
                  </a:cubicBezTo>
                  <a:cubicBezTo>
                    <a:pt x="40" y="43"/>
                    <a:pt x="49" y="36"/>
                    <a:pt x="49" y="26"/>
                  </a:cubicBezTo>
                  <a:cubicBezTo>
                    <a:pt x="49" y="22"/>
                    <a:pt x="48" y="15"/>
                    <a:pt x="42" y="9"/>
                  </a:cubicBezTo>
                  <a:cubicBezTo>
                    <a:pt x="36" y="3"/>
                    <a:pt x="29" y="4"/>
                    <a:pt x="27" y="4"/>
                  </a:cubicBezTo>
                  <a:cubicBezTo>
                    <a:pt x="25" y="4"/>
                    <a:pt x="21" y="4"/>
                    <a:pt x="20" y="5"/>
                  </a:cubicBezTo>
                  <a:cubicBezTo>
                    <a:pt x="20" y="5"/>
                    <a:pt x="19" y="5"/>
                    <a:pt x="19" y="7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19" y="62"/>
                    <a:pt x="19" y="71"/>
                    <a:pt x="20" y="75"/>
                  </a:cubicBezTo>
                  <a:cubicBezTo>
                    <a:pt x="20" y="78"/>
                    <a:pt x="21" y="80"/>
                    <a:pt x="24" y="81"/>
                  </a:cubicBezTo>
                  <a:cubicBezTo>
                    <a:pt x="26" y="81"/>
                    <a:pt x="28" y="81"/>
                    <a:pt x="30" y="81"/>
                  </a:cubicBezTo>
                  <a:cubicBezTo>
                    <a:pt x="30" y="81"/>
                    <a:pt x="30" y="82"/>
                    <a:pt x="30" y="82"/>
                  </a:cubicBezTo>
                  <a:cubicBezTo>
                    <a:pt x="30" y="83"/>
                    <a:pt x="30" y="83"/>
                    <a:pt x="29" y="83"/>
                  </a:cubicBezTo>
                  <a:cubicBezTo>
                    <a:pt x="22" y="83"/>
                    <a:pt x="15" y="83"/>
                    <a:pt x="14" y="83"/>
                  </a:cubicBezTo>
                  <a:cubicBezTo>
                    <a:pt x="14" y="83"/>
                    <a:pt x="7" y="83"/>
                    <a:pt x="3" y="83"/>
                  </a:cubicBezTo>
                  <a:cubicBezTo>
                    <a:pt x="2" y="83"/>
                    <a:pt x="1" y="83"/>
                    <a:pt x="1" y="82"/>
                  </a:cubicBezTo>
                  <a:cubicBezTo>
                    <a:pt x="1" y="82"/>
                    <a:pt x="2" y="81"/>
                    <a:pt x="2" y="81"/>
                  </a:cubicBezTo>
                  <a:cubicBezTo>
                    <a:pt x="3" y="81"/>
                    <a:pt x="5" y="81"/>
                    <a:pt x="6" y="81"/>
                  </a:cubicBezTo>
                  <a:cubicBezTo>
                    <a:pt x="8" y="80"/>
                    <a:pt x="8" y="78"/>
                    <a:pt x="9" y="75"/>
                  </a:cubicBezTo>
                  <a:cubicBezTo>
                    <a:pt x="9" y="71"/>
                    <a:pt x="9" y="62"/>
                    <a:pt x="9" y="51"/>
                  </a:cubicBezTo>
                  <a:lnTo>
                    <a:pt x="9" y="32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25">
              <a:extLst>
                <a:ext uri="{FF2B5EF4-FFF2-40B4-BE49-F238E27FC236}">
                  <a16:creationId xmlns:a16="http://schemas.microsoft.com/office/drawing/2014/main" id="{8D5C80E4-2BF6-4300-97AD-503F4F89D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224751" y="3368675"/>
              <a:ext cx="95250" cy="96838"/>
            </a:xfrm>
            <a:custGeom>
              <a:avLst/>
              <a:gdLst>
                <a:gd name="T0" fmla="*/ 14 w 31"/>
                <a:gd name="T1" fmla="*/ 21 h 32"/>
                <a:gd name="T2" fmla="*/ 13 w 31"/>
                <a:gd name="T3" fmla="*/ 17 h 32"/>
                <a:gd name="T4" fmla="*/ 6 w 31"/>
                <a:gd name="T5" fmla="*/ 5 h 32"/>
                <a:gd name="T6" fmla="*/ 3 w 31"/>
                <a:gd name="T7" fmla="*/ 2 h 32"/>
                <a:gd name="T8" fmla="*/ 1 w 31"/>
                <a:gd name="T9" fmla="*/ 1 h 32"/>
                <a:gd name="T10" fmla="*/ 0 w 31"/>
                <a:gd name="T11" fmla="*/ 1 h 32"/>
                <a:gd name="T12" fmla="*/ 1 w 31"/>
                <a:gd name="T13" fmla="*/ 0 h 32"/>
                <a:gd name="T14" fmla="*/ 5 w 31"/>
                <a:gd name="T15" fmla="*/ 0 h 32"/>
                <a:gd name="T16" fmla="*/ 9 w 31"/>
                <a:gd name="T17" fmla="*/ 0 h 32"/>
                <a:gd name="T18" fmla="*/ 9 w 31"/>
                <a:gd name="T19" fmla="*/ 1 h 32"/>
                <a:gd name="T20" fmla="*/ 9 w 31"/>
                <a:gd name="T21" fmla="*/ 1 h 32"/>
                <a:gd name="T22" fmla="*/ 8 w 31"/>
                <a:gd name="T23" fmla="*/ 2 h 32"/>
                <a:gd name="T24" fmla="*/ 9 w 31"/>
                <a:gd name="T25" fmla="*/ 3 h 32"/>
                <a:gd name="T26" fmla="*/ 16 w 31"/>
                <a:gd name="T27" fmla="*/ 17 h 32"/>
                <a:gd name="T28" fmla="*/ 23 w 31"/>
                <a:gd name="T29" fmla="*/ 4 h 32"/>
                <a:gd name="T30" fmla="*/ 24 w 31"/>
                <a:gd name="T31" fmla="*/ 2 h 32"/>
                <a:gd name="T32" fmla="*/ 23 w 31"/>
                <a:gd name="T33" fmla="*/ 1 h 32"/>
                <a:gd name="T34" fmla="*/ 23 w 31"/>
                <a:gd name="T35" fmla="*/ 1 h 32"/>
                <a:gd name="T36" fmla="*/ 23 w 31"/>
                <a:gd name="T37" fmla="*/ 0 h 32"/>
                <a:gd name="T38" fmla="*/ 26 w 31"/>
                <a:gd name="T39" fmla="*/ 0 h 32"/>
                <a:gd name="T40" fmla="*/ 30 w 31"/>
                <a:gd name="T41" fmla="*/ 0 h 32"/>
                <a:gd name="T42" fmla="*/ 31 w 31"/>
                <a:gd name="T43" fmla="*/ 1 h 32"/>
                <a:gd name="T44" fmla="*/ 30 w 31"/>
                <a:gd name="T45" fmla="*/ 1 h 32"/>
                <a:gd name="T46" fmla="*/ 28 w 31"/>
                <a:gd name="T47" fmla="*/ 1 h 32"/>
                <a:gd name="T48" fmla="*/ 26 w 31"/>
                <a:gd name="T49" fmla="*/ 4 h 32"/>
                <a:gd name="T50" fmla="*/ 18 w 31"/>
                <a:gd name="T51" fmla="*/ 17 h 32"/>
                <a:gd name="T52" fmla="*/ 17 w 31"/>
                <a:gd name="T53" fmla="*/ 21 h 32"/>
                <a:gd name="T54" fmla="*/ 17 w 31"/>
                <a:gd name="T55" fmla="*/ 25 h 32"/>
                <a:gd name="T56" fmla="*/ 18 w 31"/>
                <a:gd name="T57" fmla="*/ 29 h 32"/>
                <a:gd name="T58" fmla="*/ 19 w 31"/>
                <a:gd name="T59" fmla="*/ 31 h 32"/>
                <a:gd name="T60" fmla="*/ 21 w 31"/>
                <a:gd name="T61" fmla="*/ 31 h 32"/>
                <a:gd name="T62" fmla="*/ 22 w 31"/>
                <a:gd name="T63" fmla="*/ 32 h 32"/>
                <a:gd name="T64" fmla="*/ 21 w 31"/>
                <a:gd name="T65" fmla="*/ 32 h 32"/>
                <a:gd name="T66" fmla="*/ 16 w 31"/>
                <a:gd name="T67" fmla="*/ 32 h 32"/>
                <a:gd name="T68" fmla="*/ 12 w 31"/>
                <a:gd name="T69" fmla="*/ 32 h 32"/>
                <a:gd name="T70" fmla="*/ 11 w 31"/>
                <a:gd name="T71" fmla="*/ 32 h 32"/>
                <a:gd name="T72" fmla="*/ 11 w 31"/>
                <a:gd name="T73" fmla="*/ 31 h 32"/>
                <a:gd name="T74" fmla="*/ 13 w 31"/>
                <a:gd name="T75" fmla="*/ 31 h 32"/>
                <a:gd name="T76" fmla="*/ 14 w 31"/>
                <a:gd name="T77" fmla="*/ 29 h 32"/>
                <a:gd name="T78" fmla="*/ 14 w 31"/>
                <a:gd name="T79" fmla="*/ 25 h 32"/>
                <a:gd name="T80" fmla="*/ 14 w 31"/>
                <a:gd name="T81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1" h="32">
                  <a:moveTo>
                    <a:pt x="14" y="21"/>
                  </a:moveTo>
                  <a:cubicBezTo>
                    <a:pt x="14" y="19"/>
                    <a:pt x="14" y="18"/>
                    <a:pt x="13" y="17"/>
                  </a:cubicBezTo>
                  <a:cubicBezTo>
                    <a:pt x="13" y="16"/>
                    <a:pt x="7" y="7"/>
                    <a:pt x="6" y="5"/>
                  </a:cubicBezTo>
                  <a:cubicBezTo>
                    <a:pt x="5" y="3"/>
                    <a:pt x="3" y="2"/>
                    <a:pt x="3" y="2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5" y="0"/>
                    <a:pt x="5" y="0"/>
                  </a:cubicBezTo>
                  <a:cubicBezTo>
                    <a:pt x="5" y="0"/>
                    <a:pt x="7" y="0"/>
                    <a:pt x="9" y="0"/>
                  </a:cubicBezTo>
                  <a:cubicBezTo>
                    <a:pt x="9" y="0"/>
                    <a:pt x="9" y="0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8" y="1"/>
                    <a:pt x="8" y="2"/>
                  </a:cubicBezTo>
                  <a:cubicBezTo>
                    <a:pt x="8" y="2"/>
                    <a:pt x="8" y="3"/>
                    <a:pt x="9" y="3"/>
                  </a:cubicBezTo>
                  <a:cubicBezTo>
                    <a:pt x="9" y="5"/>
                    <a:pt x="16" y="15"/>
                    <a:pt x="16" y="17"/>
                  </a:cubicBezTo>
                  <a:cubicBezTo>
                    <a:pt x="17" y="15"/>
                    <a:pt x="22" y="6"/>
                    <a:pt x="23" y="4"/>
                  </a:cubicBezTo>
                  <a:cubicBezTo>
                    <a:pt x="24" y="3"/>
                    <a:pt x="24" y="3"/>
                    <a:pt x="24" y="2"/>
                  </a:cubicBezTo>
                  <a:cubicBezTo>
                    <a:pt x="24" y="2"/>
                    <a:pt x="24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0"/>
                    <a:pt x="26" y="0"/>
                  </a:cubicBezTo>
                  <a:cubicBezTo>
                    <a:pt x="26" y="0"/>
                    <a:pt x="29" y="0"/>
                    <a:pt x="30" y="0"/>
                  </a:cubicBezTo>
                  <a:cubicBezTo>
                    <a:pt x="31" y="0"/>
                    <a:pt x="31" y="0"/>
                    <a:pt x="31" y="1"/>
                  </a:cubicBezTo>
                  <a:cubicBezTo>
                    <a:pt x="31" y="1"/>
                    <a:pt x="31" y="1"/>
                    <a:pt x="30" y="1"/>
                  </a:cubicBezTo>
                  <a:cubicBezTo>
                    <a:pt x="30" y="1"/>
                    <a:pt x="29" y="1"/>
                    <a:pt x="28" y="1"/>
                  </a:cubicBezTo>
                  <a:cubicBezTo>
                    <a:pt x="27" y="2"/>
                    <a:pt x="27" y="2"/>
                    <a:pt x="26" y="4"/>
                  </a:cubicBezTo>
                  <a:cubicBezTo>
                    <a:pt x="25" y="5"/>
                    <a:pt x="19" y="15"/>
                    <a:pt x="18" y="17"/>
                  </a:cubicBezTo>
                  <a:cubicBezTo>
                    <a:pt x="17" y="18"/>
                    <a:pt x="17" y="20"/>
                    <a:pt x="17" y="2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5"/>
                    <a:pt x="17" y="27"/>
                    <a:pt x="18" y="29"/>
                  </a:cubicBezTo>
                  <a:cubicBezTo>
                    <a:pt x="18" y="30"/>
                    <a:pt x="18" y="31"/>
                    <a:pt x="19" y="31"/>
                  </a:cubicBezTo>
                  <a:cubicBezTo>
                    <a:pt x="20" y="31"/>
                    <a:pt x="21" y="31"/>
                    <a:pt x="21" y="31"/>
                  </a:cubicBezTo>
                  <a:cubicBezTo>
                    <a:pt x="21" y="31"/>
                    <a:pt x="22" y="32"/>
                    <a:pt x="22" y="32"/>
                  </a:cubicBezTo>
                  <a:cubicBezTo>
                    <a:pt x="22" y="32"/>
                    <a:pt x="21" y="32"/>
                    <a:pt x="21" y="32"/>
                  </a:cubicBezTo>
                  <a:cubicBezTo>
                    <a:pt x="19" y="32"/>
                    <a:pt x="16" y="32"/>
                    <a:pt x="16" y="32"/>
                  </a:cubicBezTo>
                  <a:cubicBezTo>
                    <a:pt x="15" y="32"/>
                    <a:pt x="13" y="32"/>
                    <a:pt x="12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32"/>
                    <a:pt x="11" y="31"/>
                    <a:pt x="11" y="31"/>
                  </a:cubicBezTo>
                  <a:cubicBezTo>
                    <a:pt x="12" y="31"/>
                    <a:pt x="12" y="31"/>
                    <a:pt x="13" y="31"/>
                  </a:cubicBezTo>
                  <a:cubicBezTo>
                    <a:pt x="13" y="31"/>
                    <a:pt x="14" y="30"/>
                    <a:pt x="14" y="29"/>
                  </a:cubicBezTo>
                  <a:cubicBezTo>
                    <a:pt x="14" y="27"/>
                    <a:pt x="14" y="25"/>
                    <a:pt x="14" y="25"/>
                  </a:cubicBezTo>
                  <a:lnTo>
                    <a:pt x="14" y="21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26">
              <a:extLst>
                <a:ext uri="{FF2B5EF4-FFF2-40B4-BE49-F238E27FC236}">
                  <a16:creationId xmlns:a16="http://schemas.microsoft.com/office/drawing/2014/main" id="{5477A8C1-315E-4DBB-964C-F216B4FA20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0132676" y="3379788"/>
              <a:ext cx="87313" cy="85725"/>
            </a:xfrm>
            <a:custGeom>
              <a:avLst/>
              <a:gdLst>
                <a:gd name="T0" fmla="*/ 15 w 29"/>
                <a:gd name="T1" fmla="*/ 0 h 28"/>
                <a:gd name="T2" fmla="*/ 29 w 29"/>
                <a:gd name="T3" fmla="*/ 14 h 28"/>
                <a:gd name="T4" fmla="*/ 14 w 29"/>
                <a:gd name="T5" fmla="*/ 28 h 28"/>
                <a:gd name="T6" fmla="*/ 0 w 29"/>
                <a:gd name="T7" fmla="*/ 14 h 28"/>
                <a:gd name="T8" fmla="*/ 15 w 29"/>
                <a:gd name="T9" fmla="*/ 0 h 28"/>
                <a:gd name="T10" fmla="*/ 15 w 29"/>
                <a:gd name="T11" fmla="*/ 27 h 28"/>
                <a:gd name="T12" fmla="*/ 25 w 29"/>
                <a:gd name="T13" fmla="*/ 15 h 28"/>
                <a:gd name="T14" fmla="*/ 14 w 29"/>
                <a:gd name="T15" fmla="*/ 2 h 28"/>
                <a:gd name="T16" fmla="*/ 4 w 29"/>
                <a:gd name="T17" fmla="*/ 13 h 28"/>
                <a:gd name="T18" fmla="*/ 15 w 29"/>
                <a:gd name="T19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8">
                  <a:moveTo>
                    <a:pt x="15" y="0"/>
                  </a:moveTo>
                  <a:cubicBezTo>
                    <a:pt x="23" y="0"/>
                    <a:pt x="29" y="6"/>
                    <a:pt x="29" y="14"/>
                  </a:cubicBezTo>
                  <a:cubicBezTo>
                    <a:pt x="29" y="22"/>
                    <a:pt x="23" y="28"/>
                    <a:pt x="14" y="28"/>
                  </a:cubicBezTo>
                  <a:cubicBezTo>
                    <a:pt x="4" y="28"/>
                    <a:pt x="0" y="21"/>
                    <a:pt x="0" y="14"/>
                  </a:cubicBezTo>
                  <a:cubicBezTo>
                    <a:pt x="0" y="9"/>
                    <a:pt x="4" y="0"/>
                    <a:pt x="15" y="0"/>
                  </a:cubicBezTo>
                  <a:close/>
                  <a:moveTo>
                    <a:pt x="15" y="27"/>
                  </a:moveTo>
                  <a:cubicBezTo>
                    <a:pt x="19" y="27"/>
                    <a:pt x="25" y="25"/>
                    <a:pt x="25" y="15"/>
                  </a:cubicBezTo>
                  <a:cubicBezTo>
                    <a:pt x="25" y="6"/>
                    <a:pt x="20" y="2"/>
                    <a:pt x="14" y="2"/>
                  </a:cubicBezTo>
                  <a:cubicBezTo>
                    <a:pt x="8" y="2"/>
                    <a:pt x="4" y="6"/>
                    <a:pt x="4" y="13"/>
                  </a:cubicBezTo>
                  <a:cubicBezTo>
                    <a:pt x="4" y="22"/>
                    <a:pt x="9" y="27"/>
                    <a:pt x="15" y="27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27">
              <a:extLst>
                <a:ext uri="{FF2B5EF4-FFF2-40B4-BE49-F238E27FC236}">
                  <a16:creationId xmlns:a16="http://schemas.microsoft.com/office/drawing/2014/main" id="{8CA7A45A-5539-4D98-BCF4-C390273332B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032663" y="3382963"/>
              <a:ext cx="84138" cy="82550"/>
            </a:xfrm>
            <a:custGeom>
              <a:avLst/>
              <a:gdLst>
                <a:gd name="T0" fmla="*/ 3 w 28"/>
                <a:gd name="T1" fmla="*/ 10 h 27"/>
                <a:gd name="T2" fmla="*/ 3 w 28"/>
                <a:gd name="T3" fmla="*/ 3 h 27"/>
                <a:gd name="T4" fmla="*/ 2 w 28"/>
                <a:gd name="T5" fmla="*/ 1 h 27"/>
                <a:gd name="T6" fmla="*/ 0 w 28"/>
                <a:gd name="T7" fmla="*/ 1 h 27"/>
                <a:gd name="T8" fmla="*/ 0 w 28"/>
                <a:gd name="T9" fmla="*/ 0 h 27"/>
                <a:gd name="T10" fmla="*/ 1 w 28"/>
                <a:gd name="T11" fmla="*/ 0 h 27"/>
                <a:gd name="T12" fmla="*/ 5 w 28"/>
                <a:gd name="T13" fmla="*/ 0 h 27"/>
                <a:gd name="T14" fmla="*/ 9 w 28"/>
                <a:gd name="T15" fmla="*/ 0 h 27"/>
                <a:gd name="T16" fmla="*/ 9 w 28"/>
                <a:gd name="T17" fmla="*/ 0 h 27"/>
                <a:gd name="T18" fmla="*/ 9 w 28"/>
                <a:gd name="T19" fmla="*/ 1 h 27"/>
                <a:gd name="T20" fmla="*/ 8 w 28"/>
                <a:gd name="T21" fmla="*/ 1 h 27"/>
                <a:gd name="T22" fmla="*/ 7 w 28"/>
                <a:gd name="T23" fmla="*/ 3 h 27"/>
                <a:gd name="T24" fmla="*/ 7 w 28"/>
                <a:gd name="T25" fmla="*/ 10 h 27"/>
                <a:gd name="T26" fmla="*/ 7 w 28"/>
                <a:gd name="T27" fmla="*/ 15 h 27"/>
                <a:gd name="T28" fmla="*/ 9 w 28"/>
                <a:gd name="T29" fmla="*/ 24 h 27"/>
                <a:gd name="T30" fmla="*/ 15 w 28"/>
                <a:gd name="T31" fmla="*/ 26 h 27"/>
                <a:gd name="T32" fmla="*/ 21 w 28"/>
                <a:gd name="T33" fmla="*/ 23 h 27"/>
                <a:gd name="T34" fmla="*/ 23 w 28"/>
                <a:gd name="T35" fmla="*/ 15 h 27"/>
                <a:gd name="T36" fmla="*/ 23 w 28"/>
                <a:gd name="T37" fmla="*/ 10 h 27"/>
                <a:gd name="T38" fmla="*/ 23 w 28"/>
                <a:gd name="T39" fmla="*/ 3 h 27"/>
                <a:gd name="T40" fmla="*/ 21 w 28"/>
                <a:gd name="T41" fmla="*/ 1 h 27"/>
                <a:gd name="T42" fmla="*/ 20 w 28"/>
                <a:gd name="T43" fmla="*/ 1 h 27"/>
                <a:gd name="T44" fmla="*/ 20 w 28"/>
                <a:gd name="T45" fmla="*/ 0 h 27"/>
                <a:gd name="T46" fmla="*/ 20 w 28"/>
                <a:gd name="T47" fmla="*/ 0 h 27"/>
                <a:gd name="T48" fmla="*/ 24 w 28"/>
                <a:gd name="T49" fmla="*/ 0 h 27"/>
                <a:gd name="T50" fmla="*/ 27 w 28"/>
                <a:gd name="T51" fmla="*/ 0 h 27"/>
                <a:gd name="T52" fmla="*/ 28 w 28"/>
                <a:gd name="T53" fmla="*/ 0 h 27"/>
                <a:gd name="T54" fmla="*/ 28 w 28"/>
                <a:gd name="T55" fmla="*/ 1 h 27"/>
                <a:gd name="T56" fmla="*/ 27 w 28"/>
                <a:gd name="T57" fmla="*/ 1 h 27"/>
                <a:gd name="T58" fmla="*/ 25 w 28"/>
                <a:gd name="T59" fmla="*/ 3 h 27"/>
                <a:gd name="T60" fmla="*/ 25 w 28"/>
                <a:gd name="T61" fmla="*/ 10 h 27"/>
                <a:gd name="T62" fmla="*/ 25 w 28"/>
                <a:gd name="T63" fmla="*/ 14 h 27"/>
                <a:gd name="T64" fmla="*/ 22 w 28"/>
                <a:gd name="T65" fmla="*/ 25 h 27"/>
                <a:gd name="T66" fmla="*/ 14 w 28"/>
                <a:gd name="T67" fmla="*/ 27 h 27"/>
                <a:gd name="T68" fmla="*/ 6 w 28"/>
                <a:gd name="T69" fmla="*/ 25 h 27"/>
                <a:gd name="T70" fmla="*/ 3 w 28"/>
                <a:gd name="T71" fmla="*/ 16 h 27"/>
                <a:gd name="T72" fmla="*/ 3 w 28"/>
                <a:gd name="T73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" h="27">
                  <a:moveTo>
                    <a:pt x="3" y="10"/>
                  </a:move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1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5" y="0"/>
                    <a:pt x="5" y="0"/>
                  </a:cubicBezTo>
                  <a:cubicBezTo>
                    <a:pt x="5" y="0"/>
                    <a:pt x="7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1"/>
                    <a:pt x="9" y="1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7" y="1"/>
                    <a:pt x="7" y="1"/>
                    <a:pt x="7" y="3"/>
                  </a:cubicBezTo>
                  <a:cubicBezTo>
                    <a:pt x="7" y="4"/>
                    <a:pt x="7" y="5"/>
                    <a:pt x="7" y="10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20"/>
                    <a:pt x="8" y="23"/>
                    <a:pt x="9" y="24"/>
                  </a:cubicBezTo>
                  <a:cubicBezTo>
                    <a:pt x="11" y="26"/>
                    <a:pt x="13" y="26"/>
                    <a:pt x="15" y="26"/>
                  </a:cubicBezTo>
                  <a:cubicBezTo>
                    <a:pt x="17" y="26"/>
                    <a:pt x="19" y="25"/>
                    <a:pt x="21" y="23"/>
                  </a:cubicBezTo>
                  <a:cubicBezTo>
                    <a:pt x="22" y="21"/>
                    <a:pt x="23" y="18"/>
                    <a:pt x="23" y="15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5"/>
                    <a:pt x="23" y="4"/>
                    <a:pt x="23" y="3"/>
                  </a:cubicBezTo>
                  <a:cubicBezTo>
                    <a:pt x="23" y="2"/>
                    <a:pt x="22" y="1"/>
                    <a:pt x="21" y="1"/>
                  </a:cubicBezTo>
                  <a:cubicBezTo>
                    <a:pt x="21" y="1"/>
                    <a:pt x="20" y="1"/>
                    <a:pt x="20" y="1"/>
                  </a:cubicBezTo>
                  <a:cubicBezTo>
                    <a:pt x="20" y="1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2" y="0"/>
                    <a:pt x="24" y="0"/>
                    <a:pt x="24" y="0"/>
                  </a:cubicBezTo>
                  <a:cubicBezTo>
                    <a:pt x="24" y="0"/>
                    <a:pt x="26" y="0"/>
                    <a:pt x="27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1"/>
                    <a:pt x="28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6" y="1"/>
                    <a:pt x="25" y="1"/>
                    <a:pt x="25" y="3"/>
                  </a:cubicBezTo>
                  <a:cubicBezTo>
                    <a:pt x="25" y="4"/>
                    <a:pt x="25" y="5"/>
                    <a:pt x="25" y="10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18"/>
                    <a:pt x="25" y="22"/>
                    <a:pt x="22" y="25"/>
                  </a:cubicBezTo>
                  <a:cubicBezTo>
                    <a:pt x="19" y="27"/>
                    <a:pt x="16" y="27"/>
                    <a:pt x="14" y="27"/>
                  </a:cubicBezTo>
                  <a:cubicBezTo>
                    <a:pt x="13" y="27"/>
                    <a:pt x="9" y="27"/>
                    <a:pt x="6" y="25"/>
                  </a:cubicBezTo>
                  <a:cubicBezTo>
                    <a:pt x="5" y="23"/>
                    <a:pt x="3" y="21"/>
                    <a:pt x="3" y="16"/>
                  </a:cubicBezTo>
                  <a:lnTo>
                    <a:pt x="3" y="10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28">
              <a:extLst>
                <a:ext uri="{FF2B5EF4-FFF2-40B4-BE49-F238E27FC236}">
                  <a16:creationId xmlns:a16="http://schemas.microsoft.com/office/drawing/2014/main" id="{6835C936-FD59-4D81-9E77-F092B8A8CD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9932651" y="3382963"/>
              <a:ext cx="84138" cy="82550"/>
            </a:xfrm>
            <a:custGeom>
              <a:avLst/>
              <a:gdLst>
                <a:gd name="T0" fmla="*/ 3 w 28"/>
                <a:gd name="T1" fmla="*/ 10 h 27"/>
                <a:gd name="T2" fmla="*/ 3 w 28"/>
                <a:gd name="T3" fmla="*/ 3 h 27"/>
                <a:gd name="T4" fmla="*/ 1 w 28"/>
                <a:gd name="T5" fmla="*/ 1 h 27"/>
                <a:gd name="T6" fmla="*/ 0 w 28"/>
                <a:gd name="T7" fmla="*/ 1 h 27"/>
                <a:gd name="T8" fmla="*/ 0 w 28"/>
                <a:gd name="T9" fmla="*/ 0 h 27"/>
                <a:gd name="T10" fmla="*/ 0 w 28"/>
                <a:gd name="T11" fmla="*/ 0 h 27"/>
                <a:gd name="T12" fmla="*/ 5 w 28"/>
                <a:gd name="T13" fmla="*/ 0 h 27"/>
                <a:gd name="T14" fmla="*/ 9 w 28"/>
                <a:gd name="T15" fmla="*/ 0 h 27"/>
                <a:gd name="T16" fmla="*/ 16 w 28"/>
                <a:gd name="T17" fmla="*/ 2 h 27"/>
                <a:gd name="T18" fmla="*/ 19 w 28"/>
                <a:gd name="T19" fmla="*/ 6 h 27"/>
                <a:gd name="T20" fmla="*/ 14 w 28"/>
                <a:gd name="T21" fmla="*/ 15 h 27"/>
                <a:gd name="T22" fmla="*/ 22 w 28"/>
                <a:gd name="T23" fmla="*/ 24 h 27"/>
                <a:gd name="T24" fmla="*/ 26 w 28"/>
                <a:gd name="T25" fmla="*/ 26 h 27"/>
                <a:gd name="T26" fmla="*/ 27 w 28"/>
                <a:gd name="T27" fmla="*/ 26 h 27"/>
                <a:gd name="T28" fmla="*/ 28 w 28"/>
                <a:gd name="T29" fmla="*/ 27 h 27"/>
                <a:gd name="T30" fmla="*/ 27 w 28"/>
                <a:gd name="T31" fmla="*/ 27 h 27"/>
                <a:gd name="T32" fmla="*/ 24 w 28"/>
                <a:gd name="T33" fmla="*/ 27 h 27"/>
                <a:gd name="T34" fmla="*/ 20 w 28"/>
                <a:gd name="T35" fmla="*/ 26 h 27"/>
                <a:gd name="T36" fmla="*/ 15 w 28"/>
                <a:gd name="T37" fmla="*/ 21 h 27"/>
                <a:gd name="T38" fmla="*/ 11 w 28"/>
                <a:gd name="T39" fmla="*/ 16 h 27"/>
                <a:gd name="T40" fmla="*/ 11 w 28"/>
                <a:gd name="T41" fmla="*/ 16 h 27"/>
                <a:gd name="T42" fmla="*/ 6 w 28"/>
                <a:gd name="T43" fmla="*/ 16 h 27"/>
                <a:gd name="T44" fmla="*/ 6 w 28"/>
                <a:gd name="T45" fmla="*/ 16 h 27"/>
                <a:gd name="T46" fmla="*/ 6 w 28"/>
                <a:gd name="T47" fmla="*/ 17 h 27"/>
                <a:gd name="T48" fmla="*/ 6 w 28"/>
                <a:gd name="T49" fmla="*/ 24 h 27"/>
                <a:gd name="T50" fmla="*/ 8 w 28"/>
                <a:gd name="T51" fmla="*/ 26 h 27"/>
                <a:gd name="T52" fmla="*/ 9 w 28"/>
                <a:gd name="T53" fmla="*/ 26 h 27"/>
                <a:gd name="T54" fmla="*/ 10 w 28"/>
                <a:gd name="T55" fmla="*/ 27 h 27"/>
                <a:gd name="T56" fmla="*/ 9 w 28"/>
                <a:gd name="T57" fmla="*/ 27 h 27"/>
                <a:gd name="T58" fmla="*/ 4 w 28"/>
                <a:gd name="T59" fmla="*/ 27 h 27"/>
                <a:gd name="T60" fmla="*/ 1 w 28"/>
                <a:gd name="T61" fmla="*/ 27 h 27"/>
                <a:gd name="T62" fmla="*/ 0 w 28"/>
                <a:gd name="T63" fmla="*/ 27 h 27"/>
                <a:gd name="T64" fmla="*/ 0 w 28"/>
                <a:gd name="T65" fmla="*/ 26 h 27"/>
                <a:gd name="T66" fmla="*/ 2 w 28"/>
                <a:gd name="T67" fmla="*/ 26 h 27"/>
                <a:gd name="T68" fmla="*/ 3 w 28"/>
                <a:gd name="T69" fmla="*/ 24 h 27"/>
                <a:gd name="T70" fmla="*/ 3 w 28"/>
                <a:gd name="T71" fmla="*/ 17 h 27"/>
                <a:gd name="T72" fmla="*/ 3 w 28"/>
                <a:gd name="T73" fmla="*/ 10 h 27"/>
                <a:gd name="T74" fmla="*/ 6 w 28"/>
                <a:gd name="T75" fmla="*/ 13 h 27"/>
                <a:gd name="T76" fmla="*/ 6 w 28"/>
                <a:gd name="T77" fmla="*/ 14 h 27"/>
                <a:gd name="T78" fmla="*/ 10 w 28"/>
                <a:gd name="T79" fmla="*/ 14 h 27"/>
                <a:gd name="T80" fmla="*/ 13 w 28"/>
                <a:gd name="T81" fmla="*/ 14 h 27"/>
                <a:gd name="T82" fmla="*/ 15 w 28"/>
                <a:gd name="T83" fmla="*/ 8 h 27"/>
                <a:gd name="T84" fmla="*/ 9 w 28"/>
                <a:gd name="T85" fmla="*/ 1 h 27"/>
                <a:gd name="T86" fmla="*/ 6 w 28"/>
                <a:gd name="T87" fmla="*/ 1 h 27"/>
                <a:gd name="T88" fmla="*/ 6 w 28"/>
                <a:gd name="T89" fmla="*/ 2 h 27"/>
                <a:gd name="T90" fmla="*/ 6 w 28"/>
                <a:gd name="T91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" h="27">
                  <a:moveTo>
                    <a:pt x="3" y="10"/>
                  </a:moveTo>
                  <a:cubicBezTo>
                    <a:pt x="3" y="5"/>
                    <a:pt x="3" y="4"/>
                    <a:pt x="3" y="3"/>
                  </a:cubicBezTo>
                  <a:cubicBezTo>
                    <a:pt x="3" y="1"/>
                    <a:pt x="2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4" y="0"/>
                    <a:pt x="5" y="0"/>
                  </a:cubicBezTo>
                  <a:cubicBezTo>
                    <a:pt x="5" y="0"/>
                    <a:pt x="8" y="0"/>
                    <a:pt x="9" y="0"/>
                  </a:cubicBezTo>
                  <a:cubicBezTo>
                    <a:pt x="12" y="0"/>
                    <a:pt x="14" y="0"/>
                    <a:pt x="16" y="2"/>
                  </a:cubicBezTo>
                  <a:cubicBezTo>
                    <a:pt x="17" y="2"/>
                    <a:pt x="19" y="4"/>
                    <a:pt x="19" y="6"/>
                  </a:cubicBezTo>
                  <a:cubicBezTo>
                    <a:pt x="19" y="9"/>
                    <a:pt x="18" y="12"/>
                    <a:pt x="14" y="15"/>
                  </a:cubicBezTo>
                  <a:cubicBezTo>
                    <a:pt x="17" y="18"/>
                    <a:pt x="20" y="22"/>
                    <a:pt x="22" y="24"/>
                  </a:cubicBezTo>
                  <a:cubicBezTo>
                    <a:pt x="24" y="26"/>
                    <a:pt x="25" y="26"/>
                    <a:pt x="26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6"/>
                    <a:pt x="28" y="27"/>
                    <a:pt x="28" y="27"/>
                  </a:cubicBezTo>
                  <a:cubicBezTo>
                    <a:pt x="28" y="27"/>
                    <a:pt x="27" y="27"/>
                    <a:pt x="27" y="2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2" y="27"/>
                    <a:pt x="21" y="27"/>
                    <a:pt x="20" y="26"/>
                  </a:cubicBezTo>
                  <a:cubicBezTo>
                    <a:pt x="19" y="25"/>
                    <a:pt x="18" y="24"/>
                    <a:pt x="15" y="21"/>
                  </a:cubicBezTo>
                  <a:cubicBezTo>
                    <a:pt x="14" y="19"/>
                    <a:pt x="12" y="17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20"/>
                    <a:pt x="6" y="23"/>
                    <a:pt x="6" y="24"/>
                  </a:cubicBezTo>
                  <a:cubicBezTo>
                    <a:pt x="6" y="25"/>
                    <a:pt x="6" y="26"/>
                    <a:pt x="8" y="26"/>
                  </a:cubicBezTo>
                  <a:cubicBezTo>
                    <a:pt x="8" y="26"/>
                    <a:pt x="9" y="26"/>
                    <a:pt x="9" y="26"/>
                  </a:cubicBezTo>
                  <a:cubicBezTo>
                    <a:pt x="10" y="26"/>
                    <a:pt x="10" y="27"/>
                    <a:pt x="10" y="27"/>
                  </a:cubicBezTo>
                  <a:cubicBezTo>
                    <a:pt x="10" y="27"/>
                    <a:pt x="9" y="27"/>
                    <a:pt x="9" y="27"/>
                  </a:cubicBezTo>
                  <a:cubicBezTo>
                    <a:pt x="7" y="27"/>
                    <a:pt x="5" y="27"/>
                    <a:pt x="4" y="27"/>
                  </a:cubicBezTo>
                  <a:cubicBezTo>
                    <a:pt x="4" y="27"/>
                    <a:pt x="2" y="27"/>
                    <a:pt x="1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6"/>
                    <a:pt x="0" y="26"/>
                  </a:cubicBezTo>
                  <a:cubicBezTo>
                    <a:pt x="1" y="26"/>
                    <a:pt x="1" y="26"/>
                    <a:pt x="2" y="26"/>
                  </a:cubicBezTo>
                  <a:cubicBezTo>
                    <a:pt x="2" y="26"/>
                    <a:pt x="2" y="25"/>
                    <a:pt x="3" y="24"/>
                  </a:cubicBezTo>
                  <a:cubicBezTo>
                    <a:pt x="3" y="23"/>
                    <a:pt x="3" y="20"/>
                    <a:pt x="3" y="17"/>
                  </a:cubicBezTo>
                  <a:lnTo>
                    <a:pt x="3" y="10"/>
                  </a:lnTo>
                  <a:close/>
                  <a:moveTo>
                    <a:pt x="6" y="13"/>
                  </a:move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9" y="14"/>
                    <a:pt x="10" y="14"/>
                  </a:cubicBezTo>
                  <a:cubicBezTo>
                    <a:pt x="11" y="14"/>
                    <a:pt x="12" y="14"/>
                    <a:pt x="13" y="14"/>
                  </a:cubicBezTo>
                  <a:cubicBezTo>
                    <a:pt x="14" y="13"/>
                    <a:pt x="15" y="11"/>
                    <a:pt x="15" y="8"/>
                  </a:cubicBezTo>
                  <a:cubicBezTo>
                    <a:pt x="15" y="4"/>
                    <a:pt x="13" y="1"/>
                    <a:pt x="9" y="1"/>
                  </a:cubicBezTo>
                  <a:cubicBezTo>
                    <a:pt x="8" y="1"/>
                    <a:pt x="7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lnTo>
                    <a:pt x="6" y="13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29">
              <a:extLst>
                <a:ext uri="{FF2B5EF4-FFF2-40B4-BE49-F238E27FC236}">
                  <a16:creationId xmlns:a16="http://schemas.microsoft.com/office/drawing/2014/main" id="{C310C8AD-59B8-4BAB-AA12-EF284DDB7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805651" y="3368675"/>
              <a:ext cx="50800" cy="100013"/>
            </a:xfrm>
            <a:custGeom>
              <a:avLst/>
              <a:gdLst>
                <a:gd name="T0" fmla="*/ 1 w 17"/>
                <a:gd name="T1" fmla="*/ 31 h 33"/>
                <a:gd name="T2" fmla="*/ 0 w 17"/>
                <a:gd name="T3" fmla="*/ 30 h 33"/>
                <a:gd name="T4" fmla="*/ 1 w 17"/>
                <a:gd name="T5" fmla="*/ 25 h 33"/>
                <a:gd name="T6" fmla="*/ 1 w 17"/>
                <a:gd name="T7" fmla="*/ 25 h 33"/>
                <a:gd name="T8" fmla="*/ 1 w 17"/>
                <a:gd name="T9" fmla="*/ 25 h 33"/>
                <a:gd name="T10" fmla="*/ 1 w 17"/>
                <a:gd name="T11" fmla="*/ 27 h 33"/>
                <a:gd name="T12" fmla="*/ 8 w 17"/>
                <a:gd name="T13" fmla="*/ 31 h 33"/>
                <a:gd name="T14" fmla="*/ 14 w 17"/>
                <a:gd name="T15" fmla="*/ 25 h 33"/>
                <a:gd name="T16" fmla="*/ 9 w 17"/>
                <a:gd name="T17" fmla="*/ 18 h 33"/>
                <a:gd name="T18" fmla="*/ 7 w 17"/>
                <a:gd name="T19" fmla="*/ 16 h 33"/>
                <a:gd name="T20" fmla="*/ 1 w 17"/>
                <a:gd name="T21" fmla="*/ 7 h 33"/>
                <a:gd name="T22" fmla="*/ 10 w 17"/>
                <a:gd name="T23" fmla="*/ 0 h 33"/>
                <a:gd name="T24" fmla="*/ 14 w 17"/>
                <a:gd name="T25" fmla="*/ 0 h 33"/>
                <a:gd name="T26" fmla="*/ 15 w 17"/>
                <a:gd name="T27" fmla="*/ 0 h 33"/>
                <a:gd name="T28" fmla="*/ 16 w 17"/>
                <a:gd name="T29" fmla="*/ 1 h 33"/>
                <a:gd name="T30" fmla="*/ 16 w 17"/>
                <a:gd name="T31" fmla="*/ 5 h 33"/>
                <a:gd name="T32" fmla="*/ 15 w 17"/>
                <a:gd name="T33" fmla="*/ 6 h 33"/>
                <a:gd name="T34" fmla="*/ 15 w 17"/>
                <a:gd name="T35" fmla="*/ 5 h 33"/>
                <a:gd name="T36" fmla="*/ 14 w 17"/>
                <a:gd name="T37" fmla="*/ 3 h 33"/>
                <a:gd name="T38" fmla="*/ 9 w 17"/>
                <a:gd name="T39" fmla="*/ 1 h 33"/>
                <a:gd name="T40" fmla="*/ 4 w 17"/>
                <a:gd name="T41" fmla="*/ 6 h 33"/>
                <a:gd name="T42" fmla="*/ 9 w 17"/>
                <a:gd name="T43" fmla="*/ 13 h 33"/>
                <a:gd name="T44" fmla="*/ 10 w 17"/>
                <a:gd name="T45" fmla="*/ 14 h 33"/>
                <a:gd name="T46" fmla="*/ 17 w 17"/>
                <a:gd name="T47" fmla="*/ 24 h 33"/>
                <a:gd name="T48" fmla="*/ 13 w 17"/>
                <a:gd name="T49" fmla="*/ 31 h 33"/>
                <a:gd name="T50" fmla="*/ 7 w 17"/>
                <a:gd name="T51" fmla="*/ 33 h 33"/>
                <a:gd name="T52" fmla="*/ 1 w 17"/>
                <a:gd name="T53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" h="33">
                  <a:moveTo>
                    <a:pt x="1" y="31"/>
                  </a:moveTo>
                  <a:cubicBezTo>
                    <a:pt x="0" y="31"/>
                    <a:pt x="0" y="31"/>
                    <a:pt x="0" y="30"/>
                  </a:cubicBezTo>
                  <a:cubicBezTo>
                    <a:pt x="0" y="28"/>
                    <a:pt x="1" y="26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6"/>
                    <a:pt x="1" y="26"/>
                    <a:pt x="1" y="27"/>
                  </a:cubicBezTo>
                  <a:cubicBezTo>
                    <a:pt x="2" y="30"/>
                    <a:pt x="5" y="31"/>
                    <a:pt x="8" y="31"/>
                  </a:cubicBezTo>
                  <a:cubicBezTo>
                    <a:pt x="12" y="31"/>
                    <a:pt x="14" y="28"/>
                    <a:pt x="14" y="25"/>
                  </a:cubicBezTo>
                  <a:cubicBezTo>
                    <a:pt x="14" y="23"/>
                    <a:pt x="12" y="21"/>
                    <a:pt x="9" y="18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2" y="13"/>
                    <a:pt x="1" y="10"/>
                    <a:pt x="1" y="7"/>
                  </a:cubicBezTo>
                  <a:cubicBezTo>
                    <a:pt x="1" y="3"/>
                    <a:pt x="5" y="0"/>
                    <a:pt x="10" y="0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6" y="0"/>
                    <a:pt x="16" y="1"/>
                  </a:cubicBezTo>
                  <a:cubicBezTo>
                    <a:pt x="16" y="1"/>
                    <a:pt x="16" y="2"/>
                    <a:pt x="16" y="5"/>
                  </a:cubicBezTo>
                  <a:cubicBezTo>
                    <a:pt x="16" y="6"/>
                    <a:pt x="16" y="6"/>
                    <a:pt x="15" y="6"/>
                  </a:cubicBezTo>
                  <a:cubicBezTo>
                    <a:pt x="15" y="6"/>
                    <a:pt x="15" y="6"/>
                    <a:pt x="15" y="5"/>
                  </a:cubicBezTo>
                  <a:cubicBezTo>
                    <a:pt x="15" y="5"/>
                    <a:pt x="15" y="4"/>
                    <a:pt x="14" y="3"/>
                  </a:cubicBezTo>
                  <a:cubicBezTo>
                    <a:pt x="14" y="3"/>
                    <a:pt x="13" y="1"/>
                    <a:pt x="9" y="1"/>
                  </a:cubicBezTo>
                  <a:cubicBezTo>
                    <a:pt x="6" y="1"/>
                    <a:pt x="4" y="3"/>
                    <a:pt x="4" y="6"/>
                  </a:cubicBezTo>
                  <a:cubicBezTo>
                    <a:pt x="4" y="8"/>
                    <a:pt x="5" y="10"/>
                    <a:pt x="9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5" y="18"/>
                    <a:pt x="17" y="20"/>
                    <a:pt x="17" y="24"/>
                  </a:cubicBezTo>
                  <a:cubicBezTo>
                    <a:pt x="17" y="26"/>
                    <a:pt x="16" y="29"/>
                    <a:pt x="13" y="31"/>
                  </a:cubicBezTo>
                  <a:cubicBezTo>
                    <a:pt x="11" y="32"/>
                    <a:pt x="9" y="33"/>
                    <a:pt x="7" y="33"/>
                  </a:cubicBezTo>
                  <a:cubicBezTo>
                    <a:pt x="5" y="33"/>
                    <a:pt x="3" y="32"/>
                    <a:pt x="1" y="31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30">
              <a:extLst>
                <a:ext uri="{FF2B5EF4-FFF2-40B4-BE49-F238E27FC236}">
                  <a16:creationId xmlns:a16="http://schemas.microsoft.com/office/drawing/2014/main" id="{4B38E9EE-E11B-4C16-92E8-ED58259C039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735801" y="3382963"/>
              <a:ext cx="57150" cy="82550"/>
            </a:xfrm>
            <a:custGeom>
              <a:avLst/>
              <a:gdLst>
                <a:gd name="T0" fmla="*/ 7 w 19"/>
                <a:gd name="T1" fmla="*/ 17 h 27"/>
                <a:gd name="T2" fmla="*/ 8 w 19"/>
                <a:gd name="T3" fmla="*/ 25 h 27"/>
                <a:gd name="T4" fmla="*/ 13 w 19"/>
                <a:gd name="T5" fmla="*/ 26 h 27"/>
                <a:gd name="T6" fmla="*/ 17 w 19"/>
                <a:gd name="T7" fmla="*/ 24 h 27"/>
                <a:gd name="T8" fmla="*/ 18 w 19"/>
                <a:gd name="T9" fmla="*/ 22 h 27"/>
                <a:gd name="T10" fmla="*/ 18 w 19"/>
                <a:gd name="T11" fmla="*/ 22 h 27"/>
                <a:gd name="T12" fmla="*/ 19 w 19"/>
                <a:gd name="T13" fmla="*/ 23 h 27"/>
                <a:gd name="T14" fmla="*/ 18 w 19"/>
                <a:gd name="T15" fmla="*/ 26 h 27"/>
                <a:gd name="T16" fmla="*/ 16 w 19"/>
                <a:gd name="T17" fmla="*/ 27 h 27"/>
                <a:gd name="T18" fmla="*/ 9 w 19"/>
                <a:gd name="T19" fmla="*/ 27 h 27"/>
                <a:gd name="T20" fmla="*/ 5 w 19"/>
                <a:gd name="T21" fmla="*/ 27 h 27"/>
                <a:gd name="T22" fmla="*/ 4 w 19"/>
                <a:gd name="T23" fmla="*/ 27 h 27"/>
                <a:gd name="T24" fmla="*/ 2 w 19"/>
                <a:gd name="T25" fmla="*/ 27 h 27"/>
                <a:gd name="T26" fmla="*/ 1 w 19"/>
                <a:gd name="T27" fmla="*/ 27 h 27"/>
                <a:gd name="T28" fmla="*/ 1 w 19"/>
                <a:gd name="T29" fmla="*/ 26 h 27"/>
                <a:gd name="T30" fmla="*/ 2 w 19"/>
                <a:gd name="T31" fmla="*/ 26 h 27"/>
                <a:gd name="T32" fmla="*/ 3 w 19"/>
                <a:gd name="T33" fmla="*/ 24 h 27"/>
                <a:gd name="T34" fmla="*/ 4 w 19"/>
                <a:gd name="T35" fmla="*/ 17 h 27"/>
                <a:gd name="T36" fmla="*/ 4 w 19"/>
                <a:gd name="T37" fmla="*/ 10 h 27"/>
                <a:gd name="T38" fmla="*/ 4 w 19"/>
                <a:gd name="T39" fmla="*/ 3 h 27"/>
                <a:gd name="T40" fmla="*/ 2 w 19"/>
                <a:gd name="T41" fmla="*/ 1 h 27"/>
                <a:gd name="T42" fmla="*/ 1 w 19"/>
                <a:gd name="T43" fmla="*/ 1 h 27"/>
                <a:gd name="T44" fmla="*/ 0 w 19"/>
                <a:gd name="T45" fmla="*/ 0 h 27"/>
                <a:gd name="T46" fmla="*/ 1 w 19"/>
                <a:gd name="T47" fmla="*/ 0 h 27"/>
                <a:gd name="T48" fmla="*/ 5 w 19"/>
                <a:gd name="T49" fmla="*/ 0 h 27"/>
                <a:gd name="T50" fmla="*/ 9 w 19"/>
                <a:gd name="T51" fmla="*/ 0 h 27"/>
                <a:gd name="T52" fmla="*/ 10 w 19"/>
                <a:gd name="T53" fmla="*/ 0 h 27"/>
                <a:gd name="T54" fmla="*/ 10 w 19"/>
                <a:gd name="T55" fmla="*/ 1 h 27"/>
                <a:gd name="T56" fmla="*/ 8 w 19"/>
                <a:gd name="T57" fmla="*/ 1 h 27"/>
                <a:gd name="T58" fmla="*/ 7 w 19"/>
                <a:gd name="T59" fmla="*/ 3 h 27"/>
                <a:gd name="T60" fmla="*/ 7 w 19"/>
                <a:gd name="T61" fmla="*/ 10 h 27"/>
                <a:gd name="T62" fmla="*/ 7 w 19"/>
                <a:gd name="T63" fmla="*/ 1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" h="27">
                  <a:moveTo>
                    <a:pt x="7" y="17"/>
                  </a:moveTo>
                  <a:cubicBezTo>
                    <a:pt x="7" y="22"/>
                    <a:pt x="7" y="24"/>
                    <a:pt x="8" y="25"/>
                  </a:cubicBezTo>
                  <a:cubicBezTo>
                    <a:pt x="8" y="25"/>
                    <a:pt x="10" y="26"/>
                    <a:pt x="13" y="26"/>
                  </a:cubicBezTo>
                  <a:cubicBezTo>
                    <a:pt x="15" y="26"/>
                    <a:pt x="16" y="26"/>
                    <a:pt x="17" y="24"/>
                  </a:cubicBezTo>
                  <a:cubicBezTo>
                    <a:pt x="18" y="24"/>
                    <a:pt x="18" y="23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9" y="22"/>
                    <a:pt x="19" y="22"/>
                    <a:pt x="19" y="23"/>
                  </a:cubicBezTo>
                  <a:cubicBezTo>
                    <a:pt x="19" y="23"/>
                    <a:pt x="18" y="25"/>
                    <a:pt x="18" y="26"/>
                  </a:cubicBezTo>
                  <a:cubicBezTo>
                    <a:pt x="18" y="27"/>
                    <a:pt x="18" y="27"/>
                    <a:pt x="16" y="27"/>
                  </a:cubicBezTo>
                  <a:cubicBezTo>
                    <a:pt x="13" y="27"/>
                    <a:pt x="11" y="27"/>
                    <a:pt x="9" y="27"/>
                  </a:cubicBezTo>
                  <a:cubicBezTo>
                    <a:pt x="8" y="27"/>
                    <a:pt x="6" y="27"/>
                    <a:pt x="5" y="27"/>
                  </a:cubicBezTo>
                  <a:cubicBezTo>
                    <a:pt x="5" y="27"/>
                    <a:pt x="4" y="27"/>
                    <a:pt x="4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6"/>
                    <a:pt x="1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3" y="26"/>
                    <a:pt x="3" y="25"/>
                    <a:pt x="3" y="24"/>
                  </a:cubicBezTo>
                  <a:cubicBezTo>
                    <a:pt x="4" y="23"/>
                    <a:pt x="4" y="20"/>
                    <a:pt x="4" y="17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5"/>
                    <a:pt x="4" y="4"/>
                    <a:pt x="4" y="3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" y="0"/>
                    <a:pt x="5" y="0"/>
                    <a:pt x="5" y="0"/>
                  </a:cubicBezTo>
                  <a:cubicBezTo>
                    <a:pt x="5" y="0"/>
                    <a:pt x="8" y="0"/>
                    <a:pt x="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7" y="1"/>
                    <a:pt x="7" y="1"/>
                    <a:pt x="7" y="3"/>
                  </a:cubicBezTo>
                  <a:cubicBezTo>
                    <a:pt x="7" y="4"/>
                    <a:pt x="7" y="5"/>
                    <a:pt x="7" y="10"/>
                  </a:cubicBezTo>
                  <a:lnTo>
                    <a:pt x="7" y="17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1">
              <a:extLst>
                <a:ext uri="{FF2B5EF4-FFF2-40B4-BE49-F238E27FC236}">
                  <a16:creationId xmlns:a16="http://schemas.microsoft.com/office/drawing/2014/main" id="{284B968E-96BB-484E-9B88-5B58782EDB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9672301" y="3379788"/>
              <a:ext cx="87313" cy="85725"/>
            </a:xfrm>
            <a:custGeom>
              <a:avLst/>
              <a:gdLst>
                <a:gd name="T0" fmla="*/ 15 w 29"/>
                <a:gd name="T1" fmla="*/ 0 h 28"/>
                <a:gd name="T2" fmla="*/ 29 w 29"/>
                <a:gd name="T3" fmla="*/ 14 h 28"/>
                <a:gd name="T4" fmla="*/ 14 w 29"/>
                <a:gd name="T5" fmla="*/ 28 h 28"/>
                <a:gd name="T6" fmla="*/ 0 w 29"/>
                <a:gd name="T7" fmla="*/ 14 h 28"/>
                <a:gd name="T8" fmla="*/ 15 w 29"/>
                <a:gd name="T9" fmla="*/ 0 h 28"/>
                <a:gd name="T10" fmla="*/ 15 w 29"/>
                <a:gd name="T11" fmla="*/ 27 h 28"/>
                <a:gd name="T12" fmla="*/ 25 w 29"/>
                <a:gd name="T13" fmla="*/ 15 h 28"/>
                <a:gd name="T14" fmla="*/ 14 w 29"/>
                <a:gd name="T15" fmla="*/ 2 h 28"/>
                <a:gd name="T16" fmla="*/ 4 w 29"/>
                <a:gd name="T17" fmla="*/ 13 h 28"/>
                <a:gd name="T18" fmla="*/ 15 w 29"/>
                <a:gd name="T19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8">
                  <a:moveTo>
                    <a:pt x="15" y="0"/>
                  </a:moveTo>
                  <a:cubicBezTo>
                    <a:pt x="23" y="0"/>
                    <a:pt x="29" y="6"/>
                    <a:pt x="29" y="14"/>
                  </a:cubicBezTo>
                  <a:cubicBezTo>
                    <a:pt x="29" y="22"/>
                    <a:pt x="23" y="28"/>
                    <a:pt x="14" y="28"/>
                  </a:cubicBezTo>
                  <a:cubicBezTo>
                    <a:pt x="4" y="28"/>
                    <a:pt x="0" y="21"/>
                    <a:pt x="0" y="14"/>
                  </a:cubicBezTo>
                  <a:cubicBezTo>
                    <a:pt x="0" y="9"/>
                    <a:pt x="4" y="0"/>
                    <a:pt x="15" y="0"/>
                  </a:cubicBezTo>
                  <a:close/>
                  <a:moveTo>
                    <a:pt x="15" y="27"/>
                  </a:moveTo>
                  <a:cubicBezTo>
                    <a:pt x="19" y="27"/>
                    <a:pt x="25" y="25"/>
                    <a:pt x="25" y="15"/>
                  </a:cubicBezTo>
                  <a:cubicBezTo>
                    <a:pt x="25" y="6"/>
                    <a:pt x="20" y="2"/>
                    <a:pt x="14" y="2"/>
                  </a:cubicBezTo>
                  <a:cubicBezTo>
                    <a:pt x="8" y="2"/>
                    <a:pt x="4" y="6"/>
                    <a:pt x="4" y="13"/>
                  </a:cubicBezTo>
                  <a:cubicBezTo>
                    <a:pt x="4" y="22"/>
                    <a:pt x="9" y="27"/>
                    <a:pt x="15" y="27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2">
              <a:extLst>
                <a:ext uri="{FF2B5EF4-FFF2-40B4-BE49-F238E27FC236}">
                  <a16:creationId xmlns:a16="http://schemas.microsoft.com/office/drawing/2014/main" id="{D0CFBB17-4B16-4908-8D21-F12A1188D93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569113" y="3379788"/>
              <a:ext cx="85725" cy="85725"/>
            </a:xfrm>
            <a:custGeom>
              <a:avLst/>
              <a:gdLst>
                <a:gd name="T0" fmla="*/ 22 w 28"/>
                <a:gd name="T1" fmla="*/ 19 h 28"/>
                <a:gd name="T2" fmla="*/ 20 w 28"/>
                <a:gd name="T3" fmla="*/ 15 h 28"/>
                <a:gd name="T4" fmla="*/ 19 w 28"/>
                <a:gd name="T5" fmla="*/ 15 h 28"/>
                <a:gd name="T6" fmla="*/ 18 w 28"/>
                <a:gd name="T7" fmla="*/ 15 h 28"/>
                <a:gd name="T8" fmla="*/ 19 w 28"/>
                <a:gd name="T9" fmla="*/ 15 h 28"/>
                <a:gd name="T10" fmla="*/ 23 w 28"/>
                <a:gd name="T11" fmla="*/ 15 h 28"/>
                <a:gd name="T12" fmla="*/ 27 w 28"/>
                <a:gd name="T13" fmla="*/ 15 h 28"/>
                <a:gd name="T14" fmla="*/ 28 w 28"/>
                <a:gd name="T15" fmla="*/ 15 h 28"/>
                <a:gd name="T16" fmla="*/ 27 w 28"/>
                <a:gd name="T17" fmla="*/ 15 h 28"/>
                <a:gd name="T18" fmla="*/ 26 w 28"/>
                <a:gd name="T19" fmla="*/ 15 h 28"/>
                <a:gd name="T20" fmla="*/ 25 w 28"/>
                <a:gd name="T21" fmla="*/ 17 h 28"/>
                <a:gd name="T22" fmla="*/ 25 w 28"/>
                <a:gd name="T23" fmla="*/ 21 h 28"/>
                <a:gd name="T24" fmla="*/ 25 w 28"/>
                <a:gd name="T25" fmla="*/ 25 h 28"/>
                <a:gd name="T26" fmla="*/ 24 w 28"/>
                <a:gd name="T27" fmla="*/ 27 h 28"/>
                <a:gd name="T28" fmla="*/ 17 w 28"/>
                <a:gd name="T29" fmla="*/ 28 h 28"/>
                <a:gd name="T30" fmla="*/ 4 w 28"/>
                <a:gd name="T31" fmla="*/ 25 h 28"/>
                <a:gd name="T32" fmla="*/ 0 w 28"/>
                <a:gd name="T33" fmla="*/ 14 h 28"/>
                <a:gd name="T34" fmla="*/ 6 w 28"/>
                <a:gd name="T35" fmla="*/ 3 h 28"/>
                <a:gd name="T36" fmla="*/ 16 w 28"/>
                <a:gd name="T37" fmla="*/ 0 h 28"/>
                <a:gd name="T38" fmla="*/ 22 w 28"/>
                <a:gd name="T39" fmla="*/ 1 h 28"/>
                <a:gd name="T40" fmla="*/ 25 w 28"/>
                <a:gd name="T41" fmla="*/ 1 h 28"/>
                <a:gd name="T42" fmla="*/ 25 w 28"/>
                <a:gd name="T43" fmla="*/ 2 h 28"/>
                <a:gd name="T44" fmla="*/ 25 w 28"/>
                <a:gd name="T45" fmla="*/ 7 h 28"/>
                <a:gd name="T46" fmla="*/ 24 w 28"/>
                <a:gd name="T47" fmla="*/ 8 h 28"/>
                <a:gd name="T48" fmla="*/ 24 w 28"/>
                <a:gd name="T49" fmla="*/ 7 h 28"/>
                <a:gd name="T50" fmla="*/ 23 w 28"/>
                <a:gd name="T51" fmla="*/ 5 h 28"/>
                <a:gd name="T52" fmla="*/ 15 w 28"/>
                <a:gd name="T53" fmla="*/ 2 h 28"/>
                <a:gd name="T54" fmla="*/ 7 w 28"/>
                <a:gd name="T55" fmla="*/ 4 h 28"/>
                <a:gd name="T56" fmla="*/ 3 w 28"/>
                <a:gd name="T57" fmla="*/ 13 h 28"/>
                <a:gd name="T58" fmla="*/ 7 w 28"/>
                <a:gd name="T59" fmla="*/ 23 h 28"/>
                <a:gd name="T60" fmla="*/ 17 w 28"/>
                <a:gd name="T61" fmla="*/ 27 h 28"/>
                <a:gd name="T62" fmla="*/ 21 w 28"/>
                <a:gd name="T63" fmla="*/ 26 h 28"/>
                <a:gd name="T64" fmla="*/ 22 w 28"/>
                <a:gd name="T65" fmla="*/ 25 h 28"/>
                <a:gd name="T66" fmla="*/ 22 w 28"/>
                <a:gd name="T6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" h="28">
                  <a:moveTo>
                    <a:pt x="22" y="19"/>
                  </a:moveTo>
                  <a:cubicBezTo>
                    <a:pt x="22" y="16"/>
                    <a:pt x="21" y="16"/>
                    <a:pt x="20" y="15"/>
                  </a:cubicBezTo>
                  <a:cubicBezTo>
                    <a:pt x="20" y="15"/>
                    <a:pt x="19" y="15"/>
                    <a:pt x="19" y="15"/>
                  </a:cubicBezTo>
                  <a:cubicBezTo>
                    <a:pt x="19" y="15"/>
                    <a:pt x="18" y="15"/>
                    <a:pt x="18" y="15"/>
                  </a:cubicBezTo>
                  <a:cubicBezTo>
                    <a:pt x="18" y="15"/>
                    <a:pt x="19" y="15"/>
                    <a:pt x="19" y="15"/>
                  </a:cubicBezTo>
                  <a:cubicBezTo>
                    <a:pt x="21" y="15"/>
                    <a:pt x="23" y="15"/>
                    <a:pt x="23" y="15"/>
                  </a:cubicBezTo>
                  <a:cubicBezTo>
                    <a:pt x="23" y="15"/>
                    <a:pt x="26" y="15"/>
                    <a:pt x="27" y="15"/>
                  </a:cubicBezTo>
                  <a:cubicBezTo>
                    <a:pt x="27" y="15"/>
                    <a:pt x="28" y="15"/>
                    <a:pt x="28" y="15"/>
                  </a:cubicBezTo>
                  <a:cubicBezTo>
                    <a:pt x="28" y="15"/>
                    <a:pt x="27" y="15"/>
                    <a:pt x="27" y="15"/>
                  </a:cubicBezTo>
                  <a:cubicBezTo>
                    <a:pt x="27" y="15"/>
                    <a:pt x="27" y="15"/>
                    <a:pt x="26" y="15"/>
                  </a:cubicBezTo>
                  <a:cubicBezTo>
                    <a:pt x="25" y="15"/>
                    <a:pt x="25" y="16"/>
                    <a:pt x="25" y="17"/>
                  </a:cubicBezTo>
                  <a:cubicBezTo>
                    <a:pt x="25" y="18"/>
                    <a:pt x="25" y="19"/>
                    <a:pt x="25" y="21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7"/>
                    <a:pt x="25" y="27"/>
                    <a:pt x="24" y="27"/>
                  </a:cubicBezTo>
                  <a:cubicBezTo>
                    <a:pt x="22" y="28"/>
                    <a:pt x="19" y="28"/>
                    <a:pt x="17" y="28"/>
                  </a:cubicBezTo>
                  <a:cubicBezTo>
                    <a:pt x="14" y="28"/>
                    <a:pt x="8" y="28"/>
                    <a:pt x="4" y="25"/>
                  </a:cubicBezTo>
                  <a:cubicBezTo>
                    <a:pt x="2" y="23"/>
                    <a:pt x="0" y="19"/>
                    <a:pt x="0" y="14"/>
                  </a:cubicBezTo>
                  <a:cubicBezTo>
                    <a:pt x="0" y="9"/>
                    <a:pt x="3" y="5"/>
                    <a:pt x="6" y="3"/>
                  </a:cubicBezTo>
                  <a:cubicBezTo>
                    <a:pt x="9" y="1"/>
                    <a:pt x="13" y="0"/>
                    <a:pt x="16" y="0"/>
                  </a:cubicBezTo>
                  <a:cubicBezTo>
                    <a:pt x="18" y="0"/>
                    <a:pt x="21" y="1"/>
                    <a:pt x="22" y="1"/>
                  </a:cubicBezTo>
                  <a:cubicBezTo>
                    <a:pt x="22" y="1"/>
                    <a:pt x="24" y="1"/>
                    <a:pt x="25" y="1"/>
                  </a:cubicBezTo>
                  <a:cubicBezTo>
                    <a:pt x="25" y="1"/>
                    <a:pt x="25" y="2"/>
                    <a:pt x="25" y="2"/>
                  </a:cubicBezTo>
                  <a:cubicBezTo>
                    <a:pt x="25" y="2"/>
                    <a:pt x="25" y="3"/>
                    <a:pt x="25" y="7"/>
                  </a:cubicBezTo>
                  <a:cubicBezTo>
                    <a:pt x="25" y="7"/>
                    <a:pt x="25" y="8"/>
                    <a:pt x="24" y="8"/>
                  </a:cubicBezTo>
                  <a:cubicBezTo>
                    <a:pt x="24" y="8"/>
                    <a:pt x="24" y="7"/>
                    <a:pt x="24" y="7"/>
                  </a:cubicBezTo>
                  <a:cubicBezTo>
                    <a:pt x="24" y="7"/>
                    <a:pt x="24" y="6"/>
                    <a:pt x="23" y="5"/>
                  </a:cubicBezTo>
                  <a:cubicBezTo>
                    <a:pt x="22" y="3"/>
                    <a:pt x="20" y="2"/>
                    <a:pt x="15" y="2"/>
                  </a:cubicBezTo>
                  <a:cubicBezTo>
                    <a:pt x="13" y="2"/>
                    <a:pt x="10" y="2"/>
                    <a:pt x="7" y="4"/>
                  </a:cubicBezTo>
                  <a:cubicBezTo>
                    <a:pt x="5" y="6"/>
                    <a:pt x="3" y="9"/>
                    <a:pt x="3" y="13"/>
                  </a:cubicBezTo>
                  <a:cubicBezTo>
                    <a:pt x="3" y="18"/>
                    <a:pt x="6" y="22"/>
                    <a:pt x="7" y="23"/>
                  </a:cubicBezTo>
                  <a:cubicBezTo>
                    <a:pt x="10" y="26"/>
                    <a:pt x="13" y="27"/>
                    <a:pt x="17" y="27"/>
                  </a:cubicBezTo>
                  <a:cubicBezTo>
                    <a:pt x="18" y="27"/>
                    <a:pt x="20" y="27"/>
                    <a:pt x="21" y="26"/>
                  </a:cubicBezTo>
                  <a:cubicBezTo>
                    <a:pt x="21" y="26"/>
                    <a:pt x="22" y="26"/>
                    <a:pt x="22" y="25"/>
                  </a:cubicBezTo>
                  <a:lnTo>
                    <a:pt x="22" y="19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3">
              <a:extLst>
                <a:ext uri="{FF2B5EF4-FFF2-40B4-BE49-F238E27FC236}">
                  <a16:creationId xmlns:a16="http://schemas.microsoft.com/office/drawing/2014/main" id="{7237B2DA-2A6C-4D1C-BAC8-8484C344A6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9483388" y="3379788"/>
              <a:ext cx="87313" cy="85725"/>
            </a:xfrm>
            <a:custGeom>
              <a:avLst/>
              <a:gdLst>
                <a:gd name="T0" fmla="*/ 14 w 29"/>
                <a:gd name="T1" fmla="*/ 2 h 28"/>
                <a:gd name="T2" fmla="*/ 15 w 29"/>
                <a:gd name="T3" fmla="*/ 0 h 28"/>
                <a:gd name="T4" fmla="*/ 15 w 29"/>
                <a:gd name="T5" fmla="*/ 2 h 28"/>
                <a:gd name="T6" fmla="*/ 24 w 29"/>
                <a:gd name="T7" fmla="*/ 23 h 28"/>
                <a:gd name="T8" fmla="*/ 27 w 29"/>
                <a:gd name="T9" fmla="*/ 27 h 28"/>
                <a:gd name="T10" fmla="*/ 29 w 29"/>
                <a:gd name="T11" fmla="*/ 27 h 28"/>
                <a:gd name="T12" fmla="*/ 29 w 29"/>
                <a:gd name="T13" fmla="*/ 28 h 28"/>
                <a:gd name="T14" fmla="*/ 29 w 29"/>
                <a:gd name="T15" fmla="*/ 28 h 28"/>
                <a:gd name="T16" fmla="*/ 23 w 29"/>
                <a:gd name="T17" fmla="*/ 28 h 28"/>
                <a:gd name="T18" fmla="*/ 21 w 29"/>
                <a:gd name="T19" fmla="*/ 28 h 28"/>
                <a:gd name="T20" fmla="*/ 22 w 29"/>
                <a:gd name="T21" fmla="*/ 27 h 28"/>
                <a:gd name="T22" fmla="*/ 22 w 29"/>
                <a:gd name="T23" fmla="*/ 26 h 28"/>
                <a:gd name="T24" fmla="*/ 19 w 29"/>
                <a:gd name="T25" fmla="*/ 18 h 28"/>
                <a:gd name="T26" fmla="*/ 18 w 29"/>
                <a:gd name="T27" fmla="*/ 18 h 28"/>
                <a:gd name="T28" fmla="*/ 10 w 29"/>
                <a:gd name="T29" fmla="*/ 18 h 28"/>
                <a:gd name="T30" fmla="*/ 9 w 29"/>
                <a:gd name="T31" fmla="*/ 18 h 28"/>
                <a:gd name="T32" fmla="*/ 7 w 29"/>
                <a:gd name="T33" fmla="*/ 24 h 28"/>
                <a:gd name="T34" fmla="*/ 7 w 29"/>
                <a:gd name="T35" fmla="*/ 26 h 28"/>
                <a:gd name="T36" fmla="*/ 8 w 29"/>
                <a:gd name="T37" fmla="*/ 27 h 28"/>
                <a:gd name="T38" fmla="*/ 8 w 29"/>
                <a:gd name="T39" fmla="*/ 27 h 28"/>
                <a:gd name="T40" fmla="*/ 9 w 29"/>
                <a:gd name="T41" fmla="*/ 28 h 28"/>
                <a:gd name="T42" fmla="*/ 8 w 29"/>
                <a:gd name="T43" fmla="*/ 28 h 28"/>
                <a:gd name="T44" fmla="*/ 5 w 29"/>
                <a:gd name="T45" fmla="*/ 28 h 28"/>
                <a:gd name="T46" fmla="*/ 1 w 29"/>
                <a:gd name="T47" fmla="*/ 28 h 28"/>
                <a:gd name="T48" fmla="*/ 0 w 29"/>
                <a:gd name="T49" fmla="*/ 28 h 28"/>
                <a:gd name="T50" fmla="*/ 1 w 29"/>
                <a:gd name="T51" fmla="*/ 27 h 28"/>
                <a:gd name="T52" fmla="*/ 2 w 29"/>
                <a:gd name="T53" fmla="*/ 27 h 28"/>
                <a:gd name="T54" fmla="*/ 5 w 29"/>
                <a:gd name="T55" fmla="*/ 24 h 28"/>
                <a:gd name="T56" fmla="*/ 14 w 29"/>
                <a:gd name="T57" fmla="*/ 2 h 28"/>
                <a:gd name="T58" fmla="*/ 18 w 29"/>
                <a:gd name="T59" fmla="*/ 17 h 28"/>
                <a:gd name="T60" fmla="*/ 18 w 29"/>
                <a:gd name="T61" fmla="*/ 16 h 28"/>
                <a:gd name="T62" fmla="*/ 14 w 29"/>
                <a:gd name="T63" fmla="*/ 7 h 28"/>
                <a:gd name="T64" fmla="*/ 14 w 29"/>
                <a:gd name="T65" fmla="*/ 7 h 28"/>
                <a:gd name="T66" fmla="*/ 10 w 29"/>
                <a:gd name="T67" fmla="*/ 16 h 28"/>
                <a:gd name="T68" fmla="*/ 10 w 29"/>
                <a:gd name="T69" fmla="*/ 17 h 28"/>
                <a:gd name="T70" fmla="*/ 18 w 29"/>
                <a:gd name="T71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9" h="28">
                  <a:moveTo>
                    <a:pt x="14" y="2"/>
                  </a:moveTo>
                  <a:cubicBezTo>
                    <a:pt x="14" y="1"/>
                    <a:pt x="14" y="0"/>
                    <a:pt x="15" y="0"/>
                  </a:cubicBezTo>
                  <a:cubicBezTo>
                    <a:pt x="15" y="0"/>
                    <a:pt x="15" y="1"/>
                    <a:pt x="15" y="2"/>
                  </a:cubicBezTo>
                  <a:cubicBezTo>
                    <a:pt x="16" y="3"/>
                    <a:pt x="22" y="18"/>
                    <a:pt x="24" y="23"/>
                  </a:cubicBezTo>
                  <a:cubicBezTo>
                    <a:pt x="26" y="26"/>
                    <a:pt x="27" y="27"/>
                    <a:pt x="27" y="27"/>
                  </a:cubicBezTo>
                  <a:cubicBezTo>
                    <a:pt x="28" y="27"/>
                    <a:pt x="29" y="27"/>
                    <a:pt x="29" y="27"/>
                  </a:cubicBezTo>
                  <a:cubicBezTo>
                    <a:pt x="29" y="27"/>
                    <a:pt x="29" y="27"/>
                    <a:pt x="29" y="28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8" y="28"/>
                    <a:pt x="25" y="28"/>
                    <a:pt x="23" y="28"/>
                  </a:cubicBezTo>
                  <a:cubicBezTo>
                    <a:pt x="22" y="28"/>
                    <a:pt x="21" y="28"/>
                    <a:pt x="21" y="28"/>
                  </a:cubicBezTo>
                  <a:cubicBezTo>
                    <a:pt x="21" y="27"/>
                    <a:pt x="21" y="27"/>
                    <a:pt x="22" y="27"/>
                  </a:cubicBezTo>
                  <a:cubicBezTo>
                    <a:pt x="22" y="27"/>
                    <a:pt x="22" y="27"/>
                    <a:pt x="22" y="26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8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9" y="18"/>
                    <a:pt x="9" y="18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5"/>
                    <a:pt x="7" y="26"/>
                    <a:pt x="7" y="26"/>
                  </a:cubicBezTo>
                  <a:cubicBezTo>
                    <a:pt x="7" y="27"/>
                    <a:pt x="7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9" y="27"/>
                    <a:pt x="9" y="28"/>
                    <a:pt x="9" y="28"/>
                  </a:cubicBezTo>
                  <a:cubicBezTo>
                    <a:pt x="9" y="28"/>
                    <a:pt x="9" y="28"/>
                    <a:pt x="8" y="28"/>
                  </a:cubicBezTo>
                  <a:cubicBezTo>
                    <a:pt x="7" y="28"/>
                    <a:pt x="5" y="28"/>
                    <a:pt x="5" y="28"/>
                  </a:cubicBezTo>
                  <a:cubicBezTo>
                    <a:pt x="4" y="28"/>
                    <a:pt x="3" y="28"/>
                    <a:pt x="1" y="28"/>
                  </a:cubicBezTo>
                  <a:cubicBezTo>
                    <a:pt x="1" y="28"/>
                    <a:pt x="0" y="28"/>
                    <a:pt x="0" y="28"/>
                  </a:cubicBezTo>
                  <a:cubicBezTo>
                    <a:pt x="0" y="28"/>
                    <a:pt x="1" y="27"/>
                    <a:pt x="1" y="27"/>
                  </a:cubicBezTo>
                  <a:cubicBezTo>
                    <a:pt x="1" y="27"/>
                    <a:pt x="2" y="27"/>
                    <a:pt x="2" y="27"/>
                  </a:cubicBezTo>
                  <a:cubicBezTo>
                    <a:pt x="4" y="27"/>
                    <a:pt x="4" y="26"/>
                    <a:pt x="5" y="24"/>
                  </a:cubicBezTo>
                  <a:lnTo>
                    <a:pt x="14" y="2"/>
                  </a:lnTo>
                  <a:close/>
                  <a:moveTo>
                    <a:pt x="18" y="17"/>
                  </a:moveTo>
                  <a:cubicBezTo>
                    <a:pt x="18" y="17"/>
                    <a:pt x="18" y="16"/>
                    <a:pt x="18" y="16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6"/>
                    <a:pt x="14" y="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6"/>
                    <a:pt x="10" y="17"/>
                    <a:pt x="10" y="17"/>
                  </a:cubicBezTo>
                  <a:lnTo>
                    <a:pt x="18" y="17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34">
              <a:extLst>
                <a:ext uri="{FF2B5EF4-FFF2-40B4-BE49-F238E27FC236}">
                  <a16:creationId xmlns:a16="http://schemas.microsoft.com/office/drawing/2014/main" id="{913B1253-822F-48B8-B588-A324E90B2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389726" y="3379788"/>
              <a:ext cx="87313" cy="85725"/>
            </a:xfrm>
            <a:custGeom>
              <a:avLst/>
              <a:gdLst>
                <a:gd name="T0" fmla="*/ 5 w 29"/>
                <a:gd name="T1" fmla="*/ 23 h 28"/>
                <a:gd name="T2" fmla="*/ 6 w 29"/>
                <a:gd name="T3" fmla="*/ 27 h 28"/>
                <a:gd name="T4" fmla="*/ 8 w 29"/>
                <a:gd name="T5" fmla="*/ 27 h 28"/>
                <a:gd name="T6" fmla="*/ 8 w 29"/>
                <a:gd name="T7" fmla="*/ 28 h 28"/>
                <a:gd name="T8" fmla="*/ 8 w 29"/>
                <a:gd name="T9" fmla="*/ 28 h 28"/>
                <a:gd name="T10" fmla="*/ 4 w 29"/>
                <a:gd name="T11" fmla="*/ 28 h 28"/>
                <a:gd name="T12" fmla="*/ 0 w 29"/>
                <a:gd name="T13" fmla="*/ 28 h 28"/>
                <a:gd name="T14" fmla="*/ 0 w 29"/>
                <a:gd name="T15" fmla="*/ 28 h 28"/>
                <a:gd name="T16" fmla="*/ 0 w 29"/>
                <a:gd name="T17" fmla="*/ 27 h 28"/>
                <a:gd name="T18" fmla="*/ 1 w 29"/>
                <a:gd name="T19" fmla="*/ 27 h 28"/>
                <a:gd name="T20" fmla="*/ 2 w 29"/>
                <a:gd name="T21" fmla="*/ 23 h 28"/>
                <a:gd name="T22" fmla="*/ 2 w 29"/>
                <a:gd name="T23" fmla="*/ 2 h 28"/>
                <a:gd name="T24" fmla="*/ 3 w 29"/>
                <a:gd name="T25" fmla="*/ 0 h 28"/>
                <a:gd name="T26" fmla="*/ 4 w 29"/>
                <a:gd name="T27" fmla="*/ 2 h 28"/>
                <a:gd name="T28" fmla="*/ 16 w 29"/>
                <a:gd name="T29" fmla="*/ 14 h 28"/>
                <a:gd name="T30" fmla="*/ 25 w 29"/>
                <a:gd name="T31" fmla="*/ 23 h 28"/>
                <a:gd name="T32" fmla="*/ 24 w 29"/>
                <a:gd name="T33" fmla="*/ 5 h 28"/>
                <a:gd name="T34" fmla="*/ 23 w 29"/>
                <a:gd name="T35" fmla="*/ 2 h 28"/>
                <a:gd name="T36" fmla="*/ 21 w 29"/>
                <a:gd name="T37" fmla="*/ 2 h 28"/>
                <a:gd name="T38" fmla="*/ 21 w 29"/>
                <a:gd name="T39" fmla="*/ 1 h 28"/>
                <a:gd name="T40" fmla="*/ 22 w 29"/>
                <a:gd name="T41" fmla="*/ 1 h 28"/>
                <a:gd name="T42" fmla="*/ 26 w 29"/>
                <a:gd name="T43" fmla="*/ 1 h 28"/>
                <a:gd name="T44" fmla="*/ 29 w 29"/>
                <a:gd name="T45" fmla="*/ 1 h 28"/>
                <a:gd name="T46" fmla="*/ 29 w 29"/>
                <a:gd name="T47" fmla="*/ 1 h 28"/>
                <a:gd name="T48" fmla="*/ 29 w 29"/>
                <a:gd name="T49" fmla="*/ 2 h 28"/>
                <a:gd name="T50" fmla="*/ 28 w 29"/>
                <a:gd name="T51" fmla="*/ 2 h 28"/>
                <a:gd name="T52" fmla="*/ 27 w 29"/>
                <a:gd name="T53" fmla="*/ 5 h 28"/>
                <a:gd name="T54" fmla="*/ 27 w 29"/>
                <a:gd name="T55" fmla="*/ 26 h 28"/>
                <a:gd name="T56" fmla="*/ 26 w 29"/>
                <a:gd name="T57" fmla="*/ 28 h 28"/>
                <a:gd name="T58" fmla="*/ 24 w 29"/>
                <a:gd name="T59" fmla="*/ 26 h 28"/>
                <a:gd name="T60" fmla="*/ 14 w 29"/>
                <a:gd name="T61" fmla="*/ 16 h 28"/>
                <a:gd name="T62" fmla="*/ 4 w 29"/>
                <a:gd name="T63" fmla="*/ 6 h 28"/>
                <a:gd name="T64" fmla="*/ 5 w 29"/>
                <a:gd name="T65" fmla="*/ 2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" h="28">
                  <a:moveTo>
                    <a:pt x="5" y="23"/>
                  </a:moveTo>
                  <a:cubicBezTo>
                    <a:pt x="5" y="26"/>
                    <a:pt x="5" y="27"/>
                    <a:pt x="6" y="27"/>
                  </a:cubicBezTo>
                  <a:cubicBezTo>
                    <a:pt x="7" y="27"/>
                    <a:pt x="8" y="27"/>
                    <a:pt x="8" y="27"/>
                  </a:cubicBezTo>
                  <a:cubicBezTo>
                    <a:pt x="8" y="27"/>
                    <a:pt x="8" y="28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6" y="28"/>
                    <a:pt x="4" y="28"/>
                    <a:pt x="4" y="28"/>
                  </a:cubicBezTo>
                  <a:cubicBezTo>
                    <a:pt x="3" y="28"/>
                    <a:pt x="2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7"/>
                    <a:pt x="0" y="27"/>
                  </a:cubicBezTo>
                  <a:cubicBezTo>
                    <a:pt x="0" y="27"/>
                    <a:pt x="1" y="27"/>
                    <a:pt x="1" y="27"/>
                  </a:cubicBezTo>
                  <a:cubicBezTo>
                    <a:pt x="2" y="27"/>
                    <a:pt x="2" y="26"/>
                    <a:pt x="2" y="2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5" y="2"/>
                    <a:pt x="10" y="8"/>
                    <a:pt x="16" y="14"/>
                  </a:cubicBezTo>
                  <a:cubicBezTo>
                    <a:pt x="20" y="18"/>
                    <a:pt x="24" y="22"/>
                    <a:pt x="25" y="23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3"/>
                    <a:pt x="24" y="2"/>
                    <a:pt x="23" y="2"/>
                  </a:cubicBezTo>
                  <a:cubicBezTo>
                    <a:pt x="22" y="2"/>
                    <a:pt x="22" y="2"/>
                    <a:pt x="21" y="2"/>
                  </a:cubicBezTo>
                  <a:cubicBezTo>
                    <a:pt x="21" y="2"/>
                    <a:pt x="21" y="1"/>
                    <a:pt x="21" y="1"/>
                  </a:cubicBezTo>
                  <a:cubicBezTo>
                    <a:pt x="21" y="1"/>
                    <a:pt x="21" y="1"/>
                    <a:pt x="22" y="1"/>
                  </a:cubicBezTo>
                  <a:cubicBezTo>
                    <a:pt x="23" y="1"/>
                    <a:pt x="25" y="1"/>
                    <a:pt x="26" y="1"/>
                  </a:cubicBezTo>
                  <a:cubicBezTo>
                    <a:pt x="26" y="1"/>
                    <a:pt x="27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2"/>
                    <a:pt x="29" y="2"/>
                  </a:cubicBezTo>
                  <a:cubicBezTo>
                    <a:pt x="29" y="2"/>
                    <a:pt x="28" y="2"/>
                    <a:pt x="28" y="2"/>
                  </a:cubicBezTo>
                  <a:cubicBezTo>
                    <a:pt x="27" y="2"/>
                    <a:pt x="27" y="3"/>
                    <a:pt x="27" y="5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8"/>
                    <a:pt x="27" y="28"/>
                    <a:pt x="26" y="28"/>
                  </a:cubicBezTo>
                  <a:cubicBezTo>
                    <a:pt x="26" y="28"/>
                    <a:pt x="26" y="28"/>
                    <a:pt x="24" y="26"/>
                  </a:cubicBezTo>
                  <a:cubicBezTo>
                    <a:pt x="23" y="26"/>
                    <a:pt x="18" y="20"/>
                    <a:pt x="14" y="16"/>
                  </a:cubicBezTo>
                  <a:cubicBezTo>
                    <a:pt x="10" y="12"/>
                    <a:pt x="6" y="8"/>
                    <a:pt x="4" y="6"/>
                  </a:cubicBezTo>
                  <a:lnTo>
                    <a:pt x="5" y="23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35">
              <a:extLst>
                <a:ext uri="{FF2B5EF4-FFF2-40B4-BE49-F238E27FC236}">
                  <a16:creationId xmlns:a16="http://schemas.microsoft.com/office/drawing/2014/main" id="{C8B97BBC-0A48-4163-9BB0-71C44E96BBB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250026" y="3368675"/>
              <a:ext cx="80963" cy="96838"/>
            </a:xfrm>
            <a:custGeom>
              <a:avLst/>
              <a:gdLst>
                <a:gd name="T0" fmla="*/ 16 w 27"/>
                <a:gd name="T1" fmla="*/ 20 h 32"/>
                <a:gd name="T2" fmla="*/ 16 w 27"/>
                <a:gd name="T3" fmla="*/ 29 h 32"/>
                <a:gd name="T4" fmla="*/ 18 w 27"/>
                <a:gd name="T5" fmla="*/ 31 h 32"/>
                <a:gd name="T6" fmla="*/ 20 w 27"/>
                <a:gd name="T7" fmla="*/ 31 h 32"/>
                <a:gd name="T8" fmla="*/ 20 w 27"/>
                <a:gd name="T9" fmla="*/ 32 h 32"/>
                <a:gd name="T10" fmla="*/ 19 w 27"/>
                <a:gd name="T11" fmla="*/ 32 h 32"/>
                <a:gd name="T12" fmla="*/ 14 w 27"/>
                <a:gd name="T13" fmla="*/ 32 h 32"/>
                <a:gd name="T14" fmla="*/ 10 w 27"/>
                <a:gd name="T15" fmla="*/ 32 h 32"/>
                <a:gd name="T16" fmla="*/ 9 w 27"/>
                <a:gd name="T17" fmla="*/ 32 h 32"/>
                <a:gd name="T18" fmla="*/ 10 w 27"/>
                <a:gd name="T19" fmla="*/ 31 h 32"/>
                <a:gd name="T20" fmla="*/ 11 w 27"/>
                <a:gd name="T21" fmla="*/ 31 h 32"/>
                <a:gd name="T22" fmla="*/ 12 w 27"/>
                <a:gd name="T23" fmla="*/ 29 h 32"/>
                <a:gd name="T24" fmla="*/ 12 w 27"/>
                <a:gd name="T25" fmla="*/ 20 h 32"/>
                <a:gd name="T26" fmla="*/ 12 w 27"/>
                <a:gd name="T27" fmla="*/ 2 h 32"/>
                <a:gd name="T28" fmla="*/ 6 w 27"/>
                <a:gd name="T29" fmla="*/ 2 h 32"/>
                <a:gd name="T30" fmla="*/ 2 w 27"/>
                <a:gd name="T31" fmla="*/ 3 h 32"/>
                <a:gd name="T32" fmla="*/ 1 w 27"/>
                <a:gd name="T33" fmla="*/ 5 h 32"/>
                <a:gd name="T34" fmla="*/ 1 w 27"/>
                <a:gd name="T35" fmla="*/ 5 h 32"/>
                <a:gd name="T36" fmla="*/ 0 w 27"/>
                <a:gd name="T37" fmla="*/ 5 h 32"/>
                <a:gd name="T38" fmla="*/ 1 w 27"/>
                <a:gd name="T39" fmla="*/ 0 h 32"/>
                <a:gd name="T40" fmla="*/ 2 w 27"/>
                <a:gd name="T41" fmla="*/ 0 h 32"/>
                <a:gd name="T42" fmla="*/ 4 w 27"/>
                <a:gd name="T43" fmla="*/ 0 h 32"/>
                <a:gd name="T44" fmla="*/ 7 w 27"/>
                <a:gd name="T45" fmla="*/ 0 h 32"/>
                <a:gd name="T46" fmla="*/ 23 w 27"/>
                <a:gd name="T47" fmla="*/ 0 h 32"/>
                <a:gd name="T48" fmla="*/ 26 w 27"/>
                <a:gd name="T49" fmla="*/ 0 h 32"/>
                <a:gd name="T50" fmla="*/ 27 w 27"/>
                <a:gd name="T51" fmla="*/ 0 h 32"/>
                <a:gd name="T52" fmla="*/ 27 w 27"/>
                <a:gd name="T53" fmla="*/ 0 h 32"/>
                <a:gd name="T54" fmla="*/ 27 w 27"/>
                <a:gd name="T55" fmla="*/ 5 h 32"/>
                <a:gd name="T56" fmla="*/ 27 w 27"/>
                <a:gd name="T57" fmla="*/ 6 h 32"/>
                <a:gd name="T58" fmla="*/ 26 w 27"/>
                <a:gd name="T59" fmla="*/ 5 h 32"/>
                <a:gd name="T60" fmla="*/ 26 w 27"/>
                <a:gd name="T61" fmla="*/ 4 h 32"/>
                <a:gd name="T62" fmla="*/ 21 w 27"/>
                <a:gd name="T63" fmla="*/ 2 h 32"/>
                <a:gd name="T64" fmla="*/ 16 w 27"/>
                <a:gd name="T65" fmla="*/ 2 h 32"/>
                <a:gd name="T66" fmla="*/ 16 w 27"/>
                <a:gd name="T67" fmla="*/ 2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" h="32">
                  <a:moveTo>
                    <a:pt x="16" y="20"/>
                  </a:moveTo>
                  <a:cubicBezTo>
                    <a:pt x="16" y="24"/>
                    <a:pt x="16" y="27"/>
                    <a:pt x="16" y="29"/>
                  </a:cubicBezTo>
                  <a:cubicBezTo>
                    <a:pt x="16" y="30"/>
                    <a:pt x="16" y="31"/>
                    <a:pt x="18" y="31"/>
                  </a:cubicBezTo>
                  <a:cubicBezTo>
                    <a:pt x="18" y="31"/>
                    <a:pt x="19" y="31"/>
                    <a:pt x="20" y="31"/>
                  </a:cubicBezTo>
                  <a:cubicBezTo>
                    <a:pt x="20" y="31"/>
                    <a:pt x="20" y="32"/>
                    <a:pt x="20" y="32"/>
                  </a:cubicBezTo>
                  <a:cubicBezTo>
                    <a:pt x="20" y="32"/>
                    <a:pt x="20" y="32"/>
                    <a:pt x="19" y="32"/>
                  </a:cubicBezTo>
                  <a:cubicBezTo>
                    <a:pt x="17" y="32"/>
                    <a:pt x="14" y="32"/>
                    <a:pt x="14" y="32"/>
                  </a:cubicBezTo>
                  <a:cubicBezTo>
                    <a:pt x="14" y="32"/>
                    <a:pt x="11" y="32"/>
                    <a:pt x="10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2"/>
                    <a:pt x="9" y="31"/>
                    <a:pt x="10" y="31"/>
                  </a:cubicBezTo>
                  <a:cubicBezTo>
                    <a:pt x="10" y="31"/>
                    <a:pt x="10" y="31"/>
                    <a:pt x="11" y="31"/>
                  </a:cubicBezTo>
                  <a:cubicBezTo>
                    <a:pt x="12" y="31"/>
                    <a:pt x="12" y="30"/>
                    <a:pt x="12" y="29"/>
                  </a:cubicBezTo>
                  <a:cubicBezTo>
                    <a:pt x="12" y="27"/>
                    <a:pt x="12" y="24"/>
                    <a:pt x="12" y="2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2"/>
                    <a:pt x="2" y="2"/>
                    <a:pt x="2" y="3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0" y="5"/>
                    <a:pt x="0" y="5"/>
                  </a:cubicBezTo>
                  <a:cubicBezTo>
                    <a:pt x="0" y="4"/>
                    <a:pt x="1" y="1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0"/>
                    <a:pt x="4" y="0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4" y="0"/>
                    <a:pt x="25" y="0"/>
                    <a:pt x="26" y="0"/>
                  </a:cubicBezTo>
                  <a:cubicBezTo>
                    <a:pt x="26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2"/>
                    <a:pt x="27" y="5"/>
                    <a:pt x="27" y="5"/>
                  </a:cubicBezTo>
                  <a:cubicBezTo>
                    <a:pt x="27" y="5"/>
                    <a:pt x="27" y="6"/>
                    <a:pt x="27" y="6"/>
                  </a:cubicBezTo>
                  <a:cubicBezTo>
                    <a:pt x="26" y="6"/>
                    <a:pt x="26" y="5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3"/>
                    <a:pt x="25" y="2"/>
                    <a:pt x="21" y="2"/>
                  </a:cubicBezTo>
                  <a:cubicBezTo>
                    <a:pt x="16" y="2"/>
                    <a:pt x="16" y="2"/>
                    <a:pt x="16" y="2"/>
                  </a:cubicBezTo>
                  <a:lnTo>
                    <a:pt x="16" y="20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36">
              <a:extLst>
                <a:ext uri="{FF2B5EF4-FFF2-40B4-BE49-F238E27FC236}">
                  <a16:creationId xmlns:a16="http://schemas.microsoft.com/office/drawing/2014/main" id="{ABC52D2A-E1BC-4984-A9F7-CD84CABAEB9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156363" y="3382963"/>
              <a:ext cx="50800" cy="82550"/>
            </a:xfrm>
            <a:custGeom>
              <a:avLst/>
              <a:gdLst>
                <a:gd name="T0" fmla="*/ 3 w 17"/>
                <a:gd name="T1" fmla="*/ 10 h 27"/>
                <a:gd name="T2" fmla="*/ 3 w 17"/>
                <a:gd name="T3" fmla="*/ 3 h 27"/>
                <a:gd name="T4" fmla="*/ 1 w 17"/>
                <a:gd name="T5" fmla="*/ 1 h 27"/>
                <a:gd name="T6" fmla="*/ 0 w 17"/>
                <a:gd name="T7" fmla="*/ 1 h 27"/>
                <a:gd name="T8" fmla="*/ 0 w 17"/>
                <a:gd name="T9" fmla="*/ 0 h 27"/>
                <a:gd name="T10" fmla="*/ 1 w 17"/>
                <a:gd name="T11" fmla="*/ 0 h 27"/>
                <a:gd name="T12" fmla="*/ 5 w 17"/>
                <a:gd name="T13" fmla="*/ 0 h 27"/>
                <a:gd name="T14" fmla="*/ 14 w 17"/>
                <a:gd name="T15" fmla="*/ 0 h 27"/>
                <a:gd name="T16" fmla="*/ 15 w 17"/>
                <a:gd name="T17" fmla="*/ 0 h 27"/>
                <a:gd name="T18" fmla="*/ 16 w 17"/>
                <a:gd name="T19" fmla="*/ 0 h 27"/>
                <a:gd name="T20" fmla="*/ 16 w 17"/>
                <a:gd name="T21" fmla="*/ 0 h 27"/>
                <a:gd name="T22" fmla="*/ 16 w 17"/>
                <a:gd name="T23" fmla="*/ 2 h 27"/>
                <a:gd name="T24" fmla="*/ 15 w 17"/>
                <a:gd name="T25" fmla="*/ 4 h 27"/>
                <a:gd name="T26" fmla="*/ 15 w 17"/>
                <a:gd name="T27" fmla="*/ 4 h 27"/>
                <a:gd name="T28" fmla="*/ 15 w 17"/>
                <a:gd name="T29" fmla="*/ 4 h 27"/>
                <a:gd name="T30" fmla="*/ 15 w 17"/>
                <a:gd name="T31" fmla="*/ 3 h 27"/>
                <a:gd name="T32" fmla="*/ 12 w 17"/>
                <a:gd name="T33" fmla="*/ 2 h 27"/>
                <a:gd name="T34" fmla="*/ 7 w 17"/>
                <a:gd name="T35" fmla="*/ 2 h 27"/>
                <a:gd name="T36" fmla="*/ 6 w 17"/>
                <a:gd name="T37" fmla="*/ 2 h 27"/>
                <a:gd name="T38" fmla="*/ 6 w 17"/>
                <a:gd name="T39" fmla="*/ 12 h 27"/>
                <a:gd name="T40" fmla="*/ 7 w 17"/>
                <a:gd name="T41" fmla="*/ 12 h 27"/>
                <a:gd name="T42" fmla="*/ 13 w 17"/>
                <a:gd name="T43" fmla="*/ 12 h 27"/>
                <a:gd name="T44" fmla="*/ 15 w 17"/>
                <a:gd name="T45" fmla="*/ 11 h 27"/>
                <a:gd name="T46" fmla="*/ 15 w 17"/>
                <a:gd name="T47" fmla="*/ 11 h 27"/>
                <a:gd name="T48" fmla="*/ 15 w 17"/>
                <a:gd name="T49" fmla="*/ 11 h 27"/>
                <a:gd name="T50" fmla="*/ 15 w 17"/>
                <a:gd name="T51" fmla="*/ 13 h 27"/>
                <a:gd name="T52" fmla="*/ 15 w 17"/>
                <a:gd name="T53" fmla="*/ 15 h 27"/>
                <a:gd name="T54" fmla="*/ 15 w 17"/>
                <a:gd name="T55" fmla="*/ 16 h 27"/>
                <a:gd name="T56" fmla="*/ 14 w 17"/>
                <a:gd name="T57" fmla="*/ 16 h 27"/>
                <a:gd name="T58" fmla="*/ 14 w 17"/>
                <a:gd name="T59" fmla="*/ 15 h 27"/>
                <a:gd name="T60" fmla="*/ 12 w 17"/>
                <a:gd name="T61" fmla="*/ 14 h 27"/>
                <a:gd name="T62" fmla="*/ 7 w 17"/>
                <a:gd name="T63" fmla="*/ 13 h 27"/>
                <a:gd name="T64" fmla="*/ 6 w 17"/>
                <a:gd name="T65" fmla="*/ 14 h 27"/>
                <a:gd name="T66" fmla="*/ 6 w 17"/>
                <a:gd name="T67" fmla="*/ 17 h 27"/>
                <a:gd name="T68" fmla="*/ 6 w 17"/>
                <a:gd name="T69" fmla="*/ 23 h 27"/>
                <a:gd name="T70" fmla="*/ 11 w 17"/>
                <a:gd name="T71" fmla="*/ 26 h 27"/>
                <a:gd name="T72" fmla="*/ 15 w 17"/>
                <a:gd name="T73" fmla="*/ 25 h 27"/>
                <a:gd name="T74" fmla="*/ 16 w 17"/>
                <a:gd name="T75" fmla="*/ 23 h 27"/>
                <a:gd name="T76" fmla="*/ 17 w 17"/>
                <a:gd name="T77" fmla="*/ 22 h 27"/>
                <a:gd name="T78" fmla="*/ 17 w 17"/>
                <a:gd name="T79" fmla="*/ 23 h 27"/>
                <a:gd name="T80" fmla="*/ 16 w 17"/>
                <a:gd name="T81" fmla="*/ 26 h 27"/>
                <a:gd name="T82" fmla="*/ 14 w 17"/>
                <a:gd name="T83" fmla="*/ 27 h 27"/>
                <a:gd name="T84" fmla="*/ 8 w 17"/>
                <a:gd name="T85" fmla="*/ 27 h 27"/>
                <a:gd name="T86" fmla="*/ 5 w 17"/>
                <a:gd name="T87" fmla="*/ 27 h 27"/>
                <a:gd name="T88" fmla="*/ 3 w 17"/>
                <a:gd name="T89" fmla="*/ 27 h 27"/>
                <a:gd name="T90" fmla="*/ 1 w 17"/>
                <a:gd name="T91" fmla="*/ 27 h 27"/>
                <a:gd name="T92" fmla="*/ 0 w 17"/>
                <a:gd name="T93" fmla="*/ 27 h 27"/>
                <a:gd name="T94" fmla="*/ 1 w 17"/>
                <a:gd name="T95" fmla="*/ 26 h 27"/>
                <a:gd name="T96" fmla="*/ 2 w 17"/>
                <a:gd name="T97" fmla="*/ 26 h 27"/>
                <a:gd name="T98" fmla="*/ 3 w 17"/>
                <a:gd name="T99" fmla="*/ 24 h 27"/>
                <a:gd name="T100" fmla="*/ 3 w 17"/>
                <a:gd name="T101" fmla="*/ 17 h 27"/>
                <a:gd name="T102" fmla="*/ 3 w 17"/>
                <a:gd name="T103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" h="27">
                  <a:moveTo>
                    <a:pt x="3" y="10"/>
                  </a:moveTo>
                  <a:cubicBezTo>
                    <a:pt x="3" y="5"/>
                    <a:pt x="3" y="4"/>
                    <a:pt x="3" y="3"/>
                  </a:cubicBezTo>
                  <a:cubicBezTo>
                    <a:pt x="3" y="1"/>
                    <a:pt x="3" y="1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5" y="0"/>
                    <a:pt x="5" y="0"/>
                  </a:cubicBezTo>
                  <a:cubicBezTo>
                    <a:pt x="5" y="0"/>
                    <a:pt x="13" y="0"/>
                    <a:pt x="14" y="0"/>
                  </a:cubicBezTo>
                  <a:cubicBezTo>
                    <a:pt x="14" y="0"/>
                    <a:pt x="15" y="0"/>
                    <a:pt x="15" y="0"/>
                  </a:cubicBezTo>
                  <a:cubicBezTo>
                    <a:pt x="15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1"/>
                    <a:pt x="16" y="2"/>
                  </a:cubicBezTo>
                  <a:cubicBezTo>
                    <a:pt x="16" y="2"/>
                    <a:pt x="16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3"/>
                    <a:pt x="15" y="3"/>
                  </a:cubicBezTo>
                  <a:cubicBezTo>
                    <a:pt x="14" y="2"/>
                    <a:pt x="14" y="2"/>
                    <a:pt x="12" y="2"/>
                  </a:cubicBezTo>
                  <a:cubicBezTo>
                    <a:pt x="11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7" y="12"/>
                  </a:cubicBezTo>
                  <a:cubicBezTo>
                    <a:pt x="7" y="12"/>
                    <a:pt x="12" y="12"/>
                    <a:pt x="13" y="12"/>
                  </a:cubicBezTo>
                  <a:cubicBezTo>
                    <a:pt x="14" y="12"/>
                    <a:pt x="14" y="12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2"/>
                    <a:pt x="15" y="13"/>
                  </a:cubicBezTo>
                  <a:cubicBezTo>
                    <a:pt x="15" y="14"/>
                    <a:pt x="15" y="15"/>
                    <a:pt x="15" y="15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4"/>
                    <a:pt x="14" y="14"/>
                    <a:pt x="12" y="14"/>
                  </a:cubicBezTo>
                  <a:cubicBezTo>
                    <a:pt x="11" y="13"/>
                    <a:pt x="7" y="13"/>
                    <a:pt x="7" y="13"/>
                  </a:cubicBezTo>
                  <a:cubicBezTo>
                    <a:pt x="6" y="13"/>
                    <a:pt x="6" y="14"/>
                    <a:pt x="6" y="14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8"/>
                    <a:pt x="6" y="22"/>
                    <a:pt x="6" y="23"/>
                  </a:cubicBezTo>
                  <a:cubicBezTo>
                    <a:pt x="7" y="25"/>
                    <a:pt x="7" y="26"/>
                    <a:pt x="11" y="26"/>
                  </a:cubicBezTo>
                  <a:cubicBezTo>
                    <a:pt x="12" y="26"/>
                    <a:pt x="14" y="26"/>
                    <a:pt x="15" y="25"/>
                  </a:cubicBezTo>
                  <a:cubicBezTo>
                    <a:pt x="16" y="25"/>
                    <a:pt x="16" y="24"/>
                    <a:pt x="16" y="23"/>
                  </a:cubicBezTo>
                  <a:cubicBezTo>
                    <a:pt x="16" y="22"/>
                    <a:pt x="16" y="22"/>
                    <a:pt x="17" y="22"/>
                  </a:cubicBezTo>
                  <a:cubicBezTo>
                    <a:pt x="17" y="22"/>
                    <a:pt x="17" y="22"/>
                    <a:pt x="17" y="23"/>
                  </a:cubicBezTo>
                  <a:cubicBezTo>
                    <a:pt x="17" y="23"/>
                    <a:pt x="17" y="25"/>
                    <a:pt x="16" y="26"/>
                  </a:cubicBezTo>
                  <a:cubicBezTo>
                    <a:pt x="16" y="27"/>
                    <a:pt x="16" y="27"/>
                    <a:pt x="14" y="27"/>
                  </a:cubicBezTo>
                  <a:cubicBezTo>
                    <a:pt x="12" y="27"/>
                    <a:pt x="9" y="27"/>
                    <a:pt x="8" y="27"/>
                  </a:cubicBezTo>
                  <a:cubicBezTo>
                    <a:pt x="6" y="27"/>
                    <a:pt x="5" y="27"/>
                    <a:pt x="5" y="27"/>
                  </a:cubicBezTo>
                  <a:cubicBezTo>
                    <a:pt x="5" y="27"/>
                    <a:pt x="4" y="27"/>
                    <a:pt x="3" y="27"/>
                  </a:cubicBezTo>
                  <a:cubicBezTo>
                    <a:pt x="2" y="27"/>
                    <a:pt x="2" y="27"/>
                    <a:pt x="1" y="27"/>
                  </a:cubicBezTo>
                  <a:cubicBezTo>
                    <a:pt x="1" y="27"/>
                    <a:pt x="0" y="27"/>
                    <a:pt x="0" y="27"/>
                  </a:cubicBezTo>
                  <a:cubicBezTo>
                    <a:pt x="0" y="27"/>
                    <a:pt x="1" y="26"/>
                    <a:pt x="1" y="26"/>
                  </a:cubicBezTo>
                  <a:cubicBezTo>
                    <a:pt x="1" y="26"/>
                    <a:pt x="2" y="26"/>
                    <a:pt x="2" y="26"/>
                  </a:cubicBezTo>
                  <a:cubicBezTo>
                    <a:pt x="3" y="26"/>
                    <a:pt x="3" y="25"/>
                    <a:pt x="3" y="24"/>
                  </a:cubicBezTo>
                  <a:cubicBezTo>
                    <a:pt x="3" y="23"/>
                    <a:pt x="3" y="20"/>
                    <a:pt x="3" y="17"/>
                  </a:cubicBezTo>
                  <a:lnTo>
                    <a:pt x="3" y="10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37">
              <a:extLst>
                <a:ext uri="{FF2B5EF4-FFF2-40B4-BE49-F238E27FC236}">
                  <a16:creationId xmlns:a16="http://schemas.microsoft.com/office/drawing/2014/main" id="{35F35BDB-F86F-425C-9460-9CC00AFD111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092863" y="3382963"/>
              <a:ext cx="79375" cy="82550"/>
            </a:xfrm>
            <a:custGeom>
              <a:avLst/>
              <a:gdLst>
                <a:gd name="T0" fmla="*/ 11 w 26"/>
                <a:gd name="T1" fmla="*/ 13 h 27"/>
                <a:gd name="T2" fmla="*/ 5 w 26"/>
                <a:gd name="T3" fmla="*/ 4 h 27"/>
                <a:gd name="T4" fmla="*/ 3 w 26"/>
                <a:gd name="T5" fmla="*/ 1 h 27"/>
                <a:gd name="T6" fmla="*/ 1 w 26"/>
                <a:gd name="T7" fmla="*/ 1 h 27"/>
                <a:gd name="T8" fmla="*/ 1 w 26"/>
                <a:gd name="T9" fmla="*/ 0 h 27"/>
                <a:gd name="T10" fmla="*/ 1 w 26"/>
                <a:gd name="T11" fmla="*/ 0 h 27"/>
                <a:gd name="T12" fmla="*/ 6 w 26"/>
                <a:gd name="T13" fmla="*/ 0 h 27"/>
                <a:gd name="T14" fmla="*/ 9 w 26"/>
                <a:gd name="T15" fmla="*/ 0 h 27"/>
                <a:gd name="T16" fmla="*/ 10 w 26"/>
                <a:gd name="T17" fmla="*/ 0 h 27"/>
                <a:gd name="T18" fmla="*/ 10 w 26"/>
                <a:gd name="T19" fmla="*/ 1 h 27"/>
                <a:gd name="T20" fmla="*/ 9 w 26"/>
                <a:gd name="T21" fmla="*/ 1 h 27"/>
                <a:gd name="T22" fmla="*/ 8 w 26"/>
                <a:gd name="T23" fmla="*/ 1 h 27"/>
                <a:gd name="T24" fmla="*/ 8 w 26"/>
                <a:gd name="T25" fmla="*/ 2 h 27"/>
                <a:gd name="T26" fmla="*/ 13 w 26"/>
                <a:gd name="T27" fmla="*/ 11 h 27"/>
                <a:gd name="T28" fmla="*/ 19 w 26"/>
                <a:gd name="T29" fmla="*/ 3 h 27"/>
                <a:gd name="T30" fmla="*/ 19 w 26"/>
                <a:gd name="T31" fmla="*/ 1 h 27"/>
                <a:gd name="T32" fmla="*/ 18 w 26"/>
                <a:gd name="T33" fmla="*/ 1 h 27"/>
                <a:gd name="T34" fmla="*/ 17 w 26"/>
                <a:gd name="T35" fmla="*/ 1 h 27"/>
                <a:gd name="T36" fmla="*/ 17 w 26"/>
                <a:gd name="T37" fmla="*/ 0 h 27"/>
                <a:gd name="T38" fmla="*/ 18 w 26"/>
                <a:gd name="T39" fmla="*/ 0 h 27"/>
                <a:gd name="T40" fmla="*/ 21 w 26"/>
                <a:gd name="T41" fmla="*/ 0 h 27"/>
                <a:gd name="T42" fmla="*/ 24 w 26"/>
                <a:gd name="T43" fmla="*/ 0 h 27"/>
                <a:gd name="T44" fmla="*/ 25 w 26"/>
                <a:gd name="T45" fmla="*/ 0 h 27"/>
                <a:gd name="T46" fmla="*/ 24 w 26"/>
                <a:gd name="T47" fmla="*/ 1 h 27"/>
                <a:gd name="T48" fmla="*/ 23 w 26"/>
                <a:gd name="T49" fmla="*/ 1 h 27"/>
                <a:gd name="T50" fmla="*/ 20 w 26"/>
                <a:gd name="T51" fmla="*/ 4 h 27"/>
                <a:gd name="T52" fmla="*/ 14 w 26"/>
                <a:gd name="T53" fmla="*/ 12 h 27"/>
                <a:gd name="T54" fmla="*/ 22 w 26"/>
                <a:gd name="T55" fmla="*/ 25 h 27"/>
                <a:gd name="T56" fmla="*/ 24 w 26"/>
                <a:gd name="T57" fmla="*/ 26 h 27"/>
                <a:gd name="T58" fmla="*/ 25 w 26"/>
                <a:gd name="T59" fmla="*/ 26 h 27"/>
                <a:gd name="T60" fmla="*/ 26 w 26"/>
                <a:gd name="T61" fmla="*/ 27 h 27"/>
                <a:gd name="T62" fmla="*/ 25 w 26"/>
                <a:gd name="T63" fmla="*/ 27 h 27"/>
                <a:gd name="T64" fmla="*/ 19 w 26"/>
                <a:gd name="T65" fmla="*/ 27 h 27"/>
                <a:gd name="T66" fmla="*/ 18 w 26"/>
                <a:gd name="T67" fmla="*/ 27 h 27"/>
                <a:gd name="T68" fmla="*/ 18 w 26"/>
                <a:gd name="T69" fmla="*/ 26 h 27"/>
                <a:gd name="T70" fmla="*/ 19 w 26"/>
                <a:gd name="T71" fmla="*/ 25 h 27"/>
                <a:gd name="T72" fmla="*/ 12 w 26"/>
                <a:gd name="T73" fmla="*/ 15 h 27"/>
                <a:gd name="T74" fmla="*/ 7 w 26"/>
                <a:gd name="T75" fmla="*/ 24 h 27"/>
                <a:gd name="T76" fmla="*/ 6 w 26"/>
                <a:gd name="T77" fmla="*/ 26 h 27"/>
                <a:gd name="T78" fmla="*/ 7 w 26"/>
                <a:gd name="T79" fmla="*/ 26 h 27"/>
                <a:gd name="T80" fmla="*/ 7 w 26"/>
                <a:gd name="T81" fmla="*/ 26 h 27"/>
                <a:gd name="T82" fmla="*/ 8 w 26"/>
                <a:gd name="T83" fmla="*/ 27 h 27"/>
                <a:gd name="T84" fmla="*/ 7 w 26"/>
                <a:gd name="T85" fmla="*/ 27 h 27"/>
                <a:gd name="T86" fmla="*/ 4 w 26"/>
                <a:gd name="T87" fmla="*/ 27 h 27"/>
                <a:gd name="T88" fmla="*/ 0 w 26"/>
                <a:gd name="T89" fmla="*/ 27 h 27"/>
                <a:gd name="T90" fmla="*/ 0 w 26"/>
                <a:gd name="T91" fmla="*/ 27 h 27"/>
                <a:gd name="T92" fmla="*/ 0 w 26"/>
                <a:gd name="T93" fmla="*/ 26 h 27"/>
                <a:gd name="T94" fmla="*/ 2 w 26"/>
                <a:gd name="T95" fmla="*/ 26 h 27"/>
                <a:gd name="T96" fmla="*/ 5 w 26"/>
                <a:gd name="T97" fmla="*/ 23 h 27"/>
                <a:gd name="T98" fmla="*/ 11 w 26"/>
                <a:gd name="T99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" h="27">
                  <a:moveTo>
                    <a:pt x="11" y="13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2"/>
                    <a:pt x="4" y="1"/>
                    <a:pt x="3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5" y="0"/>
                    <a:pt x="6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10" y="5"/>
                    <a:pt x="11" y="8"/>
                    <a:pt x="13" y="11"/>
                  </a:cubicBezTo>
                  <a:cubicBezTo>
                    <a:pt x="14" y="9"/>
                    <a:pt x="18" y="3"/>
                    <a:pt x="19" y="3"/>
                  </a:cubicBezTo>
                  <a:cubicBezTo>
                    <a:pt x="19" y="2"/>
                    <a:pt x="19" y="2"/>
                    <a:pt x="19" y="1"/>
                  </a:cubicBezTo>
                  <a:cubicBezTo>
                    <a:pt x="19" y="1"/>
                    <a:pt x="19" y="1"/>
                    <a:pt x="18" y="1"/>
                  </a:cubicBezTo>
                  <a:cubicBezTo>
                    <a:pt x="18" y="1"/>
                    <a:pt x="18" y="1"/>
                    <a:pt x="17" y="1"/>
                  </a:cubicBezTo>
                  <a:cubicBezTo>
                    <a:pt x="17" y="1"/>
                    <a:pt x="17" y="0"/>
                    <a:pt x="17" y="0"/>
                  </a:cubicBezTo>
                  <a:cubicBezTo>
                    <a:pt x="17" y="0"/>
                    <a:pt x="17" y="0"/>
                    <a:pt x="18" y="0"/>
                  </a:cubicBezTo>
                  <a:cubicBezTo>
                    <a:pt x="19" y="0"/>
                    <a:pt x="21" y="0"/>
                    <a:pt x="21" y="0"/>
                  </a:cubicBezTo>
                  <a:cubicBezTo>
                    <a:pt x="21" y="0"/>
                    <a:pt x="23" y="0"/>
                    <a:pt x="24" y="0"/>
                  </a:cubicBezTo>
                  <a:cubicBezTo>
                    <a:pt x="24" y="0"/>
                    <a:pt x="25" y="0"/>
                    <a:pt x="25" y="0"/>
                  </a:cubicBezTo>
                  <a:cubicBezTo>
                    <a:pt x="25" y="0"/>
                    <a:pt x="25" y="1"/>
                    <a:pt x="24" y="1"/>
                  </a:cubicBezTo>
                  <a:cubicBezTo>
                    <a:pt x="24" y="1"/>
                    <a:pt x="23" y="1"/>
                    <a:pt x="23" y="1"/>
                  </a:cubicBezTo>
                  <a:cubicBezTo>
                    <a:pt x="22" y="1"/>
                    <a:pt x="21" y="2"/>
                    <a:pt x="20" y="4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3"/>
                    <a:pt x="21" y="24"/>
                    <a:pt x="22" y="25"/>
                  </a:cubicBezTo>
                  <a:cubicBezTo>
                    <a:pt x="23" y="25"/>
                    <a:pt x="23" y="26"/>
                    <a:pt x="24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6" y="26"/>
                    <a:pt x="26" y="27"/>
                    <a:pt x="26" y="27"/>
                  </a:cubicBezTo>
                  <a:cubicBezTo>
                    <a:pt x="26" y="27"/>
                    <a:pt x="26" y="27"/>
                    <a:pt x="25" y="27"/>
                  </a:cubicBezTo>
                  <a:cubicBezTo>
                    <a:pt x="23" y="27"/>
                    <a:pt x="21" y="27"/>
                    <a:pt x="19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9" y="26"/>
                    <a:pt x="19" y="26"/>
                    <a:pt x="19" y="25"/>
                  </a:cubicBezTo>
                  <a:cubicBezTo>
                    <a:pt x="16" y="22"/>
                    <a:pt x="14" y="18"/>
                    <a:pt x="12" y="15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5"/>
                    <a:pt x="6" y="25"/>
                    <a:pt x="6" y="26"/>
                  </a:cubicBezTo>
                  <a:cubicBezTo>
                    <a:pt x="6" y="26"/>
                    <a:pt x="6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6"/>
                    <a:pt x="8" y="27"/>
                    <a:pt x="8" y="27"/>
                  </a:cubicBezTo>
                  <a:cubicBezTo>
                    <a:pt x="8" y="27"/>
                    <a:pt x="7" y="27"/>
                    <a:pt x="7" y="27"/>
                  </a:cubicBezTo>
                  <a:cubicBezTo>
                    <a:pt x="6" y="27"/>
                    <a:pt x="4" y="27"/>
                    <a:pt x="4" y="27"/>
                  </a:cubicBezTo>
                  <a:cubicBezTo>
                    <a:pt x="3" y="27"/>
                    <a:pt x="1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6"/>
                    <a:pt x="0" y="26"/>
                  </a:cubicBezTo>
                  <a:cubicBezTo>
                    <a:pt x="0" y="26"/>
                    <a:pt x="1" y="26"/>
                    <a:pt x="2" y="26"/>
                  </a:cubicBezTo>
                  <a:cubicBezTo>
                    <a:pt x="3" y="26"/>
                    <a:pt x="3" y="25"/>
                    <a:pt x="5" y="23"/>
                  </a:cubicBezTo>
                  <a:lnTo>
                    <a:pt x="11" y="13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38">
              <a:extLst>
                <a:ext uri="{FF2B5EF4-FFF2-40B4-BE49-F238E27FC236}">
                  <a16:creationId xmlns:a16="http://schemas.microsoft.com/office/drawing/2014/main" id="{93359ACF-9DBB-4051-B378-22412071B2A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013488" y="3379788"/>
              <a:ext cx="69850" cy="85725"/>
            </a:xfrm>
            <a:custGeom>
              <a:avLst/>
              <a:gdLst>
                <a:gd name="T0" fmla="*/ 13 w 23"/>
                <a:gd name="T1" fmla="*/ 18 h 28"/>
                <a:gd name="T2" fmla="*/ 13 w 23"/>
                <a:gd name="T3" fmla="*/ 25 h 28"/>
                <a:gd name="T4" fmla="*/ 15 w 23"/>
                <a:gd name="T5" fmla="*/ 27 h 28"/>
                <a:gd name="T6" fmla="*/ 17 w 23"/>
                <a:gd name="T7" fmla="*/ 27 h 28"/>
                <a:gd name="T8" fmla="*/ 17 w 23"/>
                <a:gd name="T9" fmla="*/ 28 h 28"/>
                <a:gd name="T10" fmla="*/ 16 w 23"/>
                <a:gd name="T11" fmla="*/ 28 h 28"/>
                <a:gd name="T12" fmla="*/ 12 w 23"/>
                <a:gd name="T13" fmla="*/ 28 h 28"/>
                <a:gd name="T14" fmla="*/ 8 w 23"/>
                <a:gd name="T15" fmla="*/ 28 h 28"/>
                <a:gd name="T16" fmla="*/ 7 w 23"/>
                <a:gd name="T17" fmla="*/ 28 h 28"/>
                <a:gd name="T18" fmla="*/ 8 w 23"/>
                <a:gd name="T19" fmla="*/ 27 h 28"/>
                <a:gd name="T20" fmla="*/ 9 w 23"/>
                <a:gd name="T21" fmla="*/ 27 h 28"/>
                <a:gd name="T22" fmla="*/ 10 w 23"/>
                <a:gd name="T23" fmla="*/ 25 h 28"/>
                <a:gd name="T24" fmla="*/ 10 w 23"/>
                <a:gd name="T25" fmla="*/ 18 h 28"/>
                <a:gd name="T26" fmla="*/ 10 w 23"/>
                <a:gd name="T27" fmla="*/ 3 h 28"/>
                <a:gd name="T28" fmla="*/ 5 w 23"/>
                <a:gd name="T29" fmla="*/ 3 h 28"/>
                <a:gd name="T30" fmla="*/ 1 w 23"/>
                <a:gd name="T31" fmla="*/ 4 h 28"/>
                <a:gd name="T32" fmla="*/ 0 w 23"/>
                <a:gd name="T33" fmla="*/ 5 h 28"/>
                <a:gd name="T34" fmla="*/ 0 w 23"/>
                <a:gd name="T35" fmla="*/ 5 h 28"/>
                <a:gd name="T36" fmla="*/ 0 w 23"/>
                <a:gd name="T37" fmla="*/ 5 h 28"/>
                <a:gd name="T38" fmla="*/ 0 w 23"/>
                <a:gd name="T39" fmla="*/ 1 h 28"/>
                <a:gd name="T40" fmla="*/ 1 w 23"/>
                <a:gd name="T41" fmla="*/ 0 h 28"/>
                <a:gd name="T42" fmla="*/ 2 w 23"/>
                <a:gd name="T43" fmla="*/ 1 h 28"/>
                <a:gd name="T44" fmla="*/ 5 w 23"/>
                <a:gd name="T45" fmla="*/ 1 h 28"/>
                <a:gd name="T46" fmla="*/ 19 w 23"/>
                <a:gd name="T47" fmla="*/ 1 h 28"/>
                <a:gd name="T48" fmla="*/ 22 w 23"/>
                <a:gd name="T49" fmla="*/ 1 h 28"/>
                <a:gd name="T50" fmla="*/ 23 w 23"/>
                <a:gd name="T51" fmla="*/ 1 h 28"/>
                <a:gd name="T52" fmla="*/ 23 w 23"/>
                <a:gd name="T53" fmla="*/ 1 h 28"/>
                <a:gd name="T54" fmla="*/ 23 w 23"/>
                <a:gd name="T55" fmla="*/ 5 h 28"/>
                <a:gd name="T56" fmla="*/ 23 w 23"/>
                <a:gd name="T57" fmla="*/ 6 h 28"/>
                <a:gd name="T58" fmla="*/ 22 w 23"/>
                <a:gd name="T59" fmla="*/ 5 h 28"/>
                <a:gd name="T60" fmla="*/ 22 w 23"/>
                <a:gd name="T61" fmla="*/ 5 h 28"/>
                <a:gd name="T62" fmla="*/ 18 w 23"/>
                <a:gd name="T63" fmla="*/ 3 h 28"/>
                <a:gd name="T64" fmla="*/ 13 w 23"/>
                <a:gd name="T65" fmla="*/ 3 h 28"/>
                <a:gd name="T66" fmla="*/ 13 w 23"/>
                <a:gd name="T6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28">
                  <a:moveTo>
                    <a:pt x="13" y="18"/>
                  </a:moveTo>
                  <a:cubicBezTo>
                    <a:pt x="13" y="21"/>
                    <a:pt x="13" y="24"/>
                    <a:pt x="13" y="25"/>
                  </a:cubicBezTo>
                  <a:cubicBezTo>
                    <a:pt x="14" y="26"/>
                    <a:pt x="14" y="27"/>
                    <a:pt x="15" y="27"/>
                  </a:cubicBezTo>
                  <a:cubicBezTo>
                    <a:pt x="15" y="27"/>
                    <a:pt x="16" y="27"/>
                    <a:pt x="17" y="27"/>
                  </a:cubicBezTo>
                  <a:cubicBezTo>
                    <a:pt x="17" y="27"/>
                    <a:pt x="17" y="28"/>
                    <a:pt x="17" y="28"/>
                  </a:cubicBezTo>
                  <a:cubicBezTo>
                    <a:pt x="17" y="28"/>
                    <a:pt x="17" y="28"/>
                    <a:pt x="16" y="28"/>
                  </a:cubicBezTo>
                  <a:cubicBezTo>
                    <a:pt x="14" y="28"/>
                    <a:pt x="12" y="28"/>
                    <a:pt x="12" y="28"/>
                  </a:cubicBezTo>
                  <a:cubicBezTo>
                    <a:pt x="11" y="28"/>
                    <a:pt x="9" y="28"/>
                    <a:pt x="8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7"/>
                    <a:pt x="8" y="27"/>
                  </a:cubicBezTo>
                  <a:cubicBezTo>
                    <a:pt x="8" y="27"/>
                    <a:pt x="8" y="27"/>
                    <a:pt x="9" y="27"/>
                  </a:cubicBezTo>
                  <a:cubicBezTo>
                    <a:pt x="9" y="27"/>
                    <a:pt x="10" y="26"/>
                    <a:pt x="10" y="25"/>
                  </a:cubicBezTo>
                  <a:cubicBezTo>
                    <a:pt x="10" y="24"/>
                    <a:pt x="10" y="21"/>
                    <a:pt x="10" y="18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2" y="3"/>
                    <a:pt x="1" y="3"/>
                    <a:pt x="1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1" y="1"/>
                    <a:pt x="2" y="1"/>
                  </a:cubicBezTo>
                  <a:cubicBezTo>
                    <a:pt x="3" y="1"/>
                    <a:pt x="5" y="1"/>
                    <a:pt x="5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0" y="1"/>
                    <a:pt x="21" y="1"/>
                    <a:pt x="22" y="1"/>
                  </a:cubicBezTo>
                  <a:cubicBezTo>
                    <a:pt x="22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2"/>
                    <a:pt x="23" y="5"/>
                    <a:pt x="23" y="5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2" y="6"/>
                    <a:pt x="22" y="6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4"/>
                    <a:pt x="21" y="3"/>
                    <a:pt x="18" y="3"/>
                  </a:cubicBezTo>
                  <a:cubicBezTo>
                    <a:pt x="13" y="3"/>
                    <a:pt x="13" y="3"/>
                    <a:pt x="13" y="3"/>
                  </a:cubicBezTo>
                  <a:lnTo>
                    <a:pt x="13" y="18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9">
              <a:extLst>
                <a:ext uri="{FF2B5EF4-FFF2-40B4-BE49-F238E27FC236}">
                  <a16:creationId xmlns:a16="http://schemas.microsoft.com/office/drawing/2014/main" id="{51EA297A-FDEA-430D-B710-F44203EC1AF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886488" y="3368675"/>
              <a:ext cx="100013" cy="96838"/>
            </a:xfrm>
            <a:custGeom>
              <a:avLst/>
              <a:gdLst>
                <a:gd name="T0" fmla="*/ 29 w 33"/>
                <a:gd name="T1" fmla="*/ 20 h 32"/>
                <a:gd name="T2" fmla="*/ 29 w 33"/>
                <a:gd name="T3" fmla="*/ 29 h 32"/>
                <a:gd name="T4" fmla="*/ 31 w 33"/>
                <a:gd name="T5" fmla="*/ 31 h 32"/>
                <a:gd name="T6" fmla="*/ 33 w 33"/>
                <a:gd name="T7" fmla="*/ 31 h 32"/>
                <a:gd name="T8" fmla="*/ 33 w 33"/>
                <a:gd name="T9" fmla="*/ 32 h 32"/>
                <a:gd name="T10" fmla="*/ 32 w 33"/>
                <a:gd name="T11" fmla="*/ 32 h 32"/>
                <a:gd name="T12" fmla="*/ 27 w 33"/>
                <a:gd name="T13" fmla="*/ 32 h 32"/>
                <a:gd name="T14" fmla="*/ 23 w 33"/>
                <a:gd name="T15" fmla="*/ 32 h 32"/>
                <a:gd name="T16" fmla="*/ 22 w 33"/>
                <a:gd name="T17" fmla="*/ 32 h 32"/>
                <a:gd name="T18" fmla="*/ 23 w 33"/>
                <a:gd name="T19" fmla="*/ 31 h 32"/>
                <a:gd name="T20" fmla="*/ 24 w 33"/>
                <a:gd name="T21" fmla="*/ 31 h 32"/>
                <a:gd name="T22" fmla="*/ 25 w 33"/>
                <a:gd name="T23" fmla="*/ 29 h 32"/>
                <a:gd name="T24" fmla="*/ 25 w 33"/>
                <a:gd name="T25" fmla="*/ 20 h 32"/>
                <a:gd name="T26" fmla="*/ 25 w 33"/>
                <a:gd name="T27" fmla="*/ 15 h 32"/>
                <a:gd name="T28" fmla="*/ 25 w 33"/>
                <a:gd name="T29" fmla="*/ 15 h 32"/>
                <a:gd name="T30" fmla="*/ 7 w 33"/>
                <a:gd name="T31" fmla="*/ 15 h 32"/>
                <a:gd name="T32" fmla="*/ 7 w 33"/>
                <a:gd name="T33" fmla="*/ 15 h 32"/>
                <a:gd name="T34" fmla="*/ 7 w 33"/>
                <a:gd name="T35" fmla="*/ 20 h 32"/>
                <a:gd name="T36" fmla="*/ 7 w 33"/>
                <a:gd name="T37" fmla="*/ 29 h 32"/>
                <a:gd name="T38" fmla="*/ 9 w 33"/>
                <a:gd name="T39" fmla="*/ 31 h 32"/>
                <a:gd name="T40" fmla="*/ 11 w 33"/>
                <a:gd name="T41" fmla="*/ 31 h 32"/>
                <a:gd name="T42" fmla="*/ 11 w 33"/>
                <a:gd name="T43" fmla="*/ 32 h 32"/>
                <a:gd name="T44" fmla="*/ 10 w 33"/>
                <a:gd name="T45" fmla="*/ 32 h 32"/>
                <a:gd name="T46" fmla="*/ 5 w 33"/>
                <a:gd name="T47" fmla="*/ 32 h 32"/>
                <a:gd name="T48" fmla="*/ 1 w 33"/>
                <a:gd name="T49" fmla="*/ 32 h 32"/>
                <a:gd name="T50" fmla="*/ 0 w 33"/>
                <a:gd name="T51" fmla="*/ 32 h 32"/>
                <a:gd name="T52" fmla="*/ 1 w 33"/>
                <a:gd name="T53" fmla="*/ 31 h 32"/>
                <a:gd name="T54" fmla="*/ 2 w 33"/>
                <a:gd name="T55" fmla="*/ 31 h 32"/>
                <a:gd name="T56" fmla="*/ 3 w 33"/>
                <a:gd name="T57" fmla="*/ 29 h 32"/>
                <a:gd name="T58" fmla="*/ 3 w 33"/>
                <a:gd name="T59" fmla="*/ 20 h 32"/>
                <a:gd name="T60" fmla="*/ 3 w 33"/>
                <a:gd name="T61" fmla="*/ 12 h 32"/>
                <a:gd name="T62" fmla="*/ 3 w 33"/>
                <a:gd name="T63" fmla="*/ 3 h 32"/>
                <a:gd name="T64" fmla="*/ 2 w 33"/>
                <a:gd name="T65" fmla="*/ 1 h 32"/>
                <a:gd name="T66" fmla="*/ 0 w 33"/>
                <a:gd name="T67" fmla="*/ 1 h 32"/>
                <a:gd name="T68" fmla="*/ 0 w 33"/>
                <a:gd name="T69" fmla="*/ 1 h 32"/>
                <a:gd name="T70" fmla="*/ 0 w 33"/>
                <a:gd name="T71" fmla="*/ 0 h 32"/>
                <a:gd name="T72" fmla="*/ 5 w 33"/>
                <a:gd name="T73" fmla="*/ 0 h 32"/>
                <a:gd name="T74" fmla="*/ 9 w 33"/>
                <a:gd name="T75" fmla="*/ 0 h 32"/>
                <a:gd name="T76" fmla="*/ 10 w 33"/>
                <a:gd name="T77" fmla="*/ 1 h 32"/>
                <a:gd name="T78" fmla="*/ 10 w 33"/>
                <a:gd name="T79" fmla="*/ 1 h 32"/>
                <a:gd name="T80" fmla="*/ 9 w 33"/>
                <a:gd name="T81" fmla="*/ 1 h 32"/>
                <a:gd name="T82" fmla="*/ 7 w 33"/>
                <a:gd name="T83" fmla="*/ 3 h 32"/>
                <a:gd name="T84" fmla="*/ 7 w 33"/>
                <a:gd name="T85" fmla="*/ 12 h 32"/>
                <a:gd name="T86" fmla="*/ 7 w 33"/>
                <a:gd name="T87" fmla="*/ 13 h 32"/>
                <a:gd name="T88" fmla="*/ 7 w 33"/>
                <a:gd name="T89" fmla="*/ 14 h 32"/>
                <a:gd name="T90" fmla="*/ 25 w 33"/>
                <a:gd name="T91" fmla="*/ 14 h 32"/>
                <a:gd name="T92" fmla="*/ 25 w 33"/>
                <a:gd name="T93" fmla="*/ 13 h 32"/>
                <a:gd name="T94" fmla="*/ 25 w 33"/>
                <a:gd name="T95" fmla="*/ 12 h 32"/>
                <a:gd name="T96" fmla="*/ 25 w 33"/>
                <a:gd name="T97" fmla="*/ 3 h 32"/>
                <a:gd name="T98" fmla="*/ 23 w 33"/>
                <a:gd name="T99" fmla="*/ 1 h 32"/>
                <a:gd name="T100" fmla="*/ 22 w 33"/>
                <a:gd name="T101" fmla="*/ 1 h 32"/>
                <a:gd name="T102" fmla="*/ 22 w 33"/>
                <a:gd name="T103" fmla="*/ 1 h 32"/>
                <a:gd name="T104" fmla="*/ 22 w 33"/>
                <a:gd name="T105" fmla="*/ 0 h 32"/>
                <a:gd name="T106" fmla="*/ 27 w 33"/>
                <a:gd name="T107" fmla="*/ 0 h 32"/>
                <a:gd name="T108" fmla="*/ 31 w 33"/>
                <a:gd name="T109" fmla="*/ 0 h 32"/>
                <a:gd name="T110" fmla="*/ 32 w 33"/>
                <a:gd name="T111" fmla="*/ 1 h 32"/>
                <a:gd name="T112" fmla="*/ 31 w 33"/>
                <a:gd name="T113" fmla="*/ 1 h 32"/>
                <a:gd name="T114" fmla="*/ 30 w 33"/>
                <a:gd name="T115" fmla="*/ 1 h 32"/>
                <a:gd name="T116" fmla="*/ 29 w 33"/>
                <a:gd name="T117" fmla="*/ 3 h 32"/>
                <a:gd name="T118" fmla="*/ 29 w 33"/>
                <a:gd name="T119" fmla="*/ 12 h 32"/>
                <a:gd name="T120" fmla="*/ 29 w 33"/>
                <a:gd name="T121" fmla="*/ 2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3" h="32">
                  <a:moveTo>
                    <a:pt x="29" y="20"/>
                  </a:moveTo>
                  <a:cubicBezTo>
                    <a:pt x="29" y="24"/>
                    <a:pt x="29" y="27"/>
                    <a:pt x="29" y="29"/>
                  </a:cubicBezTo>
                  <a:cubicBezTo>
                    <a:pt x="29" y="30"/>
                    <a:pt x="29" y="31"/>
                    <a:pt x="31" y="31"/>
                  </a:cubicBezTo>
                  <a:cubicBezTo>
                    <a:pt x="31" y="31"/>
                    <a:pt x="32" y="31"/>
                    <a:pt x="33" y="31"/>
                  </a:cubicBezTo>
                  <a:cubicBezTo>
                    <a:pt x="33" y="31"/>
                    <a:pt x="33" y="32"/>
                    <a:pt x="33" y="32"/>
                  </a:cubicBezTo>
                  <a:cubicBezTo>
                    <a:pt x="33" y="32"/>
                    <a:pt x="33" y="32"/>
                    <a:pt x="32" y="32"/>
                  </a:cubicBezTo>
                  <a:cubicBezTo>
                    <a:pt x="30" y="32"/>
                    <a:pt x="27" y="32"/>
                    <a:pt x="27" y="32"/>
                  </a:cubicBezTo>
                  <a:cubicBezTo>
                    <a:pt x="27" y="32"/>
                    <a:pt x="24" y="32"/>
                    <a:pt x="23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2" y="32"/>
                    <a:pt x="22" y="31"/>
                    <a:pt x="23" y="31"/>
                  </a:cubicBezTo>
                  <a:cubicBezTo>
                    <a:pt x="23" y="31"/>
                    <a:pt x="23" y="31"/>
                    <a:pt x="24" y="31"/>
                  </a:cubicBezTo>
                  <a:cubicBezTo>
                    <a:pt x="25" y="31"/>
                    <a:pt x="25" y="30"/>
                    <a:pt x="25" y="29"/>
                  </a:cubicBezTo>
                  <a:cubicBezTo>
                    <a:pt x="25" y="27"/>
                    <a:pt x="25" y="24"/>
                    <a:pt x="25" y="20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4"/>
                    <a:pt x="7" y="27"/>
                    <a:pt x="7" y="29"/>
                  </a:cubicBezTo>
                  <a:cubicBezTo>
                    <a:pt x="7" y="30"/>
                    <a:pt x="8" y="31"/>
                    <a:pt x="9" y="31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1"/>
                    <a:pt x="11" y="32"/>
                    <a:pt x="11" y="32"/>
                  </a:cubicBezTo>
                  <a:cubicBezTo>
                    <a:pt x="11" y="32"/>
                    <a:pt x="11" y="32"/>
                    <a:pt x="10" y="32"/>
                  </a:cubicBezTo>
                  <a:cubicBezTo>
                    <a:pt x="8" y="32"/>
                    <a:pt x="5" y="32"/>
                    <a:pt x="5" y="32"/>
                  </a:cubicBezTo>
                  <a:cubicBezTo>
                    <a:pt x="5" y="32"/>
                    <a:pt x="2" y="32"/>
                    <a:pt x="1" y="32"/>
                  </a:cubicBezTo>
                  <a:cubicBezTo>
                    <a:pt x="1" y="32"/>
                    <a:pt x="0" y="32"/>
                    <a:pt x="0" y="32"/>
                  </a:cubicBezTo>
                  <a:cubicBezTo>
                    <a:pt x="0" y="32"/>
                    <a:pt x="1" y="31"/>
                    <a:pt x="1" y="31"/>
                  </a:cubicBezTo>
                  <a:cubicBezTo>
                    <a:pt x="1" y="31"/>
                    <a:pt x="2" y="31"/>
                    <a:pt x="2" y="31"/>
                  </a:cubicBezTo>
                  <a:cubicBezTo>
                    <a:pt x="3" y="31"/>
                    <a:pt x="3" y="30"/>
                    <a:pt x="3" y="29"/>
                  </a:cubicBezTo>
                  <a:cubicBezTo>
                    <a:pt x="3" y="27"/>
                    <a:pt x="3" y="24"/>
                    <a:pt x="3" y="20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6"/>
                    <a:pt x="3" y="5"/>
                    <a:pt x="3" y="3"/>
                  </a:cubicBezTo>
                  <a:cubicBezTo>
                    <a:pt x="3" y="2"/>
                    <a:pt x="3" y="1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5" y="0"/>
                    <a:pt x="5" y="0"/>
                  </a:cubicBezTo>
                  <a:cubicBezTo>
                    <a:pt x="5" y="0"/>
                    <a:pt x="8" y="0"/>
                    <a:pt x="9" y="0"/>
                  </a:cubicBezTo>
                  <a:cubicBezTo>
                    <a:pt x="10" y="0"/>
                    <a:pt x="10" y="0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7" y="2"/>
                    <a:pt x="7" y="3"/>
                  </a:cubicBezTo>
                  <a:cubicBezTo>
                    <a:pt x="7" y="5"/>
                    <a:pt x="7" y="6"/>
                    <a:pt x="7" y="12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14"/>
                    <a:pt x="25" y="14"/>
                    <a:pt x="25" y="13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6"/>
                    <a:pt x="25" y="5"/>
                    <a:pt x="25" y="3"/>
                  </a:cubicBezTo>
                  <a:cubicBezTo>
                    <a:pt x="25" y="2"/>
                    <a:pt x="25" y="1"/>
                    <a:pt x="23" y="1"/>
                  </a:cubicBezTo>
                  <a:cubicBezTo>
                    <a:pt x="23" y="1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4" y="0"/>
                    <a:pt x="27" y="0"/>
                    <a:pt x="27" y="0"/>
                  </a:cubicBezTo>
                  <a:cubicBezTo>
                    <a:pt x="27" y="0"/>
                    <a:pt x="30" y="0"/>
                    <a:pt x="31" y="0"/>
                  </a:cubicBezTo>
                  <a:cubicBezTo>
                    <a:pt x="32" y="0"/>
                    <a:pt x="32" y="0"/>
                    <a:pt x="32" y="1"/>
                  </a:cubicBezTo>
                  <a:cubicBezTo>
                    <a:pt x="32" y="1"/>
                    <a:pt x="32" y="1"/>
                    <a:pt x="31" y="1"/>
                  </a:cubicBezTo>
                  <a:cubicBezTo>
                    <a:pt x="31" y="1"/>
                    <a:pt x="31" y="1"/>
                    <a:pt x="30" y="1"/>
                  </a:cubicBezTo>
                  <a:cubicBezTo>
                    <a:pt x="29" y="1"/>
                    <a:pt x="29" y="2"/>
                    <a:pt x="29" y="3"/>
                  </a:cubicBezTo>
                  <a:cubicBezTo>
                    <a:pt x="29" y="5"/>
                    <a:pt x="29" y="6"/>
                    <a:pt x="29" y="12"/>
                  </a:cubicBezTo>
                  <a:lnTo>
                    <a:pt x="29" y="20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40">
              <a:extLst>
                <a:ext uri="{FF2B5EF4-FFF2-40B4-BE49-F238E27FC236}">
                  <a16:creationId xmlns:a16="http://schemas.microsoft.com/office/drawing/2014/main" id="{35E507CC-A38C-4FB5-AF66-CDA23EB86C1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765838" y="3382963"/>
              <a:ext cx="52388" cy="82550"/>
            </a:xfrm>
            <a:custGeom>
              <a:avLst/>
              <a:gdLst>
                <a:gd name="T0" fmla="*/ 3 w 17"/>
                <a:gd name="T1" fmla="*/ 10 h 27"/>
                <a:gd name="T2" fmla="*/ 3 w 17"/>
                <a:gd name="T3" fmla="*/ 3 h 27"/>
                <a:gd name="T4" fmla="*/ 1 w 17"/>
                <a:gd name="T5" fmla="*/ 1 h 27"/>
                <a:gd name="T6" fmla="*/ 0 w 17"/>
                <a:gd name="T7" fmla="*/ 1 h 27"/>
                <a:gd name="T8" fmla="*/ 0 w 17"/>
                <a:gd name="T9" fmla="*/ 0 h 27"/>
                <a:gd name="T10" fmla="*/ 0 w 17"/>
                <a:gd name="T11" fmla="*/ 0 h 27"/>
                <a:gd name="T12" fmla="*/ 5 w 17"/>
                <a:gd name="T13" fmla="*/ 0 h 27"/>
                <a:gd name="T14" fmla="*/ 13 w 17"/>
                <a:gd name="T15" fmla="*/ 0 h 27"/>
                <a:gd name="T16" fmla="*/ 15 w 17"/>
                <a:gd name="T17" fmla="*/ 0 h 27"/>
                <a:gd name="T18" fmla="*/ 16 w 17"/>
                <a:gd name="T19" fmla="*/ 0 h 27"/>
                <a:gd name="T20" fmla="*/ 16 w 17"/>
                <a:gd name="T21" fmla="*/ 0 h 27"/>
                <a:gd name="T22" fmla="*/ 15 w 17"/>
                <a:gd name="T23" fmla="*/ 2 h 27"/>
                <a:gd name="T24" fmla="*/ 15 w 17"/>
                <a:gd name="T25" fmla="*/ 4 h 27"/>
                <a:gd name="T26" fmla="*/ 15 w 17"/>
                <a:gd name="T27" fmla="*/ 4 h 27"/>
                <a:gd name="T28" fmla="*/ 15 w 17"/>
                <a:gd name="T29" fmla="*/ 4 h 27"/>
                <a:gd name="T30" fmla="*/ 14 w 17"/>
                <a:gd name="T31" fmla="*/ 3 h 27"/>
                <a:gd name="T32" fmla="*/ 12 w 17"/>
                <a:gd name="T33" fmla="*/ 2 h 27"/>
                <a:gd name="T34" fmla="*/ 6 w 17"/>
                <a:gd name="T35" fmla="*/ 2 h 27"/>
                <a:gd name="T36" fmla="*/ 6 w 17"/>
                <a:gd name="T37" fmla="*/ 2 h 27"/>
                <a:gd name="T38" fmla="*/ 6 w 17"/>
                <a:gd name="T39" fmla="*/ 12 h 27"/>
                <a:gd name="T40" fmla="*/ 6 w 17"/>
                <a:gd name="T41" fmla="*/ 12 h 27"/>
                <a:gd name="T42" fmla="*/ 13 w 17"/>
                <a:gd name="T43" fmla="*/ 12 h 27"/>
                <a:gd name="T44" fmla="*/ 14 w 17"/>
                <a:gd name="T45" fmla="*/ 11 h 27"/>
                <a:gd name="T46" fmla="*/ 15 w 17"/>
                <a:gd name="T47" fmla="*/ 11 h 27"/>
                <a:gd name="T48" fmla="*/ 15 w 17"/>
                <a:gd name="T49" fmla="*/ 11 h 27"/>
                <a:gd name="T50" fmla="*/ 15 w 17"/>
                <a:gd name="T51" fmla="*/ 13 h 27"/>
                <a:gd name="T52" fmla="*/ 15 w 17"/>
                <a:gd name="T53" fmla="*/ 15 h 27"/>
                <a:gd name="T54" fmla="*/ 14 w 17"/>
                <a:gd name="T55" fmla="*/ 16 h 27"/>
                <a:gd name="T56" fmla="*/ 14 w 17"/>
                <a:gd name="T57" fmla="*/ 16 h 27"/>
                <a:gd name="T58" fmla="*/ 14 w 17"/>
                <a:gd name="T59" fmla="*/ 15 h 27"/>
                <a:gd name="T60" fmla="*/ 12 w 17"/>
                <a:gd name="T61" fmla="*/ 14 h 27"/>
                <a:gd name="T62" fmla="*/ 6 w 17"/>
                <a:gd name="T63" fmla="*/ 13 h 27"/>
                <a:gd name="T64" fmla="*/ 6 w 17"/>
                <a:gd name="T65" fmla="*/ 14 h 27"/>
                <a:gd name="T66" fmla="*/ 6 w 17"/>
                <a:gd name="T67" fmla="*/ 17 h 27"/>
                <a:gd name="T68" fmla="*/ 6 w 17"/>
                <a:gd name="T69" fmla="*/ 23 h 27"/>
                <a:gd name="T70" fmla="*/ 11 w 17"/>
                <a:gd name="T71" fmla="*/ 26 h 27"/>
                <a:gd name="T72" fmla="*/ 14 w 17"/>
                <a:gd name="T73" fmla="*/ 25 h 27"/>
                <a:gd name="T74" fmla="*/ 16 w 17"/>
                <a:gd name="T75" fmla="*/ 23 h 27"/>
                <a:gd name="T76" fmla="*/ 16 w 17"/>
                <a:gd name="T77" fmla="*/ 22 h 27"/>
                <a:gd name="T78" fmla="*/ 17 w 17"/>
                <a:gd name="T79" fmla="*/ 23 h 27"/>
                <a:gd name="T80" fmla="*/ 16 w 17"/>
                <a:gd name="T81" fmla="*/ 26 h 27"/>
                <a:gd name="T82" fmla="*/ 14 w 17"/>
                <a:gd name="T83" fmla="*/ 27 h 27"/>
                <a:gd name="T84" fmla="*/ 8 w 17"/>
                <a:gd name="T85" fmla="*/ 27 h 27"/>
                <a:gd name="T86" fmla="*/ 5 w 17"/>
                <a:gd name="T87" fmla="*/ 27 h 27"/>
                <a:gd name="T88" fmla="*/ 3 w 17"/>
                <a:gd name="T89" fmla="*/ 27 h 27"/>
                <a:gd name="T90" fmla="*/ 1 w 17"/>
                <a:gd name="T91" fmla="*/ 27 h 27"/>
                <a:gd name="T92" fmla="*/ 0 w 17"/>
                <a:gd name="T93" fmla="*/ 27 h 27"/>
                <a:gd name="T94" fmla="*/ 1 w 17"/>
                <a:gd name="T95" fmla="*/ 26 h 27"/>
                <a:gd name="T96" fmla="*/ 2 w 17"/>
                <a:gd name="T97" fmla="*/ 26 h 27"/>
                <a:gd name="T98" fmla="*/ 3 w 17"/>
                <a:gd name="T99" fmla="*/ 24 h 27"/>
                <a:gd name="T100" fmla="*/ 3 w 17"/>
                <a:gd name="T101" fmla="*/ 17 h 27"/>
                <a:gd name="T102" fmla="*/ 3 w 17"/>
                <a:gd name="T103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" h="27">
                  <a:moveTo>
                    <a:pt x="3" y="10"/>
                  </a:moveTo>
                  <a:cubicBezTo>
                    <a:pt x="3" y="5"/>
                    <a:pt x="3" y="4"/>
                    <a:pt x="3" y="3"/>
                  </a:cubicBezTo>
                  <a:cubicBezTo>
                    <a:pt x="3" y="1"/>
                    <a:pt x="2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4" y="0"/>
                    <a:pt x="5" y="0"/>
                  </a:cubicBezTo>
                  <a:cubicBezTo>
                    <a:pt x="5" y="0"/>
                    <a:pt x="13" y="0"/>
                    <a:pt x="13" y="0"/>
                  </a:cubicBezTo>
                  <a:cubicBezTo>
                    <a:pt x="14" y="0"/>
                    <a:pt x="15" y="0"/>
                    <a:pt x="15" y="0"/>
                  </a:cubicBezTo>
                  <a:cubicBezTo>
                    <a:pt x="15" y="0"/>
                    <a:pt x="15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5" y="1"/>
                    <a:pt x="15" y="2"/>
                  </a:cubicBezTo>
                  <a:cubicBezTo>
                    <a:pt x="15" y="2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3"/>
                    <a:pt x="14" y="3"/>
                  </a:cubicBezTo>
                  <a:cubicBezTo>
                    <a:pt x="14" y="2"/>
                    <a:pt x="14" y="2"/>
                    <a:pt x="12" y="2"/>
                  </a:cubicBezTo>
                  <a:cubicBezTo>
                    <a:pt x="11" y="2"/>
                    <a:pt x="7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12" y="12"/>
                    <a:pt x="13" y="12"/>
                  </a:cubicBezTo>
                  <a:cubicBezTo>
                    <a:pt x="13" y="12"/>
                    <a:pt x="14" y="12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2"/>
                    <a:pt x="15" y="13"/>
                  </a:cubicBezTo>
                  <a:cubicBezTo>
                    <a:pt x="15" y="14"/>
                    <a:pt x="15" y="15"/>
                    <a:pt x="15" y="15"/>
                  </a:cubicBezTo>
                  <a:cubicBezTo>
                    <a:pt x="15" y="16"/>
                    <a:pt x="15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4"/>
                    <a:pt x="13" y="14"/>
                    <a:pt x="12" y="14"/>
                  </a:cubicBezTo>
                  <a:cubicBezTo>
                    <a:pt x="11" y="13"/>
                    <a:pt x="7" y="13"/>
                    <a:pt x="6" y="13"/>
                  </a:cubicBezTo>
                  <a:cubicBezTo>
                    <a:pt x="6" y="13"/>
                    <a:pt x="6" y="14"/>
                    <a:pt x="6" y="14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8"/>
                    <a:pt x="6" y="22"/>
                    <a:pt x="6" y="23"/>
                  </a:cubicBezTo>
                  <a:cubicBezTo>
                    <a:pt x="6" y="25"/>
                    <a:pt x="7" y="26"/>
                    <a:pt x="11" y="26"/>
                  </a:cubicBezTo>
                  <a:cubicBezTo>
                    <a:pt x="12" y="26"/>
                    <a:pt x="13" y="26"/>
                    <a:pt x="14" y="25"/>
                  </a:cubicBezTo>
                  <a:cubicBezTo>
                    <a:pt x="15" y="25"/>
                    <a:pt x="16" y="24"/>
                    <a:pt x="16" y="23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7" y="22"/>
                    <a:pt x="17" y="22"/>
                    <a:pt x="17" y="23"/>
                  </a:cubicBezTo>
                  <a:cubicBezTo>
                    <a:pt x="17" y="23"/>
                    <a:pt x="16" y="25"/>
                    <a:pt x="16" y="26"/>
                  </a:cubicBezTo>
                  <a:cubicBezTo>
                    <a:pt x="16" y="27"/>
                    <a:pt x="15" y="27"/>
                    <a:pt x="14" y="27"/>
                  </a:cubicBezTo>
                  <a:cubicBezTo>
                    <a:pt x="11" y="27"/>
                    <a:pt x="9" y="27"/>
                    <a:pt x="8" y="27"/>
                  </a:cubicBezTo>
                  <a:cubicBezTo>
                    <a:pt x="6" y="27"/>
                    <a:pt x="5" y="27"/>
                    <a:pt x="5" y="27"/>
                  </a:cubicBezTo>
                  <a:cubicBezTo>
                    <a:pt x="4" y="27"/>
                    <a:pt x="4" y="27"/>
                    <a:pt x="3" y="27"/>
                  </a:cubicBezTo>
                  <a:cubicBezTo>
                    <a:pt x="2" y="27"/>
                    <a:pt x="1" y="27"/>
                    <a:pt x="1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6"/>
                    <a:pt x="1" y="26"/>
                  </a:cubicBezTo>
                  <a:cubicBezTo>
                    <a:pt x="1" y="26"/>
                    <a:pt x="1" y="26"/>
                    <a:pt x="2" y="26"/>
                  </a:cubicBezTo>
                  <a:cubicBezTo>
                    <a:pt x="2" y="26"/>
                    <a:pt x="2" y="25"/>
                    <a:pt x="3" y="24"/>
                  </a:cubicBezTo>
                  <a:cubicBezTo>
                    <a:pt x="3" y="23"/>
                    <a:pt x="3" y="20"/>
                    <a:pt x="3" y="17"/>
                  </a:cubicBezTo>
                  <a:lnTo>
                    <a:pt x="3" y="10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41">
              <a:extLst>
                <a:ext uri="{FF2B5EF4-FFF2-40B4-BE49-F238E27FC236}">
                  <a16:creationId xmlns:a16="http://schemas.microsoft.com/office/drawing/2014/main" id="{A48793D1-C00B-4035-9BA0-17EB3AAB76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8695988" y="3382963"/>
              <a:ext cx="85725" cy="82550"/>
            </a:xfrm>
            <a:custGeom>
              <a:avLst/>
              <a:gdLst>
                <a:gd name="T0" fmla="*/ 3 w 28"/>
                <a:gd name="T1" fmla="*/ 10 h 27"/>
                <a:gd name="T2" fmla="*/ 3 w 28"/>
                <a:gd name="T3" fmla="*/ 3 h 27"/>
                <a:gd name="T4" fmla="*/ 1 w 28"/>
                <a:gd name="T5" fmla="*/ 1 h 27"/>
                <a:gd name="T6" fmla="*/ 0 w 28"/>
                <a:gd name="T7" fmla="*/ 1 h 27"/>
                <a:gd name="T8" fmla="*/ 0 w 28"/>
                <a:gd name="T9" fmla="*/ 0 h 27"/>
                <a:gd name="T10" fmla="*/ 0 w 28"/>
                <a:gd name="T11" fmla="*/ 0 h 27"/>
                <a:gd name="T12" fmla="*/ 5 w 28"/>
                <a:gd name="T13" fmla="*/ 0 h 27"/>
                <a:gd name="T14" fmla="*/ 9 w 28"/>
                <a:gd name="T15" fmla="*/ 0 h 27"/>
                <a:gd name="T16" fmla="*/ 16 w 28"/>
                <a:gd name="T17" fmla="*/ 2 h 27"/>
                <a:gd name="T18" fmla="*/ 19 w 28"/>
                <a:gd name="T19" fmla="*/ 6 h 27"/>
                <a:gd name="T20" fmla="*/ 14 w 28"/>
                <a:gd name="T21" fmla="*/ 15 h 27"/>
                <a:gd name="T22" fmla="*/ 22 w 28"/>
                <a:gd name="T23" fmla="*/ 24 h 27"/>
                <a:gd name="T24" fmla="*/ 26 w 28"/>
                <a:gd name="T25" fmla="*/ 26 h 27"/>
                <a:gd name="T26" fmla="*/ 27 w 28"/>
                <a:gd name="T27" fmla="*/ 26 h 27"/>
                <a:gd name="T28" fmla="*/ 28 w 28"/>
                <a:gd name="T29" fmla="*/ 27 h 27"/>
                <a:gd name="T30" fmla="*/ 27 w 28"/>
                <a:gd name="T31" fmla="*/ 27 h 27"/>
                <a:gd name="T32" fmla="*/ 25 w 28"/>
                <a:gd name="T33" fmla="*/ 27 h 27"/>
                <a:gd name="T34" fmla="*/ 21 w 28"/>
                <a:gd name="T35" fmla="*/ 26 h 27"/>
                <a:gd name="T36" fmla="*/ 16 w 28"/>
                <a:gd name="T37" fmla="*/ 21 h 27"/>
                <a:gd name="T38" fmla="*/ 12 w 28"/>
                <a:gd name="T39" fmla="*/ 16 h 27"/>
                <a:gd name="T40" fmla="*/ 11 w 28"/>
                <a:gd name="T41" fmla="*/ 16 h 27"/>
                <a:gd name="T42" fmla="*/ 6 w 28"/>
                <a:gd name="T43" fmla="*/ 16 h 27"/>
                <a:gd name="T44" fmla="*/ 6 w 28"/>
                <a:gd name="T45" fmla="*/ 16 h 27"/>
                <a:gd name="T46" fmla="*/ 6 w 28"/>
                <a:gd name="T47" fmla="*/ 17 h 27"/>
                <a:gd name="T48" fmla="*/ 6 w 28"/>
                <a:gd name="T49" fmla="*/ 24 h 27"/>
                <a:gd name="T50" fmla="*/ 8 w 28"/>
                <a:gd name="T51" fmla="*/ 26 h 27"/>
                <a:gd name="T52" fmla="*/ 9 w 28"/>
                <a:gd name="T53" fmla="*/ 26 h 27"/>
                <a:gd name="T54" fmla="*/ 10 w 28"/>
                <a:gd name="T55" fmla="*/ 27 h 27"/>
                <a:gd name="T56" fmla="*/ 9 w 28"/>
                <a:gd name="T57" fmla="*/ 27 h 27"/>
                <a:gd name="T58" fmla="*/ 5 w 28"/>
                <a:gd name="T59" fmla="*/ 27 h 27"/>
                <a:gd name="T60" fmla="*/ 1 w 28"/>
                <a:gd name="T61" fmla="*/ 27 h 27"/>
                <a:gd name="T62" fmla="*/ 0 w 28"/>
                <a:gd name="T63" fmla="*/ 27 h 27"/>
                <a:gd name="T64" fmla="*/ 1 w 28"/>
                <a:gd name="T65" fmla="*/ 26 h 27"/>
                <a:gd name="T66" fmla="*/ 2 w 28"/>
                <a:gd name="T67" fmla="*/ 26 h 27"/>
                <a:gd name="T68" fmla="*/ 3 w 28"/>
                <a:gd name="T69" fmla="*/ 24 h 27"/>
                <a:gd name="T70" fmla="*/ 3 w 28"/>
                <a:gd name="T71" fmla="*/ 17 h 27"/>
                <a:gd name="T72" fmla="*/ 3 w 28"/>
                <a:gd name="T73" fmla="*/ 10 h 27"/>
                <a:gd name="T74" fmla="*/ 6 w 28"/>
                <a:gd name="T75" fmla="*/ 13 h 27"/>
                <a:gd name="T76" fmla="*/ 6 w 28"/>
                <a:gd name="T77" fmla="*/ 14 h 27"/>
                <a:gd name="T78" fmla="*/ 10 w 28"/>
                <a:gd name="T79" fmla="*/ 14 h 27"/>
                <a:gd name="T80" fmla="*/ 13 w 28"/>
                <a:gd name="T81" fmla="*/ 14 h 27"/>
                <a:gd name="T82" fmla="*/ 15 w 28"/>
                <a:gd name="T83" fmla="*/ 8 h 27"/>
                <a:gd name="T84" fmla="*/ 9 w 28"/>
                <a:gd name="T85" fmla="*/ 1 h 27"/>
                <a:gd name="T86" fmla="*/ 6 w 28"/>
                <a:gd name="T87" fmla="*/ 1 h 27"/>
                <a:gd name="T88" fmla="*/ 6 w 28"/>
                <a:gd name="T89" fmla="*/ 2 h 27"/>
                <a:gd name="T90" fmla="*/ 6 w 28"/>
                <a:gd name="T91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" h="27">
                  <a:moveTo>
                    <a:pt x="3" y="10"/>
                  </a:moveTo>
                  <a:cubicBezTo>
                    <a:pt x="3" y="5"/>
                    <a:pt x="3" y="4"/>
                    <a:pt x="3" y="3"/>
                  </a:cubicBezTo>
                  <a:cubicBezTo>
                    <a:pt x="3" y="1"/>
                    <a:pt x="3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5" y="0"/>
                    <a:pt x="5" y="0"/>
                  </a:cubicBezTo>
                  <a:cubicBezTo>
                    <a:pt x="5" y="0"/>
                    <a:pt x="8" y="0"/>
                    <a:pt x="9" y="0"/>
                  </a:cubicBezTo>
                  <a:cubicBezTo>
                    <a:pt x="12" y="0"/>
                    <a:pt x="14" y="0"/>
                    <a:pt x="16" y="2"/>
                  </a:cubicBezTo>
                  <a:cubicBezTo>
                    <a:pt x="17" y="2"/>
                    <a:pt x="19" y="4"/>
                    <a:pt x="19" y="6"/>
                  </a:cubicBezTo>
                  <a:cubicBezTo>
                    <a:pt x="19" y="9"/>
                    <a:pt x="18" y="12"/>
                    <a:pt x="14" y="15"/>
                  </a:cubicBezTo>
                  <a:cubicBezTo>
                    <a:pt x="17" y="18"/>
                    <a:pt x="20" y="22"/>
                    <a:pt x="22" y="24"/>
                  </a:cubicBezTo>
                  <a:cubicBezTo>
                    <a:pt x="24" y="26"/>
                    <a:pt x="25" y="26"/>
                    <a:pt x="26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8" y="26"/>
                    <a:pt x="28" y="27"/>
                    <a:pt x="28" y="27"/>
                  </a:cubicBezTo>
                  <a:cubicBezTo>
                    <a:pt x="28" y="27"/>
                    <a:pt x="28" y="27"/>
                    <a:pt x="27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2" y="27"/>
                    <a:pt x="22" y="27"/>
                    <a:pt x="21" y="26"/>
                  </a:cubicBezTo>
                  <a:cubicBezTo>
                    <a:pt x="19" y="25"/>
                    <a:pt x="18" y="24"/>
                    <a:pt x="16" y="21"/>
                  </a:cubicBezTo>
                  <a:cubicBezTo>
                    <a:pt x="14" y="19"/>
                    <a:pt x="12" y="17"/>
                    <a:pt x="12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20"/>
                    <a:pt x="6" y="23"/>
                    <a:pt x="6" y="24"/>
                  </a:cubicBezTo>
                  <a:cubicBezTo>
                    <a:pt x="6" y="25"/>
                    <a:pt x="7" y="26"/>
                    <a:pt x="8" y="26"/>
                  </a:cubicBezTo>
                  <a:cubicBezTo>
                    <a:pt x="8" y="26"/>
                    <a:pt x="9" y="26"/>
                    <a:pt x="9" y="26"/>
                  </a:cubicBezTo>
                  <a:cubicBezTo>
                    <a:pt x="10" y="26"/>
                    <a:pt x="10" y="27"/>
                    <a:pt x="10" y="27"/>
                  </a:cubicBezTo>
                  <a:cubicBezTo>
                    <a:pt x="10" y="27"/>
                    <a:pt x="10" y="27"/>
                    <a:pt x="9" y="27"/>
                  </a:cubicBezTo>
                  <a:cubicBezTo>
                    <a:pt x="7" y="27"/>
                    <a:pt x="5" y="27"/>
                    <a:pt x="5" y="27"/>
                  </a:cubicBezTo>
                  <a:cubicBezTo>
                    <a:pt x="5" y="27"/>
                    <a:pt x="2" y="27"/>
                    <a:pt x="1" y="27"/>
                  </a:cubicBezTo>
                  <a:cubicBezTo>
                    <a:pt x="1" y="27"/>
                    <a:pt x="0" y="27"/>
                    <a:pt x="0" y="27"/>
                  </a:cubicBezTo>
                  <a:cubicBezTo>
                    <a:pt x="0" y="27"/>
                    <a:pt x="0" y="26"/>
                    <a:pt x="1" y="26"/>
                  </a:cubicBezTo>
                  <a:cubicBezTo>
                    <a:pt x="1" y="26"/>
                    <a:pt x="1" y="26"/>
                    <a:pt x="2" y="26"/>
                  </a:cubicBezTo>
                  <a:cubicBezTo>
                    <a:pt x="2" y="26"/>
                    <a:pt x="3" y="25"/>
                    <a:pt x="3" y="24"/>
                  </a:cubicBezTo>
                  <a:cubicBezTo>
                    <a:pt x="3" y="23"/>
                    <a:pt x="3" y="20"/>
                    <a:pt x="3" y="17"/>
                  </a:cubicBezTo>
                  <a:lnTo>
                    <a:pt x="3" y="10"/>
                  </a:lnTo>
                  <a:close/>
                  <a:moveTo>
                    <a:pt x="6" y="13"/>
                  </a:move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9" y="14"/>
                    <a:pt x="10" y="14"/>
                  </a:cubicBezTo>
                  <a:cubicBezTo>
                    <a:pt x="11" y="14"/>
                    <a:pt x="12" y="14"/>
                    <a:pt x="13" y="14"/>
                  </a:cubicBezTo>
                  <a:cubicBezTo>
                    <a:pt x="15" y="13"/>
                    <a:pt x="15" y="11"/>
                    <a:pt x="15" y="8"/>
                  </a:cubicBezTo>
                  <a:cubicBezTo>
                    <a:pt x="15" y="4"/>
                    <a:pt x="13" y="1"/>
                    <a:pt x="9" y="1"/>
                  </a:cubicBezTo>
                  <a:cubicBezTo>
                    <a:pt x="8" y="1"/>
                    <a:pt x="7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lnTo>
                    <a:pt x="6" y="13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42">
              <a:extLst>
                <a:ext uri="{FF2B5EF4-FFF2-40B4-BE49-F238E27FC236}">
                  <a16:creationId xmlns:a16="http://schemas.microsoft.com/office/drawing/2014/main" id="{00550E84-785A-4287-881B-38D969463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610263" y="3382963"/>
              <a:ext cx="50800" cy="82550"/>
            </a:xfrm>
            <a:custGeom>
              <a:avLst/>
              <a:gdLst>
                <a:gd name="T0" fmla="*/ 3 w 17"/>
                <a:gd name="T1" fmla="*/ 10 h 27"/>
                <a:gd name="T2" fmla="*/ 3 w 17"/>
                <a:gd name="T3" fmla="*/ 3 h 27"/>
                <a:gd name="T4" fmla="*/ 2 w 17"/>
                <a:gd name="T5" fmla="*/ 1 h 27"/>
                <a:gd name="T6" fmla="*/ 0 w 17"/>
                <a:gd name="T7" fmla="*/ 1 h 27"/>
                <a:gd name="T8" fmla="*/ 0 w 17"/>
                <a:gd name="T9" fmla="*/ 0 h 27"/>
                <a:gd name="T10" fmla="*/ 1 w 17"/>
                <a:gd name="T11" fmla="*/ 0 h 27"/>
                <a:gd name="T12" fmla="*/ 5 w 17"/>
                <a:gd name="T13" fmla="*/ 0 h 27"/>
                <a:gd name="T14" fmla="*/ 14 w 17"/>
                <a:gd name="T15" fmla="*/ 0 h 27"/>
                <a:gd name="T16" fmla="*/ 15 w 17"/>
                <a:gd name="T17" fmla="*/ 0 h 27"/>
                <a:gd name="T18" fmla="*/ 16 w 17"/>
                <a:gd name="T19" fmla="*/ 0 h 27"/>
                <a:gd name="T20" fmla="*/ 16 w 17"/>
                <a:gd name="T21" fmla="*/ 0 h 27"/>
                <a:gd name="T22" fmla="*/ 16 w 17"/>
                <a:gd name="T23" fmla="*/ 2 h 27"/>
                <a:gd name="T24" fmla="*/ 16 w 17"/>
                <a:gd name="T25" fmla="*/ 4 h 27"/>
                <a:gd name="T26" fmla="*/ 15 w 17"/>
                <a:gd name="T27" fmla="*/ 4 h 27"/>
                <a:gd name="T28" fmla="*/ 15 w 17"/>
                <a:gd name="T29" fmla="*/ 4 h 27"/>
                <a:gd name="T30" fmla="*/ 15 w 17"/>
                <a:gd name="T31" fmla="*/ 3 h 27"/>
                <a:gd name="T32" fmla="*/ 12 w 17"/>
                <a:gd name="T33" fmla="*/ 2 h 27"/>
                <a:gd name="T34" fmla="*/ 7 w 17"/>
                <a:gd name="T35" fmla="*/ 2 h 27"/>
                <a:gd name="T36" fmla="*/ 7 w 17"/>
                <a:gd name="T37" fmla="*/ 2 h 27"/>
                <a:gd name="T38" fmla="*/ 7 w 17"/>
                <a:gd name="T39" fmla="*/ 12 h 27"/>
                <a:gd name="T40" fmla="*/ 7 w 17"/>
                <a:gd name="T41" fmla="*/ 12 h 27"/>
                <a:gd name="T42" fmla="*/ 13 w 17"/>
                <a:gd name="T43" fmla="*/ 12 h 27"/>
                <a:gd name="T44" fmla="*/ 15 w 17"/>
                <a:gd name="T45" fmla="*/ 11 h 27"/>
                <a:gd name="T46" fmla="*/ 15 w 17"/>
                <a:gd name="T47" fmla="*/ 11 h 27"/>
                <a:gd name="T48" fmla="*/ 15 w 17"/>
                <a:gd name="T49" fmla="*/ 11 h 27"/>
                <a:gd name="T50" fmla="*/ 15 w 17"/>
                <a:gd name="T51" fmla="*/ 13 h 27"/>
                <a:gd name="T52" fmla="*/ 15 w 17"/>
                <a:gd name="T53" fmla="*/ 15 h 27"/>
                <a:gd name="T54" fmla="*/ 15 w 17"/>
                <a:gd name="T55" fmla="*/ 16 h 27"/>
                <a:gd name="T56" fmla="*/ 14 w 17"/>
                <a:gd name="T57" fmla="*/ 16 h 27"/>
                <a:gd name="T58" fmla="*/ 14 w 17"/>
                <a:gd name="T59" fmla="*/ 15 h 27"/>
                <a:gd name="T60" fmla="*/ 12 w 17"/>
                <a:gd name="T61" fmla="*/ 14 h 27"/>
                <a:gd name="T62" fmla="*/ 7 w 17"/>
                <a:gd name="T63" fmla="*/ 13 h 27"/>
                <a:gd name="T64" fmla="*/ 7 w 17"/>
                <a:gd name="T65" fmla="*/ 14 h 27"/>
                <a:gd name="T66" fmla="*/ 7 w 17"/>
                <a:gd name="T67" fmla="*/ 17 h 27"/>
                <a:gd name="T68" fmla="*/ 7 w 17"/>
                <a:gd name="T69" fmla="*/ 23 h 27"/>
                <a:gd name="T70" fmla="*/ 11 w 17"/>
                <a:gd name="T71" fmla="*/ 26 h 27"/>
                <a:gd name="T72" fmla="*/ 15 w 17"/>
                <a:gd name="T73" fmla="*/ 25 h 27"/>
                <a:gd name="T74" fmla="*/ 16 w 17"/>
                <a:gd name="T75" fmla="*/ 23 h 27"/>
                <a:gd name="T76" fmla="*/ 17 w 17"/>
                <a:gd name="T77" fmla="*/ 22 h 27"/>
                <a:gd name="T78" fmla="*/ 17 w 17"/>
                <a:gd name="T79" fmla="*/ 23 h 27"/>
                <a:gd name="T80" fmla="*/ 16 w 17"/>
                <a:gd name="T81" fmla="*/ 26 h 27"/>
                <a:gd name="T82" fmla="*/ 14 w 17"/>
                <a:gd name="T83" fmla="*/ 27 h 27"/>
                <a:gd name="T84" fmla="*/ 8 w 17"/>
                <a:gd name="T85" fmla="*/ 27 h 27"/>
                <a:gd name="T86" fmla="*/ 5 w 17"/>
                <a:gd name="T87" fmla="*/ 27 h 27"/>
                <a:gd name="T88" fmla="*/ 3 w 17"/>
                <a:gd name="T89" fmla="*/ 27 h 27"/>
                <a:gd name="T90" fmla="*/ 1 w 17"/>
                <a:gd name="T91" fmla="*/ 27 h 27"/>
                <a:gd name="T92" fmla="*/ 1 w 17"/>
                <a:gd name="T93" fmla="*/ 27 h 27"/>
                <a:gd name="T94" fmla="*/ 1 w 17"/>
                <a:gd name="T95" fmla="*/ 26 h 27"/>
                <a:gd name="T96" fmla="*/ 2 w 17"/>
                <a:gd name="T97" fmla="*/ 26 h 27"/>
                <a:gd name="T98" fmla="*/ 3 w 17"/>
                <a:gd name="T99" fmla="*/ 24 h 27"/>
                <a:gd name="T100" fmla="*/ 3 w 17"/>
                <a:gd name="T101" fmla="*/ 17 h 27"/>
                <a:gd name="T102" fmla="*/ 3 w 17"/>
                <a:gd name="T103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" h="27">
                  <a:moveTo>
                    <a:pt x="3" y="10"/>
                  </a:moveTo>
                  <a:cubicBezTo>
                    <a:pt x="3" y="5"/>
                    <a:pt x="3" y="4"/>
                    <a:pt x="3" y="3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5" y="0"/>
                    <a:pt x="5" y="0"/>
                  </a:cubicBezTo>
                  <a:cubicBezTo>
                    <a:pt x="5" y="0"/>
                    <a:pt x="13" y="0"/>
                    <a:pt x="14" y="0"/>
                  </a:cubicBezTo>
                  <a:cubicBezTo>
                    <a:pt x="14" y="0"/>
                    <a:pt x="15" y="0"/>
                    <a:pt x="1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1"/>
                    <a:pt x="16" y="2"/>
                  </a:cubicBezTo>
                  <a:cubicBezTo>
                    <a:pt x="16" y="2"/>
                    <a:pt x="16" y="4"/>
                    <a:pt x="16" y="4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3"/>
                    <a:pt x="15" y="3"/>
                  </a:cubicBezTo>
                  <a:cubicBezTo>
                    <a:pt x="14" y="2"/>
                    <a:pt x="14" y="2"/>
                    <a:pt x="12" y="2"/>
                  </a:cubicBezTo>
                  <a:cubicBezTo>
                    <a:pt x="11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12" y="12"/>
                    <a:pt x="13" y="12"/>
                  </a:cubicBezTo>
                  <a:cubicBezTo>
                    <a:pt x="14" y="12"/>
                    <a:pt x="14" y="12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2"/>
                    <a:pt x="15" y="13"/>
                  </a:cubicBezTo>
                  <a:cubicBezTo>
                    <a:pt x="15" y="14"/>
                    <a:pt x="15" y="15"/>
                    <a:pt x="15" y="15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4" y="16"/>
                    <a:pt x="14" y="16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4"/>
                    <a:pt x="14" y="14"/>
                    <a:pt x="12" y="14"/>
                  </a:cubicBezTo>
                  <a:cubicBezTo>
                    <a:pt x="11" y="13"/>
                    <a:pt x="7" y="13"/>
                    <a:pt x="7" y="13"/>
                  </a:cubicBezTo>
                  <a:cubicBezTo>
                    <a:pt x="7" y="13"/>
                    <a:pt x="7" y="14"/>
                    <a:pt x="7" y="14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8"/>
                    <a:pt x="7" y="22"/>
                    <a:pt x="7" y="23"/>
                  </a:cubicBezTo>
                  <a:cubicBezTo>
                    <a:pt x="7" y="25"/>
                    <a:pt x="7" y="26"/>
                    <a:pt x="11" y="26"/>
                  </a:cubicBezTo>
                  <a:cubicBezTo>
                    <a:pt x="12" y="26"/>
                    <a:pt x="14" y="26"/>
                    <a:pt x="15" y="25"/>
                  </a:cubicBezTo>
                  <a:cubicBezTo>
                    <a:pt x="16" y="25"/>
                    <a:pt x="16" y="24"/>
                    <a:pt x="16" y="23"/>
                  </a:cubicBezTo>
                  <a:cubicBezTo>
                    <a:pt x="16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3"/>
                  </a:cubicBezTo>
                  <a:cubicBezTo>
                    <a:pt x="17" y="23"/>
                    <a:pt x="17" y="25"/>
                    <a:pt x="16" y="26"/>
                  </a:cubicBezTo>
                  <a:cubicBezTo>
                    <a:pt x="16" y="27"/>
                    <a:pt x="16" y="27"/>
                    <a:pt x="14" y="27"/>
                  </a:cubicBezTo>
                  <a:cubicBezTo>
                    <a:pt x="12" y="27"/>
                    <a:pt x="9" y="27"/>
                    <a:pt x="8" y="27"/>
                  </a:cubicBezTo>
                  <a:cubicBezTo>
                    <a:pt x="6" y="27"/>
                    <a:pt x="5" y="27"/>
                    <a:pt x="5" y="27"/>
                  </a:cubicBezTo>
                  <a:cubicBezTo>
                    <a:pt x="5" y="27"/>
                    <a:pt x="4" y="27"/>
                    <a:pt x="3" y="27"/>
                  </a:cubicBezTo>
                  <a:cubicBezTo>
                    <a:pt x="3" y="27"/>
                    <a:pt x="2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6"/>
                    <a:pt x="1" y="26"/>
                  </a:cubicBezTo>
                  <a:cubicBezTo>
                    <a:pt x="1" y="26"/>
                    <a:pt x="2" y="26"/>
                    <a:pt x="2" y="26"/>
                  </a:cubicBezTo>
                  <a:cubicBezTo>
                    <a:pt x="3" y="26"/>
                    <a:pt x="3" y="25"/>
                    <a:pt x="3" y="24"/>
                  </a:cubicBezTo>
                  <a:cubicBezTo>
                    <a:pt x="3" y="23"/>
                    <a:pt x="3" y="20"/>
                    <a:pt x="3" y="17"/>
                  </a:cubicBezTo>
                  <a:lnTo>
                    <a:pt x="3" y="10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43">
              <a:extLst>
                <a:ext uri="{FF2B5EF4-FFF2-40B4-BE49-F238E27FC236}">
                  <a16:creationId xmlns:a16="http://schemas.microsoft.com/office/drawing/2014/main" id="{CF1C77DC-201E-4F73-B7F0-D38AD768D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529301" y="2901950"/>
              <a:ext cx="69850" cy="85725"/>
            </a:xfrm>
            <a:custGeom>
              <a:avLst/>
              <a:gdLst>
                <a:gd name="T0" fmla="*/ 13 w 23"/>
                <a:gd name="T1" fmla="*/ 17 h 28"/>
                <a:gd name="T2" fmla="*/ 13 w 23"/>
                <a:gd name="T3" fmla="*/ 25 h 28"/>
                <a:gd name="T4" fmla="*/ 15 w 23"/>
                <a:gd name="T5" fmla="*/ 27 h 28"/>
                <a:gd name="T6" fmla="*/ 16 w 23"/>
                <a:gd name="T7" fmla="*/ 27 h 28"/>
                <a:gd name="T8" fmla="*/ 17 w 23"/>
                <a:gd name="T9" fmla="*/ 27 h 28"/>
                <a:gd name="T10" fmla="*/ 16 w 23"/>
                <a:gd name="T11" fmla="*/ 28 h 28"/>
                <a:gd name="T12" fmla="*/ 12 w 23"/>
                <a:gd name="T13" fmla="*/ 27 h 28"/>
                <a:gd name="T14" fmla="*/ 8 w 23"/>
                <a:gd name="T15" fmla="*/ 28 h 28"/>
                <a:gd name="T16" fmla="*/ 8 w 23"/>
                <a:gd name="T17" fmla="*/ 27 h 28"/>
                <a:gd name="T18" fmla="*/ 8 w 23"/>
                <a:gd name="T19" fmla="*/ 27 h 28"/>
                <a:gd name="T20" fmla="*/ 9 w 23"/>
                <a:gd name="T21" fmla="*/ 27 h 28"/>
                <a:gd name="T22" fmla="*/ 10 w 23"/>
                <a:gd name="T23" fmla="*/ 25 h 28"/>
                <a:gd name="T24" fmla="*/ 10 w 23"/>
                <a:gd name="T25" fmla="*/ 17 h 28"/>
                <a:gd name="T26" fmla="*/ 10 w 23"/>
                <a:gd name="T27" fmla="*/ 2 h 28"/>
                <a:gd name="T28" fmla="*/ 5 w 23"/>
                <a:gd name="T29" fmla="*/ 2 h 28"/>
                <a:gd name="T30" fmla="*/ 1 w 23"/>
                <a:gd name="T31" fmla="*/ 4 h 28"/>
                <a:gd name="T32" fmla="*/ 1 w 23"/>
                <a:gd name="T33" fmla="*/ 5 h 28"/>
                <a:gd name="T34" fmla="*/ 1 w 23"/>
                <a:gd name="T35" fmla="*/ 5 h 28"/>
                <a:gd name="T36" fmla="*/ 0 w 23"/>
                <a:gd name="T37" fmla="*/ 5 h 28"/>
                <a:gd name="T38" fmla="*/ 1 w 23"/>
                <a:gd name="T39" fmla="*/ 1 h 28"/>
                <a:gd name="T40" fmla="*/ 1 w 23"/>
                <a:gd name="T41" fmla="*/ 0 h 28"/>
                <a:gd name="T42" fmla="*/ 3 w 23"/>
                <a:gd name="T43" fmla="*/ 1 h 28"/>
                <a:gd name="T44" fmla="*/ 6 w 23"/>
                <a:gd name="T45" fmla="*/ 1 h 28"/>
                <a:gd name="T46" fmla="*/ 19 w 23"/>
                <a:gd name="T47" fmla="*/ 1 h 28"/>
                <a:gd name="T48" fmla="*/ 22 w 23"/>
                <a:gd name="T49" fmla="*/ 1 h 28"/>
                <a:gd name="T50" fmla="*/ 23 w 23"/>
                <a:gd name="T51" fmla="*/ 1 h 28"/>
                <a:gd name="T52" fmla="*/ 23 w 23"/>
                <a:gd name="T53" fmla="*/ 1 h 28"/>
                <a:gd name="T54" fmla="*/ 23 w 23"/>
                <a:gd name="T55" fmla="*/ 5 h 28"/>
                <a:gd name="T56" fmla="*/ 22 w 23"/>
                <a:gd name="T57" fmla="*/ 5 h 28"/>
                <a:gd name="T58" fmla="*/ 22 w 23"/>
                <a:gd name="T59" fmla="*/ 5 h 28"/>
                <a:gd name="T60" fmla="*/ 22 w 23"/>
                <a:gd name="T61" fmla="*/ 4 h 28"/>
                <a:gd name="T62" fmla="*/ 18 w 23"/>
                <a:gd name="T63" fmla="*/ 2 h 28"/>
                <a:gd name="T64" fmla="*/ 13 w 23"/>
                <a:gd name="T65" fmla="*/ 2 h 28"/>
                <a:gd name="T66" fmla="*/ 13 w 23"/>
                <a:gd name="T67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28">
                  <a:moveTo>
                    <a:pt x="13" y="17"/>
                  </a:moveTo>
                  <a:cubicBezTo>
                    <a:pt x="13" y="21"/>
                    <a:pt x="13" y="24"/>
                    <a:pt x="13" y="25"/>
                  </a:cubicBezTo>
                  <a:cubicBezTo>
                    <a:pt x="14" y="26"/>
                    <a:pt x="14" y="27"/>
                    <a:pt x="15" y="27"/>
                  </a:cubicBezTo>
                  <a:cubicBezTo>
                    <a:pt x="15" y="27"/>
                    <a:pt x="16" y="27"/>
                    <a:pt x="16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8"/>
                    <a:pt x="16" y="28"/>
                  </a:cubicBezTo>
                  <a:cubicBezTo>
                    <a:pt x="14" y="28"/>
                    <a:pt x="12" y="27"/>
                    <a:pt x="12" y="27"/>
                  </a:cubicBezTo>
                  <a:cubicBezTo>
                    <a:pt x="12" y="27"/>
                    <a:pt x="9" y="28"/>
                    <a:pt x="8" y="28"/>
                  </a:cubicBezTo>
                  <a:cubicBezTo>
                    <a:pt x="8" y="28"/>
                    <a:pt x="8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9" y="27"/>
                    <a:pt x="9" y="27"/>
                  </a:cubicBezTo>
                  <a:cubicBezTo>
                    <a:pt x="10" y="27"/>
                    <a:pt x="10" y="26"/>
                    <a:pt x="10" y="25"/>
                  </a:cubicBezTo>
                  <a:cubicBezTo>
                    <a:pt x="10" y="24"/>
                    <a:pt x="10" y="21"/>
                    <a:pt x="10" y="17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3" y="3"/>
                    <a:pt x="2" y="3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2" y="0"/>
                    <a:pt x="2" y="1"/>
                    <a:pt x="3" y="1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0" y="1"/>
                    <a:pt x="21" y="1"/>
                    <a:pt x="22" y="1"/>
                  </a:cubicBezTo>
                  <a:cubicBezTo>
                    <a:pt x="22" y="1"/>
                    <a:pt x="22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2"/>
                    <a:pt x="23" y="5"/>
                    <a:pt x="23" y="5"/>
                  </a:cubicBezTo>
                  <a:cubicBezTo>
                    <a:pt x="23" y="5"/>
                    <a:pt x="23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3"/>
                    <a:pt x="21" y="3"/>
                    <a:pt x="18" y="2"/>
                  </a:cubicBezTo>
                  <a:cubicBezTo>
                    <a:pt x="13" y="2"/>
                    <a:pt x="13" y="2"/>
                    <a:pt x="13" y="2"/>
                  </a:cubicBezTo>
                  <a:lnTo>
                    <a:pt x="13" y="17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44">
              <a:extLst>
                <a:ext uri="{FF2B5EF4-FFF2-40B4-BE49-F238E27FC236}">
                  <a16:creationId xmlns:a16="http://schemas.microsoft.com/office/drawing/2014/main" id="{CBED4473-319E-4E6C-9765-AFB6682B6AA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453101" y="2901950"/>
              <a:ext cx="106363" cy="85725"/>
            </a:xfrm>
            <a:custGeom>
              <a:avLst/>
              <a:gdLst>
                <a:gd name="T0" fmla="*/ 31 w 35"/>
                <a:gd name="T1" fmla="*/ 23 h 28"/>
                <a:gd name="T2" fmla="*/ 33 w 35"/>
                <a:gd name="T3" fmla="*/ 27 h 28"/>
                <a:gd name="T4" fmla="*/ 35 w 35"/>
                <a:gd name="T5" fmla="*/ 27 h 28"/>
                <a:gd name="T6" fmla="*/ 35 w 35"/>
                <a:gd name="T7" fmla="*/ 27 h 28"/>
                <a:gd name="T8" fmla="*/ 35 w 35"/>
                <a:gd name="T9" fmla="*/ 28 h 28"/>
                <a:gd name="T10" fmla="*/ 29 w 35"/>
                <a:gd name="T11" fmla="*/ 27 h 28"/>
                <a:gd name="T12" fmla="*/ 28 w 35"/>
                <a:gd name="T13" fmla="*/ 27 h 28"/>
                <a:gd name="T14" fmla="*/ 28 w 35"/>
                <a:gd name="T15" fmla="*/ 27 h 28"/>
                <a:gd name="T16" fmla="*/ 28 w 35"/>
                <a:gd name="T17" fmla="*/ 25 h 28"/>
                <a:gd name="T18" fmla="*/ 26 w 35"/>
                <a:gd name="T19" fmla="*/ 7 h 28"/>
                <a:gd name="T20" fmla="*/ 26 w 35"/>
                <a:gd name="T21" fmla="*/ 7 h 28"/>
                <a:gd name="T22" fmla="*/ 18 w 35"/>
                <a:gd name="T23" fmla="*/ 26 h 28"/>
                <a:gd name="T24" fmla="*/ 17 w 35"/>
                <a:gd name="T25" fmla="*/ 27 h 28"/>
                <a:gd name="T26" fmla="*/ 15 w 35"/>
                <a:gd name="T27" fmla="*/ 26 h 28"/>
                <a:gd name="T28" fmla="*/ 11 w 35"/>
                <a:gd name="T29" fmla="*/ 18 h 28"/>
                <a:gd name="T30" fmla="*/ 7 w 35"/>
                <a:gd name="T31" fmla="*/ 8 h 28"/>
                <a:gd name="T32" fmla="*/ 6 w 35"/>
                <a:gd name="T33" fmla="*/ 8 h 28"/>
                <a:gd name="T34" fmla="*/ 5 w 35"/>
                <a:gd name="T35" fmla="*/ 24 h 28"/>
                <a:gd name="T36" fmla="*/ 5 w 35"/>
                <a:gd name="T37" fmla="*/ 26 h 28"/>
                <a:gd name="T38" fmla="*/ 6 w 35"/>
                <a:gd name="T39" fmla="*/ 27 h 28"/>
                <a:gd name="T40" fmla="*/ 7 w 35"/>
                <a:gd name="T41" fmla="*/ 27 h 28"/>
                <a:gd name="T42" fmla="*/ 8 w 35"/>
                <a:gd name="T43" fmla="*/ 27 h 28"/>
                <a:gd name="T44" fmla="*/ 7 w 35"/>
                <a:gd name="T45" fmla="*/ 28 h 28"/>
                <a:gd name="T46" fmla="*/ 4 w 35"/>
                <a:gd name="T47" fmla="*/ 27 h 28"/>
                <a:gd name="T48" fmla="*/ 1 w 35"/>
                <a:gd name="T49" fmla="*/ 28 h 28"/>
                <a:gd name="T50" fmla="*/ 0 w 35"/>
                <a:gd name="T51" fmla="*/ 27 h 28"/>
                <a:gd name="T52" fmla="*/ 0 w 35"/>
                <a:gd name="T53" fmla="*/ 27 h 28"/>
                <a:gd name="T54" fmla="*/ 2 w 35"/>
                <a:gd name="T55" fmla="*/ 27 h 28"/>
                <a:gd name="T56" fmla="*/ 3 w 35"/>
                <a:gd name="T57" fmla="*/ 24 h 28"/>
                <a:gd name="T58" fmla="*/ 5 w 35"/>
                <a:gd name="T59" fmla="*/ 1 h 28"/>
                <a:gd name="T60" fmla="*/ 6 w 35"/>
                <a:gd name="T61" fmla="*/ 0 h 28"/>
                <a:gd name="T62" fmla="*/ 6 w 35"/>
                <a:gd name="T63" fmla="*/ 1 h 28"/>
                <a:gd name="T64" fmla="*/ 17 w 35"/>
                <a:gd name="T65" fmla="*/ 23 h 28"/>
                <a:gd name="T66" fmla="*/ 28 w 35"/>
                <a:gd name="T67" fmla="*/ 1 h 28"/>
                <a:gd name="T68" fmla="*/ 28 w 35"/>
                <a:gd name="T69" fmla="*/ 0 h 28"/>
                <a:gd name="T70" fmla="*/ 29 w 35"/>
                <a:gd name="T71" fmla="*/ 1 h 28"/>
                <a:gd name="T72" fmla="*/ 31 w 35"/>
                <a:gd name="T73" fmla="*/ 2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" h="28">
                  <a:moveTo>
                    <a:pt x="31" y="23"/>
                  </a:moveTo>
                  <a:cubicBezTo>
                    <a:pt x="31" y="24"/>
                    <a:pt x="31" y="26"/>
                    <a:pt x="33" y="27"/>
                  </a:cubicBezTo>
                  <a:cubicBezTo>
                    <a:pt x="34" y="27"/>
                    <a:pt x="35" y="27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4" y="28"/>
                    <a:pt x="30" y="27"/>
                    <a:pt x="29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7"/>
                    <a:pt x="28" y="26"/>
                    <a:pt x="28" y="25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6" y="27"/>
                    <a:pt x="16" y="27"/>
                    <a:pt x="15" y="26"/>
                  </a:cubicBezTo>
                  <a:cubicBezTo>
                    <a:pt x="15" y="24"/>
                    <a:pt x="11" y="18"/>
                    <a:pt x="11" y="18"/>
                  </a:cubicBezTo>
                  <a:cubicBezTo>
                    <a:pt x="11" y="17"/>
                    <a:pt x="7" y="9"/>
                    <a:pt x="7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5"/>
                    <a:pt x="5" y="25"/>
                    <a:pt x="5" y="26"/>
                  </a:cubicBezTo>
                  <a:cubicBezTo>
                    <a:pt x="5" y="26"/>
                    <a:pt x="5" y="27"/>
                    <a:pt x="6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8" y="27"/>
                    <a:pt x="8" y="27"/>
                  </a:cubicBezTo>
                  <a:cubicBezTo>
                    <a:pt x="8" y="27"/>
                    <a:pt x="7" y="28"/>
                    <a:pt x="7" y="28"/>
                  </a:cubicBezTo>
                  <a:cubicBezTo>
                    <a:pt x="6" y="28"/>
                    <a:pt x="4" y="27"/>
                    <a:pt x="4" y="27"/>
                  </a:cubicBezTo>
                  <a:cubicBezTo>
                    <a:pt x="3" y="27"/>
                    <a:pt x="2" y="28"/>
                    <a:pt x="1" y="28"/>
                  </a:cubicBezTo>
                  <a:cubicBezTo>
                    <a:pt x="0" y="28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7"/>
                    <a:pt x="1" y="27"/>
                    <a:pt x="2" y="27"/>
                  </a:cubicBezTo>
                  <a:cubicBezTo>
                    <a:pt x="3" y="27"/>
                    <a:pt x="3" y="25"/>
                    <a:pt x="3" y="24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0"/>
                    <a:pt x="6" y="0"/>
                  </a:cubicBezTo>
                  <a:cubicBezTo>
                    <a:pt x="6" y="0"/>
                    <a:pt x="6" y="1"/>
                    <a:pt x="6" y="1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8" y="0"/>
                    <a:pt x="28" y="0"/>
                  </a:cubicBezTo>
                  <a:cubicBezTo>
                    <a:pt x="28" y="0"/>
                    <a:pt x="28" y="1"/>
                    <a:pt x="29" y="1"/>
                  </a:cubicBezTo>
                  <a:lnTo>
                    <a:pt x="31" y="23"/>
                  </a:ln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9A42478-F674-40B0-839F-2F3A8CD0CF90}"/>
              </a:ext>
            </a:extLst>
          </p:cNvPr>
          <p:cNvGrpSpPr/>
          <p:nvPr/>
        </p:nvGrpSpPr>
        <p:grpSpPr>
          <a:xfrm>
            <a:off x="5139767" y="5688919"/>
            <a:ext cx="2420953" cy="541792"/>
            <a:chOff x="5013326" y="5688919"/>
            <a:chExt cx="2420953" cy="541792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DE7E42C-30C2-4FD6-883C-F2E6E46E86D1}"/>
                </a:ext>
              </a:extLst>
            </p:cNvPr>
            <p:cNvSpPr/>
            <p:nvPr/>
          </p:nvSpPr>
          <p:spPr>
            <a:xfrm>
              <a:off x="5013326" y="5688919"/>
              <a:ext cx="2420953" cy="541792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FB905BCC-3196-4652-973A-8A619EAC7084}"/>
                </a:ext>
              </a:extLst>
            </p:cNvPr>
            <p:cNvSpPr txBox="1"/>
            <p:nvPr/>
          </p:nvSpPr>
          <p:spPr>
            <a:xfrm>
              <a:off x="5376455" y="5805927"/>
              <a:ext cx="16946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www.business.com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Oval 65">
            <a:extLst>
              <a:ext uri="{FF2B5EF4-FFF2-40B4-BE49-F238E27FC236}">
                <a16:creationId xmlns:a16="http://schemas.microsoft.com/office/drawing/2014/main" id="{2EA8E1DC-3E35-433F-AAC0-E49DE5E75421}"/>
              </a:ext>
            </a:extLst>
          </p:cNvPr>
          <p:cNvSpPr/>
          <p:nvPr/>
        </p:nvSpPr>
        <p:spPr>
          <a:xfrm>
            <a:off x="927490" y="2200636"/>
            <a:ext cx="2091698" cy="209169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8F9B4790-2349-4005-B1DA-0763C7BED84D}"/>
              </a:ext>
            </a:extLst>
          </p:cNvPr>
          <p:cNvSpPr/>
          <p:nvPr/>
        </p:nvSpPr>
        <p:spPr>
          <a:xfrm>
            <a:off x="3675931" y="2200636"/>
            <a:ext cx="2091698" cy="209169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A1EDE36C-85B7-43D2-B0C5-CC583052AF0B}"/>
              </a:ext>
            </a:extLst>
          </p:cNvPr>
          <p:cNvSpPr/>
          <p:nvPr/>
        </p:nvSpPr>
        <p:spPr>
          <a:xfrm>
            <a:off x="6424372" y="2200636"/>
            <a:ext cx="2091698" cy="209169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BFC77B53-E05E-48F6-BB4D-717EC08457AF}"/>
              </a:ext>
            </a:extLst>
          </p:cNvPr>
          <p:cNvSpPr/>
          <p:nvPr/>
        </p:nvSpPr>
        <p:spPr>
          <a:xfrm>
            <a:off x="9172812" y="2200636"/>
            <a:ext cx="2091698" cy="209169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C3A2314D-730E-4F4F-A002-AFE0717BE81C}"/>
              </a:ext>
            </a:extLst>
          </p:cNvPr>
          <p:cNvPicPr>
            <a:picLocks noGrp="1" noChangeAspect="1"/>
          </p:cNvPicPr>
          <p:nvPr>
            <p:ph type="pic" sz="quarter" idx="6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03" r="16603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18B4100D-A56B-44FE-B1DF-7F6882720400}"/>
              </a:ext>
            </a:extLst>
          </p:cNvPr>
          <p:cNvPicPr>
            <a:picLocks noGrp="1" noChangeAspect="1"/>
          </p:cNvPicPr>
          <p:nvPr>
            <p:ph type="pic" sz="quarter" idx="6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11" r="16411"/>
          <a:stretch>
            <a:fillRect/>
          </a:stretch>
        </p:blipFill>
        <p:spPr/>
      </p:pic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C60809AD-1A8A-4C2F-86AF-93286F26F7B7}"/>
              </a:ext>
            </a:extLst>
          </p:cNvPr>
          <p:cNvPicPr>
            <a:picLocks noGrp="1" noChangeAspect="1"/>
          </p:cNvPicPr>
          <p:nvPr>
            <p:ph type="pic" sz="quarter" idx="6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24" r="8824"/>
          <a:stretch>
            <a:fillRect/>
          </a:stretch>
        </p:blipFill>
        <p:spPr/>
      </p:pic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7DF3D29B-B8EC-4EE8-ABF9-A14035B79D57}"/>
              </a:ext>
            </a:extLst>
          </p:cNvPr>
          <p:cNvPicPr>
            <a:picLocks noGrp="1" noChangeAspect="1"/>
          </p:cNvPicPr>
          <p:nvPr>
            <p:ph type="pic" sz="quarter" idx="63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27" r="12527"/>
          <a:stretch>
            <a:fillRect/>
          </a:stretch>
        </p:blipFill>
        <p:spPr/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6A9C4D-FA0B-471D-9138-B2C89F9734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/>
              <a:t>Our</a:t>
            </a:r>
            <a:r>
              <a:rPr lang="en-US" dirty="0"/>
              <a:t> Team</a:t>
            </a:r>
          </a:p>
        </p:txBody>
      </p:sp>
      <p:sp>
        <p:nvSpPr>
          <p:cNvPr id="21" name="Subtitle 20">
            <a:extLst>
              <a:ext uri="{FF2B5EF4-FFF2-40B4-BE49-F238E27FC236}">
                <a16:creationId xmlns:a16="http://schemas.microsoft.com/office/drawing/2014/main" id="{5D9FC5C8-32FB-4F8B-8F7B-56BA0C8591D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D29D8F09-DD78-4718-A888-DBD8CB027231}"/>
              </a:ext>
            </a:extLst>
          </p:cNvPr>
          <p:cNvGrpSpPr/>
          <p:nvPr/>
        </p:nvGrpSpPr>
        <p:grpSpPr>
          <a:xfrm>
            <a:off x="927490" y="4933030"/>
            <a:ext cx="2328657" cy="1101933"/>
            <a:chOff x="1153466" y="4900504"/>
            <a:chExt cx="2328657" cy="1101933"/>
          </a:xfrm>
        </p:grpSpPr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A046D913-E90D-422E-892F-C63B220514D3}"/>
                </a:ext>
              </a:extLst>
            </p:cNvPr>
            <p:cNvSpPr txBox="1"/>
            <p:nvPr/>
          </p:nvSpPr>
          <p:spPr>
            <a:xfrm>
              <a:off x="1153466" y="4900504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2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David </a:t>
              </a:r>
              <a:r>
                <a:rPr lang="en-US" sz="2000" b="1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Jame</a:t>
              </a:r>
              <a:endPara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30E1D7B6-9374-4905-B7F3-35C0068F35DC}"/>
                </a:ext>
              </a:extLst>
            </p:cNvPr>
            <p:cNvSpPr/>
            <p:nvPr/>
          </p:nvSpPr>
          <p:spPr>
            <a:xfrm>
              <a:off x="1153466" y="5356106"/>
              <a:ext cx="232865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ABB07C0C-41E7-4529-A0B4-43B85EEA7FF1}"/>
              </a:ext>
            </a:extLst>
          </p:cNvPr>
          <p:cNvGrpSpPr/>
          <p:nvPr/>
        </p:nvGrpSpPr>
        <p:grpSpPr>
          <a:xfrm>
            <a:off x="3675931" y="4933030"/>
            <a:ext cx="2328657" cy="1101933"/>
            <a:chOff x="1153466" y="7032268"/>
            <a:chExt cx="2328657" cy="1101933"/>
          </a:xfrm>
        </p:grpSpPr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2345AE37-4F90-4839-BEF1-FF152A07FFA8}"/>
                </a:ext>
              </a:extLst>
            </p:cNvPr>
            <p:cNvSpPr txBox="1"/>
            <p:nvPr/>
          </p:nvSpPr>
          <p:spPr>
            <a:xfrm>
              <a:off x="1153466" y="7032268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2000" b="1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Selela</a:t>
              </a:r>
              <a:r>
                <a:rPr lang="en-US" sz="2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Gomez</a:t>
              </a: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BE8D4B5D-0FF8-40AD-816D-8736F694F8C3}"/>
                </a:ext>
              </a:extLst>
            </p:cNvPr>
            <p:cNvSpPr/>
            <p:nvPr/>
          </p:nvSpPr>
          <p:spPr>
            <a:xfrm>
              <a:off x="1153466" y="7487870"/>
              <a:ext cx="232865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B70E75A5-7518-4E1D-AF7B-D331D8B91A6E}"/>
              </a:ext>
            </a:extLst>
          </p:cNvPr>
          <p:cNvGrpSpPr/>
          <p:nvPr/>
        </p:nvGrpSpPr>
        <p:grpSpPr>
          <a:xfrm>
            <a:off x="6424372" y="4933030"/>
            <a:ext cx="2328657" cy="1101933"/>
            <a:chOff x="1153466" y="4900504"/>
            <a:chExt cx="2328657" cy="1101933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47818249-1A11-43E3-BED7-6EBC0C79E333}"/>
                </a:ext>
              </a:extLst>
            </p:cNvPr>
            <p:cNvSpPr txBox="1"/>
            <p:nvPr/>
          </p:nvSpPr>
          <p:spPr>
            <a:xfrm>
              <a:off x="1153466" y="4900504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2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David </a:t>
              </a:r>
              <a:r>
                <a:rPr lang="en-US" sz="2000" b="1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Jame</a:t>
              </a:r>
              <a:endPara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28C07AB9-3E5C-4ED8-A035-F69821623B5A}"/>
                </a:ext>
              </a:extLst>
            </p:cNvPr>
            <p:cNvSpPr/>
            <p:nvPr/>
          </p:nvSpPr>
          <p:spPr>
            <a:xfrm>
              <a:off x="1153466" y="5356106"/>
              <a:ext cx="232865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11D35DBE-3228-4004-A763-8A4B12F3474F}"/>
              </a:ext>
            </a:extLst>
          </p:cNvPr>
          <p:cNvGrpSpPr/>
          <p:nvPr/>
        </p:nvGrpSpPr>
        <p:grpSpPr>
          <a:xfrm>
            <a:off x="9172812" y="4933030"/>
            <a:ext cx="2328657" cy="1101933"/>
            <a:chOff x="1153466" y="7032268"/>
            <a:chExt cx="2328657" cy="1101933"/>
          </a:xfrm>
        </p:grpSpPr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93B25C4B-EBC1-40CF-A487-10488E29C615}"/>
                </a:ext>
              </a:extLst>
            </p:cNvPr>
            <p:cNvSpPr txBox="1"/>
            <p:nvPr/>
          </p:nvSpPr>
          <p:spPr>
            <a:xfrm>
              <a:off x="1153466" y="7032268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2000" b="1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Selela</a:t>
              </a:r>
              <a:r>
                <a:rPr lang="en-US" sz="2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Gomez</a:t>
              </a: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B8A239C9-3916-45DF-BBFC-CAD3D3DD11D2}"/>
                </a:ext>
              </a:extLst>
            </p:cNvPr>
            <p:cNvSpPr/>
            <p:nvPr/>
          </p:nvSpPr>
          <p:spPr>
            <a:xfrm>
              <a:off x="1153466" y="7487870"/>
              <a:ext cx="232865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Placeholder 44">
            <a:extLst>
              <a:ext uri="{FF2B5EF4-FFF2-40B4-BE49-F238E27FC236}">
                <a16:creationId xmlns:a16="http://schemas.microsoft.com/office/drawing/2014/main" id="{AB6854F6-354D-4DF8-822A-1FB4C2A655B4}"/>
              </a:ext>
            </a:extLst>
          </p:cNvPr>
          <p:cNvPicPr>
            <a:picLocks noGrp="1" noChangeAspect="1"/>
          </p:cNvPicPr>
          <p:nvPr>
            <p:ph type="pic" sz="quarter" idx="6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938" b="36938"/>
          <a:stretch>
            <a:fillRect/>
          </a:stretch>
        </p:blipFill>
        <p:spPr>
          <a:xfrm>
            <a:off x="0" y="1916113"/>
            <a:ext cx="12192000" cy="2119312"/>
          </a:xfr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C1C33C01-F0E9-4237-B077-80EB9E5A26F8}"/>
              </a:ext>
            </a:extLst>
          </p:cNvPr>
          <p:cNvSpPr/>
          <p:nvPr/>
        </p:nvSpPr>
        <p:spPr>
          <a:xfrm>
            <a:off x="0" y="1901372"/>
            <a:ext cx="12192000" cy="2119086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75000"/>
                  <a:alpha val="70000"/>
                </a:schemeClr>
              </a:gs>
              <a:gs pos="100000">
                <a:schemeClr val="accent5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9" name="Picture Placeholder 48">
            <a:extLst>
              <a:ext uri="{FF2B5EF4-FFF2-40B4-BE49-F238E27FC236}">
                <a16:creationId xmlns:a16="http://schemas.microsoft.com/office/drawing/2014/main" id="{26E837D1-3FBB-4375-B168-AC3E666DCAD0}"/>
              </a:ext>
            </a:extLst>
          </p:cNvPr>
          <p:cNvPicPr>
            <a:picLocks noGrp="1" noChangeAspect="1"/>
          </p:cNvPicPr>
          <p:nvPr>
            <p:ph type="pic" sz="quarter" idx="6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12" r="20112"/>
          <a:stretch>
            <a:fillRect/>
          </a:stretch>
        </p:blipFill>
        <p:spPr/>
      </p:pic>
      <p:pic>
        <p:nvPicPr>
          <p:cNvPr id="54" name="Picture Placeholder 53">
            <a:extLst>
              <a:ext uri="{FF2B5EF4-FFF2-40B4-BE49-F238E27FC236}">
                <a16:creationId xmlns:a16="http://schemas.microsoft.com/office/drawing/2014/main" id="{41BFC841-3015-4D45-A17E-B1F9B62ECDC2}"/>
              </a:ext>
            </a:extLst>
          </p:cNvPr>
          <p:cNvPicPr>
            <a:picLocks noGrp="1" noChangeAspect="1"/>
          </p:cNvPicPr>
          <p:nvPr>
            <p:ph type="pic" sz="quarter" idx="6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12" r="20112"/>
          <a:stretch>
            <a:fillRect/>
          </a:stretch>
        </p:blipFill>
        <p:spPr/>
      </p:pic>
      <p:pic>
        <p:nvPicPr>
          <p:cNvPr id="51" name="Picture Placeholder 50">
            <a:extLst>
              <a:ext uri="{FF2B5EF4-FFF2-40B4-BE49-F238E27FC236}">
                <a16:creationId xmlns:a16="http://schemas.microsoft.com/office/drawing/2014/main" id="{A2615004-BA19-4219-9488-F419D058106B}"/>
              </a:ext>
            </a:extLst>
          </p:cNvPr>
          <p:cNvPicPr>
            <a:picLocks noGrp="1" noChangeAspect="1"/>
          </p:cNvPicPr>
          <p:nvPr>
            <p:ph type="pic" sz="quarter" idx="64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73" r="24773"/>
          <a:stretch>
            <a:fillRect/>
          </a:stretch>
        </p:blipFill>
        <p:spPr/>
      </p:pic>
      <p:pic>
        <p:nvPicPr>
          <p:cNvPr id="58" name="Picture Placeholder 57">
            <a:extLst>
              <a:ext uri="{FF2B5EF4-FFF2-40B4-BE49-F238E27FC236}">
                <a16:creationId xmlns:a16="http://schemas.microsoft.com/office/drawing/2014/main" id="{15276F3E-340F-4E3C-9343-EF33EF165C0E}"/>
              </a:ext>
            </a:extLst>
          </p:cNvPr>
          <p:cNvPicPr>
            <a:picLocks noGrp="1" noChangeAspect="1"/>
          </p:cNvPicPr>
          <p:nvPr>
            <p:ph type="pic" sz="quarter" idx="63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55" r="20055"/>
          <a:stretch>
            <a:fillRect/>
          </a:stretch>
        </p:blipFill>
        <p:spPr/>
      </p:pic>
      <p:pic>
        <p:nvPicPr>
          <p:cNvPr id="47" name="Picture Placeholder 46">
            <a:extLst>
              <a:ext uri="{FF2B5EF4-FFF2-40B4-BE49-F238E27FC236}">
                <a16:creationId xmlns:a16="http://schemas.microsoft.com/office/drawing/2014/main" id="{A7447974-3A86-4A4C-8632-B59DF47203AC}"/>
              </a:ext>
            </a:extLst>
          </p:cNvPr>
          <p:cNvPicPr>
            <a:picLocks noGrp="1" noChangeAspect="1"/>
          </p:cNvPicPr>
          <p:nvPr>
            <p:ph type="pic" sz="quarter" idx="6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12" r="20112"/>
          <a:stretch>
            <a:fillRect/>
          </a:stretch>
        </p:blipFill>
        <p:spPr/>
      </p:pic>
      <p:pic>
        <p:nvPicPr>
          <p:cNvPr id="56" name="Picture Placeholder 55">
            <a:extLst>
              <a:ext uri="{FF2B5EF4-FFF2-40B4-BE49-F238E27FC236}">
                <a16:creationId xmlns:a16="http://schemas.microsoft.com/office/drawing/2014/main" id="{63694D6B-7A56-4589-9629-D5039DE8152F}"/>
              </a:ext>
            </a:extLst>
          </p:cNvPr>
          <p:cNvPicPr>
            <a:picLocks noGrp="1" noChangeAspect="1"/>
          </p:cNvPicPr>
          <p:nvPr>
            <p:ph type="pic" sz="quarter" idx="66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12" r="20112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Port folio</a:t>
            </a:r>
          </a:p>
        </p:txBody>
      </p:sp>
      <p:sp>
        <p:nvSpPr>
          <p:cNvPr id="35" name="Subtitle 34">
            <a:extLst>
              <a:ext uri="{FF2B5EF4-FFF2-40B4-BE49-F238E27FC236}">
                <a16:creationId xmlns:a16="http://schemas.microsoft.com/office/drawing/2014/main" id="{82BBDA99-C293-41AA-851A-912C43080B8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4D04E71E-6747-4E1B-93E2-1834CD4A8118}"/>
              </a:ext>
            </a:extLst>
          </p:cNvPr>
          <p:cNvSpPr/>
          <p:nvPr/>
        </p:nvSpPr>
        <p:spPr>
          <a:xfrm>
            <a:off x="2284099" y="2530028"/>
            <a:ext cx="762380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3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Our Timeline</a:t>
            </a:r>
          </a:p>
        </p:txBody>
      </p: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1A85149C-2A2D-446F-8CB1-8320BC41E0BA}"/>
              </a:ext>
            </a:extLst>
          </p:cNvPr>
          <p:cNvSpPr>
            <a:spLocks/>
          </p:cNvSpPr>
          <p:nvPr/>
        </p:nvSpPr>
        <p:spPr bwMode="auto">
          <a:xfrm>
            <a:off x="5959475" y="2373313"/>
            <a:ext cx="0" cy="5562600"/>
          </a:xfrm>
          <a:custGeom>
            <a:avLst/>
            <a:gdLst>
              <a:gd name="T0" fmla="*/ 0 h 3504"/>
              <a:gd name="T1" fmla="*/ 3504 h 3504"/>
              <a:gd name="T2" fmla="*/ 0 h 350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504">
                <a:moveTo>
                  <a:pt x="0" y="0"/>
                </a:moveTo>
                <a:lnTo>
                  <a:pt x="0" y="350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AFCF7FA-CC6C-4525-B294-9C21EE3F860B}"/>
              </a:ext>
            </a:extLst>
          </p:cNvPr>
          <p:cNvGrpSpPr/>
          <p:nvPr/>
        </p:nvGrpSpPr>
        <p:grpSpPr>
          <a:xfrm>
            <a:off x="1790055" y="1335283"/>
            <a:ext cx="8611890" cy="5138543"/>
            <a:chOff x="1737630" y="959471"/>
            <a:chExt cx="8611890" cy="5138543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BBDEB897-66A4-4594-B21D-9888BF7D9358}"/>
                </a:ext>
              </a:extLst>
            </p:cNvPr>
            <p:cNvGrpSpPr/>
            <p:nvPr/>
          </p:nvGrpSpPr>
          <p:grpSpPr>
            <a:xfrm>
              <a:off x="1737630" y="1213955"/>
              <a:ext cx="3261032" cy="1451428"/>
              <a:chOff x="1794948" y="7155512"/>
              <a:chExt cx="3261032" cy="1451428"/>
            </a:xfrm>
          </p:grpSpPr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83308A7F-8656-4F7B-940F-110AA9494F45}"/>
                  </a:ext>
                </a:extLst>
              </p:cNvPr>
              <p:cNvGrpSpPr/>
              <p:nvPr/>
            </p:nvGrpSpPr>
            <p:grpSpPr>
              <a:xfrm>
                <a:off x="1794948" y="7464051"/>
                <a:ext cx="1795354" cy="834350"/>
                <a:chOff x="1794948" y="7464051"/>
                <a:chExt cx="1795354" cy="834350"/>
              </a:xfrm>
            </p:grpSpPr>
            <p:sp>
              <p:nvSpPr>
                <p:cNvPr id="62" name="Rectangle 17">
                  <a:extLst>
                    <a:ext uri="{FF2B5EF4-FFF2-40B4-BE49-F238E27FC236}">
                      <a16:creationId xmlns:a16="http://schemas.microsoft.com/office/drawing/2014/main" id="{EFD66FE4-D4AD-4C5B-BD33-26962E6DD2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94948" y="7876607"/>
                  <a:ext cx="1697372" cy="4217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r">
                    <a:lnSpc>
                      <a:spcPts val="1600"/>
                    </a:lnSpc>
                  </a:pPr>
                  <a:r>
                    <a:rPr lang="en-US" sz="12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project an</a:t>
                  </a:r>
                </a:p>
              </p:txBody>
            </p:sp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5E754A55-05AE-4ACC-9D7A-3A7EC424D115}"/>
                    </a:ext>
                  </a:extLst>
                </p:cNvPr>
                <p:cNvSpPr txBox="1"/>
                <p:nvPr/>
              </p:nvSpPr>
              <p:spPr>
                <a:xfrm>
                  <a:off x="2086215" y="7464051"/>
                  <a:ext cx="15040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b="1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TITLE TEXT</a:t>
                  </a:r>
                </a:p>
              </p:txBody>
            </p:sp>
          </p:grp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FE59A061-C810-4E05-BFBD-211D15527B44}"/>
                  </a:ext>
                </a:extLst>
              </p:cNvPr>
              <p:cNvGrpSpPr/>
              <p:nvPr/>
            </p:nvGrpSpPr>
            <p:grpSpPr>
              <a:xfrm>
                <a:off x="3531980" y="7155512"/>
                <a:ext cx="1524000" cy="1451428"/>
                <a:chOff x="4073426" y="7155512"/>
                <a:chExt cx="1524000" cy="1451428"/>
              </a:xfrm>
            </p:grpSpPr>
            <p:graphicFrame>
              <p:nvGraphicFramePr>
                <p:cNvPr id="70" name="Chart 69">
                  <a:extLst>
                    <a:ext uri="{FF2B5EF4-FFF2-40B4-BE49-F238E27FC236}">
                      <a16:creationId xmlns:a16="http://schemas.microsoft.com/office/drawing/2014/main" id="{900A42AB-9274-4ECF-B921-895836F7293C}"/>
                    </a:ext>
                  </a:extLst>
                </p:cNvPr>
                <p:cNvGraphicFramePr/>
                <p:nvPr>
                  <p:extLst>
                    <p:ext uri="{D42A27DB-BD31-4B8C-83A1-F6EECF244321}">
                      <p14:modId xmlns:p14="http://schemas.microsoft.com/office/powerpoint/2010/main" val="1688323742"/>
                    </p:ext>
                  </p:extLst>
                </p:nvPr>
              </p:nvGraphicFramePr>
              <p:xfrm>
                <a:off x="4073426" y="7155512"/>
                <a:ext cx="1524000" cy="1451428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  <p:grpSp>
              <p:nvGrpSpPr>
                <p:cNvPr id="71" name="Group 70">
                  <a:extLst>
                    <a:ext uri="{FF2B5EF4-FFF2-40B4-BE49-F238E27FC236}">
                      <a16:creationId xmlns:a16="http://schemas.microsoft.com/office/drawing/2014/main" id="{EA009C64-C65A-4E96-93E1-E50BDFDE7FFA}"/>
                    </a:ext>
                  </a:extLst>
                </p:cNvPr>
                <p:cNvGrpSpPr/>
                <p:nvPr/>
              </p:nvGrpSpPr>
              <p:grpSpPr>
                <a:xfrm>
                  <a:off x="4688535" y="7725103"/>
                  <a:ext cx="293782" cy="312247"/>
                  <a:chOff x="6670357" y="2277094"/>
                  <a:chExt cx="555626" cy="590551"/>
                </a:xfrm>
                <a:solidFill>
                  <a:schemeClr val="tx1"/>
                </a:solidFill>
              </p:grpSpPr>
              <p:sp>
                <p:nvSpPr>
                  <p:cNvPr id="72" name="Rectangle 10">
                    <a:extLst>
                      <a:ext uri="{FF2B5EF4-FFF2-40B4-BE49-F238E27FC236}">
                        <a16:creationId xmlns:a16="http://schemas.microsoft.com/office/drawing/2014/main" id="{E6DEE61D-0248-4311-A0FC-5FF3443BBDC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924358" y="2277094"/>
                    <a:ext cx="46038" cy="150813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3" name="Rectangle 11">
                    <a:extLst>
                      <a:ext uri="{FF2B5EF4-FFF2-40B4-BE49-F238E27FC236}">
                        <a16:creationId xmlns:a16="http://schemas.microsoft.com/office/drawing/2014/main" id="{98AD847F-522A-4807-8832-FD8CF179CAD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924358" y="2716832"/>
                    <a:ext cx="46038" cy="150813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4" name="Freeform 12">
                    <a:extLst>
                      <a:ext uri="{FF2B5EF4-FFF2-40B4-BE49-F238E27FC236}">
                        <a16:creationId xmlns:a16="http://schemas.microsoft.com/office/drawing/2014/main" id="{5A2D5795-BCC6-44D6-86C3-74AFB49B5848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670357" y="2462832"/>
                    <a:ext cx="254000" cy="219075"/>
                  </a:xfrm>
                  <a:custGeom>
                    <a:avLst/>
                    <a:gdLst>
                      <a:gd name="T0" fmla="*/ 22 w 22"/>
                      <a:gd name="T1" fmla="*/ 13 h 19"/>
                      <a:gd name="T2" fmla="*/ 10 w 22"/>
                      <a:gd name="T3" fmla="*/ 13 h 19"/>
                      <a:gd name="T4" fmla="*/ 6 w 22"/>
                      <a:gd name="T5" fmla="*/ 10 h 19"/>
                      <a:gd name="T6" fmla="*/ 10 w 22"/>
                      <a:gd name="T7" fmla="*/ 6 h 19"/>
                      <a:gd name="T8" fmla="*/ 22 w 22"/>
                      <a:gd name="T9" fmla="*/ 6 h 19"/>
                      <a:gd name="T10" fmla="*/ 22 w 22"/>
                      <a:gd name="T11" fmla="*/ 0 h 19"/>
                      <a:gd name="T12" fmla="*/ 10 w 22"/>
                      <a:gd name="T13" fmla="*/ 0 h 19"/>
                      <a:gd name="T14" fmla="*/ 0 w 22"/>
                      <a:gd name="T15" fmla="*/ 10 h 19"/>
                      <a:gd name="T16" fmla="*/ 10 w 22"/>
                      <a:gd name="T17" fmla="*/ 19 h 19"/>
                      <a:gd name="T18" fmla="*/ 22 w 22"/>
                      <a:gd name="T19" fmla="*/ 19 h 19"/>
                      <a:gd name="T20" fmla="*/ 22 w 22"/>
                      <a:gd name="T21" fmla="*/ 13 h 19"/>
                      <a:gd name="T22" fmla="*/ 22 w 22"/>
                      <a:gd name="T23" fmla="*/ 13 h 19"/>
                      <a:gd name="T24" fmla="*/ 22 w 22"/>
                      <a:gd name="T25" fmla="*/ 13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2" h="19">
                        <a:moveTo>
                          <a:pt x="22" y="13"/>
                        </a:moveTo>
                        <a:cubicBezTo>
                          <a:pt x="10" y="13"/>
                          <a:pt x="10" y="13"/>
                          <a:pt x="10" y="13"/>
                        </a:cubicBezTo>
                        <a:cubicBezTo>
                          <a:pt x="8" y="13"/>
                          <a:pt x="6" y="12"/>
                          <a:pt x="6" y="10"/>
                        </a:cubicBezTo>
                        <a:cubicBezTo>
                          <a:pt x="6" y="8"/>
                          <a:pt x="8" y="6"/>
                          <a:pt x="10" y="6"/>
                        </a:cubicBezTo>
                        <a:cubicBezTo>
                          <a:pt x="22" y="6"/>
                          <a:pt x="22" y="6"/>
                          <a:pt x="22" y="6"/>
                        </a:cubicBezTo>
                        <a:cubicBezTo>
                          <a:pt x="22" y="0"/>
                          <a:pt x="22" y="0"/>
                          <a:pt x="22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4" y="0"/>
                          <a:pt x="0" y="4"/>
                          <a:pt x="0" y="10"/>
                        </a:cubicBezTo>
                        <a:cubicBezTo>
                          <a:pt x="0" y="15"/>
                          <a:pt x="4" y="19"/>
                          <a:pt x="10" y="19"/>
                        </a:cubicBezTo>
                        <a:cubicBezTo>
                          <a:pt x="22" y="19"/>
                          <a:pt x="22" y="19"/>
                          <a:pt x="22" y="19"/>
                        </a:cubicBezTo>
                        <a:lnTo>
                          <a:pt x="22" y="13"/>
                        </a:lnTo>
                        <a:close/>
                        <a:moveTo>
                          <a:pt x="22" y="13"/>
                        </a:moveTo>
                        <a:cubicBezTo>
                          <a:pt x="22" y="13"/>
                          <a:pt x="22" y="13"/>
                          <a:pt x="22" y="13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5" name="Freeform 13">
                    <a:extLst>
                      <a:ext uri="{FF2B5EF4-FFF2-40B4-BE49-F238E27FC236}">
                        <a16:creationId xmlns:a16="http://schemas.microsoft.com/office/drawing/2014/main" id="{7812DB10-1D1E-4BF8-865A-3DC4DED4F5F3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970395" y="2462832"/>
                    <a:ext cx="255588" cy="219075"/>
                  </a:xfrm>
                  <a:custGeom>
                    <a:avLst/>
                    <a:gdLst>
                      <a:gd name="T0" fmla="*/ 12 w 22"/>
                      <a:gd name="T1" fmla="*/ 0 h 19"/>
                      <a:gd name="T2" fmla="*/ 0 w 22"/>
                      <a:gd name="T3" fmla="*/ 0 h 19"/>
                      <a:gd name="T4" fmla="*/ 0 w 22"/>
                      <a:gd name="T5" fmla="*/ 6 h 19"/>
                      <a:gd name="T6" fmla="*/ 12 w 22"/>
                      <a:gd name="T7" fmla="*/ 6 h 19"/>
                      <a:gd name="T8" fmla="*/ 16 w 22"/>
                      <a:gd name="T9" fmla="*/ 10 h 19"/>
                      <a:gd name="T10" fmla="*/ 12 w 22"/>
                      <a:gd name="T11" fmla="*/ 13 h 19"/>
                      <a:gd name="T12" fmla="*/ 0 w 22"/>
                      <a:gd name="T13" fmla="*/ 13 h 19"/>
                      <a:gd name="T14" fmla="*/ 0 w 22"/>
                      <a:gd name="T15" fmla="*/ 19 h 19"/>
                      <a:gd name="T16" fmla="*/ 12 w 22"/>
                      <a:gd name="T17" fmla="*/ 19 h 19"/>
                      <a:gd name="T18" fmla="*/ 22 w 22"/>
                      <a:gd name="T19" fmla="*/ 10 h 19"/>
                      <a:gd name="T20" fmla="*/ 12 w 22"/>
                      <a:gd name="T21" fmla="*/ 0 h 19"/>
                      <a:gd name="T22" fmla="*/ 12 w 22"/>
                      <a:gd name="T23" fmla="*/ 0 h 19"/>
                      <a:gd name="T24" fmla="*/ 12 w 22"/>
                      <a:gd name="T25" fmla="*/ 0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2" h="19">
                        <a:moveTo>
                          <a:pt x="12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12" y="6"/>
                          <a:pt x="12" y="6"/>
                          <a:pt x="12" y="6"/>
                        </a:cubicBezTo>
                        <a:cubicBezTo>
                          <a:pt x="14" y="6"/>
                          <a:pt x="16" y="8"/>
                          <a:pt x="16" y="10"/>
                        </a:cubicBezTo>
                        <a:cubicBezTo>
                          <a:pt x="16" y="12"/>
                          <a:pt x="14" y="13"/>
                          <a:pt x="12" y="13"/>
                        </a:cubicBezTo>
                        <a:cubicBezTo>
                          <a:pt x="0" y="13"/>
                          <a:pt x="0" y="13"/>
                          <a:pt x="0" y="13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ubicBezTo>
                          <a:pt x="12" y="19"/>
                          <a:pt x="12" y="19"/>
                          <a:pt x="12" y="19"/>
                        </a:cubicBezTo>
                        <a:cubicBezTo>
                          <a:pt x="18" y="19"/>
                          <a:pt x="22" y="15"/>
                          <a:pt x="22" y="10"/>
                        </a:cubicBezTo>
                        <a:cubicBezTo>
                          <a:pt x="22" y="4"/>
                          <a:pt x="18" y="0"/>
                          <a:pt x="12" y="0"/>
                        </a:cubicBezTo>
                        <a:close/>
                        <a:moveTo>
                          <a:pt x="12" y="0"/>
                        </a:moveTo>
                        <a:cubicBezTo>
                          <a:pt x="12" y="0"/>
                          <a:pt x="12" y="0"/>
                          <a:pt x="1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6" name="Freeform 14">
                    <a:extLst>
                      <a:ext uri="{FF2B5EF4-FFF2-40B4-BE49-F238E27FC236}">
                        <a16:creationId xmlns:a16="http://schemas.microsoft.com/office/drawing/2014/main" id="{9F330D4A-55FD-4156-982F-16C2CE4E5AC5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773545" y="2716832"/>
                    <a:ext cx="115888" cy="127000"/>
                  </a:xfrm>
                  <a:custGeom>
                    <a:avLst/>
                    <a:gdLst>
                      <a:gd name="T0" fmla="*/ 15 w 73"/>
                      <a:gd name="T1" fmla="*/ 80 h 80"/>
                      <a:gd name="T2" fmla="*/ 73 w 73"/>
                      <a:gd name="T3" fmla="*/ 0 h 80"/>
                      <a:gd name="T4" fmla="*/ 44 w 73"/>
                      <a:gd name="T5" fmla="*/ 0 h 80"/>
                      <a:gd name="T6" fmla="*/ 0 w 73"/>
                      <a:gd name="T7" fmla="*/ 73 h 80"/>
                      <a:gd name="T8" fmla="*/ 15 w 73"/>
                      <a:gd name="T9" fmla="*/ 80 h 80"/>
                      <a:gd name="T10" fmla="*/ 15 w 73"/>
                      <a:gd name="T11" fmla="*/ 80 h 80"/>
                      <a:gd name="T12" fmla="*/ 15 w 73"/>
                      <a:gd name="T13" fmla="*/ 8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80">
                        <a:moveTo>
                          <a:pt x="15" y="80"/>
                        </a:moveTo>
                        <a:lnTo>
                          <a:pt x="73" y="0"/>
                        </a:lnTo>
                        <a:lnTo>
                          <a:pt x="44" y="0"/>
                        </a:lnTo>
                        <a:lnTo>
                          <a:pt x="0" y="73"/>
                        </a:lnTo>
                        <a:lnTo>
                          <a:pt x="15" y="80"/>
                        </a:lnTo>
                        <a:close/>
                        <a:moveTo>
                          <a:pt x="15" y="80"/>
                        </a:moveTo>
                        <a:lnTo>
                          <a:pt x="15" y="8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7" name="Freeform 15">
                    <a:extLst>
                      <a:ext uri="{FF2B5EF4-FFF2-40B4-BE49-F238E27FC236}">
                        <a16:creationId xmlns:a16="http://schemas.microsoft.com/office/drawing/2014/main" id="{7FF4C98A-4B8C-4C5F-86FD-BBD169DA4CDD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773545" y="2716832"/>
                    <a:ext cx="115888" cy="127000"/>
                  </a:xfrm>
                  <a:custGeom>
                    <a:avLst/>
                    <a:gdLst>
                      <a:gd name="T0" fmla="*/ 15 w 73"/>
                      <a:gd name="T1" fmla="*/ 80 h 80"/>
                      <a:gd name="T2" fmla="*/ 73 w 73"/>
                      <a:gd name="T3" fmla="*/ 0 h 80"/>
                      <a:gd name="T4" fmla="*/ 44 w 73"/>
                      <a:gd name="T5" fmla="*/ 0 h 80"/>
                      <a:gd name="T6" fmla="*/ 0 w 73"/>
                      <a:gd name="T7" fmla="*/ 73 h 80"/>
                      <a:gd name="T8" fmla="*/ 15 w 73"/>
                      <a:gd name="T9" fmla="*/ 80 h 80"/>
                      <a:gd name="T10" fmla="*/ 15 w 73"/>
                      <a:gd name="T11" fmla="*/ 80 h 80"/>
                      <a:gd name="T12" fmla="*/ 15 w 73"/>
                      <a:gd name="T13" fmla="*/ 8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80">
                        <a:moveTo>
                          <a:pt x="15" y="80"/>
                        </a:moveTo>
                        <a:lnTo>
                          <a:pt x="73" y="0"/>
                        </a:lnTo>
                        <a:lnTo>
                          <a:pt x="44" y="0"/>
                        </a:lnTo>
                        <a:lnTo>
                          <a:pt x="0" y="73"/>
                        </a:lnTo>
                        <a:lnTo>
                          <a:pt x="15" y="80"/>
                        </a:lnTo>
                        <a:moveTo>
                          <a:pt x="15" y="80"/>
                        </a:moveTo>
                        <a:lnTo>
                          <a:pt x="15" y="80"/>
                        </a:ln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8" name="Freeform 16">
                    <a:extLst>
                      <a:ext uri="{FF2B5EF4-FFF2-40B4-BE49-F238E27FC236}">
                        <a16:creationId xmlns:a16="http://schemas.microsoft.com/office/drawing/2014/main" id="{A1256CD9-B529-42B4-80E1-2E23D0724E08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005320" y="2716832"/>
                    <a:ext cx="115888" cy="127000"/>
                  </a:xfrm>
                  <a:custGeom>
                    <a:avLst/>
                    <a:gdLst>
                      <a:gd name="T0" fmla="*/ 59 w 73"/>
                      <a:gd name="T1" fmla="*/ 80 h 80"/>
                      <a:gd name="T2" fmla="*/ 0 w 73"/>
                      <a:gd name="T3" fmla="*/ 0 h 80"/>
                      <a:gd name="T4" fmla="*/ 29 w 73"/>
                      <a:gd name="T5" fmla="*/ 0 h 80"/>
                      <a:gd name="T6" fmla="*/ 73 w 73"/>
                      <a:gd name="T7" fmla="*/ 73 h 80"/>
                      <a:gd name="T8" fmla="*/ 59 w 73"/>
                      <a:gd name="T9" fmla="*/ 80 h 80"/>
                      <a:gd name="T10" fmla="*/ 59 w 73"/>
                      <a:gd name="T11" fmla="*/ 80 h 80"/>
                      <a:gd name="T12" fmla="*/ 59 w 73"/>
                      <a:gd name="T13" fmla="*/ 8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80">
                        <a:moveTo>
                          <a:pt x="59" y="80"/>
                        </a:moveTo>
                        <a:lnTo>
                          <a:pt x="0" y="0"/>
                        </a:lnTo>
                        <a:lnTo>
                          <a:pt x="29" y="0"/>
                        </a:lnTo>
                        <a:lnTo>
                          <a:pt x="73" y="73"/>
                        </a:lnTo>
                        <a:lnTo>
                          <a:pt x="59" y="80"/>
                        </a:lnTo>
                        <a:close/>
                        <a:moveTo>
                          <a:pt x="59" y="80"/>
                        </a:moveTo>
                        <a:lnTo>
                          <a:pt x="59" y="8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" name="Freeform 17">
                    <a:extLst>
                      <a:ext uri="{FF2B5EF4-FFF2-40B4-BE49-F238E27FC236}">
                        <a16:creationId xmlns:a16="http://schemas.microsoft.com/office/drawing/2014/main" id="{6307FBBD-FEF0-4B57-94D2-179407E91CE8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005320" y="2716832"/>
                    <a:ext cx="115888" cy="127000"/>
                  </a:xfrm>
                  <a:custGeom>
                    <a:avLst/>
                    <a:gdLst>
                      <a:gd name="T0" fmla="*/ 59 w 73"/>
                      <a:gd name="T1" fmla="*/ 80 h 80"/>
                      <a:gd name="T2" fmla="*/ 0 w 73"/>
                      <a:gd name="T3" fmla="*/ 0 h 80"/>
                      <a:gd name="T4" fmla="*/ 29 w 73"/>
                      <a:gd name="T5" fmla="*/ 0 h 80"/>
                      <a:gd name="T6" fmla="*/ 73 w 73"/>
                      <a:gd name="T7" fmla="*/ 73 h 80"/>
                      <a:gd name="T8" fmla="*/ 59 w 73"/>
                      <a:gd name="T9" fmla="*/ 80 h 80"/>
                      <a:gd name="T10" fmla="*/ 59 w 73"/>
                      <a:gd name="T11" fmla="*/ 80 h 80"/>
                      <a:gd name="T12" fmla="*/ 59 w 73"/>
                      <a:gd name="T13" fmla="*/ 8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80">
                        <a:moveTo>
                          <a:pt x="59" y="80"/>
                        </a:moveTo>
                        <a:lnTo>
                          <a:pt x="0" y="0"/>
                        </a:lnTo>
                        <a:lnTo>
                          <a:pt x="29" y="0"/>
                        </a:lnTo>
                        <a:lnTo>
                          <a:pt x="73" y="73"/>
                        </a:lnTo>
                        <a:lnTo>
                          <a:pt x="59" y="80"/>
                        </a:lnTo>
                        <a:moveTo>
                          <a:pt x="59" y="80"/>
                        </a:moveTo>
                        <a:lnTo>
                          <a:pt x="59" y="80"/>
                        </a:ln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3" name="Freeform 18">
                    <a:extLst>
                      <a:ext uri="{FF2B5EF4-FFF2-40B4-BE49-F238E27FC236}">
                        <a16:creationId xmlns:a16="http://schemas.microsoft.com/office/drawing/2014/main" id="{4614D602-4522-4B69-9231-05D4660453BA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005320" y="2312019"/>
                    <a:ext cx="115888" cy="115888"/>
                  </a:xfrm>
                  <a:custGeom>
                    <a:avLst/>
                    <a:gdLst>
                      <a:gd name="T0" fmla="*/ 59 w 73"/>
                      <a:gd name="T1" fmla="*/ 0 h 73"/>
                      <a:gd name="T2" fmla="*/ 0 w 73"/>
                      <a:gd name="T3" fmla="*/ 73 h 73"/>
                      <a:gd name="T4" fmla="*/ 29 w 73"/>
                      <a:gd name="T5" fmla="*/ 73 h 73"/>
                      <a:gd name="T6" fmla="*/ 73 w 73"/>
                      <a:gd name="T7" fmla="*/ 7 h 73"/>
                      <a:gd name="T8" fmla="*/ 59 w 73"/>
                      <a:gd name="T9" fmla="*/ 0 h 73"/>
                      <a:gd name="T10" fmla="*/ 59 w 73"/>
                      <a:gd name="T11" fmla="*/ 0 h 73"/>
                      <a:gd name="T12" fmla="*/ 59 w 73"/>
                      <a:gd name="T13" fmla="*/ 0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73">
                        <a:moveTo>
                          <a:pt x="59" y="0"/>
                        </a:moveTo>
                        <a:lnTo>
                          <a:pt x="0" y="73"/>
                        </a:lnTo>
                        <a:lnTo>
                          <a:pt x="29" y="73"/>
                        </a:lnTo>
                        <a:lnTo>
                          <a:pt x="73" y="7"/>
                        </a:lnTo>
                        <a:lnTo>
                          <a:pt x="59" y="0"/>
                        </a:lnTo>
                        <a:close/>
                        <a:moveTo>
                          <a:pt x="59" y="0"/>
                        </a:moveTo>
                        <a:lnTo>
                          <a:pt x="59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4" name="Freeform 19">
                    <a:extLst>
                      <a:ext uri="{FF2B5EF4-FFF2-40B4-BE49-F238E27FC236}">
                        <a16:creationId xmlns:a16="http://schemas.microsoft.com/office/drawing/2014/main" id="{795D49DF-7940-4379-AEE1-78F9CD240268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005320" y="2312019"/>
                    <a:ext cx="115888" cy="115888"/>
                  </a:xfrm>
                  <a:custGeom>
                    <a:avLst/>
                    <a:gdLst>
                      <a:gd name="T0" fmla="*/ 59 w 73"/>
                      <a:gd name="T1" fmla="*/ 0 h 73"/>
                      <a:gd name="T2" fmla="*/ 0 w 73"/>
                      <a:gd name="T3" fmla="*/ 73 h 73"/>
                      <a:gd name="T4" fmla="*/ 29 w 73"/>
                      <a:gd name="T5" fmla="*/ 73 h 73"/>
                      <a:gd name="T6" fmla="*/ 73 w 73"/>
                      <a:gd name="T7" fmla="*/ 7 h 73"/>
                      <a:gd name="T8" fmla="*/ 59 w 73"/>
                      <a:gd name="T9" fmla="*/ 0 h 73"/>
                      <a:gd name="T10" fmla="*/ 59 w 73"/>
                      <a:gd name="T11" fmla="*/ 0 h 73"/>
                      <a:gd name="T12" fmla="*/ 59 w 73"/>
                      <a:gd name="T13" fmla="*/ 0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73">
                        <a:moveTo>
                          <a:pt x="59" y="0"/>
                        </a:moveTo>
                        <a:lnTo>
                          <a:pt x="0" y="73"/>
                        </a:lnTo>
                        <a:lnTo>
                          <a:pt x="29" y="73"/>
                        </a:lnTo>
                        <a:lnTo>
                          <a:pt x="73" y="7"/>
                        </a:lnTo>
                        <a:lnTo>
                          <a:pt x="59" y="0"/>
                        </a:lnTo>
                        <a:moveTo>
                          <a:pt x="59" y="0"/>
                        </a:moveTo>
                        <a:lnTo>
                          <a:pt x="59" y="0"/>
                        </a:ln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" name="Freeform 20">
                    <a:extLst>
                      <a:ext uri="{FF2B5EF4-FFF2-40B4-BE49-F238E27FC236}">
                        <a16:creationId xmlns:a16="http://schemas.microsoft.com/office/drawing/2014/main" id="{FE77DC47-C0CE-472E-A96C-5C01425FCE5A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773545" y="2312019"/>
                    <a:ext cx="115888" cy="115888"/>
                  </a:xfrm>
                  <a:custGeom>
                    <a:avLst/>
                    <a:gdLst>
                      <a:gd name="T0" fmla="*/ 15 w 73"/>
                      <a:gd name="T1" fmla="*/ 0 h 73"/>
                      <a:gd name="T2" fmla="*/ 73 w 73"/>
                      <a:gd name="T3" fmla="*/ 73 h 73"/>
                      <a:gd name="T4" fmla="*/ 44 w 73"/>
                      <a:gd name="T5" fmla="*/ 73 h 73"/>
                      <a:gd name="T6" fmla="*/ 0 w 73"/>
                      <a:gd name="T7" fmla="*/ 7 h 73"/>
                      <a:gd name="T8" fmla="*/ 15 w 73"/>
                      <a:gd name="T9" fmla="*/ 0 h 73"/>
                      <a:gd name="T10" fmla="*/ 15 w 73"/>
                      <a:gd name="T11" fmla="*/ 0 h 73"/>
                      <a:gd name="T12" fmla="*/ 15 w 73"/>
                      <a:gd name="T13" fmla="*/ 0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73">
                        <a:moveTo>
                          <a:pt x="15" y="0"/>
                        </a:moveTo>
                        <a:lnTo>
                          <a:pt x="73" y="73"/>
                        </a:lnTo>
                        <a:lnTo>
                          <a:pt x="44" y="73"/>
                        </a:lnTo>
                        <a:lnTo>
                          <a:pt x="0" y="7"/>
                        </a:lnTo>
                        <a:lnTo>
                          <a:pt x="15" y="0"/>
                        </a:lnTo>
                        <a:close/>
                        <a:moveTo>
                          <a:pt x="15" y="0"/>
                        </a:moveTo>
                        <a:lnTo>
                          <a:pt x="15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9" name="Freeform 21">
                    <a:extLst>
                      <a:ext uri="{FF2B5EF4-FFF2-40B4-BE49-F238E27FC236}">
                        <a16:creationId xmlns:a16="http://schemas.microsoft.com/office/drawing/2014/main" id="{E999E0F8-6FF6-43A8-8280-EF6EDB9A182B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773545" y="2312019"/>
                    <a:ext cx="115888" cy="115888"/>
                  </a:xfrm>
                  <a:custGeom>
                    <a:avLst/>
                    <a:gdLst>
                      <a:gd name="T0" fmla="*/ 15 w 73"/>
                      <a:gd name="T1" fmla="*/ 0 h 73"/>
                      <a:gd name="T2" fmla="*/ 73 w 73"/>
                      <a:gd name="T3" fmla="*/ 73 h 73"/>
                      <a:gd name="T4" fmla="*/ 44 w 73"/>
                      <a:gd name="T5" fmla="*/ 73 h 73"/>
                      <a:gd name="T6" fmla="*/ 0 w 73"/>
                      <a:gd name="T7" fmla="*/ 7 h 73"/>
                      <a:gd name="T8" fmla="*/ 15 w 73"/>
                      <a:gd name="T9" fmla="*/ 0 h 73"/>
                      <a:gd name="T10" fmla="*/ 15 w 73"/>
                      <a:gd name="T11" fmla="*/ 0 h 73"/>
                      <a:gd name="T12" fmla="*/ 15 w 73"/>
                      <a:gd name="T13" fmla="*/ 0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73">
                        <a:moveTo>
                          <a:pt x="15" y="0"/>
                        </a:moveTo>
                        <a:lnTo>
                          <a:pt x="73" y="73"/>
                        </a:lnTo>
                        <a:lnTo>
                          <a:pt x="44" y="73"/>
                        </a:lnTo>
                        <a:lnTo>
                          <a:pt x="0" y="7"/>
                        </a:lnTo>
                        <a:lnTo>
                          <a:pt x="15" y="0"/>
                        </a:lnTo>
                        <a:moveTo>
                          <a:pt x="15" y="0"/>
                        </a:moveTo>
                        <a:lnTo>
                          <a:pt x="15" y="0"/>
                        </a:ln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A5EB4269-3C17-4725-A71B-D56375DADBBA}"/>
                </a:ext>
              </a:extLst>
            </p:cNvPr>
            <p:cNvGrpSpPr/>
            <p:nvPr/>
          </p:nvGrpSpPr>
          <p:grpSpPr>
            <a:xfrm>
              <a:off x="7057635" y="1213955"/>
              <a:ext cx="3291885" cy="1451428"/>
              <a:chOff x="5888962" y="7155512"/>
              <a:chExt cx="3291885" cy="1451428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A2594C1B-D9A3-4B23-AC81-BF4A78907288}"/>
                  </a:ext>
                </a:extLst>
              </p:cNvPr>
              <p:cNvGrpSpPr/>
              <p:nvPr/>
            </p:nvGrpSpPr>
            <p:grpSpPr>
              <a:xfrm>
                <a:off x="7364081" y="7464051"/>
                <a:ext cx="1816766" cy="834350"/>
                <a:chOff x="7364081" y="7518738"/>
                <a:chExt cx="1816766" cy="834350"/>
              </a:xfrm>
            </p:grpSpPr>
            <p:sp>
              <p:nvSpPr>
                <p:cNvPr id="56" name="Rectangle 17">
                  <a:extLst>
                    <a:ext uri="{FF2B5EF4-FFF2-40B4-BE49-F238E27FC236}">
                      <a16:creationId xmlns:a16="http://schemas.microsoft.com/office/drawing/2014/main" id="{8FB4479A-F7EE-429B-B0F6-DA14151F64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83475" y="7931294"/>
                  <a:ext cx="1697372" cy="4217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>
                    <a:lnSpc>
                      <a:spcPts val="1600"/>
                    </a:lnSpc>
                  </a:pPr>
                  <a:r>
                    <a:rPr lang="en-US" sz="12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project an</a:t>
                  </a:r>
                </a:p>
              </p:txBody>
            </p:sp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292D1669-DBE9-48D5-915C-FFED049E992B}"/>
                    </a:ext>
                  </a:extLst>
                </p:cNvPr>
                <p:cNvSpPr txBox="1"/>
                <p:nvPr/>
              </p:nvSpPr>
              <p:spPr>
                <a:xfrm>
                  <a:off x="7364081" y="7518738"/>
                  <a:ext cx="15040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TITLE TEXT</a:t>
                  </a:r>
                </a:p>
              </p:txBody>
            </p:sp>
          </p:grp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D0FBBBD5-55E2-4A73-81CA-032A06727E12}"/>
                  </a:ext>
                </a:extLst>
              </p:cNvPr>
              <p:cNvGrpSpPr/>
              <p:nvPr/>
            </p:nvGrpSpPr>
            <p:grpSpPr>
              <a:xfrm>
                <a:off x="5888962" y="7155512"/>
                <a:ext cx="1524000" cy="1451428"/>
                <a:chOff x="6759796" y="7155512"/>
                <a:chExt cx="1524000" cy="1451428"/>
              </a:xfrm>
            </p:grpSpPr>
            <p:graphicFrame>
              <p:nvGraphicFramePr>
                <p:cNvPr id="68" name="Chart 67">
                  <a:extLst>
                    <a:ext uri="{FF2B5EF4-FFF2-40B4-BE49-F238E27FC236}">
                      <a16:creationId xmlns:a16="http://schemas.microsoft.com/office/drawing/2014/main" id="{0EF9E9EA-E5C8-40EF-88B5-DD6E649F07D2}"/>
                    </a:ext>
                  </a:extLst>
                </p:cNvPr>
                <p:cNvGraphicFramePr/>
                <p:nvPr>
                  <p:extLst>
                    <p:ext uri="{D42A27DB-BD31-4B8C-83A1-F6EECF244321}">
                      <p14:modId xmlns:p14="http://schemas.microsoft.com/office/powerpoint/2010/main" val="3016596739"/>
                    </p:ext>
                  </p:extLst>
                </p:nvPr>
              </p:nvGraphicFramePr>
              <p:xfrm>
                <a:off x="6759796" y="7155512"/>
                <a:ext cx="1524000" cy="1451428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4"/>
                </a:graphicData>
              </a:graphic>
            </p:graphicFrame>
            <p:sp>
              <p:nvSpPr>
                <p:cNvPr id="69" name="AutoShape 9">
                  <a:extLst>
                    <a:ext uri="{FF2B5EF4-FFF2-40B4-BE49-F238E27FC236}">
                      <a16:creationId xmlns:a16="http://schemas.microsoft.com/office/drawing/2014/main" id="{E24AD23F-2F1B-4117-BF77-9CD57E21F5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64081" y="7716879"/>
                  <a:ext cx="315431" cy="328694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6886" y="15360"/>
                      </a:moveTo>
                      <a:cubicBezTo>
                        <a:pt x="16640" y="15125"/>
                        <a:pt x="16246" y="15125"/>
                        <a:pt x="16000" y="15360"/>
                      </a:cubicBezTo>
                      <a:cubicBezTo>
                        <a:pt x="15755" y="15595"/>
                        <a:pt x="15755" y="15973"/>
                        <a:pt x="16000" y="16209"/>
                      </a:cubicBezTo>
                      <a:lnTo>
                        <a:pt x="17552" y="17698"/>
                      </a:lnTo>
                      <a:cubicBezTo>
                        <a:pt x="17673" y="17813"/>
                        <a:pt x="17835" y="17871"/>
                        <a:pt x="17992" y="17871"/>
                      </a:cubicBezTo>
                      <a:cubicBezTo>
                        <a:pt x="18149" y="17871"/>
                        <a:pt x="18312" y="17813"/>
                        <a:pt x="18431" y="17698"/>
                      </a:cubicBezTo>
                      <a:cubicBezTo>
                        <a:pt x="18677" y="17462"/>
                        <a:pt x="18677" y="17085"/>
                        <a:pt x="18431" y="16849"/>
                      </a:cubicBezTo>
                      <a:cubicBezTo>
                        <a:pt x="18431" y="16849"/>
                        <a:pt x="16886" y="15360"/>
                        <a:pt x="16886" y="15360"/>
                      </a:cubicBezTo>
                      <a:close/>
                      <a:moveTo>
                        <a:pt x="4715" y="5368"/>
                      </a:moveTo>
                      <a:cubicBezTo>
                        <a:pt x="4835" y="5484"/>
                        <a:pt x="4997" y="5542"/>
                        <a:pt x="5154" y="5542"/>
                      </a:cubicBezTo>
                      <a:cubicBezTo>
                        <a:pt x="5312" y="5542"/>
                        <a:pt x="5474" y="5484"/>
                        <a:pt x="5594" y="5368"/>
                      </a:cubicBezTo>
                      <a:cubicBezTo>
                        <a:pt x="5840" y="5133"/>
                        <a:pt x="5840" y="4756"/>
                        <a:pt x="5594" y="4520"/>
                      </a:cubicBezTo>
                      <a:lnTo>
                        <a:pt x="4043" y="3031"/>
                      </a:lnTo>
                      <a:cubicBezTo>
                        <a:pt x="3798" y="2796"/>
                        <a:pt x="3404" y="2796"/>
                        <a:pt x="3158" y="3031"/>
                      </a:cubicBezTo>
                      <a:cubicBezTo>
                        <a:pt x="2913" y="3266"/>
                        <a:pt x="2913" y="3644"/>
                        <a:pt x="3158" y="3880"/>
                      </a:cubicBezTo>
                      <a:cubicBezTo>
                        <a:pt x="3158" y="3880"/>
                        <a:pt x="4715" y="5368"/>
                        <a:pt x="4715" y="5368"/>
                      </a:cubicBezTo>
                      <a:close/>
                      <a:moveTo>
                        <a:pt x="16445" y="5546"/>
                      </a:moveTo>
                      <a:cubicBezTo>
                        <a:pt x="16603" y="5546"/>
                        <a:pt x="16765" y="5489"/>
                        <a:pt x="16886" y="5373"/>
                      </a:cubicBezTo>
                      <a:lnTo>
                        <a:pt x="18436" y="3885"/>
                      </a:lnTo>
                      <a:cubicBezTo>
                        <a:pt x="18681" y="3649"/>
                        <a:pt x="18681" y="3271"/>
                        <a:pt x="18436" y="3035"/>
                      </a:cubicBezTo>
                      <a:cubicBezTo>
                        <a:pt x="18191" y="2800"/>
                        <a:pt x="17798" y="2800"/>
                        <a:pt x="17552" y="3035"/>
                      </a:cubicBezTo>
                      <a:lnTo>
                        <a:pt x="16000" y="4524"/>
                      </a:lnTo>
                      <a:cubicBezTo>
                        <a:pt x="15755" y="4760"/>
                        <a:pt x="15755" y="5138"/>
                        <a:pt x="16000" y="5373"/>
                      </a:cubicBezTo>
                      <a:cubicBezTo>
                        <a:pt x="16125" y="5489"/>
                        <a:pt x="16283" y="5546"/>
                        <a:pt x="16445" y="5546"/>
                      </a:cubicBezTo>
                      <a:cubicBezTo>
                        <a:pt x="16445" y="5546"/>
                        <a:pt x="16445" y="5546"/>
                        <a:pt x="16445" y="5546"/>
                      </a:cubicBezTo>
                      <a:close/>
                      <a:moveTo>
                        <a:pt x="4715" y="15360"/>
                      </a:moveTo>
                      <a:lnTo>
                        <a:pt x="3164" y="16849"/>
                      </a:lnTo>
                      <a:cubicBezTo>
                        <a:pt x="2918" y="17085"/>
                        <a:pt x="2918" y="17462"/>
                        <a:pt x="3164" y="17698"/>
                      </a:cubicBezTo>
                      <a:cubicBezTo>
                        <a:pt x="3283" y="17813"/>
                        <a:pt x="3446" y="17871"/>
                        <a:pt x="3603" y="17871"/>
                      </a:cubicBezTo>
                      <a:cubicBezTo>
                        <a:pt x="3760" y="17871"/>
                        <a:pt x="3923" y="17813"/>
                        <a:pt x="4043" y="17698"/>
                      </a:cubicBezTo>
                      <a:lnTo>
                        <a:pt x="5594" y="16209"/>
                      </a:lnTo>
                      <a:cubicBezTo>
                        <a:pt x="5840" y="15973"/>
                        <a:pt x="5840" y="15595"/>
                        <a:pt x="5594" y="15360"/>
                      </a:cubicBezTo>
                      <a:cubicBezTo>
                        <a:pt x="5354" y="15125"/>
                        <a:pt x="4955" y="15125"/>
                        <a:pt x="4715" y="15360"/>
                      </a:cubicBezTo>
                      <a:cubicBezTo>
                        <a:pt x="4715" y="15360"/>
                        <a:pt x="4715" y="15360"/>
                        <a:pt x="4715" y="15360"/>
                      </a:cubicBezTo>
                      <a:close/>
                      <a:moveTo>
                        <a:pt x="20974" y="9764"/>
                      </a:moveTo>
                      <a:lnTo>
                        <a:pt x="18784" y="9764"/>
                      </a:lnTo>
                      <a:cubicBezTo>
                        <a:pt x="18441" y="9764"/>
                        <a:pt x="18158" y="10031"/>
                        <a:pt x="18158" y="10365"/>
                      </a:cubicBezTo>
                      <a:cubicBezTo>
                        <a:pt x="18158" y="10694"/>
                        <a:pt x="18436" y="10964"/>
                        <a:pt x="18784" y="10964"/>
                      </a:cubicBezTo>
                      <a:lnTo>
                        <a:pt x="20974" y="10964"/>
                      </a:lnTo>
                      <a:cubicBezTo>
                        <a:pt x="21317" y="10964"/>
                        <a:pt x="21600" y="10698"/>
                        <a:pt x="21600" y="10365"/>
                      </a:cubicBezTo>
                      <a:cubicBezTo>
                        <a:pt x="21600" y="10036"/>
                        <a:pt x="21321" y="9764"/>
                        <a:pt x="20974" y="9764"/>
                      </a:cubicBezTo>
                      <a:cubicBezTo>
                        <a:pt x="20974" y="9764"/>
                        <a:pt x="20974" y="9764"/>
                        <a:pt x="20974" y="9764"/>
                      </a:cubicBezTo>
                      <a:close/>
                      <a:moveTo>
                        <a:pt x="3441" y="10365"/>
                      </a:moveTo>
                      <a:cubicBezTo>
                        <a:pt x="3441" y="10036"/>
                        <a:pt x="3164" y="9764"/>
                        <a:pt x="2816" y="9764"/>
                      </a:cubicBezTo>
                      <a:lnTo>
                        <a:pt x="625" y="9764"/>
                      </a:lnTo>
                      <a:cubicBezTo>
                        <a:pt x="283" y="9764"/>
                        <a:pt x="0" y="10031"/>
                        <a:pt x="0" y="10365"/>
                      </a:cubicBezTo>
                      <a:cubicBezTo>
                        <a:pt x="0" y="10694"/>
                        <a:pt x="278" y="10964"/>
                        <a:pt x="625" y="10964"/>
                      </a:cubicBezTo>
                      <a:lnTo>
                        <a:pt x="2816" y="10964"/>
                      </a:lnTo>
                      <a:cubicBezTo>
                        <a:pt x="3164" y="10964"/>
                        <a:pt x="3441" y="10698"/>
                        <a:pt x="3441" y="10365"/>
                      </a:cubicBezTo>
                      <a:cubicBezTo>
                        <a:pt x="3441" y="10365"/>
                        <a:pt x="3441" y="10365"/>
                        <a:pt x="3441" y="10365"/>
                      </a:cubicBezTo>
                      <a:close/>
                      <a:moveTo>
                        <a:pt x="10800" y="3302"/>
                      </a:moveTo>
                      <a:cubicBezTo>
                        <a:pt x="11143" y="3302"/>
                        <a:pt x="11425" y="3035"/>
                        <a:pt x="11425" y="2702"/>
                      </a:cubicBezTo>
                      <a:lnTo>
                        <a:pt x="11425" y="600"/>
                      </a:lnTo>
                      <a:cubicBezTo>
                        <a:pt x="11425" y="271"/>
                        <a:pt x="11147" y="0"/>
                        <a:pt x="10800" y="0"/>
                      </a:cubicBezTo>
                      <a:cubicBezTo>
                        <a:pt x="10453" y="0"/>
                        <a:pt x="10175" y="267"/>
                        <a:pt x="10175" y="600"/>
                      </a:cubicBezTo>
                      <a:lnTo>
                        <a:pt x="10175" y="2702"/>
                      </a:lnTo>
                      <a:cubicBezTo>
                        <a:pt x="10175" y="3035"/>
                        <a:pt x="10457" y="3302"/>
                        <a:pt x="10800" y="3302"/>
                      </a:cubicBezTo>
                      <a:cubicBezTo>
                        <a:pt x="10800" y="3302"/>
                        <a:pt x="10800" y="3302"/>
                        <a:pt x="10800" y="3302"/>
                      </a:cubicBezTo>
                      <a:close/>
                      <a:moveTo>
                        <a:pt x="11425" y="7146"/>
                      </a:moveTo>
                      <a:cubicBezTo>
                        <a:pt x="11425" y="6817"/>
                        <a:pt x="11147" y="6547"/>
                        <a:pt x="10800" y="6547"/>
                      </a:cubicBezTo>
                      <a:cubicBezTo>
                        <a:pt x="8595" y="6547"/>
                        <a:pt x="6799" y="8266"/>
                        <a:pt x="6799" y="10386"/>
                      </a:cubicBezTo>
                      <a:cubicBezTo>
                        <a:pt x="6799" y="10715"/>
                        <a:pt x="7077" y="10987"/>
                        <a:pt x="7424" y="10987"/>
                      </a:cubicBezTo>
                      <a:cubicBezTo>
                        <a:pt x="7766" y="10987"/>
                        <a:pt x="8049" y="10720"/>
                        <a:pt x="8049" y="10386"/>
                      </a:cubicBezTo>
                      <a:cubicBezTo>
                        <a:pt x="8049" y="8929"/>
                        <a:pt x="9286" y="7747"/>
                        <a:pt x="10800" y="7747"/>
                      </a:cubicBezTo>
                      <a:cubicBezTo>
                        <a:pt x="11147" y="7747"/>
                        <a:pt x="11425" y="7480"/>
                        <a:pt x="11425" y="7146"/>
                      </a:cubicBezTo>
                      <a:cubicBezTo>
                        <a:pt x="11425" y="7146"/>
                        <a:pt x="11425" y="7146"/>
                        <a:pt x="11425" y="7146"/>
                      </a:cubicBezTo>
                      <a:close/>
                      <a:moveTo>
                        <a:pt x="16343" y="10369"/>
                      </a:moveTo>
                      <a:cubicBezTo>
                        <a:pt x="16343" y="11804"/>
                        <a:pt x="15751" y="13106"/>
                        <a:pt x="14788" y="14062"/>
                      </a:cubicBezTo>
                      <a:cubicBezTo>
                        <a:pt x="14056" y="14791"/>
                        <a:pt x="13583" y="15719"/>
                        <a:pt x="13426" y="16711"/>
                      </a:cubicBezTo>
                      <a:cubicBezTo>
                        <a:pt x="13356" y="17138"/>
                        <a:pt x="12972" y="17453"/>
                        <a:pt x="12517" y="17453"/>
                      </a:cubicBezTo>
                      <a:lnTo>
                        <a:pt x="9077" y="17453"/>
                      </a:lnTo>
                      <a:cubicBezTo>
                        <a:pt x="8628" y="17453"/>
                        <a:pt x="8239" y="17142"/>
                        <a:pt x="8174" y="16716"/>
                      </a:cubicBezTo>
                      <a:cubicBezTo>
                        <a:pt x="8012" y="15724"/>
                        <a:pt x="7535" y="14782"/>
                        <a:pt x="6803" y="14058"/>
                      </a:cubicBezTo>
                      <a:cubicBezTo>
                        <a:pt x="5858" y="13115"/>
                        <a:pt x="5270" y="11836"/>
                        <a:pt x="5256" y="10426"/>
                      </a:cubicBezTo>
                      <a:cubicBezTo>
                        <a:pt x="5224" y="7467"/>
                        <a:pt x="7679" y="5071"/>
                        <a:pt x="10763" y="5049"/>
                      </a:cubicBezTo>
                      <a:cubicBezTo>
                        <a:pt x="13843" y="5026"/>
                        <a:pt x="16343" y="7418"/>
                        <a:pt x="16343" y="10369"/>
                      </a:cubicBezTo>
                      <a:cubicBezTo>
                        <a:pt x="16343" y="10369"/>
                        <a:pt x="16343" y="10369"/>
                        <a:pt x="16343" y="10369"/>
                      </a:cubicBezTo>
                      <a:close/>
                      <a:moveTo>
                        <a:pt x="13366" y="18875"/>
                      </a:moveTo>
                      <a:lnTo>
                        <a:pt x="13366" y="19507"/>
                      </a:lnTo>
                      <a:cubicBezTo>
                        <a:pt x="13366" y="20009"/>
                        <a:pt x="12981" y="20427"/>
                        <a:pt x="12481" y="20498"/>
                      </a:cubicBezTo>
                      <a:lnTo>
                        <a:pt x="12319" y="21071"/>
                      </a:lnTo>
                      <a:cubicBezTo>
                        <a:pt x="12231" y="21382"/>
                        <a:pt x="11938" y="21600"/>
                        <a:pt x="11601" y="21600"/>
                      </a:cubicBezTo>
                      <a:lnTo>
                        <a:pt x="9994" y="21600"/>
                      </a:lnTo>
                      <a:cubicBezTo>
                        <a:pt x="9656" y="21600"/>
                        <a:pt x="9364" y="21382"/>
                        <a:pt x="9276" y="21071"/>
                      </a:cubicBezTo>
                      <a:lnTo>
                        <a:pt x="9119" y="20498"/>
                      </a:lnTo>
                      <a:cubicBezTo>
                        <a:pt x="8614" y="20422"/>
                        <a:pt x="8230" y="20009"/>
                        <a:pt x="8230" y="19502"/>
                      </a:cubicBezTo>
                      <a:lnTo>
                        <a:pt x="8230" y="18871"/>
                      </a:lnTo>
                      <a:cubicBezTo>
                        <a:pt x="8230" y="18534"/>
                        <a:pt x="8512" y="18263"/>
                        <a:pt x="8864" y="18263"/>
                      </a:cubicBezTo>
                      <a:lnTo>
                        <a:pt x="12731" y="18263"/>
                      </a:lnTo>
                      <a:cubicBezTo>
                        <a:pt x="13083" y="18267"/>
                        <a:pt x="13366" y="18538"/>
                        <a:pt x="13366" y="18875"/>
                      </a:cubicBezTo>
                      <a:cubicBezTo>
                        <a:pt x="13366" y="18875"/>
                        <a:pt x="13366" y="18875"/>
                        <a:pt x="13366" y="18875"/>
                      </a:cubicBezTo>
                      <a:close/>
                      <a:moveTo>
                        <a:pt x="13366" y="18875"/>
                      </a:moveTo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sp>
          <p:nvSpPr>
            <p:cNvPr id="7" name="Line 6">
              <a:extLst>
                <a:ext uri="{FF2B5EF4-FFF2-40B4-BE49-F238E27FC236}">
                  <a16:creationId xmlns:a16="http://schemas.microsoft.com/office/drawing/2014/main" id="{38393A3B-148C-4BE4-87E9-CC37488888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81875" y="1756430"/>
              <a:ext cx="0" cy="3317663"/>
            </a:xfrm>
            <a:prstGeom prst="line">
              <a:avLst/>
            </a:prstGeom>
            <a:noFill/>
            <a:ln w="28575" cap="flat">
              <a:solidFill>
                <a:srgbClr val="000000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3C331271-9379-4BC6-89E6-6884E085F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7443" y="959471"/>
              <a:ext cx="832911" cy="824923"/>
            </a:xfrm>
            <a:custGeom>
              <a:avLst/>
              <a:gdLst>
                <a:gd name="T0" fmla="*/ 208 w 417"/>
                <a:gd name="T1" fmla="*/ 413 h 413"/>
                <a:gd name="T2" fmla="*/ 0 w 417"/>
                <a:gd name="T3" fmla="*/ 207 h 413"/>
                <a:gd name="T4" fmla="*/ 208 w 417"/>
                <a:gd name="T5" fmla="*/ 0 h 413"/>
                <a:gd name="T6" fmla="*/ 417 w 417"/>
                <a:gd name="T7" fmla="*/ 207 h 413"/>
                <a:gd name="T8" fmla="*/ 208 w 417"/>
                <a:gd name="T9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7" h="413">
                  <a:moveTo>
                    <a:pt x="208" y="413"/>
                  </a:moveTo>
                  <a:lnTo>
                    <a:pt x="0" y="207"/>
                  </a:lnTo>
                  <a:lnTo>
                    <a:pt x="208" y="0"/>
                  </a:lnTo>
                  <a:lnTo>
                    <a:pt x="417" y="207"/>
                  </a:lnTo>
                  <a:lnTo>
                    <a:pt x="208" y="41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A2974DE1-65DF-4808-9396-394D7ABA160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5870" y="1494771"/>
              <a:ext cx="830914" cy="824923"/>
            </a:xfrm>
            <a:custGeom>
              <a:avLst/>
              <a:gdLst>
                <a:gd name="T0" fmla="*/ 207 w 416"/>
                <a:gd name="T1" fmla="*/ 413 h 413"/>
                <a:gd name="T2" fmla="*/ 0 w 416"/>
                <a:gd name="T3" fmla="*/ 205 h 413"/>
                <a:gd name="T4" fmla="*/ 207 w 416"/>
                <a:gd name="T5" fmla="*/ 0 h 413"/>
                <a:gd name="T6" fmla="*/ 416 w 416"/>
                <a:gd name="T7" fmla="*/ 205 h 413"/>
                <a:gd name="T8" fmla="*/ 207 w 416"/>
                <a:gd name="T9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6" h="413">
                  <a:moveTo>
                    <a:pt x="207" y="413"/>
                  </a:moveTo>
                  <a:lnTo>
                    <a:pt x="0" y="205"/>
                  </a:lnTo>
                  <a:lnTo>
                    <a:pt x="207" y="0"/>
                  </a:lnTo>
                  <a:lnTo>
                    <a:pt x="416" y="205"/>
                  </a:lnTo>
                  <a:lnTo>
                    <a:pt x="207" y="4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AB2DF0A9-914A-454A-B924-14B08E28A0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5981" y="1494771"/>
              <a:ext cx="828916" cy="824923"/>
            </a:xfrm>
            <a:custGeom>
              <a:avLst/>
              <a:gdLst>
                <a:gd name="T0" fmla="*/ 209 w 415"/>
                <a:gd name="T1" fmla="*/ 413 h 413"/>
                <a:gd name="T2" fmla="*/ 0 w 415"/>
                <a:gd name="T3" fmla="*/ 205 h 413"/>
                <a:gd name="T4" fmla="*/ 209 w 415"/>
                <a:gd name="T5" fmla="*/ 0 h 413"/>
                <a:gd name="T6" fmla="*/ 415 w 415"/>
                <a:gd name="T7" fmla="*/ 205 h 413"/>
                <a:gd name="T8" fmla="*/ 209 w 415"/>
                <a:gd name="T9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5" h="413">
                  <a:moveTo>
                    <a:pt x="209" y="413"/>
                  </a:moveTo>
                  <a:lnTo>
                    <a:pt x="0" y="205"/>
                  </a:lnTo>
                  <a:lnTo>
                    <a:pt x="209" y="0"/>
                  </a:lnTo>
                  <a:lnTo>
                    <a:pt x="415" y="205"/>
                  </a:lnTo>
                  <a:lnTo>
                    <a:pt x="209" y="41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E56FA275-656D-491D-93E6-E31C4F0761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5703" y="5065984"/>
              <a:ext cx="832911" cy="824922"/>
            </a:xfrm>
            <a:custGeom>
              <a:avLst/>
              <a:gdLst>
                <a:gd name="T0" fmla="*/ 208 w 417"/>
                <a:gd name="T1" fmla="*/ 0 h 413"/>
                <a:gd name="T2" fmla="*/ 0 w 417"/>
                <a:gd name="T3" fmla="*/ 206 h 413"/>
                <a:gd name="T4" fmla="*/ 208 w 417"/>
                <a:gd name="T5" fmla="*/ 413 h 413"/>
                <a:gd name="T6" fmla="*/ 417 w 417"/>
                <a:gd name="T7" fmla="*/ 206 h 413"/>
                <a:gd name="T8" fmla="*/ 208 w 417"/>
                <a:gd name="T9" fmla="*/ 0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7" h="413">
                  <a:moveTo>
                    <a:pt x="208" y="0"/>
                  </a:moveTo>
                  <a:lnTo>
                    <a:pt x="0" y="206"/>
                  </a:lnTo>
                  <a:lnTo>
                    <a:pt x="208" y="413"/>
                  </a:lnTo>
                  <a:lnTo>
                    <a:pt x="417" y="206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10E816AE-04BD-4682-9FF7-657AD20EE1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3515" y="4547378"/>
              <a:ext cx="830914" cy="824922"/>
            </a:xfrm>
            <a:custGeom>
              <a:avLst/>
              <a:gdLst>
                <a:gd name="T0" fmla="*/ 207 w 416"/>
                <a:gd name="T1" fmla="*/ 0 h 413"/>
                <a:gd name="T2" fmla="*/ 0 w 416"/>
                <a:gd name="T3" fmla="*/ 206 h 413"/>
                <a:gd name="T4" fmla="*/ 207 w 416"/>
                <a:gd name="T5" fmla="*/ 413 h 413"/>
                <a:gd name="T6" fmla="*/ 416 w 416"/>
                <a:gd name="T7" fmla="*/ 206 h 413"/>
                <a:gd name="T8" fmla="*/ 207 w 416"/>
                <a:gd name="T9" fmla="*/ 0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6" h="413">
                  <a:moveTo>
                    <a:pt x="207" y="0"/>
                  </a:moveTo>
                  <a:lnTo>
                    <a:pt x="0" y="206"/>
                  </a:lnTo>
                  <a:lnTo>
                    <a:pt x="207" y="413"/>
                  </a:lnTo>
                  <a:lnTo>
                    <a:pt x="416" y="206"/>
                  </a:lnTo>
                  <a:lnTo>
                    <a:pt x="20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F88FA2EB-72CA-42BC-9FA7-42EC70E294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4944" y="4547378"/>
              <a:ext cx="828916" cy="824922"/>
            </a:xfrm>
            <a:custGeom>
              <a:avLst/>
              <a:gdLst>
                <a:gd name="T0" fmla="*/ 209 w 415"/>
                <a:gd name="T1" fmla="*/ 0 h 413"/>
                <a:gd name="T2" fmla="*/ 0 w 415"/>
                <a:gd name="T3" fmla="*/ 206 h 413"/>
                <a:gd name="T4" fmla="*/ 209 w 415"/>
                <a:gd name="T5" fmla="*/ 413 h 413"/>
                <a:gd name="T6" fmla="*/ 415 w 415"/>
                <a:gd name="T7" fmla="*/ 206 h 413"/>
                <a:gd name="T8" fmla="*/ 209 w 415"/>
                <a:gd name="T9" fmla="*/ 0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5" h="413">
                  <a:moveTo>
                    <a:pt x="209" y="0"/>
                  </a:moveTo>
                  <a:lnTo>
                    <a:pt x="0" y="206"/>
                  </a:lnTo>
                  <a:lnTo>
                    <a:pt x="209" y="413"/>
                  </a:lnTo>
                  <a:lnTo>
                    <a:pt x="415" y="206"/>
                  </a:lnTo>
                  <a:lnTo>
                    <a:pt x="20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89F5C785-2E05-4F32-ABEC-56860B358B83}"/>
                </a:ext>
              </a:extLst>
            </p:cNvPr>
            <p:cNvSpPr txBox="1"/>
            <p:nvPr/>
          </p:nvSpPr>
          <p:spPr>
            <a:xfrm>
              <a:off x="5692211" y="1210350"/>
              <a:ext cx="79861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2012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73169840-E00F-451D-8486-F883B3350BC7}"/>
                </a:ext>
              </a:extLst>
            </p:cNvPr>
            <p:cNvSpPr txBox="1"/>
            <p:nvPr/>
          </p:nvSpPr>
          <p:spPr>
            <a:xfrm>
              <a:off x="5271132" y="1745650"/>
              <a:ext cx="79861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2013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D8AFFD2E-0BC0-4DA8-9687-4F3FE9EB41D1}"/>
                </a:ext>
              </a:extLst>
            </p:cNvPr>
            <p:cNvSpPr txBox="1"/>
            <p:nvPr/>
          </p:nvSpPr>
          <p:spPr>
            <a:xfrm>
              <a:off x="6102020" y="1745650"/>
              <a:ext cx="79861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2014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18131BD5-6AAD-4C46-8B13-C4E665830F82}"/>
                </a:ext>
              </a:extLst>
            </p:cNvPr>
            <p:cNvSpPr txBox="1"/>
            <p:nvPr/>
          </p:nvSpPr>
          <p:spPr>
            <a:xfrm>
              <a:off x="5280095" y="4798257"/>
              <a:ext cx="79861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2015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2A9F28ED-C2DF-402F-AA4A-2F113D31FE39}"/>
                </a:ext>
              </a:extLst>
            </p:cNvPr>
            <p:cNvSpPr txBox="1"/>
            <p:nvPr/>
          </p:nvSpPr>
          <p:spPr>
            <a:xfrm>
              <a:off x="6099665" y="4798257"/>
              <a:ext cx="79861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2016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40CB324A-E50B-4D40-93A1-4D3FD7C35440}"/>
                </a:ext>
              </a:extLst>
            </p:cNvPr>
            <p:cNvSpPr txBox="1"/>
            <p:nvPr/>
          </p:nvSpPr>
          <p:spPr>
            <a:xfrm>
              <a:off x="5682851" y="5316863"/>
              <a:ext cx="79861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2017</a:t>
              </a: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BFDD23F8-A1DA-4B60-BBCB-8B936B57E22E}"/>
                </a:ext>
              </a:extLst>
            </p:cNvPr>
            <p:cNvGrpSpPr/>
            <p:nvPr/>
          </p:nvGrpSpPr>
          <p:grpSpPr>
            <a:xfrm>
              <a:off x="1737630" y="4646586"/>
              <a:ext cx="3261032" cy="1451428"/>
              <a:chOff x="1794948" y="9216888"/>
              <a:chExt cx="3261032" cy="1451428"/>
            </a:xfrm>
          </p:grpSpPr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A1878442-271F-460A-B5F4-40895C328622}"/>
                  </a:ext>
                </a:extLst>
              </p:cNvPr>
              <p:cNvGrpSpPr/>
              <p:nvPr/>
            </p:nvGrpSpPr>
            <p:grpSpPr>
              <a:xfrm>
                <a:off x="3531980" y="9216888"/>
                <a:ext cx="1524000" cy="1451428"/>
                <a:chOff x="6759796" y="7155512"/>
                <a:chExt cx="1524000" cy="1451428"/>
              </a:xfrm>
            </p:grpSpPr>
            <p:graphicFrame>
              <p:nvGraphicFramePr>
                <p:cNvPr id="91" name="Chart 90">
                  <a:extLst>
                    <a:ext uri="{FF2B5EF4-FFF2-40B4-BE49-F238E27FC236}">
                      <a16:creationId xmlns:a16="http://schemas.microsoft.com/office/drawing/2014/main" id="{302CB04B-5F08-45F4-AEA8-51BCF5690EAC}"/>
                    </a:ext>
                  </a:extLst>
                </p:cNvPr>
                <p:cNvGraphicFramePr/>
                <p:nvPr>
                  <p:extLst>
                    <p:ext uri="{D42A27DB-BD31-4B8C-83A1-F6EECF244321}">
                      <p14:modId xmlns:p14="http://schemas.microsoft.com/office/powerpoint/2010/main" val="3016596739"/>
                    </p:ext>
                  </p:extLst>
                </p:nvPr>
              </p:nvGraphicFramePr>
              <p:xfrm>
                <a:off x="6759796" y="7155512"/>
                <a:ext cx="1524000" cy="1451428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5"/>
                </a:graphicData>
              </a:graphic>
            </p:graphicFrame>
            <p:sp>
              <p:nvSpPr>
                <p:cNvPr id="92" name="AutoShape 9">
                  <a:extLst>
                    <a:ext uri="{FF2B5EF4-FFF2-40B4-BE49-F238E27FC236}">
                      <a16:creationId xmlns:a16="http://schemas.microsoft.com/office/drawing/2014/main" id="{2F789B29-5977-4095-AE85-FDD98C6122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64081" y="7716879"/>
                  <a:ext cx="315431" cy="328694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6886" y="15360"/>
                      </a:moveTo>
                      <a:cubicBezTo>
                        <a:pt x="16640" y="15125"/>
                        <a:pt x="16246" y="15125"/>
                        <a:pt x="16000" y="15360"/>
                      </a:cubicBezTo>
                      <a:cubicBezTo>
                        <a:pt x="15755" y="15595"/>
                        <a:pt x="15755" y="15973"/>
                        <a:pt x="16000" y="16209"/>
                      </a:cubicBezTo>
                      <a:lnTo>
                        <a:pt x="17552" y="17698"/>
                      </a:lnTo>
                      <a:cubicBezTo>
                        <a:pt x="17673" y="17813"/>
                        <a:pt x="17835" y="17871"/>
                        <a:pt x="17992" y="17871"/>
                      </a:cubicBezTo>
                      <a:cubicBezTo>
                        <a:pt x="18149" y="17871"/>
                        <a:pt x="18312" y="17813"/>
                        <a:pt x="18431" y="17698"/>
                      </a:cubicBezTo>
                      <a:cubicBezTo>
                        <a:pt x="18677" y="17462"/>
                        <a:pt x="18677" y="17085"/>
                        <a:pt x="18431" y="16849"/>
                      </a:cubicBezTo>
                      <a:cubicBezTo>
                        <a:pt x="18431" y="16849"/>
                        <a:pt x="16886" y="15360"/>
                        <a:pt x="16886" y="15360"/>
                      </a:cubicBezTo>
                      <a:close/>
                      <a:moveTo>
                        <a:pt x="4715" y="5368"/>
                      </a:moveTo>
                      <a:cubicBezTo>
                        <a:pt x="4835" y="5484"/>
                        <a:pt x="4997" y="5542"/>
                        <a:pt x="5154" y="5542"/>
                      </a:cubicBezTo>
                      <a:cubicBezTo>
                        <a:pt x="5312" y="5542"/>
                        <a:pt x="5474" y="5484"/>
                        <a:pt x="5594" y="5368"/>
                      </a:cubicBezTo>
                      <a:cubicBezTo>
                        <a:pt x="5840" y="5133"/>
                        <a:pt x="5840" y="4756"/>
                        <a:pt x="5594" y="4520"/>
                      </a:cubicBezTo>
                      <a:lnTo>
                        <a:pt x="4043" y="3031"/>
                      </a:lnTo>
                      <a:cubicBezTo>
                        <a:pt x="3798" y="2796"/>
                        <a:pt x="3404" y="2796"/>
                        <a:pt x="3158" y="3031"/>
                      </a:cubicBezTo>
                      <a:cubicBezTo>
                        <a:pt x="2913" y="3266"/>
                        <a:pt x="2913" y="3644"/>
                        <a:pt x="3158" y="3880"/>
                      </a:cubicBezTo>
                      <a:cubicBezTo>
                        <a:pt x="3158" y="3880"/>
                        <a:pt x="4715" y="5368"/>
                        <a:pt x="4715" y="5368"/>
                      </a:cubicBezTo>
                      <a:close/>
                      <a:moveTo>
                        <a:pt x="16445" y="5546"/>
                      </a:moveTo>
                      <a:cubicBezTo>
                        <a:pt x="16603" y="5546"/>
                        <a:pt x="16765" y="5489"/>
                        <a:pt x="16886" y="5373"/>
                      </a:cubicBezTo>
                      <a:lnTo>
                        <a:pt x="18436" y="3885"/>
                      </a:lnTo>
                      <a:cubicBezTo>
                        <a:pt x="18681" y="3649"/>
                        <a:pt x="18681" y="3271"/>
                        <a:pt x="18436" y="3035"/>
                      </a:cubicBezTo>
                      <a:cubicBezTo>
                        <a:pt x="18191" y="2800"/>
                        <a:pt x="17798" y="2800"/>
                        <a:pt x="17552" y="3035"/>
                      </a:cubicBezTo>
                      <a:lnTo>
                        <a:pt x="16000" y="4524"/>
                      </a:lnTo>
                      <a:cubicBezTo>
                        <a:pt x="15755" y="4760"/>
                        <a:pt x="15755" y="5138"/>
                        <a:pt x="16000" y="5373"/>
                      </a:cubicBezTo>
                      <a:cubicBezTo>
                        <a:pt x="16125" y="5489"/>
                        <a:pt x="16283" y="5546"/>
                        <a:pt x="16445" y="5546"/>
                      </a:cubicBezTo>
                      <a:cubicBezTo>
                        <a:pt x="16445" y="5546"/>
                        <a:pt x="16445" y="5546"/>
                        <a:pt x="16445" y="5546"/>
                      </a:cubicBezTo>
                      <a:close/>
                      <a:moveTo>
                        <a:pt x="4715" y="15360"/>
                      </a:moveTo>
                      <a:lnTo>
                        <a:pt x="3164" y="16849"/>
                      </a:lnTo>
                      <a:cubicBezTo>
                        <a:pt x="2918" y="17085"/>
                        <a:pt x="2918" y="17462"/>
                        <a:pt x="3164" y="17698"/>
                      </a:cubicBezTo>
                      <a:cubicBezTo>
                        <a:pt x="3283" y="17813"/>
                        <a:pt x="3446" y="17871"/>
                        <a:pt x="3603" y="17871"/>
                      </a:cubicBezTo>
                      <a:cubicBezTo>
                        <a:pt x="3760" y="17871"/>
                        <a:pt x="3923" y="17813"/>
                        <a:pt x="4043" y="17698"/>
                      </a:cubicBezTo>
                      <a:lnTo>
                        <a:pt x="5594" y="16209"/>
                      </a:lnTo>
                      <a:cubicBezTo>
                        <a:pt x="5840" y="15973"/>
                        <a:pt x="5840" y="15595"/>
                        <a:pt x="5594" y="15360"/>
                      </a:cubicBezTo>
                      <a:cubicBezTo>
                        <a:pt x="5354" y="15125"/>
                        <a:pt x="4955" y="15125"/>
                        <a:pt x="4715" y="15360"/>
                      </a:cubicBezTo>
                      <a:cubicBezTo>
                        <a:pt x="4715" y="15360"/>
                        <a:pt x="4715" y="15360"/>
                        <a:pt x="4715" y="15360"/>
                      </a:cubicBezTo>
                      <a:close/>
                      <a:moveTo>
                        <a:pt x="20974" y="9764"/>
                      </a:moveTo>
                      <a:lnTo>
                        <a:pt x="18784" y="9764"/>
                      </a:lnTo>
                      <a:cubicBezTo>
                        <a:pt x="18441" y="9764"/>
                        <a:pt x="18158" y="10031"/>
                        <a:pt x="18158" y="10365"/>
                      </a:cubicBezTo>
                      <a:cubicBezTo>
                        <a:pt x="18158" y="10694"/>
                        <a:pt x="18436" y="10964"/>
                        <a:pt x="18784" y="10964"/>
                      </a:cubicBezTo>
                      <a:lnTo>
                        <a:pt x="20974" y="10964"/>
                      </a:lnTo>
                      <a:cubicBezTo>
                        <a:pt x="21317" y="10964"/>
                        <a:pt x="21600" y="10698"/>
                        <a:pt x="21600" y="10365"/>
                      </a:cubicBezTo>
                      <a:cubicBezTo>
                        <a:pt x="21600" y="10036"/>
                        <a:pt x="21321" y="9764"/>
                        <a:pt x="20974" y="9764"/>
                      </a:cubicBezTo>
                      <a:cubicBezTo>
                        <a:pt x="20974" y="9764"/>
                        <a:pt x="20974" y="9764"/>
                        <a:pt x="20974" y="9764"/>
                      </a:cubicBezTo>
                      <a:close/>
                      <a:moveTo>
                        <a:pt x="3441" y="10365"/>
                      </a:moveTo>
                      <a:cubicBezTo>
                        <a:pt x="3441" y="10036"/>
                        <a:pt x="3164" y="9764"/>
                        <a:pt x="2816" y="9764"/>
                      </a:cubicBezTo>
                      <a:lnTo>
                        <a:pt x="625" y="9764"/>
                      </a:lnTo>
                      <a:cubicBezTo>
                        <a:pt x="283" y="9764"/>
                        <a:pt x="0" y="10031"/>
                        <a:pt x="0" y="10365"/>
                      </a:cubicBezTo>
                      <a:cubicBezTo>
                        <a:pt x="0" y="10694"/>
                        <a:pt x="278" y="10964"/>
                        <a:pt x="625" y="10964"/>
                      </a:cubicBezTo>
                      <a:lnTo>
                        <a:pt x="2816" y="10964"/>
                      </a:lnTo>
                      <a:cubicBezTo>
                        <a:pt x="3164" y="10964"/>
                        <a:pt x="3441" y="10698"/>
                        <a:pt x="3441" y="10365"/>
                      </a:cubicBezTo>
                      <a:cubicBezTo>
                        <a:pt x="3441" y="10365"/>
                        <a:pt x="3441" y="10365"/>
                        <a:pt x="3441" y="10365"/>
                      </a:cubicBezTo>
                      <a:close/>
                      <a:moveTo>
                        <a:pt x="10800" y="3302"/>
                      </a:moveTo>
                      <a:cubicBezTo>
                        <a:pt x="11143" y="3302"/>
                        <a:pt x="11425" y="3035"/>
                        <a:pt x="11425" y="2702"/>
                      </a:cubicBezTo>
                      <a:lnTo>
                        <a:pt x="11425" y="600"/>
                      </a:lnTo>
                      <a:cubicBezTo>
                        <a:pt x="11425" y="271"/>
                        <a:pt x="11147" y="0"/>
                        <a:pt x="10800" y="0"/>
                      </a:cubicBezTo>
                      <a:cubicBezTo>
                        <a:pt x="10453" y="0"/>
                        <a:pt x="10175" y="267"/>
                        <a:pt x="10175" y="600"/>
                      </a:cubicBezTo>
                      <a:lnTo>
                        <a:pt x="10175" y="2702"/>
                      </a:lnTo>
                      <a:cubicBezTo>
                        <a:pt x="10175" y="3035"/>
                        <a:pt x="10457" y="3302"/>
                        <a:pt x="10800" y="3302"/>
                      </a:cubicBezTo>
                      <a:cubicBezTo>
                        <a:pt x="10800" y="3302"/>
                        <a:pt x="10800" y="3302"/>
                        <a:pt x="10800" y="3302"/>
                      </a:cubicBezTo>
                      <a:close/>
                      <a:moveTo>
                        <a:pt x="11425" y="7146"/>
                      </a:moveTo>
                      <a:cubicBezTo>
                        <a:pt x="11425" y="6817"/>
                        <a:pt x="11147" y="6547"/>
                        <a:pt x="10800" y="6547"/>
                      </a:cubicBezTo>
                      <a:cubicBezTo>
                        <a:pt x="8595" y="6547"/>
                        <a:pt x="6799" y="8266"/>
                        <a:pt x="6799" y="10386"/>
                      </a:cubicBezTo>
                      <a:cubicBezTo>
                        <a:pt x="6799" y="10715"/>
                        <a:pt x="7077" y="10987"/>
                        <a:pt x="7424" y="10987"/>
                      </a:cubicBezTo>
                      <a:cubicBezTo>
                        <a:pt x="7766" y="10987"/>
                        <a:pt x="8049" y="10720"/>
                        <a:pt x="8049" y="10386"/>
                      </a:cubicBezTo>
                      <a:cubicBezTo>
                        <a:pt x="8049" y="8929"/>
                        <a:pt x="9286" y="7747"/>
                        <a:pt x="10800" y="7747"/>
                      </a:cubicBezTo>
                      <a:cubicBezTo>
                        <a:pt x="11147" y="7747"/>
                        <a:pt x="11425" y="7480"/>
                        <a:pt x="11425" y="7146"/>
                      </a:cubicBezTo>
                      <a:cubicBezTo>
                        <a:pt x="11425" y="7146"/>
                        <a:pt x="11425" y="7146"/>
                        <a:pt x="11425" y="7146"/>
                      </a:cubicBezTo>
                      <a:close/>
                      <a:moveTo>
                        <a:pt x="16343" y="10369"/>
                      </a:moveTo>
                      <a:cubicBezTo>
                        <a:pt x="16343" y="11804"/>
                        <a:pt x="15751" y="13106"/>
                        <a:pt x="14788" y="14062"/>
                      </a:cubicBezTo>
                      <a:cubicBezTo>
                        <a:pt x="14056" y="14791"/>
                        <a:pt x="13583" y="15719"/>
                        <a:pt x="13426" y="16711"/>
                      </a:cubicBezTo>
                      <a:cubicBezTo>
                        <a:pt x="13356" y="17138"/>
                        <a:pt x="12972" y="17453"/>
                        <a:pt x="12517" y="17453"/>
                      </a:cubicBezTo>
                      <a:lnTo>
                        <a:pt x="9077" y="17453"/>
                      </a:lnTo>
                      <a:cubicBezTo>
                        <a:pt x="8628" y="17453"/>
                        <a:pt x="8239" y="17142"/>
                        <a:pt x="8174" y="16716"/>
                      </a:cubicBezTo>
                      <a:cubicBezTo>
                        <a:pt x="8012" y="15724"/>
                        <a:pt x="7535" y="14782"/>
                        <a:pt x="6803" y="14058"/>
                      </a:cubicBezTo>
                      <a:cubicBezTo>
                        <a:pt x="5858" y="13115"/>
                        <a:pt x="5270" y="11836"/>
                        <a:pt x="5256" y="10426"/>
                      </a:cubicBezTo>
                      <a:cubicBezTo>
                        <a:pt x="5224" y="7467"/>
                        <a:pt x="7679" y="5071"/>
                        <a:pt x="10763" y="5049"/>
                      </a:cubicBezTo>
                      <a:cubicBezTo>
                        <a:pt x="13843" y="5026"/>
                        <a:pt x="16343" y="7418"/>
                        <a:pt x="16343" y="10369"/>
                      </a:cubicBezTo>
                      <a:cubicBezTo>
                        <a:pt x="16343" y="10369"/>
                        <a:pt x="16343" y="10369"/>
                        <a:pt x="16343" y="10369"/>
                      </a:cubicBezTo>
                      <a:close/>
                      <a:moveTo>
                        <a:pt x="13366" y="18875"/>
                      </a:moveTo>
                      <a:lnTo>
                        <a:pt x="13366" y="19507"/>
                      </a:lnTo>
                      <a:cubicBezTo>
                        <a:pt x="13366" y="20009"/>
                        <a:pt x="12981" y="20427"/>
                        <a:pt x="12481" y="20498"/>
                      </a:cubicBezTo>
                      <a:lnTo>
                        <a:pt x="12319" y="21071"/>
                      </a:lnTo>
                      <a:cubicBezTo>
                        <a:pt x="12231" y="21382"/>
                        <a:pt x="11938" y="21600"/>
                        <a:pt x="11601" y="21600"/>
                      </a:cubicBezTo>
                      <a:lnTo>
                        <a:pt x="9994" y="21600"/>
                      </a:lnTo>
                      <a:cubicBezTo>
                        <a:pt x="9656" y="21600"/>
                        <a:pt x="9364" y="21382"/>
                        <a:pt x="9276" y="21071"/>
                      </a:cubicBezTo>
                      <a:lnTo>
                        <a:pt x="9119" y="20498"/>
                      </a:lnTo>
                      <a:cubicBezTo>
                        <a:pt x="8614" y="20422"/>
                        <a:pt x="8230" y="20009"/>
                        <a:pt x="8230" y="19502"/>
                      </a:cubicBezTo>
                      <a:lnTo>
                        <a:pt x="8230" y="18871"/>
                      </a:lnTo>
                      <a:cubicBezTo>
                        <a:pt x="8230" y="18534"/>
                        <a:pt x="8512" y="18263"/>
                        <a:pt x="8864" y="18263"/>
                      </a:cubicBezTo>
                      <a:lnTo>
                        <a:pt x="12731" y="18263"/>
                      </a:lnTo>
                      <a:cubicBezTo>
                        <a:pt x="13083" y="18267"/>
                        <a:pt x="13366" y="18538"/>
                        <a:pt x="13366" y="18875"/>
                      </a:cubicBezTo>
                      <a:cubicBezTo>
                        <a:pt x="13366" y="18875"/>
                        <a:pt x="13366" y="18875"/>
                        <a:pt x="13366" y="18875"/>
                      </a:cubicBezTo>
                      <a:close/>
                      <a:moveTo>
                        <a:pt x="13366" y="18875"/>
                      </a:moveTo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569766E1-FDD3-4E5D-9D59-5D235C969005}"/>
                  </a:ext>
                </a:extLst>
              </p:cNvPr>
              <p:cNvGrpSpPr/>
              <p:nvPr/>
            </p:nvGrpSpPr>
            <p:grpSpPr>
              <a:xfrm>
                <a:off x="1794948" y="9525427"/>
                <a:ext cx="1795354" cy="834350"/>
                <a:chOff x="1696966" y="9675667"/>
                <a:chExt cx="1795354" cy="834350"/>
              </a:xfrm>
            </p:grpSpPr>
            <p:sp>
              <p:nvSpPr>
                <p:cNvPr id="93" name="Rectangle 17">
                  <a:extLst>
                    <a:ext uri="{FF2B5EF4-FFF2-40B4-BE49-F238E27FC236}">
                      <a16:creationId xmlns:a16="http://schemas.microsoft.com/office/drawing/2014/main" id="{56B25432-F23B-4431-AC12-9690CC3FE2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6966" y="10088223"/>
                  <a:ext cx="1697372" cy="4217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r">
                    <a:lnSpc>
                      <a:spcPts val="1600"/>
                    </a:lnSpc>
                  </a:pPr>
                  <a:r>
                    <a:rPr lang="en-US" sz="12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project an</a:t>
                  </a:r>
                </a:p>
              </p:txBody>
            </p:sp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0C0E30A3-7F62-4681-8139-7A39CF8E0A7E}"/>
                    </a:ext>
                  </a:extLst>
                </p:cNvPr>
                <p:cNvSpPr txBox="1"/>
                <p:nvPr/>
              </p:nvSpPr>
              <p:spPr>
                <a:xfrm>
                  <a:off x="1988233" y="9675667"/>
                  <a:ext cx="15040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b="1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TITLE TEXT</a:t>
                  </a:r>
                </a:p>
              </p:txBody>
            </p:sp>
          </p:grp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468FD3E9-46B4-4462-BF85-59903C1ADF61}"/>
                </a:ext>
              </a:extLst>
            </p:cNvPr>
            <p:cNvGrpSpPr/>
            <p:nvPr/>
          </p:nvGrpSpPr>
          <p:grpSpPr>
            <a:xfrm>
              <a:off x="7057635" y="4646586"/>
              <a:ext cx="3291885" cy="1451428"/>
              <a:chOff x="5888962" y="9216888"/>
              <a:chExt cx="3291885" cy="1451428"/>
            </a:xfrm>
          </p:grpSpPr>
          <p:grpSp>
            <p:nvGrpSpPr>
              <p:cNvPr id="95" name="Group 94">
                <a:extLst>
                  <a:ext uri="{FF2B5EF4-FFF2-40B4-BE49-F238E27FC236}">
                    <a16:creationId xmlns:a16="http://schemas.microsoft.com/office/drawing/2014/main" id="{A119B481-5B0E-479D-A6DF-EB7A160233CE}"/>
                  </a:ext>
                </a:extLst>
              </p:cNvPr>
              <p:cNvGrpSpPr/>
              <p:nvPr/>
            </p:nvGrpSpPr>
            <p:grpSpPr>
              <a:xfrm>
                <a:off x="5888962" y="9216888"/>
                <a:ext cx="1524000" cy="1451428"/>
                <a:chOff x="4073426" y="7155512"/>
                <a:chExt cx="1524000" cy="1451428"/>
              </a:xfrm>
            </p:grpSpPr>
            <p:graphicFrame>
              <p:nvGraphicFramePr>
                <p:cNvPr id="96" name="Chart 95">
                  <a:extLst>
                    <a:ext uri="{FF2B5EF4-FFF2-40B4-BE49-F238E27FC236}">
                      <a16:creationId xmlns:a16="http://schemas.microsoft.com/office/drawing/2014/main" id="{180A8984-EF4E-4935-B97C-B06DADCA2420}"/>
                    </a:ext>
                  </a:extLst>
                </p:cNvPr>
                <p:cNvGraphicFramePr/>
                <p:nvPr>
                  <p:extLst>
                    <p:ext uri="{D42A27DB-BD31-4B8C-83A1-F6EECF244321}">
                      <p14:modId xmlns:p14="http://schemas.microsoft.com/office/powerpoint/2010/main" val="1688323742"/>
                    </p:ext>
                  </p:extLst>
                </p:nvPr>
              </p:nvGraphicFramePr>
              <p:xfrm>
                <a:off x="4073426" y="7155512"/>
                <a:ext cx="1524000" cy="1451428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6"/>
                </a:graphicData>
              </a:graphic>
            </p:graphicFrame>
            <p:grpSp>
              <p:nvGrpSpPr>
                <p:cNvPr id="97" name="Group 96">
                  <a:extLst>
                    <a:ext uri="{FF2B5EF4-FFF2-40B4-BE49-F238E27FC236}">
                      <a16:creationId xmlns:a16="http://schemas.microsoft.com/office/drawing/2014/main" id="{9199F50F-114A-483A-BE0B-3F3898E7FC36}"/>
                    </a:ext>
                  </a:extLst>
                </p:cNvPr>
                <p:cNvGrpSpPr/>
                <p:nvPr/>
              </p:nvGrpSpPr>
              <p:grpSpPr>
                <a:xfrm>
                  <a:off x="4688535" y="7725103"/>
                  <a:ext cx="293782" cy="312247"/>
                  <a:chOff x="6670357" y="2277094"/>
                  <a:chExt cx="555626" cy="590551"/>
                </a:xfrm>
                <a:solidFill>
                  <a:schemeClr val="tx1"/>
                </a:solidFill>
              </p:grpSpPr>
              <p:sp>
                <p:nvSpPr>
                  <p:cNvPr id="98" name="Rectangle 10">
                    <a:extLst>
                      <a:ext uri="{FF2B5EF4-FFF2-40B4-BE49-F238E27FC236}">
                        <a16:creationId xmlns:a16="http://schemas.microsoft.com/office/drawing/2014/main" id="{7FA34487-E1DC-4DAA-A30A-542B5AA6EF4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924358" y="2277094"/>
                    <a:ext cx="46038" cy="150813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9" name="Rectangle 11">
                    <a:extLst>
                      <a:ext uri="{FF2B5EF4-FFF2-40B4-BE49-F238E27FC236}">
                        <a16:creationId xmlns:a16="http://schemas.microsoft.com/office/drawing/2014/main" id="{5A9DB86F-5332-4175-B781-15123264629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924358" y="2716832"/>
                    <a:ext cx="46038" cy="150813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" name="Freeform 12">
                    <a:extLst>
                      <a:ext uri="{FF2B5EF4-FFF2-40B4-BE49-F238E27FC236}">
                        <a16:creationId xmlns:a16="http://schemas.microsoft.com/office/drawing/2014/main" id="{4507C884-D246-4727-8288-1EB6A51374DE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670357" y="2462832"/>
                    <a:ext cx="254000" cy="219075"/>
                  </a:xfrm>
                  <a:custGeom>
                    <a:avLst/>
                    <a:gdLst>
                      <a:gd name="T0" fmla="*/ 22 w 22"/>
                      <a:gd name="T1" fmla="*/ 13 h 19"/>
                      <a:gd name="T2" fmla="*/ 10 w 22"/>
                      <a:gd name="T3" fmla="*/ 13 h 19"/>
                      <a:gd name="T4" fmla="*/ 6 w 22"/>
                      <a:gd name="T5" fmla="*/ 10 h 19"/>
                      <a:gd name="T6" fmla="*/ 10 w 22"/>
                      <a:gd name="T7" fmla="*/ 6 h 19"/>
                      <a:gd name="T8" fmla="*/ 22 w 22"/>
                      <a:gd name="T9" fmla="*/ 6 h 19"/>
                      <a:gd name="T10" fmla="*/ 22 w 22"/>
                      <a:gd name="T11" fmla="*/ 0 h 19"/>
                      <a:gd name="T12" fmla="*/ 10 w 22"/>
                      <a:gd name="T13" fmla="*/ 0 h 19"/>
                      <a:gd name="T14" fmla="*/ 0 w 22"/>
                      <a:gd name="T15" fmla="*/ 10 h 19"/>
                      <a:gd name="T16" fmla="*/ 10 w 22"/>
                      <a:gd name="T17" fmla="*/ 19 h 19"/>
                      <a:gd name="T18" fmla="*/ 22 w 22"/>
                      <a:gd name="T19" fmla="*/ 19 h 19"/>
                      <a:gd name="T20" fmla="*/ 22 w 22"/>
                      <a:gd name="T21" fmla="*/ 13 h 19"/>
                      <a:gd name="T22" fmla="*/ 22 w 22"/>
                      <a:gd name="T23" fmla="*/ 13 h 19"/>
                      <a:gd name="T24" fmla="*/ 22 w 22"/>
                      <a:gd name="T25" fmla="*/ 13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2" h="19">
                        <a:moveTo>
                          <a:pt x="22" y="13"/>
                        </a:moveTo>
                        <a:cubicBezTo>
                          <a:pt x="10" y="13"/>
                          <a:pt x="10" y="13"/>
                          <a:pt x="10" y="13"/>
                        </a:cubicBezTo>
                        <a:cubicBezTo>
                          <a:pt x="8" y="13"/>
                          <a:pt x="6" y="12"/>
                          <a:pt x="6" y="10"/>
                        </a:cubicBezTo>
                        <a:cubicBezTo>
                          <a:pt x="6" y="8"/>
                          <a:pt x="8" y="6"/>
                          <a:pt x="10" y="6"/>
                        </a:cubicBezTo>
                        <a:cubicBezTo>
                          <a:pt x="22" y="6"/>
                          <a:pt x="22" y="6"/>
                          <a:pt x="22" y="6"/>
                        </a:cubicBezTo>
                        <a:cubicBezTo>
                          <a:pt x="22" y="0"/>
                          <a:pt x="22" y="0"/>
                          <a:pt x="22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4" y="0"/>
                          <a:pt x="0" y="4"/>
                          <a:pt x="0" y="10"/>
                        </a:cubicBezTo>
                        <a:cubicBezTo>
                          <a:pt x="0" y="15"/>
                          <a:pt x="4" y="19"/>
                          <a:pt x="10" y="19"/>
                        </a:cubicBezTo>
                        <a:cubicBezTo>
                          <a:pt x="22" y="19"/>
                          <a:pt x="22" y="19"/>
                          <a:pt x="22" y="19"/>
                        </a:cubicBezTo>
                        <a:lnTo>
                          <a:pt x="22" y="13"/>
                        </a:lnTo>
                        <a:close/>
                        <a:moveTo>
                          <a:pt x="22" y="13"/>
                        </a:moveTo>
                        <a:cubicBezTo>
                          <a:pt x="22" y="13"/>
                          <a:pt x="22" y="13"/>
                          <a:pt x="22" y="13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15" name="Freeform 13">
                    <a:extLst>
                      <a:ext uri="{FF2B5EF4-FFF2-40B4-BE49-F238E27FC236}">
                        <a16:creationId xmlns:a16="http://schemas.microsoft.com/office/drawing/2014/main" id="{27DA283F-6EC2-46CF-9FBC-B482DC3E6F00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970395" y="2462832"/>
                    <a:ext cx="255588" cy="219075"/>
                  </a:xfrm>
                  <a:custGeom>
                    <a:avLst/>
                    <a:gdLst>
                      <a:gd name="T0" fmla="*/ 12 w 22"/>
                      <a:gd name="T1" fmla="*/ 0 h 19"/>
                      <a:gd name="T2" fmla="*/ 0 w 22"/>
                      <a:gd name="T3" fmla="*/ 0 h 19"/>
                      <a:gd name="T4" fmla="*/ 0 w 22"/>
                      <a:gd name="T5" fmla="*/ 6 h 19"/>
                      <a:gd name="T6" fmla="*/ 12 w 22"/>
                      <a:gd name="T7" fmla="*/ 6 h 19"/>
                      <a:gd name="T8" fmla="*/ 16 w 22"/>
                      <a:gd name="T9" fmla="*/ 10 h 19"/>
                      <a:gd name="T10" fmla="*/ 12 w 22"/>
                      <a:gd name="T11" fmla="*/ 13 h 19"/>
                      <a:gd name="T12" fmla="*/ 0 w 22"/>
                      <a:gd name="T13" fmla="*/ 13 h 19"/>
                      <a:gd name="T14" fmla="*/ 0 w 22"/>
                      <a:gd name="T15" fmla="*/ 19 h 19"/>
                      <a:gd name="T16" fmla="*/ 12 w 22"/>
                      <a:gd name="T17" fmla="*/ 19 h 19"/>
                      <a:gd name="T18" fmla="*/ 22 w 22"/>
                      <a:gd name="T19" fmla="*/ 10 h 19"/>
                      <a:gd name="T20" fmla="*/ 12 w 22"/>
                      <a:gd name="T21" fmla="*/ 0 h 19"/>
                      <a:gd name="T22" fmla="*/ 12 w 22"/>
                      <a:gd name="T23" fmla="*/ 0 h 19"/>
                      <a:gd name="T24" fmla="*/ 12 w 22"/>
                      <a:gd name="T25" fmla="*/ 0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2" h="19">
                        <a:moveTo>
                          <a:pt x="12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12" y="6"/>
                          <a:pt x="12" y="6"/>
                          <a:pt x="12" y="6"/>
                        </a:cubicBezTo>
                        <a:cubicBezTo>
                          <a:pt x="14" y="6"/>
                          <a:pt x="16" y="8"/>
                          <a:pt x="16" y="10"/>
                        </a:cubicBezTo>
                        <a:cubicBezTo>
                          <a:pt x="16" y="12"/>
                          <a:pt x="14" y="13"/>
                          <a:pt x="12" y="13"/>
                        </a:cubicBezTo>
                        <a:cubicBezTo>
                          <a:pt x="0" y="13"/>
                          <a:pt x="0" y="13"/>
                          <a:pt x="0" y="13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ubicBezTo>
                          <a:pt x="12" y="19"/>
                          <a:pt x="12" y="19"/>
                          <a:pt x="12" y="19"/>
                        </a:cubicBezTo>
                        <a:cubicBezTo>
                          <a:pt x="18" y="19"/>
                          <a:pt x="22" y="15"/>
                          <a:pt x="22" y="10"/>
                        </a:cubicBezTo>
                        <a:cubicBezTo>
                          <a:pt x="22" y="4"/>
                          <a:pt x="18" y="0"/>
                          <a:pt x="12" y="0"/>
                        </a:cubicBezTo>
                        <a:close/>
                        <a:moveTo>
                          <a:pt x="12" y="0"/>
                        </a:moveTo>
                        <a:cubicBezTo>
                          <a:pt x="12" y="0"/>
                          <a:pt x="12" y="0"/>
                          <a:pt x="1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18" name="Freeform 14">
                    <a:extLst>
                      <a:ext uri="{FF2B5EF4-FFF2-40B4-BE49-F238E27FC236}">
                        <a16:creationId xmlns:a16="http://schemas.microsoft.com/office/drawing/2014/main" id="{BF9C84DD-ABA4-45EA-A7C8-A6C19C008B8C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773545" y="2716832"/>
                    <a:ext cx="115888" cy="127000"/>
                  </a:xfrm>
                  <a:custGeom>
                    <a:avLst/>
                    <a:gdLst>
                      <a:gd name="T0" fmla="*/ 15 w 73"/>
                      <a:gd name="T1" fmla="*/ 80 h 80"/>
                      <a:gd name="T2" fmla="*/ 73 w 73"/>
                      <a:gd name="T3" fmla="*/ 0 h 80"/>
                      <a:gd name="T4" fmla="*/ 44 w 73"/>
                      <a:gd name="T5" fmla="*/ 0 h 80"/>
                      <a:gd name="T6" fmla="*/ 0 w 73"/>
                      <a:gd name="T7" fmla="*/ 73 h 80"/>
                      <a:gd name="T8" fmla="*/ 15 w 73"/>
                      <a:gd name="T9" fmla="*/ 80 h 80"/>
                      <a:gd name="T10" fmla="*/ 15 w 73"/>
                      <a:gd name="T11" fmla="*/ 80 h 80"/>
                      <a:gd name="T12" fmla="*/ 15 w 73"/>
                      <a:gd name="T13" fmla="*/ 8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80">
                        <a:moveTo>
                          <a:pt x="15" y="80"/>
                        </a:moveTo>
                        <a:lnTo>
                          <a:pt x="73" y="0"/>
                        </a:lnTo>
                        <a:lnTo>
                          <a:pt x="44" y="0"/>
                        </a:lnTo>
                        <a:lnTo>
                          <a:pt x="0" y="73"/>
                        </a:lnTo>
                        <a:lnTo>
                          <a:pt x="15" y="80"/>
                        </a:lnTo>
                        <a:close/>
                        <a:moveTo>
                          <a:pt x="15" y="80"/>
                        </a:moveTo>
                        <a:lnTo>
                          <a:pt x="15" y="8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4" name="Freeform 15">
                    <a:extLst>
                      <a:ext uri="{FF2B5EF4-FFF2-40B4-BE49-F238E27FC236}">
                        <a16:creationId xmlns:a16="http://schemas.microsoft.com/office/drawing/2014/main" id="{D2DBFF72-E831-4E48-9319-680A10A22CBE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773545" y="2716832"/>
                    <a:ext cx="115888" cy="127000"/>
                  </a:xfrm>
                  <a:custGeom>
                    <a:avLst/>
                    <a:gdLst>
                      <a:gd name="T0" fmla="*/ 15 w 73"/>
                      <a:gd name="T1" fmla="*/ 80 h 80"/>
                      <a:gd name="T2" fmla="*/ 73 w 73"/>
                      <a:gd name="T3" fmla="*/ 0 h 80"/>
                      <a:gd name="T4" fmla="*/ 44 w 73"/>
                      <a:gd name="T5" fmla="*/ 0 h 80"/>
                      <a:gd name="T6" fmla="*/ 0 w 73"/>
                      <a:gd name="T7" fmla="*/ 73 h 80"/>
                      <a:gd name="T8" fmla="*/ 15 w 73"/>
                      <a:gd name="T9" fmla="*/ 80 h 80"/>
                      <a:gd name="T10" fmla="*/ 15 w 73"/>
                      <a:gd name="T11" fmla="*/ 80 h 80"/>
                      <a:gd name="T12" fmla="*/ 15 w 73"/>
                      <a:gd name="T13" fmla="*/ 8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80">
                        <a:moveTo>
                          <a:pt x="15" y="80"/>
                        </a:moveTo>
                        <a:lnTo>
                          <a:pt x="73" y="0"/>
                        </a:lnTo>
                        <a:lnTo>
                          <a:pt x="44" y="0"/>
                        </a:lnTo>
                        <a:lnTo>
                          <a:pt x="0" y="73"/>
                        </a:lnTo>
                        <a:lnTo>
                          <a:pt x="15" y="80"/>
                        </a:lnTo>
                        <a:moveTo>
                          <a:pt x="15" y="80"/>
                        </a:moveTo>
                        <a:lnTo>
                          <a:pt x="15" y="80"/>
                        </a:ln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6" name="Freeform 16">
                    <a:extLst>
                      <a:ext uri="{FF2B5EF4-FFF2-40B4-BE49-F238E27FC236}">
                        <a16:creationId xmlns:a16="http://schemas.microsoft.com/office/drawing/2014/main" id="{6DD779EC-A668-4882-BD43-D01C75AB639F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005320" y="2716832"/>
                    <a:ext cx="115888" cy="127000"/>
                  </a:xfrm>
                  <a:custGeom>
                    <a:avLst/>
                    <a:gdLst>
                      <a:gd name="T0" fmla="*/ 59 w 73"/>
                      <a:gd name="T1" fmla="*/ 80 h 80"/>
                      <a:gd name="T2" fmla="*/ 0 w 73"/>
                      <a:gd name="T3" fmla="*/ 0 h 80"/>
                      <a:gd name="T4" fmla="*/ 29 w 73"/>
                      <a:gd name="T5" fmla="*/ 0 h 80"/>
                      <a:gd name="T6" fmla="*/ 73 w 73"/>
                      <a:gd name="T7" fmla="*/ 73 h 80"/>
                      <a:gd name="T8" fmla="*/ 59 w 73"/>
                      <a:gd name="T9" fmla="*/ 80 h 80"/>
                      <a:gd name="T10" fmla="*/ 59 w 73"/>
                      <a:gd name="T11" fmla="*/ 80 h 80"/>
                      <a:gd name="T12" fmla="*/ 59 w 73"/>
                      <a:gd name="T13" fmla="*/ 8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80">
                        <a:moveTo>
                          <a:pt x="59" y="80"/>
                        </a:moveTo>
                        <a:lnTo>
                          <a:pt x="0" y="0"/>
                        </a:lnTo>
                        <a:lnTo>
                          <a:pt x="29" y="0"/>
                        </a:lnTo>
                        <a:lnTo>
                          <a:pt x="73" y="73"/>
                        </a:lnTo>
                        <a:lnTo>
                          <a:pt x="59" y="80"/>
                        </a:lnTo>
                        <a:close/>
                        <a:moveTo>
                          <a:pt x="59" y="80"/>
                        </a:moveTo>
                        <a:lnTo>
                          <a:pt x="59" y="8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7" name="Freeform 17">
                    <a:extLst>
                      <a:ext uri="{FF2B5EF4-FFF2-40B4-BE49-F238E27FC236}">
                        <a16:creationId xmlns:a16="http://schemas.microsoft.com/office/drawing/2014/main" id="{1E2D8968-6827-445E-AC52-6BF95DBE5519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005320" y="2716832"/>
                    <a:ext cx="115888" cy="127000"/>
                  </a:xfrm>
                  <a:custGeom>
                    <a:avLst/>
                    <a:gdLst>
                      <a:gd name="T0" fmla="*/ 59 w 73"/>
                      <a:gd name="T1" fmla="*/ 80 h 80"/>
                      <a:gd name="T2" fmla="*/ 0 w 73"/>
                      <a:gd name="T3" fmla="*/ 0 h 80"/>
                      <a:gd name="T4" fmla="*/ 29 w 73"/>
                      <a:gd name="T5" fmla="*/ 0 h 80"/>
                      <a:gd name="T6" fmla="*/ 73 w 73"/>
                      <a:gd name="T7" fmla="*/ 73 h 80"/>
                      <a:gd name="T8" fmla="*/ 59 w 73"/>
                      <a:gd name="T9" fmla="*/ 80 h 80"/>
                      <a:gd name="T10" fmla="*/ 59 w 73"/>
                      <a:gd name="T11" fmla="*/ 80 h 80"/>
                      <a:gd name="T12" fmla="*/ 59 w 73"/>
                      <a:gd name="T13" fmla="*/ 8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80">
                        <a:moveTo>
                          <a:pt x="59" y="80"/>
                        </a:moveTo>
                        <a:lnTo>
                          <a:pt x="0" y="0"/>
                        </a:lnTo>
                        <a:lnTo>
                          <a:pt x="29" y="0"/>
                        </a:lnTo>
                        <a:lnTo>
                          <a:pt x="73" y="73"/>
                        </a:lnTo>
                        <a:lnTo>
                          <a:pt x="59" y="80"/>
                        </a:lnTo>
                        <a:moveTo>
                          <a:pt x="59" y="80"/>
                        </a:moveTo>
                        <a:lnTo>
                          <a:pt x="59" y="80"/>
                        </a:ln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8" name="Freeform 18">
                    <a:extLst>
                      <a:ext uri="{FF2B5EF4-FFF2-40B4-BE49-F238E27FC236}">
                        <a16:creationId xmlns:a16="http://schemas.microsoft.com/office/drawing/2014/main" id="{5C9617EE-6ED8-4808-9202-8649528460BC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005320" y="2312019"/>
                    <a:ext cx="115888" cy="115888"/>
                  </a:xfrm>
                  <a:custGeom>
                    <a:avLst/>
                    <a:gdLst>
                      <a:gd name="T0" fmla="*/ 59 w 73"/>
                      <a:gd name="T1" fmla="*/ 0 h 73"/>
                      <a:gd name="T2" fmla="*/ 0 w 73"/>
                      <a:gd name="T3" fmla="*/ 73 h 73"/>
                      <a:gd name="T4" fmla="*/ 29 w 73"/>
                      <a:gd name="T5" fmla="*/ 73 h 73"/>
                      <a:gd name="T6" fmla="*/ 73 w 73"/>
                      <a:gd name="T7" fmla="*/ 7 h 73"/>
                      <a:gd name="T8" fmla="*/ 59 w 73"/>
                      <a:gd name="T9" fmla="*/ 0 h 73"/>
                      <a:gd name="T10" fmla="*/ 59 w 73"/>
                      <a:gd name="T11" fmla="*/ 0 h 73"/>
                      <a:gd name="T12" fmla="*/ 59 w 73"/>
                      <a:gd name="T13" fmla="*/ 0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73">
                        <a:moveTo>
                          <a:pt x="59" y="0"/>
                        </a:moveTo>
                        <a:lnTo>
                          <a:pt x="0" y="73"/>
                        </a:lnTo>
                        <a:lnTo>
                          <a:pt x="29" y="73"/>
                        </a:lnTo>
                        <a:lnTo>
                          <a:pt x="73" y="7"/>
                        </a:lnTo>
                        <a:lnTo>
                          <a:pt x="59" y="0"/>
                        </a:lnTo>
                        <a:close/>
                        <a:moveTo>
                          <a:pt x="59" y="0"/>
                        </a:moveTo>
                        <a:lnTo>
                          <a:pt x="59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9" name="Freeform 19">
                    <a:extLst>
                      <a:ext uri="{FF2B5EF4-FFF2-40B4-BE49-F238E27FC236}">
                        <a16:creationId xmlns:a16="http://schemas.microsoft.com/office/drawing/2014/main" id="{5A16B4A5-3259-4F9F-A372-92C8691A3023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005320" y="2312019"/>
                    <a:ext cx="115888" cy="115888"/>
                  </a:xfrm>
                  <a:custGeom>
                    <a:avLst/>
                    <a:gdLst>
                      <a:gd name="T0" fmla="*/ 59 w 73"/>
                      <a:gd name="T1" fmla="*/ 0 h 73"/>
                      <a:gd name="T2" fmla="*/ 0 w 73"/>
                      <a:gd name="T3" fmla="*/ 73 h 73"/>
                      <a:gd name="T4" fmla="*/ 29 w 73"/>
                      <a:gd name="T5" fmla="*/ 73 h 73"/>
                      <a:gd name="T6" fmla="*/ 73 w 73"/>
                      <a:gd name="T7" fmla="*/ 7 h 73"/>
                      <a:gd name="T8" fmla="*/ 59 w 73"/>
                      <a:gd name="T9" fmla="*/ 0 h 73"/>
                      <a:gd name="T10" fmla="*/ 59 w 73"/>
                      <a:gd name="T11" fmla="*/ 0 h 73"/>
                      <a:gd name="T12" fmla="*/ 59 w 73"/>
                      <a:gd name="T13" fmla="*/ 0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73">
                        <a:moveTo>
                          <a:pt x="59" y="0"/>
                        </a:moveTo>
                        <a:lnTo>
                          <a:pt x="0" y="73"/>
                        </a:lnTo>
                        <a:lnTo>
                          <a:pt x="29" y="73"/>
                        </a:lnTo>
                        <a:lnTo>
                          <a:pt x="73" y="7"/>
                        </a:lnTo>
                        <a:lnTo>
                          <a:pt x="59" y="0"/>
                        </a:lnTo>
                        <a:moveTo>
                          <a:pt x="59" y="0"/>
                        </a:moveTo>
                        <a:lnTo>
                          <a:pt x="59" y="0"/>
                        </a:ln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30" name="Freeform 20">
                    <a:extLst>
                      <a:ext uri="{FF2B5EF4-FFF2-40B4-BE49-F238E27FC236}">
                        <a16:creationId xmlns:a16="http://schemas.microsoft.com/office/drawing/2014/main" id="{FB052408-85B3-42FA-911E-A5A25DC10CCD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773545" y="2312019"/>
                    <a:ext cx="115888" cy="115888"/>
                  </a:xfrm>
                  <a:custGeom>
                    <a:avLst/>
                    <a:gdLst>
                      <a:gd name="T0" fmla="*/ 15 w 73"/>
                      <a:gd name="T1" fmla="*/ 0 h 73"/>
                      <a:gd name="T2" fmla="*/ 73 w 73"/>
                      <a:gd name="T3" fmla="*/ 73 h 73"/>
                      <a:gd name="T4" fmla="*/ 44 w 73"/>
                      <a:gd name="T5" fmla="*/ 73 h 73"/>
                      <a:gd name="T6" fmla="*/ 0 w 73"/>
                      <a:gd name="T7" fmla="*/ 7 h 73"/>
                      <a:gd name="T8" fmla="*/ 15 w 73"/>
                      <a:gd name="T9" fmla="*/ 0 h 73"/>
                      <a:gd name="T10" fmla="*/ 15 w 73"/>
                      <a:gd name="T11" fmla="*/ 0 h 73"/>
                      <a:gd name="T12" fmla="*/ 15 w 73"/>
                      <a:gd name="T13" fmla="*/ 0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73">
                        <a:moveTo>
                          <a:pt x="15" y="0"/>
                        </a:moveTo>
                        <a:lnTo>
                          <a:pt x="73" y="73"/>
                        </a:lnTo>
                        <a:lnTo>
                          <a:pt x="44" y="73"/>
                        </a:lnTo>
                        <a:lnTo>
                          <a:pt x="0" y="7"/>
                        </a:lnTo>
                        <a:lnTo>
                          <a:pt x="15" y="0"/>
                        </a:lnTo>
                        <a:close/>
                        <a:moveTo>
                          <a:pt x="15" y="0"/>
                        </a:moveTo>
                        <a:lnTo>
                          <a:pt x="15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31" name="Freeform 21">
                    <a:extLst>
                      <a:ext uri="{FF2B5EF4-FFF2-40B4-BE49-F238E27FC236}">
                        <a16:creationId xmlns:a16="http://schemas.microsoft.com/office/drawing/2014/main" id="{3F1A8C10-9818-4943-8E78-5E65E4975A0B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773545" y="2312019"/>
                    <a:ext cx="115888" cy="115888"/>
                  </a:xfrm>
                  <a:custGeom>
                    <a:avLst/>
                    <a:gdLst>
                      <a:gd name="T0" fmla="*/ 15 w 73"/>
                      <a:gd name="T1" fmla="*/ 0 h 73"/>
                      <a:gd name="T2" fmla="*/ 73 w 73"/>
                      <a:gd name="T3" fmla="*/ 73 h 73"/>
                      <a:gd name="T4" fmla="*/ 44 w 73"/>
                      <a:gd name="T5" fmla="*/ 73 h 73"/>
                      <a:gd name="T6" fmla="*/ 0 w 73"/>
                      <a:gd name="T7" fmla="*/ 7 h 73"/>
                      <a:gd name="T8" fmla="*/ 15 w 73"/>
                      <a:gd name="T9" fmla="*/ 0 h 73"/>
                      <a:gd name="T10" fmla="*/ 15 w 73"/>
                      <a:gd name="T11" fmla="*/ 0 h 73"/>
                      <a:gd name="T12" fmla="*/ 15 w 73"/>
                      <a:gd name="T13" fmla="*/ 0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73">
                        <a:moveTo>
                          <a:pt x="15" y="0"/>
                        </a:moveTo>
                        <a:lnTo>
                          <a:pt x="73" y="73"/>
                        </a:lnTo>
                        <a:lnTo>
                          <a:pt x="44" y="73"/>
                        </a:lnTo>
                        <a:lnTo>
                          <a:pt x="0" y="7"/>
                        </a:lnTo>
                        <a:lnTo>
                          <a:pt x="15" y="0"/>
                        </a:lnTo>
                        <a:moveTo>
                          <a:pt x="15" y="0"/>
                        </a:moveTo>
                        <a:lnTo>
                          <a:pt x="15" y="0"/>
                        </a:ln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32" name="Group 131">
                <a:extLst>
                  <a:ext uri="{FF2B5EF4-FFF2-40B4-BE49-F238E27FC236}">
                    <a16:creationId xmlns:a16="http://schemas.microsoft.com/office/drawing/2014/main" id="{84BAA830-EB85-46AB-95C3-E6F74E444B52}"/>
                  </a:ext>
                </a:extLst>
              </p:cNvPr>
              <p:cNvGrpSpPr/>
              <p:nvPr/>
            </p:nvGrpSpPr>
            <p:grpSpPr>
              <a:xfrm>
                <a:off x="7364081" y="9583344"/>
                <a:ext cx="1816766" cy="834350"/>
                <a:chOff x="7364081" y="7518738"/>
                <a:chExt cx="1816766" cy="834350"/>
              </a:xfrm>
            </p:grpSpPr>
            <p:sp>
              <p:nvSpPr>
                <p:cNvPr id="133" name="Rectangle 17">
                  <a:extLst>
                    <a:ext uri="{FF2B5EF4-FFF2-40B4-BE49-F238E27FC236}">
                      <a16:creationId xmlns:a16="http://schemas.microsoft.com/office/drawing/2014/main" id="{6D3C142A-A01D-4361-B9CA-A3EC3DCF3F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83475" y="7931294"/>
                  <a:ext cx="1697372" cy="4217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>
                    <a:lnSpc>
                      <a:spcPts val="1600"/>
                    </a:lnSpc>
                  </a:pPr>
                  <a:r>
                    <a:rPr lang="en-US" sz="12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project an</a:t>
                  </a:r>
                </a:p>
              </p:txBody>
            </p:sp>
            <p:sp>
              <p:nvSpPr>
                <p:cNvPr id="134" name="TextBox 133">
                  <a:extLst>
                    <a:ext uri="{FF2B5EF4-FFF2-40B4-BE49-F238E27FC236}">
                      <a16:creationId xmlns:a16="http://schemas.microsoft.com/office/drawing/2014/main" id="{E0C5DF56-8C33-4A19-9D07-2C7AB660506E}"/>
                    </a:ext>
                  </a:extLst>
                </p:cNvPr>
                <p:cNvSpPr txBox="1"/>
                <p:nvPr/>
              </p:nvSpPr>
              <p:spPr>
                <a:xfrm>
                  <a:off x="7364081" y="7518738"/>
                  <a:ext cx="150408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TITLE TEXT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>
          <a:xfrm>
            <a:off x="10915650" y="6356351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FDD9DD8-3460-46D4-ADF5-0EA6B5E6EB7E}"/>
              </a:ext>
            </a:extLst>
          </p:cNvPr>
          <p:cNvGrpSpPr/>
          <p:nvPr/>
        </p:nvGrpSpPr>
        <p:grpSpPr>
          <a:xfrm>
            <a:off x="1171447" y="2033589"/>
            <a:ext cx="9849106" cy="4838430"/>
            <a:chOff x="523207" y="2033589"/>
            <a:chExt cx="9849106" cy="483843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EAED9AF9-9621-4AB4-B421-E1D2D50064F7}"/>
                </a:ext>
              </a:extLst>
            </p:cNvPr>
            <p:cNvGrpSpPr/>
            <p:nvPr/>
          </p:nvGrpSpPr>
          <p:grpSpPr>
            <a:xfrm>
              <a:off x="5643672" y="5565385"/>
              <a:ext cx="4728641" cy="666979"/>
              <a:chOff x="5471394" y="5565385"/>
              <a:chExt cx="4728641" cy="666979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3EA41A9A-B535-4952-946C-C90537C0D1C3}"/>
                  </a:ext>
                </a:extLst>
              </p:cNvPr>
              <p:cNvGrpSpPr/>
              <p:nvPr/>
            </p:nvGrpSpPr>
            <p:grpSpPr>
              <a:xfrm>
                <a:off x="5471394" y="5565385"/>
                <a:ext cx="2148263" cy="666979"/>
                <a:chOff x="5471394" y="5565385"/>
                <a:chExt cx="2148263" cy="666979"/>
              </a:xfrm>
            </p:grpSpPr>
            <p:sp>
              <p:nvSpPr>
                <p:cNvPr id="888" name="AutoShape 49">
                  <a:extLst>
                    <a:ext uri="{FF2B5EF4-FFF2-40B4-BE49-F238E27FC236}">
                      <a16:creationId xmlns:a16="http://schemas.microsoft.com/office/drawing/2014/main" id="{3239BFAE-4254-4A93-BA03-339C45E4BA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71394" y="5565385"/>
                  <a:ext cx="667578" cy="666979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60" h="21600">
                      <a:moveTo>
                        <a:pt x="18232" y="5135"/>
                      </a:moveTo>
                      <a:cubicBezTo>
                        <a:pt x="17986" y="5382"/>
                        <a:pt x="17687" y="5505"/>
                        <a:pt x="17334" y="5505"/>
                      </a:cubicBezTo>
                      <a:cubicBezTo>
                        <a:pt x="16982" y="5505"/>
                        <a:pt x="16684" y="5382"/>
                        <a:pt x="16437" y="5135"/>
                      </a:cubicBezTo>
                      <a:cubicBezTo>
                        <a:pt x="16190" y="4889"/>
                        <a:pt x="16067" y="4589"/>
                        <a:pt x="16067" y="4235"/>
                      </a:cubicBezTo>
                      <a:cubicBezTo>
                        <a:pt x="16067" y="3883"/>
                        <a:pt x="16190" y="3582"/>
                        <a:pt x="16437" y="3335"/>
                      </a:cubicBezTo>
                      <a:cubicBezTo>
                        <a:pt x="16684" y="3089"/>
                        <a:pt x="16982" y="2966"/>
                        <a:pt x="17334" y="2966"/>
                      </a:cubicBezTo>
                      <a:cubicBezTo>
                        <a:pt x="17687" y="2966"/>
                        <a:pt x="17986" y="3088"/>
                        <a:pt x="18232" y="3335"/>
                      </a:cubicBezTo>
                      <a:cubicBezTo>
                        <a:pt x="18478" y="3582"/>
                        <a:pt x="18602" y="3883"/>
                        <a:pt x="18602" y="4235"/>
                      </a:cubicBezTo>
                      <a:cubicBezTo>
                        <a:pt x="18602" y="4589"/>
                        <a:pt x="18478" y="4889"/>
                        <a:pt x="18232" y="5135"/>
                      </a:cubicBezTo>
                      <a:cubicBezTo>
                        <a:pt x="18232" y="5135"/>
                        <a:pt x="18232" y="5135"/>
                        <a:pt x="18232" y="5135"/>
                      </a:cubicBezTo>
                      <a:close/>
                      <a:moveTo>
                        <a:pt x="21427" y="126"/>
                      </a:moveTo>
                      <a:cubicBezTo>
                        <a:pt x="21338" y="42"/>
                        <a:pt x="21233" y="0"/>
                        <a:pt x="21110" y="0"/>
                      </a:cubicBezTo>
                      <a:cubicBezTo>
                        <a:pt x="18812" y="0"/>
                        <a:pt x="16916" y="312"/>
                        <a:pt x="15420" y="940"/>
                      </a:cubicBezTo>
                      <a:cubicBezTo>
                        <a:pt x="13923" y="1567"/>
                        <a:pt x="12348" y="2704"/>
                        <a:pt x="10694" y="4354"/>
                      </a:cubicBezTo>
                      <a:cubicBezTo>
                        <a:pt x="9989" y="5069"/>
                        <a:pt x="9215" y="5930"/>
                        <a:pt x="8370" y="6936"/>
                      </a:cubicBezTo>
                      <a:lnTo>
                        <a:pt x="3367" y="7200"/>
                      </a:lnTo>
                      <a:cubicBezTo>
                        <a:pt x="3225" y="7218"/>
                        <a:pt x="3111" y="7289"/>
                        <a:pt x="3023" y="7412"/>
                      </a:cubicBezTo>
                      <a:lnTo>
                        <a:pt x="66" y="12495"/>
                      </a:lnTo>
                      <a:cubicBezTo>
                        <a:pt x="-40" y="12671"/>
                        <a:pt x="-17" y="12844"/>
                        <a:pt x="132" y="13011"/>
                      </a:cubicBezTo>
                      <a:lnTo>
                        <a:pt x="977" y="13857"/>
                      </a:lnTo>
                      <a:cubicBezTo>
                        <a:pt x="1056" y="13938"/>
                        <a:pt x="1158" y="13978"/>
                        <a:pt x="1280" y="13978"/>
                      </a:cubicBezTo>
                      <a:cubicBezTo>
                        <a:pt x="1334" y="13978"/>
                        <a:pt x="1373" y="13973"/>
                        <a:pt x="1399" y="13963"/>
                      </a:cubicBezTo>
                      <a:lnTo>
                        <a:pt x="5044" y="12838"/>
                      </a:lnTo>
                      <a:lnTo>
                        <a:pt x="8753" y="16558"/>
                      </a:lnTo>
                      <a:lnTo>
                        <a:pt x="7631" y="20210"/>
                      </a:lnTo>
                      <a:cubicBezTo>
                        <a:pt x="7587" y="20370"/>
                        <a:pt x="7622" y="20510"/>
                        <a:pt x="7736" y="20634"/>
                      </a:cubicBezTo>
                      <a:lnTo>
                        <a:pt x="8582" y="21481"/>
                      </a:lnTo>
                      <a:cubicBezTo>
                        <a:pt x="8679" y="21560"/>
                        <a:pt x="8780" y="21600"/>
                        <a:pt x="8885" y="21600"/>
                      </a:cubicBezTo>
                      <a:cubicBezTo>
                        <a:pt x="8964" y="21600"/>
                        <a:pt x="9034" y="21583"/>
                        <a:pt x="9096" y="21547"/>
                      </a:cubicBezTo>
                      <a:lnTo>
                        <a:pt x="14166" y="18583"/>
                      </a:lnTo>
                      <a:cubicBezTo>
                        <a:pt x="14288" y="18494"/>
                        <a:pt x="14360" y="18380"/>
                        <a:pt x="14377" y="18238"/>
                      </a:cubicBezTo>
                      <a:lnTo>
                        <a:pt x="14641" y="13222"/>
                      </a:lnTo>
                      <a:cubicBezTo>
                        <a:pt x="15644" y="12375"/>
                        <a:pt x="16503" y="11599"/>
                        <a:pt x="17216" y="10893"/>
                      </a:cubicBezTo>
                      <a:cubicBezTo>
                        <a:pt x="18783" y="9313"/>
                        <a:pt x="19898" y="7723"/>
                        <a:pt x="20562" y="6121"/>
                      </a:cubicBezTo>
                      <a:cubicBezTo>
                        <a:pt x="21227" y="4520"/>
                        <a:pt x="21560" y="2620"/>
                        <a:pt x="21560" y="424"/>
                      </a:cubicBezTo>
                      <a:cubicBezTo>
                        <a:pt x="21559" y="309"/>
                        <a:pt x="21515" y="209"/>
                        <a:pt x="21427" y="126"/>
                      </a:cubicBezTo>
                      <a:cubicBezTo>
                        <a:pt x="21427" y="126"/>
                        <a:pt x="21427" y="126"/>
                        <a:pt x="21427" y="126"/>
                      </a:cubicBezTo>
                      <a:close/>
                      <a:moveTo>
                        <a:pt x="21427" y="126"/>
                      </a:moveTo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  <p:sp>
              <p:nvSpPr>
                <p:cNvPr id="889" name="Rectangle 17">
                  <a:extLst>
                    <a:ext uri="{FF2B5EF4-FFF2-40B4-BE49-F238E27FC236}">
                      <a16:creationId xmlns:a16="http://schemas.microsoft.com/office/drawing/2014/main" id="{5AAEED72-451A-47AB-A153-25BD8E4A94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44375" y="5613290"/>
                  <a:ext cx="1275282" cy="57116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>
                    <a:lnSpc>
                      <a:spcPts val="1200"/>
                    </a:lnSpc>
                  </a:pPr>
                  <a:r>
                    <a:rPr lang="en-US" sz="10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design is meant to project an image of reliability. By using simple alignments</a:t>
                  </a:r>
                </a:p>
              </p:txBody>
            </p:sp>
          </p:grpSp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ACFC6F4B-1991-4F36-B765-CD954943625E}"/>
                  </a:ext>
                </a:extLst>
              </p:cNvPr>
              <p:cNvGrpSpPr/>
              <p:nvPr/>
            </p:nvGrpSpPr>
            <p:grpSpPr>
              <a:xfrm>
                <a:off x="8057232" y="5573517"/>
                <a:ext cx="2142803" cy="650715"/>
                <a:chOff x="8772847" y="5573517"/>
                <a:chExt cx="2142803" cy="650715"/>
              </a:xfrm>
            </p:grpSpPr>
            <p:sp>
              <p:nvSpPr>
                <p:cNvPr id="886" name="AutoShape 40">
                  <a:extLst>
                    <a:ext uri="{FF2B5EF4-FFF2-40B4-BE49-F238E27FC236}">
                      <a16:creationId xmlns:a16="http://schemas.microsoft.com/office/drawing/2014/main" id="{621721CA-9BFF-4977-A1DE-F00C515991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772847" y="5573517"/>
                  <a:ext cx="656658" cy="65071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475" h="21600">
                      <a:moveTo>
                        <a:pt x="21370" y="19866"/>
                      </a:moveTo>
                      <a:lnTo>
                        <a:pt x="18941" y="14310"/>
                      </a:lnTo>
                      <a:cubicBezTo>
                        <a:pt x="18830" y="14056"/>
                        <a:pt x="18634" y="13845"/>
                        <a:pt x="18392" y="13717"/>
                      </a:cubicBezTo>
                      <a:lnTo>
                        <a:pt x="14621" y="11725"/>
                      </a:lnTo>
                      <a:cubicBezTo>
                        <a:pt x="14539" y="11681"/>
                        <a:pt x="14438" y="11689"/>
                        <a:pt x="14363" y="11747"/>
                      </a:cubicBezTo>
                      <a:cubicBezTo>
                        <a:pt x="13297" y="12565"/>
                        <a:pt x="12043" y="12998"/>
                        <a:pt x="10738" y="12998"/>
                      </a:cubicBezTo>
                      <a:cubicBezTo>
                        <a:pt x="9432" y="12998"/>
                        <a:pt x="8179" y="12565"/>
                        <a:pt x="7112" y="11747"/>
                      </a:cubicBezTo>
                      <a:cubicBezTo>
                        <a:pt x="7038" y="11689"/>
                        <a:pt x="6937" y="11681"/>
                        <a:pt x="6854" y="11725"/>
                      </a:cubicBezTo>
                      <a:lnTo>
                        <a:pt x="3084" y="13717"/>
                      </a:lnTo>
                      <a:cubicBezTo>
                        <a:pt x="2841" y="13845"/>
                        <a:pt x="2645" y="14056"/>
                        <a:pt x="2535" y="14310"/>
                      </a:cubicBezTo>
                      <a:lnTo>
                        <a:pt x="105" y="19866"/>
                      </a:lnTo>
                      <a:cubicBezTo>
                        <a:pt x="-62" y="20250"/>
                        <a:pt x="-28" y="20688"/>
                        <a:pt x="197" y="21039"/>
                      </a:cubicBezTo>
                      <a:cubicBezTo>
                        <a:pt x="422" y="21390"/>
                        <a:pt x="803" y="21600"/>
                        <a:pt x="1216" y="21600"/>
                      </a:cubicBezTo>
                      <a:lnTo>
                        <a:pt x="20260" y="21600"/>
                      </a:lnTo>
                      <a:cubicBezTo>
                        <a:pt x="20673" y="21600"/>
                        <a:pt x="21054" y="21390"/>
                        <a:pt x="21278" y="21039"/>
                      </a:cubicBezTo>
                      <a:cubicBezTo>
                        <a:pt x="21504" y="20688"/>
                        <a:pt x="21538" y="20250"/>
                        <a:pt x="21370" y="19866"/>
                      </a:cubicBezTo>
                      <a:close/>
                      <a:moveTo>
                        <a:pt x="10738" y="11444"/>
                      </a:moveTo>
                      <a:cubicBezTo>
                        <a:pt x="13397" y="11444"/>
                        <a:pt x="15553" y="8882"/>
                        <a:pt x="15553" y="5722"/>
                      </a:cubicBezTo>
                      <a:cubicBezTo>
                        <a:pt x="15553" y="1339"/>
                        <a:pt x="13397" y="0"/>
                        <a:pt x="10738" y="0"/>
                      </a:cubicBezTo>
                      <a:cubicBezTo>
                        <a:pt x="8079" y="0"/>
                        <a:pt x="5923" y="1339"/>
                        <a:pt x="5923" y="5722"/>
                      </a:cubicBezTo>
                      <a:cubicBezTo>
                        <a:pt x="5923" y="8882"/>
                        <a:pt x="8079" y="11444"/>
                        <a:pt x="10738" y="11444"/>
                      </a:cubicBezTo>
                      <a:close/>
                      <a:moveTo>
                        <a:pt x="10738" y="11444"/>
                      </a:moveTo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  <p:sp>
              <p:nvSpPr>
                <p:cNvPr id="887" name="Rectangle 17">
                  <a:extLst>
                    <a:ext uri="{FF2B5EF4-FFF2-40B4-BE49-F238E27FC236}">
                      <a16:creationId xmlns:a16="http://schemas.microsoft.com/office/drawing/2014/main" id="{F0857B38-7E25-4E8A-AD8B-4F82F8D87D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640368" y="5613290"/>
                  <a:ext cx="1275282" cy="57116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>
                    <a:lnSpc>
                      <a:spcPts val="1200"/>
                    </a:lnSpc>
                  </a:pPr>
                  <a:r>
                    <a:rPr lang="en-US" sz="10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design is meant to project an image of reliability. By using simple alignments</a:t>
                  </a:r>
                </a:p>
              </p:txBody>
            </p:sp>
          </p:grpSp>
          <p:cxnSp>
            <p:nvCxnSpPr>
              <p:cNvPr id="885" name="Straight Connector 884">
                <a:extLst>
                  <a:ext uri="{FF2B5EF4-FFF2-40B4-BE49-F238E27FC236}">
                    <a16:creationId xmlns:a16="http://schemas.microsoft.com/office/drawing/2014/main" id="{D08059A3-51EF-4792-B31E-3C18712A43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38445" y="5613290"/>
                <a:ext cx="0" cy="571168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90" name="Group 889">
              <a:extLst>
                <a:ext uri="{FF2B5EF4-FFF2-40B4-BE49-F238E27FC236}">
                  <a16:creationId xmlns:a16="http://schemas.microsoft.com/office/drawing/2014/main" id="{21D998DB-4FAD-40DF-ABD7-BDEAC05BC462}"/>
                </a:ext>
              </a:extLst>
            </p:cNvPr>
            <p:cNvGrpSpPr/>
            <p:nvPr/>
          </p:nvGrpSpPr>
          <p:grpSpPr>
            <a:xfrm>
              <a:off x="523207" y="2033589"/>
              <a:ext cx="4135333" cy="4838430"/>
              <a:chOff x="838200" y="2014538"/>
              <a:chExt cx="2128838" cy="2490787"/>
            </a:xfrm>
          </p:grpSpPr>
          <p:sp>
            <p:nvSpPr>
              <p:cNvPr id="891" name="Freeform 5">
                <a:extLst>
                  <a:ext uri="{FF2B5EF4-FFF2-40B4-BE49-F238E27FC236}">
                    <a16:creationId xmlns:a16="http://schemas.microsoft.com/office/drawing/2014/main" id="{E7169901-A4C3-4965-84E9-26E70E0AA5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950" y="3054350"/>
                <a:ext cx="795338" cy="1450975"/>
              </a:xfrm>
              <a:custGeom>
                <a:avLst/>
                <a:gdLst>
                  <a:gd name="T0" fmla="*/ 130 w 163"/>
                  <a:gd name="T1" fmla="*/ 299 h 299"/>
                  <a:gd name="T2" fmla="*/ 123 w 163"/>
                  <a:gd name="T3" fmla="*/ 133 h 299"/>
                  <a:gd name="T4" fmla="*/ 161 w 163"/>
                  <a:gd name="T5" fmla="*/ 48 h 299"/>
                  <a:gd name="T6" fmla="*/ 143 w 163"/>
                  <a:gd name="T7" fmla="*/ 51 h 299"/>
                  <a:gd name="T8" fmla="*/ 108 w 163"/>
                  <a:gd name="T9" fmla="*/ 75 h 299"/>
                  <a:gd name="T10" fmla="*/ 80 w 163"/>
                  <a:gd name="T11" fmla="*/ 6 h 299"/>
                  <a:gd name="T12" fmla="*/ 77 w 163"/>
                  <a:gd name="T13" fmla="*/ 52 h 299"/>
                  <a:gd name="T14" fmla="*/ 48 w 163"/>
                  <a:gd name="T15" fmla="*/ 33 h 299"/>
                  <a:gd name="T16" fmla="*/ 27 w 163"/>
                  <a:gd name="T17" fmla="*/ 17 h 299"/>
                  <a:gd name="T18" fmla="*/ 52 w 163"/>
                  <a:gd name="T19" fmla="*/ 75 h 299"/>
                  <a:gd name="T20" fmla="*/ 10 w 163"/>
                  <a:gd name="T21" fmla="*/ 35 h 299"/>
                  <a:gd name="T22" fmla="*/ 9 w 163"/>
                  <a:gd name="T23" fmla="*/ 53 h 299"/>
                  <a:gd name="T24" fmla="*/ 43 w 163"/>
                  <a:gd name="T25" fmla="*/ 93 h 299"/>
                  <a:gd name="T26" fmla="*/ 10 w 163"/>
                  <a:gd name="T27" fmla="*/ 76 h 299"/>
                  <a:gd name="T28" fmla="*/ 20 w 163"/>
                  <a:gd name="T29" fmla="*/ 98 h 299"/>
                  <a:gd name="T30" fmla="*/ 71 w 163"/>
                  <a:gd name="T31" fmla="*/ 161 h 299"/>
                  <a:gd name="T32" fmla="*/ 62 w 163"/>
                  <a:gd name="T33" fmla="*/ 299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63" h="299">
                    <a:moveTo>
                      <a:pt x="130" y="299"/>
                    </a:moveTo>
                    <a:cubicBezTo>
                      <a:pt x="130" y="299"/>
                      <a:pt x="107" y="195"/>
                      <a:pt x="123" y="133"/>
                    </a:cubicBezTo>
                    <a:cubicBezTo>
                      <a:pt x="139" y="70"/>
                      <a:pt x="163" y="57"/>
                      <a:pt x="161" y="48"/>
                    </a:cubicBezTo>
                    <a:cubicBezTo>
                      <a:pt x="159" y="38"/>
                      <a:pt x="147" y="42"/>
                      <a:pt x="143" y="51"/>
                    </a:cubicBezTo>
                    <a:cubicBezTo>
                      <a:pt x="139" y="60"/>
                      <a:pt x="123" y="79"/>
                      <a:pt x="108" y="75"/>
                    </a:cubicBezTo>
                    <a:cubicBezTo>
                      <a:pt x="94" y="72"/>
                      <a:pt x="91" y="12"/>
                      <a:pt x="80" y="6"/>
                    </a:cubicBezTo>
                    <a:cubicBezTo>
                      <a:pt x="70" y="0"/>
                      <a:pt x="73" y="28"/>
                      <a:pt x="77" y="52"/>
                    </a:cubicBezTo>
                    <a:cubicBezTo>
                      <a:pt x="80" y="76"/>
                      <a:pt x="60" y="62"/>
                      <a:pt x="48" y="33"/>
                    </a:cubicBezTo>
                    <a:cubicBezTo>
                      <a:pt x="36" y="4"/>
                      <a:pt x="28" y="13"/>
                      <a:pt x="27" y="17"/>
                    </a:cubicBezTo>
                    <a:cubicBezTo>
                      <a:pt x="25" y="21"/>
                      <a:pt x="54" y="72"/>
                      <a:pt x="52" y="75"/>
                    </a:cubicBezTo>
                    <a:cubicBezTo>
                      <a:pt x="49" y="77"/>
                      <a:pt x="13" y="34"/>
                      <a:pt x="10" y="35"/>
                    </a:cubicBezTo>
                    <a:cubicBezTo>
                      <a:pt x="6" y="36"/>
                      <a:pt x="0" y="40"/>
                      <a:pt x="9" y="53"/>
                    </a:cubicBezTo>
                    <a:cubicBezTo>
                      <a:pt x="17" y="67"/>
                      <a:pt x="44" y="90"/>
                      <a:pt x="43" y="93"/>
                    </a:cubicBezTo>
                    <a:cubicBezTo>
                      <a:pt x="41" y="97"/>
                      <a:pt x="18" y="76"/>
                      <a:pt x="10" y="76"/>
                    </a:cubicBezTo>
                    <a:cubicBezTo>
                      <a:pt x="2" y="75"/>
                      <a:pt x="5" y="87"/>
                      <a:pt x="20" y="98"/>
                    </a:cubicBezTo>
                    <a:cubicBezTo>
                      <a:pt x="34" y="109"/>
                      <a:pt x="71" y="121"/>
                      <a:pt x="71" y="161"/>
                    </a:cubicBezTo>
                    <a:cubicBezTo>
                      <a:pt x="72" y="202"/>
                      <a:pt x="62" y="299"/>
                      <a:pt x="62" y="299"/>
                    </a:cubicBezTo>
                  </a:path>
                </a:pathLst>
              </a:custGeom>
              <a:solidFill>
                <a:srgbClr val="A277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892" name="Group 891">
                <a:extLst>
                  <a:ext uri="{FF2B5EF4-FFF2-40B4-BE49-F238E27FC236}">
                    <a16:creationId xmlns:a16="http://schemas.microsoft.com/office/drawing/2014/main" id="{64BE7150-0EFA-4CF5-AE65-F27085A432ED}"/>
                  </a:ext>
                </a:extLst>
              </p:cNvPr>
              <p:cNvGrpSpPr/>
              <p:nvPr/>
            </p:nvGrpSpPr>
            <p:grpSpPr>
              <a:xfrm>
                <a:off x="838200" y="2014538"/>
                <a:ext cx="2128838" cy="1679574"/>
                <a:chOff x="838200" y="2014538"/>
                <a:chExt cx="2128838" cy="1679574"/>
              </a:xfrm>
            </p:grpSpPr>
            <p:sp>
              <p:nvSpPr>
                <p:cNvPr id="893" name="Freeform 6">
                  <a:extLst>
                    <a:ext uri="{FF2B5EF4-FFF2-40B4-BE49-F238E27FC236}">
                      <a16:creationId xmlns:a16="http://schemas.microsoft.com/office/drawing/2014/main" id="{171025A7-C5AE-45E9-9C33-E02EEE4F53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00213" y="2601913"/>
                  <a:ext cx="360363" cy="422275"/>
                </a:xfrm>
                <a:custGeom>
                  <a:avLst/>
                  <a:gdLst>
                    <a:gd name="T0" fmla="*/ 33 w 74"/>
                    <a:gd name="T1" fmla="*/ 87 h 87"/>
                    <a:gd name="T2" fmla="*/ 2 w 74"/>
                    <a:gd name="T3" fmla="*/ 51 h 87"/>
                    <a:gd name="T4" fmla="*/ 15 w 74"/>
                    <a:gd name="T5" fmla="*/ 0 h 87"/>
                    <a:gd name="T6" fmla="*/ 33 w 74"/>
                    <a:gd name="T7" fmla="*/ 87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4" h="87">
                      <a:moveTo>
                        <a:pt x="33" y="87"/>
                      </a:moveTo>
                      <a:cubicBezTo>
                        <a:pt x="33" y="87"/>
                        <a:pt x="4" y="78"/>
                        <a:pt x="2" y="51"/>
                      </a:cubicBezTo>
                      <a:cubicBezTo>
                        <a:pt x="0" y="23"/>
                        <a:pt x="15" y="0"/>
                        <a:pt x="15" y="0"/>
                      </a:cubicBezTo>
                      <a:cubicBezTo>
                        <a:pt x="15" y="0"/>
                        <a:pt x="74" y="40"/>
                        <a:pt x="33" y="87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4" name="Freeform 7">
                  <a:extLst>
                    <a:ext uri="{FF2B5EF4-FFF2-40B4-BE49-F238E27FC236}">
                      <a16:creationId xmlns:a16="http://schemas.microsoft.com/office/drawing/2014/main" id="{098FFD7A-226F-4740-870C-609166D609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2400" y="2752725"/>
                  <a:ext cx="282575" cy="301625"/>
                </a:xfrm>
                <a:custGeom>
                  <a:avLst/>
                  <a:gdLst>
                    <a:gd name="T0" fmla="*/ 38 w 58"/>
                    <a:gd name="T1" fmla="*/ 62 h 62"/>
                    <a:gd name="T2" fmla="*/ 7 w 58"/>
                    <a:gd name="T3" fmla="*/ 41 h 62"/>
                    <a:gd name="T4" fmla="*/ 5 w 58"/>
                    <a:gd name="T5" fmla="*/ 0 h 62"/>
                    <a:gd name="T6" fmla="*/ 38 w 58"/>
                    <a:gd name="T7" fmla="*/ 62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8" h="62">
                      <a:moveTo>
                        <a:pt x="38" y="62"/>
                      </a:moveTo>
                      <a:cubicBezTo>
                        <a:pt x="38" y="62"/>
                        <a:pt x="14" y="62"/>
                        <a:pt x="7" y="41"/>
                      </a:cubicBezTo>
                      <a:cubicBezTo>
                        <a:pt x="0" y="21"/>
                        <a:pt x="5" y="0"/>
                        <a:pt x="5" y="0"/>
                      </a:cubicBezTo>
                      <a:cubicBezTo>
                        <a:pt x="5" y="0"/>
                        <a:pt x="58" y="17"/>
                        <a:pt x="38" y="62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5" name="Freeform 8">
                  <a:extLst>
                    <a:ext uri="{FF2B5EF4-FFF2-40B4-BE49-F238E27FC236}">
                      <a16:creationId xmlns:a16="http://schemas.microsoft.com/office/drawing/2014/main" id="{0ACB60FA-6907-40CB-8E25-61542AFE6D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38338" y="2451100"/>
                  <a:ext cx="303213" cy="325437"/>
                </a:xfrm>
                <a:custGeom>
                  <a:avLst/>
                  <a:gdLst>
                    <a:gd name="T0" fmla="*/ 16 w 62"/>
                    <a:gd name="T1" fmla="*/ 67 h 67"/>
                    <a:gd name="T2" fmla="*/ 9 w 62"/>
                    <a:gd name="T3" fmla="*/ 30 h 67"/>
                    <a:gd name="T4" fmla="*/ 36 w 62"/>
                    <a:gd name="T5" fmla="*/ 0 h 67"/>
                    <a:gd name="T6" fmla="*/ 16 w 62"/>
                    <a:gd name="T7" fmla="*/ 67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2" h="67">
                      <a:moveTo>
                        <a:pt x="16" y="67"/>
                      </a:moveTo>
                      <a:cubicBezTo>
                        <a:pt x="16" y="67"/>
                        <a:pt x="0" y="50"/>
                        <a:pt x="9" y="30"/>
                      </a:cubicBezTo>
                      <a:cubicBezTo>
                        <a:pt x="18" y="11"/>
                        <a:pt x="36" y="0"/>
                        <a:pt x="36" y="0"/>
                      </a:cubicBezTo>
                      <a:cubicBezTo>
                        <a:pt x="36" y="0"/>
                        <a:pt x="62" y="49"/>
                        <a:pt x="16" y="67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6" name="Freeform 9">
                  <a:extLst>
                    <a:ext uri="{FF2B5EF4-FFF2-40B4-BE49-F238E27FC236}">
                      <a16:creationId xmlns:a16="http://schemas.microsoft.com/office/drawing/2014/main" id="{94AD5528-CDD4-4FA9-BE81-3746A468B3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06513" y="3009900"/>
                  <a:ext cx="223838" cy="223837"/>
                </a:xfrm>
                <a:custGeom>
                  <a:avLst/>
                  <a:gdLst>
                    <a:gd name="T0" fmla="*/ 42 w 46"/>
                    <a:gd name="T1" fmla="*/ 40 h 46"/>
                    <a:gd name="T2" fmla="*/ 12 w 46"/>
                    <a:gd name="T3" fmla="*/ 32 h 46"/>
                    <a:gd name="T4" fmla="*/ 0 w 46"/>
                    <a:gd name="T5" fmla="*/ 0 h 46"/>
                    <a:gd name="T6" fmla="*/ 42 w 46"/>
                    <a:gd name="T7" fmla="*/ 4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6" h="46">
                      <a:moveTo>
                        <a:pt x="42" y="40"/>
                      </a:moveTo>
                      <a:cubicBezTo>
                        <a:pt x="42" y="40"/>
                        <a:pt x="23" y="46"/>
                        <a:pt x="12" y="32"/>
                      </a:cubicBezTo>
                      <a:cubicBezTo>
                        <a:pt x="1" y="18"/>
                        <a:pt x="0" y="0"/>
                        <a:pt x="0" y="0"/>
                      </a:cubicBezTo>
                      <a:cubicBezTo>
                        <a:pt x="0" y="0"/>
                        <a:pt x="46" y="0"/>
                        <a:pt x="42" y="4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7" name="Freeform 10">
                  <a:extLst>
                    <a:ext uri="{FF2B5EF4-FFF2-40B4-BE49-F238E27FC236}">
                      <a16:creationId xmlns:a16="http://schemas.microsoft.com/office/drawing/2014/main" id="{E7AFF15B-9A02-4E22-ACE0-D134A362A5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43013" y="3233738"/>
                  <a:ext cx="273050" cy="252412"/>
                </a:xfrm>
                <a:custGeom>
                  <a:avLst/>
                  <a:gdLst>
                    <a:gd name="T0" fmla="*/ 56 w 56"/>
                    <a:gd name="T1" fmla="*/ 38 h 52"/>
                    <a:gd name="T2" fmla="*/ 25 w 56"/>
                    <a:gd name="T3" fmla="*/ 44 h 52"/>
                    <a:gd name="T4" fmla="*/ 0 w 56"/>
                    <a:gd name="T5" fmla="*/ 21 h 52"/>
                    <a:gd name="T6" fmla="*/ 56 w 56"/>
                    <a:gd name="T7" fmla="*/ 38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2">
                      <a:moveTo>
                        <a:pt x="56" y="38"/>
                      </a:moveTo>
                      <a:cubicBezTo>
                        <a:pt x="56" y="38"/>
                        <a:pt x="41" y="52"/>
                        <a:pt x="25" y="44"/>
                      </a:cubicBezTo>
                      <a:cubicBezTo>
                        <a:pt x="9" y="36"/>
                        <a:pt x="0" y="21"/>
                        <a:pt x="0" y="21"/>
                      </a:cubicBezTo>
                      <a:cubicBezTo>
                        <a:pt x="0" y="21"/>
                        <a:pt x="42" y="0"/>
                        <a:pt x="56" y="38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8" name="Freeform 11">
                  <a:extLst>
                    <a:ext uri="{FF2B5EF4-FFF2-40B4-BE49-F238E27FC236}">
                      <a16:creationId xmlns:a16="http://schemas.microsoft.com/office/drawing/2014/main" id="{560391B4-E99D-4CE6-A15A-C7F3335EA2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00163" y="3460750"/>
                  <a:ext cx="268288" cy="233362"/>
                </a:xfrm>
                <a:custGeom>
                  <a:avLst/>
                  <a:gdLst>
                    <a:gd name="T0" fmla="*/ 55 w 55"/>
                    <a:gd name="T1" fmla="*/ 22 h 48"/>
                    <a:gd name="T2" fmla="*/ 34 w 55"/>
                    <a:gd name="T3" fmla="*/ 45 h 48"/>
                    <a:gd name="T4" fmla="*/ 0 w 55"/>
                    <a:gd name="T5" fmla="*/ 42 h 48"/>
                    <a:gd name="T6" fmla="*/ 55 w 55"/>
                    <a:gd name="T7" fmla="*/ 22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5" h="48">
                      <a:moveTo>
                        <a:pt x="55" y="22"/>
                      </a:moveTo>
                      <a:cubicBezTo>
                        <a:pt x="55" y="22"/>
                        <a:pt x="52" y="41"/>
                        <a:pt x="34" y="45"/>
                      </a:cubicBezTo>
                      <a:cubicBezTo>
                        <a:pt x="17" y="48"/>
                        <a:pt x="0" y="42"/>
                        <a:pt x="0" y="42"/>
                      </a:cubicBezTo>
                      <a:cubicBezTo>
                        <a:pt x="0" y="42"/>
                        <a:pt x="20" y="0"/>
                        <a:pt x="55" y="22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9" name="Freeform 12">
                  <a:extLst>
                    <a:ext uri="{FF2B5EF4-FFF2-40B4-BE49-F238E27FC236}">
                      <a16:creationId xmlns:a16="http://schemas.microsoft.com/office/drawing/2014/main" id="{39B0B569-6205-4C2F-89CC-2140680817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62038" y="3384550"/>
                  <a:ext cx="273050" cy="231775"/>
                </a:xfrm>
                <a:custGeom>
                  <a:avLst/>
                  <a:gdLst>
                    <a:gd name="T0" fmla="*/ 56 w 56"/>
                    <a:gd name="T1" fmla="*/ 23 h 48"/>
                    <a:gd name="T2" fmla="*/ 34 w 56"/>
                    <a:gd name="T3" fmla="*/ 45 h 48"/>
                    <a:gd name="T4" fmla="*/ 0 w 56"/>
                    <a:gd name="T5" fmla="*/ 40 h 48"/>
                    <a:gd name="T6" fmla="*/ 56 w 56"/>
                    <a:gd name="T7" fmla="*/ 23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48">
                      <a:moveTo>
                        <a:pt x="56" y="23"/>
                      </a:moveTo>
                      <a:cubicBezTo>
                        <a:pt x="56" y="23"/>
                        <a:pt x="52" y="43"/>
                        <a:pt x="34" y="45"/>
                      </a:cubicBezTo>
                      <a:cubicBezTo>
                        <a:pt x="16" y="48"/>
                        <a:pt x="0" y="40"/>
                        <a:pt x="0" y="40"/>
                      </a:cubicBezTo>
                      <a:cubicBezTo>
                        <a:pt x="0" y="40"/>
                        <a:pt x="22" y="0"/>
                        <a:pt x="56" y="23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0" name="Freeform 13">
                  <a:extLst>
                    <a:ext uri="{FF2B5EF4-FFF2-40B4-BE49-F238E27FC236}">
                      <a16:creationId xmlns:a16="http://schemas.microsoft.com/office/drawing/2014/main" id="{B608F7B6-18BE-4D0E-A411-48DE07491D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85850" y="3038475"/>
                  <a:ext cx="273050" cy="252412"/>
                </a:xfrm>
                <a:custGeom>
                  <a:avLst/>
                  <a:gdLst>
                    <a:gd name="T0" fmla="*/ 56 w 56"/>
                    <a:gd name="T1" fmla="*/ 38 h 52"/>
                    <a:gd name="T2" fmla="*/ 25 w 56"/>
                    <a:gd name="T3" fmla="*/ 45 h 52"/>
                    <a:gd name="T4" fmla="*/ 0 w 56"/>
                    <a:gd name="T5" fmla="*/ 22 h 52"/>
                    <a:gd name="T6" fmla="*/ 56 w 56"/>
                    <a:gd name="T7" fmla="*/ 38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2">
                      <a:moveTo>
                        <a:pt x="56" y="38"/>
                      </a:moveTo>
                      <a:cubicBezTo>
                        <a:pt x="56" y="38"/>
                        <a:pt x="42" y="52"/>
                        <a:pt x="25" y="45"/>
                      </a:cubicBezTo>
                      <a:cubicBezTo>
                        <a:pt x="9" y="38"/>
                        <a:pt x="0" y="22"/>
                        <a:pt x="0" y="22"/>
                      </a:cubicBezTo>
                      <a:cubicBezTo>
                        <a:pt x="0" y="22"/>
                        <a:pt x="40" y="0"/>
                        <a:pt x="56" y="38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1" name="Freeform 14">
                  <a:extLst>
                    <a:ext uri="{FF2B5EF4-FFF2-40B4-BE49-F238E27FC236}">
                      <a16:creationId xmlns:a16="http://schemas.microsoft.com/office/drawing/2014/main" id="{29A216FF-0400-4C48-BEEF-96325F1CC6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84250" y="3228975"/>
                  <a:ext cx="233363" cy="193675"/>
                </a:xfrm>
                <a:custGeom>
                  <a:avLst/>
                  <a:gdLst>
                    <a:gd name="T0" fmla="*/ 48 w 48"/>
                    <a:gd name="T1" fmla="*/ 26 h 40"/>
                    <a:gd name="T2" fmla="*/ 26 w 48"/>
                    <a:gd name="T3" fmla="*/ 38 h 40"/>
                    <a:gd name="T4" fmla="*/ 0 w 48"/>
                    <a:gd name="T5" fmla="*/ 27 h 40"/>
                    <a:gd name="T6" fmla="*/ 48 w 48"/>
                    <a:gd name="T7" fmla="*/ 26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8" h="40">
                      <a:moveTo>
                        <a:pt x="48" y="26"/>
                      </a:moveTo>
                      <a:cubicBezTo>
                        <a:pt x="48" y="26"/>
                        <a:pt x="41" y="40"/>
                        <a:pt x="26" y="38"/>
                      </a:cubicBezTo>
                      <a:cubicBezTo>
                        <a:pt x="11" y="37"/>
                        <a:pt x="0" y="27"/>
                        <a:pt x="0" y="27"/>
                      </a:cubicBezTo>
                      <a:cubicBezTo>
                        <a:pt x="0" y="27"/>
                        <a:pt x="27" y="0"/>
                        <a:pt x="48" y="26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2" name="Freeform 15">
                  <a:extLst>
                    <a:ext uri="{FF2B5EF4-FFF2-40B4-BE49-F238E27FC236}">
                      <a16:creationId xmlns:a16="http://schemas.microsoft.com/office/drawing/2014/main" id="{DB7706A0-034D-430F-B5F4-7CAF24A4EC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69988" y="2743200"/>
                  <a:ext cx="184150" cy="193675"/>
                </a:xfrm>
                <a:custGeom>
                  <a:avLst/>
                  <a:gdLst>
                    <a:gd name="T0" fmla="*/ 38 w 38"/>
                    <a:gd name="T1" fmla="*/ 33 h 40"/>
                    <a:gd name="T2" fmla="*/ 13 w 38"/>
                    <a:gd name="T3" fmla="*/ 30 h 40"/>
                    <a:gd name="T4" fmla="*/ 0 w 38"/>
                    <a:gd name="T5" fmla="*/ 5 h 40"/>
                    <a:gd name="T6" fmla="*/ 38 w 38"/>
                    <a:gd name="T7" fmla="*/ 33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40">
                      <a:moveTo>
                        <a:pt x="38" y="33"/>
                      </a:moveTo>
                      <a:cubicBezTo>
                        <a:pt x="38" y="33"/>
                        <a:pt x="24" y="40"/>
                        <a:pt x="13" y="30"/>
                      </a:cubicBezTo>
                      <a:cubicBezTo>
                        <a:pt x="3" y="19"/>
                        <a:pt x="0" y="5"/>
                        <a:pt x="0" y="5"/>
                      </a:cubicBezTo>
                      <a:cubicBezTo>
                        <a:pt x="0" y="5"/>
                        <a:pt x="37" y="0"/>
                        <a:pt x="38" y="33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3" name="Freeform 16">
                  <a:extLst>
                    <a:ext uri="{FF2B5EF4-FFF2-40B4-BE49-F238E27FC236}">
                      <a16:creationId xmlns:a16="http://schemas.microsoft.com/office/drawing/2014/main" id="{CE309968-60F8-4D55-AF04-F1C142797E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93775" y="2601913"/>
                  <a:ext cx="150813" cy="160337"/>
                </a:xfrm>
                <a:custGeom>
                  <a:avLst/>
                  <a:gdLst>
                    <a:gd name="T0" fmla="*/ 31 w 31"/>
                    <a:gd name="T1" fmla="*/ 27 h 33"/>
                    <a:gd name="T2" fmla="*/ 11 w 31"/>
                    <a:gd name="T3" fmla="*/ 24 h 33"/>
                    <a:gd name="T4" fmla="*/ 0 w 31"/>
                    <a:gd name="T5" fmla="*/ 5 h 33"/>
                    <a:gd name="T6" fmla="*/ 31 w 31"/>
                    <a:gd name="T7" fmla="*/ 27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33">
                      <a:moveTo>
                        <a:pt x="31" y="27"/>
                      </a:moveTo>
                      <a:cubicBezTo>
                        <a:pt x="31" y="27"/>
                        <a:pt x="19" y="33"/>
                        <a:pt x="11" y="24"/>
                      </a:cubicBezTo>
                      <a:cubicBezTo>
                        <a:pt x="2" y="16"/>
                        <a:pt x="0" y="5"/>
                        <a:pt x="0" y="5"/>
                      </a:cubicBezTo>
                      <a:cubicBezTo>
                        <a:pt x="0" y="5"/>
                        <a:pt x="30" y="0"/>
                        <a:pt x="31" y="27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4" name="Freeform 17">
                  <a:extLst>
                    <a:ext uri="{FF2B5EF4-FFF2-40B4-BE49-F238E27FC236}">
                      <a16:creationId xmlns:a16="http://schemas.microsoft.com/office/drawing/2014/main" id="{A3B9FA99-BCEA-42AA-BE77-E13843B9E3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62063" y="2538413"/>
                  <a:ext cx="185738" cy="195262"/>
                </a:xfrm>
                <a:custGeom>
                  <a:avLst/>
                  <a:gdLst>
                    <a:gd name="T0" fmla="*/ 32 w 38"/>
                    <a:gd name="T1" fmla="*/ 37 h 40"/>
                    <a:gd name="T2" fmla="*/ 8 w 38"/>
                    <a:gd name="T3" fmla="*/ 28 h 40"/>
                    <a:gd name="T4" fmla="*/ 0 w 38"/>
                    <a:gd name="T5" fmla="*/ 0 h 40"/>
                    <a:gd name="T6" fmla="*/ 32 w 38"/>
                    <a:gd name="T7" fmla="*/ 37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40">
                      <a:moveTo>
                        <a:pt x="32" y="37"/>
                      </a:moveTo>
                      <a:cubicBezTo>
                        <a:pt x="32" y="37"/>
                        <a:pt x="16" y="40"/>
                        <a:pt x="8" y="28"/>
                      </a:cubicBezTo>
                      <a:cubicBezTo>
                        <a:pt x="0" y="15"/>
                        <a:pt x="0" y="0"/>
                        <a:pt x="0" y="0"/>
                      </a:cubicBezTo>
                      <a:cubicBezTo>
                        <a:pt x="0" y="0"/>
                        <a:pt x="38" y="4"/>
                        <a:pt x="32" y="37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5" name="Freeform 18">
                  <a:extLst>
                    <a:ext uri="{FF2B5EF4-FFF2-40B4-BE49-F238E27FC236}">
                      <a16:creationId xmlns:a16="http://schemas.microsoft.com/office/drawing/2014/main" id="{A753DD89-5432-44EB-A3C0-B80BBC4E75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85875" y="2290763"/>
                  <a:ext cx="185738" cy="195262"/>
                </a:xfrm>
                <a:custGeom>
                  <a:avLst/>
                  <a:gdLst>
                    <a:gd name="T0" fmla="*/ 31 w 38"/>
                    <a:gd name="T1" fmla="*/ 37 h 40"/>
                    <a:gd name="T2" fmla="*/ 7 w 38"/>
                    <a:gd name="T3" fmla="*/ 27 h 40"/>
                    <a:gd name="T4" fmla="*/ 0 w 38"/>
                    <a:gd name="T5" fmla="*/ 0 h 40"/>
                    <a:gd name="T6" fmla="*/ 31 w 38"/>
                    <a:gd name="T7" fmla="*/ 37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40">
                      <a:moveTo>
                        <a:pt x="31" y="37"/>
                      </a:moveTo>
                      <a:cubicBezTo>
                        <a:pt x="31" y="37"/>
                        <a:pt x="15" y="40"/>
                        <a:pt x="7" y="27"/>
                      </a:cubicBezTo>
                      <a:cubicBezTo>
                        <a:pt x="0" y="15"/>
                        <a:pt x="0" y="0"/>
                        <a:pt x="0" y="0"/>
                      </a:cubicBezTo>
                      <a:cubicBezTo>
                        <a:pt x="0" y="0"/>
                        <a:pt x="38" y="4"/>
                        <a:pt x="31" y="37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6" name="Freeform 19">
                  <a:extLst>
                    <a:ext uri="{FF2B5EF4-FFF2-40B4-BE49-F238E27FC236}">
                      <a16:creationId xmlns:a16="http://schemas.microsoft.com/office/drawing/2014/main" id="{BF469D0B-3136-49A2-AA61-0942601D7B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97050" y="2014538"/>
                  <a:ext cx="209550" cy="223837"/>
                </a:xfrm>
                <a:custGeom>
                  <a:avLst/>
                  <a:gdLst>
                    <a:gd name="T0" fmla="*/ 11 w 43"/>
                    <a:gd name="T1" fmla="*/ 46 h 46"/>
                    <a:gd name="T2" fmla="*/ 7 w 43"/>
                    <a:gd name="T3" fmla="*/ 21 h 46"/>
                    <a:gd name="T4" fmla="*/ 26 w 43"/>
                    <a:gd name="T5" fmla="*/ 0 h 46"/>
                    <a:gd name="T6" fmla="*/ 11 w 43"/>
                    <a:gd name="T7" fmla="*/ 46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" h="46">
                      <a:moveTo>
                        <a:pt x="11" y="46"/>
                      </a:moveTo>
                      <a:cubicBezTo>
                        <a:pt x="11" y="46"/>
                        <a:pt x="0" y="34"/>
                        <a:pt x="7" y="21"/>
                      </a:cubicBezTo>
                      <a:cubicBezTo>
                        <a:pt x="14" y="7"/>
                        <a:pt x="26" y="0"/>
                        <a:pt x="26" y="0"/>
                      </a:cubicBezTo>
                      <a:cubicBezTo>
                        <a:pt x="26" y="0"/>
                        <a:pt x="43" y="35"/>
                        <a:pt x="11" y="46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7" name="Freeform 20">
                  <a:extLst>
                    <a:ext uri="{FF2B5EF4-FFF2-40B4-BE49-F238E27FC236}">
                      <a16:creationId xmlns:a16="http://schemas.microsoft.com/office/drawing/2014/main" id="{0A3A6E56-733D-436D-A213-EA97E4E9F6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4600" y="2554288"/>
                  <a:ext cx="169863" cy="165100"/>
                </a:xfrm>
                <a:custGeom>
                  <a:avLst/>
                  <a:gdLst>
                    <a:gd name="T0" fmla="*/ 3 w 35"/>
                    <a:gd name="T1" fmla="*/ 29 h 34"/>
                    <a:gd name="T2" fmla="*/ 11 w 35"/>
                    <a:gd name="T3" fmla="*/ 7 h 34"/>
                    <a:gd name="T4" fmla="*/ 35 w 35"/>
                    <a:gd name="T5" fmla="*/ 0 h 34"/>
                    <a:gd name="T6" fmla="*/ 3 w 35"/>
                    <a:gd name="T7" fmla="*/ 29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" h="34">
                      <a:moveTo>
                        <a:pt x="3" y="29"/>
                      </a:moveTo>
                      <a:cubicBezTo>
                        <a:pt x="3" y="29"/>
                        <a:pt x="0" y="14"/>
                        <a:pt x="11" y="7"/>
                      </a:cubicBezTo>
                      <a:cubicBezTo>
                        <a:pt x="22" y="0"/>
                        <a:pt x="35" y="0"/>
                        <a:pt x="35" y="0"/>
                      </a:cubicBezTo>
                      <a:cubicBezTo>
                        <a:pt x="35" y="0"/>
                        <a:pt x="32" y="34"/>
                        <a:pt x="3" y="29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8" name="Freeform 21">
                  <a:extLst>
                    <a:ext uri="{FF2B5EF4-FFF2-40B4-BE49-F238E27FC236}">
                      <a16:creationId xmlns:a16="http://schemas.microsoft.com/office/drawing/2014/main" id="{E590E14E-17FF-4374-9EA8-1EB756AEBD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92413" y="2951163"/>
                  <a:ext cx="174625" cy="165100"/>
                </a:xfrm>
                <a:custGeom>
                  <a:avLst/>
                  <a:gdLst>
                    <a:gd name="T0" fmla="*/ 4 w 36"/>
                    <a:gd name="T1" fmla="*/ 29 h 34"/>
                    <a:gd name="T2" fmla="*/ 11 w 36"/>
                    <a:gd name="T3" fmla="*/ 7 h 34"/>
                    <a:gd name="T4" fmla="*/ 36 w 36"/>
                    <a:gd name="T5" fmla="*/ 0 h 34"/>
                    <a:gd name="T6" fmla="*/ 4 w 36"/>
                    <a:gd name="T7" fmla="*/ 29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4">
                      <a:moveTo>
                        <a:pt x="4" y="29"/>
                      </a:moveTo>
                      <a:cubicBezTo>
                        <a:pt x="4" y="29"/>
                        <a:pt x="0" y="15"/>
                        <a:pt x="11" y="7"/>
                      </a:cubicBezTo>
                      <a:cubicBezTo>
                        <a:pt x="22" y="0"/>
                        <a:pt x="36" y="0"/>
                        <a:pt x="36" y="0"/>
                      </a:cubicBezTo>
                      <a:cubicBezTo>
                        <a:pt x="36" y="0"/>
                        <a:pt x="33" y="34"/>
                        <a:pt x="4" y="29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9" name="Freeform 22">
                  <a:extLst>
                    <a:ext uri="{FF2B5EF4-FFF2-40B4-BE49-F238E27FC236}">
                      <a16:creationId xmlns:a16="http://schemas.microsoft.com/office/drawing/2014/main" id="{75DE341B-FDF6-4203-B119-7E0B4D217A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8200" y="2976563"/>
                  <a:ext cx="209550" cy="179387"/>
                </a:xfrm>
                <a:custGeom>
                  <a:avLst/>
                  <a:gdLst>
                    <a:gd name="T0" fmla="*/ 43 w 43"/>
                    <a:gd name="T1" fmla="*/ 25 h 37"/>
                    <a:gd name="T2" fmla="*/ 22 w 43"/>
                    <a:gd name="T3" fmla="*/ 34 h 37"/>
                    <a:gd name="T4" fmla="*/ 0 w 43"/>
                    <a:gd name="T5" fmla="*/ 21 h 37"/>
                    <a:gd name="T6" fmla="*/ 43 w 43"/>
                    <a:gd name="T7" fmla="*/ 25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" h="37">
                      <a:moveTo>
                        <a:pt x="43" y="25"/>
                      </a:moveTo>
                      <a:cubicBezTo>
                        <a:pt x="43" y="25"/>
                        <a:pt x="35" y="37"/>
                        <a:pt x="22" y="34"/>
                      </a:cubicBezTo>
                      <a:cubicBezTo>
                        <a:pt x="9" y="31"/>
                        <a:pt x="0" y="21"/>
                        <a:pt x="0" y="21"/>
                      </a:cubicBezTo>
                      <a:cubicBezTo>
                        <a:pt x="0" y="21"/>
                        <a:pt x="27" y="0"/>
                        <a:pt x="43" y="25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0" name="Freeform 23">
                  <a:extLst>
                    <a:ext uri="{FF2B5EF4-FFF2-40B4-BE49-F238E27FC236}">
                      <a16:creationId xmlns:a16="http://schemas.microsoft.com/office/drawing/2014/main" id="{7F6D018B-7C22-4ACC-A06B-C8E2C72D3B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08163" y="2320925"/>
                  <a:ext cx="188913" cy="233362"/>
                </a:xfrm>
                <a:custGeom>
                  <a:avLst/>
                  <a:gdLst>
                    <a:gd name="T0" fmla="*/ 14 w 39"/>
                    <a:gd name="T1" fmla="*/ 48 h 48"/>
                    <a:gd name="T2" fmla="*/ 1 w 39"/>
                    <a:gd name="T3" fmla="*/ 26 h 48"/>
                    <a:gd name="T4" fmla="*/ 11 w 39"/>
                    <a:gd name="T5" fmla="*/ 0 h 48"/>
                    <a:gd name="T6" fmla="*/ 14 w 39"/>
                    <a:gd name="T7" fmla="*/ 4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9" h="48">
                      <a:moveTo>
                        <a:pt x="14" y="48"/>
                      </a:moveTo>
                      <a:cubicBezTo>
                        <a:pt x="14" y="48"/>
                        <a:pt x="0" y="41"/>
                        <a:pt x="1" y="26"/>
                      </a:cubicBezTo>
                      <a:cubicBezTo>
                        <a:pt x="2" y="12"/>
                        <a:pt x="11" y="0"/>
                        <a:pt x="11" y="0"/>
                      </a:cubicBezTo>
                      <a:cubicBezTo>
                        <a:pt x="11" y="0"/>
                        <a:pt x="39" y="25"/>
                        <a:pt x="14" y="48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1" name="Freeform 24">
                  <a:extLst>
                    <a:ext uri="{FF2B5EF4-FFF2-40B4-BE49-F238E27FC236}">
                      <a16:creationId xmlns:a16="http://schemas.microsoft.com/office/drawing/2014/main" id="{725DAA9A-647D-4A64-9246-755F407136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28700" y="2873375"/>
                  <a:ext cx="188913" cy="195262"/>
                </a:xfrm>
                <a:custGeom>
                  <a:avLst/>
                  <a:gdLst>
                    <a:gd name="T0" fmla="*/ 39 w 39"/>
                    <a:gd name="T1" fmla="*/ 33 h 40"/>
                    <a:gd name="T2" fmla="*/ 14 w 39"/>
                    <a:gd name="T3" fmla="*/ 30 h 40"/>
                    <a:gd name="T4" fmla="*/ 0 w 39"/>
                    <a:gd name="T5" fmla="*/ 5 h 40"/>
                    <a:gd name="T6" fmla="*/ 39 w 39"/>
                    <a:gd name="T7" fmla="*/ 33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9" h="40">
                      <a:moveTo>
                        <a:pt x="39" y="33"/>
                      </a:moveTo>
                      <a:cubicBezTo>
                        <a:pt x="39" y="33"/>
                        <a:pt x="24" y="40"/>
                        <a:pt x="14" y="30"/>
                      </a:cubicBezTo>
                      <a:cubicBezTo>
                        <a:pt x="3" y="20"/>
                        <a:pt x="0" y="5"/>
                        <a:pt x="0" y="5"/>
                      </a:cubicBezTo>
                      <a:cubicBezTo>
                        <a:pt x="0" y="5"/>
                        <a:pt x="38" y="0"/>
                        <a:pt x="39" y="33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2" name="Freeform 25">
                  <a:extLst>
                    <a:ext uri="{FF2B5EF4-FFF2-40B4-BE49-F238E27FC236}">
                      <a16:creationId xmlns:a16="http://schemas.microsoft.com/office/drawing/2014/main" id="{A5D16B80-93AA-469E-A774-E84508473E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85900" y="2436813"/>
                  <a:ext cx="273050" cy="325437"/>
                </a:xfrm>
                <a:custGeom>
                  <a:avLst/>
                  <a:gdLst>
                    <a:gd name="T0" fmla="*/ 25 w 56"/>
                    <a:gd name="T1" fmla="*/ 67 h 67"/>
                    <a:gd name="T2" fmla="*/ 1 w 56"/>
                    <a:gd name="T3" fmla="*/ 39 h 67"/>
                    <a:gd name="T4" fmla="*/ 11 w 56"/>
                    <a:gd name="T5" fmla="*/ 0 h 67"/>
                    <a:gd name="T6" fmla="*/ 25 w 56"/>
                    <a:gd name="T7" fmla="*/ 67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67">
                      <a:moveTo>
                        <a:pt x="25" y="67"/>
                      </a:moveTo>
                      <a:cubicBezTo>
                        <a:pt x="25" y="67"/>
                        <a:pt x="3" y="61"/>
                        <a:pt x="1" y="39"/>
                      </a:cubicBezTo>
                      <a:cubicBezTo>
                        <a:pt x="0" y="18"/>
                        <a:pt x="11" y="0"/>
                        <a:pt x="11" y="0"/>
                      </a:cubicBezTo>
                      <a:cubicBezTo>
                        <a:pt x="11" y="0"/>
                        <a:pt x="56" y="30"/>
                        <a:pt x="25" y="67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3" name="Freeform 26">
                  <a:extLst>
                    <a:ext uri="{FF2B5EF4-FFF2-40B4-BE49-F238E27FC236}">
                      <a16:creationId xmlns:a16="http://schemas.microsoft.com/office/drawing/2014/main" id="{546BC408-70EE-4B66-9AF6-68EA3C2CC2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28813" y="2776538"/>
                  <a:ext cx="390525" cy="407987"/>
                </a:xfrm>
                <a:custGeom>
                  <a:avLst/>
                  <a:gdLst>
                    <a:gd name="T0" fmla="*/ 21 w 80"/>
                    <a:gd name="T1" fmla="*/ 84 h 84"/>
                    <a:gd name="T2" fmla="*/ 14 w 80"/>
                    <a:gd name="T3" fmla="*/ 37 h 84"/>
                    <a:gd name="T4" fmla="*/ 51 w 80"/>
                    <a:gd name="T5" fmla="*/ 0 h 84"/>
                    <a:gd name="T6" fmla="*/ 21 w 80"/>
                    <a:gd name="T7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0" h="84">
                      <a:moveTo>
                        <a:pt x="21" y="84"/>
                      </a:moveTo>
                      <a:cubicBezTo>
                        <a:pt x="21" y="84"/>
                        <a:pt x="0" y="61"/>
                        <a:pt x="14" y="37"/>
                      </a:cubicBezTo>
                      <a:cubicBezTo>
                        <a:pt x="27" y="13"/>
                        <a:pt x="51" y="0"/>
                        <a:pt x="51" y="0"/>
                      </a:cubicBezTo>
                      <a:cubicBezTo>
                        <a:pt x="51" y="0"/>
                        <a:pt x="80" y="66"/>
                        <a:pt x="21" y="84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4" name="Freeform 27">
                  <a:extLst>
                    <a:ext uri="{FF2B5EF4-FFF2-40B4-BE49-F238E27FC236}">
                      <a16:creationId xmlns:a16="http://schemas.microsoft.com/office/drawing/2014/main" id="{827BE0A6-D4ED-4055-9E37-3BDB3B47F2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27263" y="2971800"/>
                  <a:ext cx="252413" cy="242887"/>
                </a:xfrm>
                <a:custGeom>
                  <a:avLst/>
                  <a:gdLst>
                    <a:gd name="T0" fmla="*/ 10 w 52"/>
                    <a:gd name="T1" fmla="*/ 50 h 50"/>
                    <a:gd name="T2" fmla="*/ 12 w 52"/>
                    <a:gd name="T3" fmla="*/ 19 h 50"/>
                    <a:gd name="T4" fmla="*/ 41 w 52"/>
                    <a:gd name="T5" fmla="*/ 0 h 50"/>
                    <a:gd name="T6" fmla="*/ 10 w 52"/>
                    <a:gd name="T7" fmla="*/ 5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" h="50">
                      <a:moveTo>
                        <a:pt x="10" y="50"/>
                      </a:moveTo>
                      <a:cubicBezTo>
                        <a:pt x="10" y="50"/>
                        <a:pt x="0" y="33"/>
                        <a:pt x="12" y="19"/>
                      </a:cubicBezTo>
                      <a:cubicBezTo>
                        <a:pt x="24" y="5"/>
                        <a:pt x="41" y="0"/>
                        <a:pt x="41" y="0"/>
                      </a:cubicBezTo>
                      <a:cubicBezTo>
                        <a:pt x="41" y="0"/>
                        <a:pt x="52" y="46"/>
                        <a:pt x="10" y="5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5" name="Freeform 28">
                  <a:extLst>
                    <a:ext uri="{FF2B5EF4-FFF2-40B4-BE49-F238E27FC236}">
                      <a16:creationId xmlns:a16="http://schemas.microsoft.com/office/drawing/2014/main" id="{85B594B1-676F-41FB-95A6-D068FAC0CF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89200" y="2981325"/>
                  <a:ext cx="254000" cy="242887"/>
                </a:xfrm>
                <a:custGeom>
                  <a:avLst/>
                  <a:gdLst>
                    <a:gd name="T0" fmla="*/ 0 w 52"/>
                    <a:gd name="T1" fmla="*/ 32 h 50"/>
                    <a:gd name="T2" fmla="*/ 17 w 52"/>
                    <a:gd name="T3" fmla="*/ 6 h 50"/>
                    <a:gd name="T4" fmla="*/ 52 w 52"/>
                    <a:gd name="T5" fmla="*/ 5 h 50"/>
                    <a:gd name="T6" fmla="*/ 0 w 52"/>
                    <a:gd name="T7" fmla="*/ 32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" h="50">
                      <a:moveTo>
                        <a:pt x="0" y="32"/>
                      </a:moveTo>
                      <a:cubicBezTo>
                        <a:pt x="0" y="32"/>
                        <a:pt x="0" y="12"/>
                        <a:pt x="17" y="6"/>
                      </a:cubicBezTo>
                      <a:cubicBezTo>
                        <a:pt x="35" y="0"/>
                        <a:pt x="52" y="5"/>
                        <a:pt x="52" y="5"/>
                      </a:cubicBezTo>
                      <a:cubicBezTo>
                        <a:pt x="52" y="5"/>
                        <a:pt x="38" y="50"/>
                        <a:pt x="0" y="32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6" name="Freeform 29">
                  <a:extLst>
                    <a:ext uri="{FF2B5EF4-FFF2-40B4-BE49-F238E27FC236}">
                      <a16:creationId xmlns:a16="http://schemas.microsoft.com/office/drawing/2014/main" id="{652F5F71-A600-4846-9656-5DBDD5C350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60625" y="2781300"/>
                  <a:ext cx="258763" cy="242887"/>
                </a:xfrm>
                <a:custGeom>
                  <a:avLst/>
                  <a:gdLst>
                    <a:gd name="T0" fmla="*/ 0 w 53"/>
                    <a:gd name="T1" fmla="*/ 32 h 50"/>
                    <a:gd name="T2" fmla="*/ 18 w 53"/>
                    <a:gd name="T3" fmla="*/ 6 h 50"/>
                    <a:gd name="T4" fmla="*/ 53 w 53"/>
                    <a:gd name="T5" fmla="*/ 5 h 50"/>
                    <a:gd name="T6" fmla="*/ 0 w 53"/>
                    <a:gd name="T7" fmla="*/ 32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" h="50">
                      <a:moveTo>
                        <a:pt x="0" y="32"/>
                      </a:moveTo>
                      <a:cubicBezTo>
                        <a:pt x="0" y="32"/>
                        <a:pt x="0" y="12"/>
                        <a:pt x="18" y="6"/>
                      </a:cubicBezTo>
                      <a:cubicBezTo>
                        <a:pt x="35" y="0"/>
                        <a:pt x="53" y="5"/>
                        <a:pt x="53" y="5"/>
                      </a:cubicBezTo>
                      <a:cubicBezTo>
                        <a:pt x="53" y="5"/>
                        <a:pt x="38" y="50"/>
                        <a:pt x="0" y="32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7" name="Freeform 30">
                  <a:extLst>
                    <a:ext uri="{FF2B5EF4-FFF2-40B4-BE49-F238E27FC236}">
                      <a16:creationId xmlns:a16="http://schemas.microsoft.com/office/drawing/2014/main" id="{EF3EAA06-1CA1-4607-BF38-785AE2497C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51075" y="2620963"/>
                  <a:ext cx="252413" cy="247650"/>
                </a:xfrm>
                <a:custGeom>
                  <a:avLst/>
                  <a:gdLst>
                    <a:gd name="T0" fmla="*/ 10 w 52"/>
                    <a:gd name="T1" fmla="*/ 51 h 51"/>
                    <a:gd name="T2" fmla="*/ 12 w 52"/>
                    <a:gd name="T3" fmla="*/ 19 h 51"/>
                    <a:gd name="T4" fmla="*/ 42 w 52"/>
                    <a:gd name="T5" fmla="*/ 0 h 51"/>
                    <a:gd name="T6" fmla="*/ 10 w 52"/>
                    <a:gd name="T7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" h="51">
                      <a:moveTo>
                        <a:pt x="10" y="51"/>
                      </a:moveTo>
                      <a:cubicBezTo>
                        <a:pt x="10" y="51"/>
                        <a:pt x="0" y="33"/>
                        <a:pt x="12" y="19"/>
                      </a:cubicBezTo>
                      <a:cubicBezTo>
                        <a:pt x="24" y="5"/>
                        <a:pt x="42" y="0"/>
                        <a:pt x="42" y="0"/>
                      </a:cubicBezTo>
                      <a:cubicBezTo>
                        <a:pt x="42" y="0"/>
                        <a:pt x="52" y="47"/>
                        <a:pt x="10" y="51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8" name="Freeform 31">
                  <a:extLst>
                    <a:ext uri="{FF2B5EF4-FFF2-40B4-BE49-F238E27FC236}">
                      <a16:creationId xmlns:a16="http://schemas.microsoft.com/office/drawing/2014/main" id="{6D4DA2EB-B923-41A9-8BE0-83E194C14E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97100" y="2368550"/>
                  <a:ext cx="254000" cy="247650"/>
                </a:xfrm>
                <a:custGeom>
                  <a:avLst/>
                  <a:gdLst>
                    <a:gd name="T0" fmla="*/ 11 w 52"/>
                    <a:gd name="T1" fmla="*/ 51 h 51"/>
                    <a:gd name="T2" fmla="*/ 12 w 52"/>
                    <a:gd name="T3" fmla="*/ 19 h 51"/>
                    <a:gd name="T4" fmla="*/ 42 w 52"/>
                    <a:gd name="T5" fmla="*/ 0 h 51"/>
                    <a:gd name="T6" fmla="*/ 11 w 52"/>
                    <a:gd name="T7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" h="51">
                      <a:moveTo>
                        <a:pt x="11" y="51"/>
                      </a:moveTo>
                      <a:cubicBezTo>
                        <a:pt x="11" y="51"/>
                        <a:pt x="0" y="33"/>
                        <a:pt x="12" y="19"/>
                      </a:cubicBezTo>
                      <a:cubicBezTo>
                        <a:pt x="24" y="5"/>
                        <a:pt x="42" y="0"/>
                        <a:pt x="42" y="0"/>
                      </a:cubicBezTo>
                      <a:cubicBezTo>
                        <a:pt x="42" y="0"/>
                        <a:pt x="52" y="47"/>
                        <a:pt x="11" y="51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9" name="Freeform 32">
                  <a:extLst>
                    <a:ext uri="{FF2B5EF4-FFF2-40B4-BE49-F238E27FC236}">
                      <a16:creationId xmlns:a16="http://schemas.microsoft.com/office/drawing/2014/main" id="{FA7F2A35-4977-45B1-9DAB-C880287EF4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8975" y="2155825"/>
                  <a:ext cx="247650" cy="247650"/>
                </a:xfrm>
                <a:custGeom>
                  <a:avLst/>
                  <a:gdLst>
                    <a:gd name="T0" fmla="*/ 10 w 51"/>
                    <a:gd name="T1" fmla="*/ 51 h 51"/>
                    <a:gd name="T2" fmla="*/ 11 w 51"/>
                    <a:gd name="T3" fmla="*/ 19 h 51"/>
                    <a:gd name="T4" fmla="*/ 41 w 51"/>
                    <a:gd name="T5" fmla="*/ 0 h 51"/>
                    <a:gd name="T6" fmla="*/ 10 w 51"/>
                    <a:gd name="T7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1" h="51">
                      <a:moveTo>
                        <a:pt x="10" y="51"/>
                      </a:moveTo>
                      <a:cubicBezTo>
                        <a:pt x="10" y="51"/>
                        <a:pt x="0" y="33"/>
                        <a:pt x="11" y="19"/>
                      </a:cubicBezTo>
                      <a:cubicBezTo>
                        <a:pt x="23" y="5"/>
                        <a:pt x="41" y="0"/>
                        <a:pt x="41" y="0"/>
                      </a:cubicBezTo>
                      <a:cubicBezTo>
                        <a:pt x="41" y="0"/>
                        <a:pt x="51" y="47"/>
                        <a:pt x="10" y="51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0" name="Freeform 33">
                  <a:extLst>
                    <a:ext uri="{FF2B5EF4-FFF2-40B4-BE49-F238E27FC236}">
                      <a16:creationId xmlns:a16="http://schemas.microsoft.com/office/drawing/2014/main" id="{785E1DF6-9835-4A0C-8CF4-EED603CCE5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68450" y="2106613"/>
                  <a:ext cx="244475" cy="277812"/>
                </a:xfrm>
                <a:custGeom>
                  <a:avLst/>
                  <a:gdLst>
                    <a:gd name="T0" fmla="*/ 25 w 50"/>
                    <a:gd name="T1" fmla="*/ 57 h 57"/>
                    <a:gd name="T2" fmla="*/ 3 w 50"/>
                    <a:gd name="T3" fmla="*/ 34 h 57"/>
                    <a:gd name="T4" fmla="*/ 9 w 50"/>
                    <a:gd name="T5" fmla="*/ 0 h 57"/>
                    <a:gd name="T6" fmla="*/ 25 w 50"/>
                    <a:gd name="T7" fmla="*/ 57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0" h="57">
                      <a:moveTo>
                        <a:pt x="25" y="57"/>
                      </a:moveTo>
                      <a:cubicBezTo>
                        <a:pt x="25" y="57"/>
                        <a:pt x="5" y="53"/>
                        <a:pt x="3" y="34"/>
                      </a:cubicBezTo>
                      <a:cubicBezTo>
                        <a:pt x="0" y="16"/>
                        <a:pt x="9" y="0"/>
                        <a:pt x="9" y="0"/>
                      </a:cubicBezTo>
                      <a:cubicBezTo>
                        <a:pt x="9" y="0"/>
                        <a:pt x="50" y="24"/>
                        <a:pt x="25" y="57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1" name="Freeform 34">
                  <a:extLst>
                    <a:ext uri="{FF2B5EF4-FFF2-40B4-BE49-F238E27FC236}">
                      <a16:creationId xmlns:a16="http://schemas.microsoft.com/office/drawing/2014/main" id="{B7F201CC-9CA9-407B-9868-E66E861E37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84413" y="3413125"/>
                  <a:ext cx="287338" cy="238125"/>
                </a:xfrm>
                <a:custGeom>
                  <a:avLst/>
                  <a:gdLst>
                    <a:gd name="T0" fmla="*/ 0 w 59"/>
                    <a:gd name="T1" fmla="*/ 20 h 49"/>
                    <a:gd name="T2" fmla="*/ 26 w 59"/>
                    <a:gd name="T3" fmla="*/ 0 h 49"/>
                    <a:gd name="T4" fmla="*/ 59 w 59"/>
                    <a:gd name="T5" fmla="*/ 11 h 49"/>
                    <a:gd name="T6" fmla="*/ 0 w 59"/>
                    <a:gd name="T7" fmla="*/ 2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9" h="49">
                      <a:moveTo>
                        <a:pt x="0" y="20"/>
                      </a:moveTo>
                      <a:cubicBezTo>
                        <a:pt x="0" y="20"/>
                        <a:pt x="8" y="0"/>
                        <a:pt x="26" y="0"/>
                      </a:cubicBezTo>
                      <a:cubicBezTo>
                        <a:pt x="44" y="0"/>
                        <a:pt x="59" y="11"/>
                        <a:pt x="59" y="11"/>
                      </a:cubicBezTo>
                      <a:cubicBezTo>
                        <a:pt x="59" y="11"/>
                        <a:pt x="30" y="49"/>
                        <a:pt x="0" y="2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2" name="Freeform 35">
                  <a:extLst>
                    <a:ext uri="{FF2B5EF4-FFF2-40B4-BE49-F238E27FC236}">
                      <a16:creationId xmlns:a16="http://schemas.microsoft.com/office/drawing/2014/main" id="{32150783-F2E1-4E4B-BEB2-B069286FA6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33625" y="3224213"/>
                  <a:ext cx="258763" cy="231775"/>
                </a:xfrm>
                <a:custGeom>
                  <a:avLst/>
                  <a:gdLst>
                    <a:gd name="T0" fmla="*/ 0 w 53"/>
                    <a:gd name="T1" fmla="*/ 19 h 48"/>
                    <a:gd name="T2" fmla="*/ 23 w 53"/>
                    <a:gd name="T3" fmla="*/ 0 h 48"/>
                    <a:gd name="T4" fmla="*/ 53 w 53"/>
                    <a:gd name="T5" fmla="*/ 10 h 48"/>
                    <a:gd name="T6" fmla="*/ 0 w 53"/>
                    <a:gd name="T7" fmla="*/ 19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" h="48">
                      <a:moveTo>
                        <a:pt x="0" y="19"/>
                      </a:moveTo>
                      <a:cubicBezTo>
                        <a:pt x="0" y="19"/>
                        <a:pt x="7" y="0"/>
                        <a:pt x="23" y="0"/>
                      </a:cubicBezTo>
                      <a:cubicBezTo>
                        <a:pt x="39" y="0"/>
                        <a:pt x="53" y="10"/>
                        <a:pt x="53" y="10"/>
                      </a:cubicBezTo>
                      <a:cubicBezTo>
                        <a:pt x="53" y="10"/>
                        <a:pt x="26" y="48"/>
                        <a:pt x="0" y="19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3" name="Freeform 36">
                  <a:extLst>
                    <a:ext uri="{FF2B5EF4-FFF2-40B4-BE49-F238E27FC236}">
                      <a16:creationId xmlns:a16="http://schemas.microsoft.com/office/drawing/2014/main" id="{78BF2D16-497A-4748-B42A-71332B40AD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65413" y="3151188"/>
                  <a:ext cx="219075" cy="212725"/>
                </a:xfrm>
                <a:custGeom>
                  <a:avLst/>
                  <a:gdLst>
                    <a:gd name="T0" fmla="*/ 0 w 45"/>
                    <a:gd name="T1" fmla="*/ 14 h 44"/>
                    <a:gd name="T2" fmla="*/ 23 w 45"/>
                    <a:gd name="T3" fmla="*/ 4 h 44"/>
                    <a:gd name="T4" fmla="*/ 45 w 45"/>
                    <a:gd name="T5" fmla="*/ 19 h 44"/>
                    <a:gd name="T6" fmla="*/ 0 w 45"/>
                    <a:gd name="T7" fmla="*/ 1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5" h="44">
                      <a:moveTo>
                        <a:pt x="0" y="14"/>
                      </a:moveTo>
                      <a:cubicBezTo>
                        <a:pt x="0" y="14"/>
                        <a:pt x="10" y="0"/>
                        <a:pt x="23" y="4"/>
                      </a:cubicBezTo>
                      <a:cubicBezTo>
                        <a:pt x="37" y="7"/>
                        <a:pt x="45" y="19"/>
                        <a:pt x="45" y="19"/>
                      </a:cubicBezTo>
                      <a:cubicBezTo>
                        <a:pt x="45" y="19"/>
                        <a:pt x="15" y="44"/>
                        <a:pt x="0" y="14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4" name="Freeform 37">
                  <a:extLst>
                    <a:ext uri="{FF2B5EF4-FFF2-40B4-BE49-F238E27FC236}">
                      <a16:creationId xmlns:a16="http://schemas.microsoft.com/office/drawing/2014/main" id="{116264E8-4911-4B23-94AC-EFD514B7C6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35250" y="3321050"/>
                  <a:ext cx="219075" cy="212725"/>
                </a:xfrm>
                <a:custGeom>
                  <a:avLst/>
                  <a:gdLst>
                    <a:gd name="T0" fmla="*/ 0 w 45"/>
                    <a:gd name="T1" fmla="*/ 14 h 44"/>
                    <a:gd name="T2" fmla="*/ 23 w 45"/>
                    <a:gd name="T3" fmla="*/ 4 h 44"/>
                    <a:gd name="T4" fmla="*/ 45 w 45"/>
                    <a:gd name="T5" fmla="*/ 19 h 44"/>
                    <a:gd name="T6" fmla="*/ 0 w 45"/>
                    <a:gd name="T7" fmla="*/ 1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5" h="44">
                      <a:moveTo>
                        <a:pt x="0" y="14"/>
                      </a:moveTo>
                      <a:cubicBezTo>
                        <a:pt x="0" y="14"/>
                        <a:pt x="10" y="0"/>
                        <a:pt x="23" y="4"/>
                      </a:cubicBezTo>
                      <a:cubicBezTo>
                        <a:pt x="37" y="8"/>
                        <a:pt x="45" y="19"/>
                        <a:pt x="45" y="19"/>
                      </a:cubicBezTo>
                      <a:cubicBezTo>
                        <a:pt x="45" y="19"/>
                        <a:pt x="15" y="44"/>
                        <a:pt x="0" y="14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283C651-09B1-41D5-8D6D-2A4BAE517C9E}"/>
                </a:ext>
              </a:extLst>
            </p:cNvPr>
            <p:cNvSpPr/>
            <p:nvPr/>
          </p:nvSpPr>
          <p:spPr>
            <a:xfrm>
              <a:off x="5643672" y="2373676"/>
              <a:ext cx="4728641" cy="261107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0575DFD-1C2E-4F74-80A4-62000CF223C8}"/>
                </a:ext>
              </a:extLst>
            </p:cNvPr>
            <p:cNvGrpSpPr/>
            <p:nvPr/>
          </p:nvGrpSpPr>
          <p:grpSpPr>
            <a:xfrm>
              <a:off x="5988983" y="2686229"/>
              <a:ext cx="4038018" cy="1985973"/>
              <a:chOff x="6060326" y="2548577"/>
              <a:chExt cx="4038018" cy="1985973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130C0840-37B8-40F3-BB21-AAD79967F6D2}"/>
                  </a:ext>
                </a:extLst>
              </p:cNvPr>
              <p:cNvSpPr/>
              <p:nvPr/>
            </p:nvSpPr>
            <p:spPr>
              <a:xfrm>
                <a:off x="6060326" y="2548577"/>
                <a:ext cx="2169184" cy="553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3000" b="1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Infographic</a:t>
                </a:r>
                <a:endParaRPr lang="en-US" sz="30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endParaRPr>
              </a:p>
            </p:txBody>
          </p:sp>
          <p:sp>
            <p:nvSpPr>
              <p:cNvPr id="925" name="Rectangle 924">
                <a:extLst>
                  <a:ext uri="{FF2B5EF4-FFF2-40B4-BE49-F238E27FC236}">
                    <a16:creationId xmlns:a16="http://schemas.microsoft.com/office/drawing/2014/main" id="{3FF08B3B-EDE0-4EC2-BDFA-6AC1BF99D2E0}"/>
                  </a:ext>
                </a:extLst>
              </p:cNvPr>
              <p:cNvSpPr/>
              <p:nvPr/>
            </p:nvSpPr>
            <p:spPr>
              <a:xfrm>
                <a:off x="6060326" y="3159815"/>
                <a:ext cx="4038018" cy="13747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12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 is simply dummy text of the printing and typesetting industry. Lorem Ipsum has been the industry's standard dummy text ever since the 1500s, when an unknown printer took a galley of type and scrambled it to make a type specimen book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CBEC7042-E351-4655-8162-E0247719F6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10" name="Rectangle 209">
            <a:extLst>
              <a:ext uri="{FF2B5EF4-FFF2-40B4-BE49-F238E27FC236}">
                <a16:creationId xmlns:a16="http://schemas.microsoft.com/office/drawing/2014/main" id="{74CC06BD-0364-49D9-97EA-852E55060819}"/>
              </a:ext>
            </a:extLst>
          </p:cNvPr>
          <p:cNvSpPr/>
          <p:nvPr/>
        </p:nvSpPr>
        <p:spPr>
          <a:xfrm>
            <a:off x="7326773" y="2333871"/>
            <a:ext cx="4254031" cy="23497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38">
            <a:extLst>
              <a:ext uri="{FF2B5EF4-FFF2-40B4-BE49-F238E27FC236}">
                <a16:creationId xmlns:a16="http://schemas.microsoft.com/office/drawing/2014/main" id="{867D7E83-D738-4705-9F2B-DEB15F1D902F}"/>
              </a:ext>
            </a:extLst>
          </p:cNvPr>
          <p:cNvSpPr txBox="1">
            <a:spLocks/>
          </p:cNvSpPr>
          <p:nvPr/>
        </p:nvSpPr>
        <p:spPr>
          <a:xfrm>
            <a:off x="990600" y="459804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sz="4000" b="1" dirty="0"/>
              <a:t>Map Project Location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BCB3AE3-84F7-4AD1-82FC-460EB0DCCCF7}"/>
              </a:ext>
            </a:extLst>
          </p:cNvPr>
          <p:cNvGrpSpPr/>
          <p:nvPr/>
        </p:nvGrpSpPr>
        <p:grpSpPr>
          <a:xfrm>
            <a:off x="838200" y="2333871"/>
            <a:ext cx="6306146" cy="3699828"/>
            <a:chOff x="4476154" y="2333871"/>
            <a:chExt cx="6306146" cy="3699828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FE1A2B14-93C2-4666-B3F4-568FD587D089}"/>
                </a:ext>
              </a:extLst>
            </p:cNvPr>
            <p:cNvGrpSpPr/>
            <p:nvPr/>
          </p:nvGrpSpPr>
          <p:grpSpPr>
            <a:xfrm>
              <a:off x="4476154" y="2333871"/>
              <a:ext cx="6306146" cy="3699828"/>
              <a:chOff x="4070805" y="2031095"/>
              <a:chExt cx="2435226" cy="1428751"/>
            </a:xfrm>
            <a:solidFill>
              <a:schemeClr val="bg1">
                <a:lumMod val="65000"/>
              </a:schemeClr>
            </a:solidFill>
          </p:grpSpPr>
          <p:sp>
            <p:nvSpPr>
              <p:cNvPr id="41" name="Freeform 438">
                <a:extLst>
                  <a:ext uri="{FF2B5EF4-FFF2-40B4-BE49-F238E27FC236}">
                    <a16:creationId xmlns:a16="http://schemas.microsoft.com/office/drawing/2014/main" id="{958AD5BB-4609-4CC6-94A4-490645447B5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91568" y="2121583"/>
                <a:ext cx="1273175" cy="1125538"/>
              </a:xfrm>
              <a:custGeom>
                <a:avLst/>
                <a:gdLst>
                  <a:gd name="T0" fmla="*/ 242 w 352"/>
                  <a:gd name="T1" fmla="*/ 209 h 312"/>
                  <a:gd name="T2" fmla="*/ 261 w 352"/>
                  <a:gd name="T3" fmla="*/ 191 h 312"/>
                  <a:gd name="T4" fmla="*/ 279 w 352"/>
                  <a:gd name="T5" fmla="*/ 162 h 312"/>
                  <a:gd name="T6" fmla="*/ 281 w 352"/>
                  <a:gd name="T7" fmla="*/ 142 h 312"/>
                  <a:gd name="T8" fmla="*/ 301 w 352"/>
                  <a:gd name="T9" fmla="*/ 122 h 312"/>
                  <a:gd name="T10" fmla="*/ 301 w 352"/>
                  <a:gd name="T11" fmla="*/ 91 h 312"/>
                  <a:gd name="T12" fmla="*/ 293 w 352"/>
                  <a:gd name="T13" fmla="*/ 71 h 312"/>
                  <a:gd name="T14" fmla="*/ 323 w 352"/>
                  <a:gd name="T15" fmla="*/ 52 h 312"/>
                  <a:gd name="T16" fmla="*/ 336 w 352"/>
                  <a:gd name="T17" fmla="*/ 83 h 312"/>
                  <a:gd name="T18" fmla="*/ 339 w 352"/>
                  <a:gd name="T19" fmla="*/ 56 h 312"/>
                  <a:gd name="T20" fmla="*/ 342 w 352"/>
                  <a:gd name="T21" fmla="*/ 20 h 312"/>
                  <a:gd name="T22" fmla="*/ 323 w 352"/>
                  <a:gd name="T23" fmla="*/ 5 h 312"/>
                  <a:gd name="T24" fmla="*/ 273 w 352"/>
                  <a:gd name="T25" fmla="*/ 12 h 312"/>
                  <a:gd name="T26" fmla="*/ 246 w 352"/>
                  <a:gd name="T27" fmla="*/ 19 h 312"/>
                  <a:gd name="T28" fmla="*/ 217 w 352"/>
                  <a:gd name="T29" fmla="*/ 19 h 312"/>
                  <a:gd name="T30" fmla="*/ 200 w 352"/>
                  <a:gd name="T31" fmla="*/ 10 h 312"/>
                  <a:gd name="T32" fmla="*/ 170 w 352"/>
                  <a:gd name="T33" fmla="*/ 14 h 312"/>
                  <a:gd name="T34" fmla="*/ 166 w 352"/>
                  <a:gd name="T35" fmla="*/ 44 h 312"/>
                  <a:gd name="T36" fmla="*/ 150 w 352"/>
                  <a:gd name="T37" fmla="*/ 40 h 312"/>
                  <a:gd name="T38" fmla="*/ 148 w 352"/>
                  <a:gd name="T39" fmla="*/ 45 h 312"/>
                  <a:gd name="T40" fmla="*/ 132 w 352"/>
                  <a:gd name="T41" fmla="*/ 60 h 312"/>
                  <a:gd name="T42" fmla="*/ 104 w 352"/>
                  <a:gd name="T43" fmla="*/ 71 h 312"/>
                  <a:gd name="T44" fmla="*/ 103 w 352"/>
                  <a:gd name="T45" fmla="*/ 67 h 312"/>
                  <a:gd name="T46" fmla="*/ 71 w 352"/>
                  <a:gd name="T47" fmla="*/ 56 h 312"/>
                  <a:gd name="T48" fmla="*/ 60 w 352"/>
                  <a:gd name="T49" fmla="*/ 63 h 312"/>
                  <a:gd name="T50" fmla="*/ 47 w 352"/>
                  <a:gd name="T51" fmla="*/ 85 h 312"/>
                  <a:gd name="T52" fmla="*/ 65 w 352"/>
                  <a:gd name="T53" fmla="*/ 105 h 312"/>
                  <a:gd name="T54" fmla="*/ 73 w 352"/>
                  <a:gd name="T55" fmla="*/ 93 h 312"/>
                  <a:gd name="T56" fmla="*/ 69 w 352"/>
                  <a:gd name="T57" fmla="*/ 111 h 312"/>
                  <a:gd name="T58" fmla="*/ 50 w 352"/>
                  <a:gd name="T59" fmla="*/ 105 h 312"/>
                  <a:gd name="T60" fmla="*/ 23 w 352"/>
                  <a:gd name="T61" fmla="*/ 140 h 312"/>
                  <a:gd name="T62" fmla="*/ 54 w 352"/>
                  <a:gd name="T63" fmla="*/ 140 h 312"/>
                  <a:gd name="T64" fmla="*/ 59 w 352"/>
                  <a:gd name="T65" fmla="*/ 136 h 312"/>
                  <a:gd name="T66" fmla="*/ 83 w 352"/>
                  <a:gd name="T67" fmla="*/ 147 h 312"/>
                  <a:gd name="T68" fmla="*/ 97 w 352"/>
                  <a:gd name="T69" fmla="*/ 169 h 312"/>
                  <a:gd name="T70" fmla="*/ 39 w 352"/>
                  <a:gd name="T71" fmla="*/ 158 h 312"/>
                  <a:gd name="T72" fmla="*/ 2 w 352"/>
                  <a:gd name="T73" fmla="*/ 211 h 312"/>
                  <a:gd name="T74" fmla="*/ 54 w 352"/>
                  <a:gd name="T75" fmla="*/ 234 h 312"/>
                  <a:gd name="T76" fmla="*/ 77 w 352"/>
                  <a:gd name="T77" fmla="*/ 311 h 312"/>
                  <a:gd name="T78" fmla="*/ 119 w 352"/>
                  <a:gd name="T79" fmla="*/ 242 h 312"/>
                  <a:gd name="T80" fmla="*/ 105 w 352"/>
                  <a:gd name="T81" fmla="*/ 178 h 312"/>
                  <a:gd name="T82" fmla="*/ 154 w 352"/>
                  <a:gd name="T83" fmla="*/ 195 h 312"/>
                  <a:gd name="T84" fmla="*/ 146 w 352"/>
                  <a:gd name="T85" fmla="*/ 180 h 312"/>
                  <a:gd name="T86" fmla="*/ 189 w 352"/>
                  <a:gd name="T87" fmla="*/ 208 h 312"/>
                  <a:gd name="T88" fmla="*/ 228 w 352"/>
                  <a:gd name="T89" fmla="*/ 198 h 312"/>
                  <a:gd name="T90" fmla="*/ 336 w 352"/>
                  <a:gd name="T91" fmla="*/ 31 h 312"/>
                  <a:gd name="T92" fmla="*/ 259 w 352"/>
                  <a:gd name="T93" fmla="*/ 115 h 312"/>
                  <a:gd name="T94" fmla="*/ 61 w 352"/>
                  <a:gd name="T95" fmla="*/ 100 h 312"/>
                  <a:gd name="T96" fmla="*/ 79 w 352"/>
                  <a:gd name="T97" fmla="*/ 89 h 312"/>
                  <a:gd name="T98" fmla="*/ 85 w 352"/>
                  <a:gd name="T99" fmla="*/ 83 h 312"/>
                  <a:gd name="T100" fmla="*/ 93 w 352"/>
                  <a:gd name="T101" fmla="*/ 272 h 312"/>
                  <a:gd name="T102" fmla="*/ 99 w 352"/>
                  <a:gd name="T103" fmla="*/ 233 h 312"/>
                  <a:gd name="T104" fmla="*/ 104 w 352"/>
                  <a:gd name="T105" fmla="*/ 241 h 312"/>
                  <a:gd name="T106" fmla="*/ 96 w 352"/>
                  <a:gd name="T107" fmla="*/ 86 h 312"/>
                  <a:gd name="T108" fmla="*/ 91 w 352"/>
                  <a:gd name="T109" fmla="*/ 93 h 312"/>
                  <a:gd name="T110" fmla="*/ 98 w 352"/>
                  <a:gd name="T111" fmla="*/ 135 h 312"/>
                  <a:gd name="T112" fmla="*/ 138 w 352"/>
                  <a:gd name="T113" fmla="*/ 156 h 312"/>
                  <a:gd name="T114" fmla="*/ 139 w 352"/>
                  <a:gd name="T115" fmla="*/ 149 h 312"/>
                  <a:gd name="T116" fmla="*/ 168 w 352"/>
                  <a:gd name="T117" fmla="*/ 47 h 312"/>
                  <a:gd name="T118" fmla="*/ 185 w 352"/>
                  <a:gd name="T119" fmla="*/ 21 h 312"/>
                  <a:gd name="T120" fmla="*/ 196 w 352"/>
                  <a:gd name="T121" fmla="*/ 124 h 312"/>
                  <a:gd name="T122" fmla="*/ 222 w 352"/>
                  <a:gd name="T123" fmla="*/ 95 h 312"/>
                  <a:gd name="T124" fmla="*/ 231 w 352"/>
                  <a:gd name="T125" fmla="*/ 109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52" h="312">
                    <a:moveTo>
                      <a:pt x="234" y="201"/>
                    </a:moveTo>
                    <a:cubicBezTo>
                      <a:pt x="234" y="201"/>
                      <a:pt x="235" y="201"/>
                      <a:pt x="235" y="201"/>
                    </a:cubicBezTo>
                    <a:cubicBezTo>
                      <a:pt x="235" y="202"/>
                      <a:pt x="236" y="202"/>
                      <a:pt x="236" y="203"/>
                    </a:cubicBezTo>
                    <a:cubicBezTo>
                      <a:pt x="236" y="203"/>
                      <a:pt x="236" y="204"/>
                      <a:pt x="236" y="204"/>
                    </a:cubicBezTo>
                    <a:cubicBezTo>
                      <a:pt x="237" y="206"/>
                      <a:pt x="237" y="207"/>
                      <a:pt x="238" y="209"/>
                    </a:cubicBezTo>
                    <a:cubicBezTo>
                      <a:pt x="238" y="209"/>
                      <a:pt x="238" y="209"/>
                      <a:pt x="238" y="210"/>
                    </a:cubicBezTo>
                    <a:cubicBezTo>
                      <a:pt x="238" y="210"/>
                      <a:pt x="238" y="210"/>
                      <a:pt x="238" y="211"/>
                    </a:cubicBezTo>
                    <a:cubicBezTo>
                      <a:pt x="239" y="212"/>
                      <a:pt x="239" y="213"/>
                      <a:pt x="239" y="214"/>
                    </a:cubicBezTo>
                    <a:cubicBezTo>
                      <a:pt x="238" y="215"/>
                      <a:pt x="238" y="215"/>
                      <a:pt x="238" y="215"/>
                    </a:cubicBezTo>
                    <a:cubicBezTo>
                      <a:pt x="239" y="216"/>
                      <a:pt x="239" y="217"/>
                      <a:pt x="238" y="218"/>
                    </a:cubicBezTo>
                    <a:cubicBezTo>
                      <a:pt x="238" y="219"/>
                      <a:pt x="238" y="220"/>
                      <a:pt x="239" y="220"/>
                    </a:cubicBezTo>
                    <a:cubicBezTo>
                      <a:pt x="239" y="220"/>
                      <a:pt x="239" y="220"/>
                      <a:pt x="239" y="220"/>
                    </a:cubicBezTo>
                    <a:cubicBezTo>
                      <a:pt x="240" y="221"/>
                      <a:pt x="241" y="223"/>
                      <a:pt x="242" y="224"/>
                    </a:cubicBezTo>
                    <a:cubicBezTo>
                      <a:pt x="243" y="225"/>
                      <a:pt x="243" y="225"/>
                      <a:pt x="243" y="226"/>
                    </a:cubicBezTo>
                    <a:cubicBezTo>
                      <a:pt x="243" y="226"/>
                      <a:pt x="243" y="226"/>
                      <a:pt x="243" y="227"/>
                    </a:cubicBezTo>
                    <a:cubicBezTo>
                      <a:pt x="243" y="227"/>
                      <a:pt x="243" y="227"/>
                      <a:pt x="243" y="228"/>
                    </a:cubicBezTo>
                    <a:cubicBezTo>
                      <a:pt x="243" y="228"/>
                      <a:pt x="243" y="229"/>
                      <a:pt x="244" y="229"/>
                    </a:cubicBezTo>
                    <a:cubicBezTo>
                      <a:pt x="244" y="230"/>
                      <a:pt x="245" y="230"/>
                      <a:pt x="245" y="231"/>
                    </a:cubicBezTo>
                    <a:cubicBezTo>
                      <a:pt x="245" y="231"/>
                      <a:pt x="245" y="232"/>
                      <a:pt x="246" y="232"/>
                    </a:cubicBezTo>
                    <a:cubicBezTo>
                      <a:pt x="246" y="232"/>
                      <a:pt x="246" y="232"/>
                      <a:pt x="246" y="232"/>
                    </a:cubicBezTo>
                    <a:cubicBezTo>
                      <a:pt x="247" y="233"/>
                      <a:pt x="247" y="233"/>
                      <a:pt x="248" y="234"/>
                    </a:cubicBezTo>
                    <a:cubicBezTo>
                      <a:pt x="249" y="234"/>
                      <a:pt x="250" y="235"/>
                      <a:pt x="250" y="235"/>
                    </a:cubicBezTo>
                    <a:cubicBezTo>
                      <a:pt x="250" y="235"/>
                      <a:pt x="250" y="235"/>
                      <a:pt x="250" y="235"/>
                    </a:cubicBezTo>
                    <a:cubicBezTo>
                      <a:pt x="250" y="235"/>
                      <a:pt x="250" y="235"/>
                      <a:pt x="251" y="235"/>
                    </a:cubicBezTo>
                    <a:cubicBezTo>
                      <a:pt x="251" y="235"/>
                      <a:pt x="250" y="235"/>
                      <a:pt x="250" y="235"/>
                    </a:cubicBezTo>
                    <a:cubicBezTo>
                      <a:pt x="251" y="235"/>
                      <a:pt x="251" y="235"/>
                      <a:pt x="251" y="235"/>
                    </a:cubicBezTo>
                    <a:cubicBezTo>
                      <a:pt x="251" y="234"/>
                      <a:pt x="251" y="234"/>
                      <a:pt x="251" y="234"/>
                    </a:cubicBezTo>
                    <a:cubicBezTo>
                      <a:pt x="251" y="233"/>
                      <a:pt x="251" y="232"/>
                      <a:pt x="250" y="232"/>
                    </a:cubicBezTo>
                    <a:cubicBezTo>
                      <a:pt x="250" y="231"/>
                      <a:pt x="250" y="230"/>
                      <a:pt x="249" y="229"/>
                    </a:cubicBezTo>
                    <a:cubicBezTo>
                      <a:pt x="249" y="229"/>
                      <a:pt x="249" y="228"/>
                      <a:pt x="249" y="228"/>
                    </a:cubicBezTo>
                    <a:cubicBezTo>
                      <a:pt x="249" y="227"/>
                      <a:pt x="249" y="227"/>
                      <a:pt x="249" y="226"/>
                    </a:cubicBezTo>
                    <a:cubicBezTo>
                      <a:pt x="248" y="226"/>
                      <a:pt x="248" y="225"/>
                      <a:pt x="247" y="224"/>
                    </a:cubicBezTo>
                    <a:cubicBezTo>
                      <a:pt x="246" y="224"/>
                      <a:pt x="245" y="223"/>
                      <a:pt x="244" y="222"/>
                    </a:cubicBezTo>
                    <a:cubicBezTo>
                      <a:pt x="244" y="222"/>
                      <a:pt x="243" y="222"/>
                      <a:pt x="243" y="221"/>
                    </a:cubicBezTo>
                    <a:cubicBezTo>
                      <a:pt x="243" y="220"/>
                      <a:pt x="243" y="220"/>
                      <a:pt x="243" y="219"/>
                    </a:cubicBezTo>
                    <a:cubicBezTo>
                      <a:pt x="242" y="219"/>
                      <a:pt x="242" y="218"/>
                      <a:pt x="241" y="217"/>
                    </a:cubicBezTo>
                    <a:cubicBezTo>
                      <a:pt x="241" y="217"/>
                      <a:pt x="240" y="217"/>
                      <a:pt x="240" y="216"/>
                    </a:cubicBezTo>
                    <a:cubicBezTo>
                      <a:pt x="240" y="216"/>
                      <a:pt x="240" y="215"/>
                      <a:pt x="240" y="215"/>
                    </a:cubicBezTo>
                    <a:cubicBezTo>
                      <a:pt x="241" y="213"/>
                      <a:pt x="242" y="211"/>
                      <a:pt x="242" y="209"/>
                    </a:cubicBezTo>
                    <a:cubicBezTo>
                      <a:pt x="242" y="209"/>
                      <a:pt x="242" y="209"/>
                      <a:pt x="242" y="209"/>
                    </a:cubicBezTo>
                    <a:cubicBezTo>
                      <a:pt x="242" y="209"/>
                      <a:pt x="242" y="209"/>
                      <a:pt x="242" y="209"/>
                    </a:cubicBezTo>
                    <a:cubicBezTo>
                      <a:pt x="242" y="209"/>
                      <a:pt x="243" y="209"/>
                      <a:pt x="243" y="209"/>
                    </a:cubicBezTo>
                    <a:cubicBezTo>
                      <a:pt x="243" y="209"/>
                      <a:pt x="243" y="209"/>
                      <a:pt x="243" y="209"/>
                    </a:cubicBezTo>
                    <a:cubicBezTo>
                      <a:pt x="243" y="210"/>
                      <a:pt x="244" y="211"/>
                      <a:pt x="244" y="211"/>
                    </a:cubicBezTo>
                    <a:cubicBezTo>
                      <a:pt x="245" y="211"/>
                      <a:pt x="245" y="211"/>
                      <a:pt x="245" y="211"/>
                    </a:cubicBezTo>
                    <a:cubicBezTo>
                      <a:pt x="246" y="211"/>
                      <a:pt x="247" y="212"/>
                      <a:pt x="248" y="213"/>
                    </a:cubicBezTo>
                    <a:cubicBezTo>
                      <a:pt x="248" y="214"/>
                      <a:pt x="249" y="215"/>
                      <a:pt x="250" y="216"/>
                    </a:cubicBezTo>
                    <a:cubicBezTo>
                      <a:pt x="250" y="215"/>
                      <a:pt x="251" y="215"/>
                      <a:pt x="251" y="215"/>
                    </a:cubicBezTo>
                    <a:cubicBezTo>
                      <a:pt x="251" y="216"/>
                      <a:pt x="252" y="216"/>
                      <a:pt x="252" y="217"/>
                    </a:cubicBezTo>
                    <a:cubicBezTo>
                      <a:pt x="252" y="217"/>
                      <a:pt x="252" y="218"/>
                      <a:pt x="252" y="219"/>
                    </a:cubicBezTo>
                    <a:cubicBezTo>
                      <a:pt x="252" y="219"/>
                      <a:pt x="252" y="219"/>
                      <a:pt x="253" y="219"/>
                    </a:cubicBezTo>
                    <a:cubicBezTo>
                      <a:pt x="253" y="219"/>
                      <a:pt x="253" y="219"/>
                      <a:pt x="253" y="219"/>
                    </a:cubicBezTo>
                    <a:cubicBezTo>
                      <a:pt x="254" y="218"/>
                      <a:pt x="255" y="217"/>
                      <a:pt x="256" y="216"/>
                    </a:cubicBezTo>
                    <a:cubicBezTo>
                      <a:pt x="256" y="216"/>
                      <a:pt x="256" y="215"/>
                      <a:pt x="256" y="215"/>
                    </a:cubicBezTo>
                    <a:cubicBezTo>
                      <a:pt x="258" y="215"/>
                      <a:pt x="259" y="214"/>
                      <a:pt x="260" y="213"/>
                    </a:cubicBezTo>
                    <a:cubicBezTo>
                      <a:pt x="260" y="213"/>
                      <a:pt x="260" y="212"/>
                      <a:pt x="261" y="212"/>
                    </a:cubicBezTo>
                    <a:cubicBezTo>
                      <a:pt x="261" y="210"/>
                      <a:pt x="261" y="209"/>
                      <a:pt x="261" y="208"/>
                    </a:cubicBezTo>
                    <a:cubicBezTo>
                      <a:pt x="261" y="208"/>
                      <a:pt x="261" y="208"/>
                      <a:pt x="261" y="208"/>
                    </a:cubicBezTo>
                    <a:cubicBezTo>
                      <a:pt x="260" y="206"/>
                      <a:pt x="260" y="205"/>
                      <a:pt x="259" y="204"/>
                    </a:cubicBezTo>
                    <a:cubicBezTo>
                      <a:pt x="259" y="203"/>
                      <a:pt x="258" y="203"/>
                      <a:pt x="258" y="202"/>
                    </a:cubicBezTo>
                    <a:cubicBezTo>
                      <a:pt x="257" y="201"/>
                      <a:pt x="256" y="201"/>
                      <a:pt x="255" y="200"/>
                    </a:cubicBezTo>
                    <a:cubicBezTo>
                      <a:pt x="255" y="200"/>
                      <a:pt x="254" y="199"/>
                      <a:pt x="254" y="198"/>
                    </a:cubicBezTo>
                    <a:cubicBezTo>
                      <a:pt x="254" y="198"/>
                      <a:pt x="254" y="198"/>
                      <a:pt x="253" y="197"/>
                    </a:cubicBezTo>
                    <a:cubicBezTo>
                      <a:pt x="253" y="197"/>
                      <a:pt x="253" y="197"/>
                      <a:pt x="252" y="197"/>
                    </a:cubicBezTo>
                    <a:cubicBezTo>
                      <a:pt x="252" y="197"/>
                      <a:pt x="252" y="197"/>
                      <a:pt x="252" y="196"/>
                    </a:cubicBezTo>
                    <a:cubicBezTo>
                      <a:pt x="252" y="196"/>
                      <a:pt x="252" y="195"/>
                      <a:pt x="253" y="194"/>
                    </a:cubicBezTo>
                    <a:cubicBezTo>
                      <a:pt x="253" y="194"/>
                      <a:pt x="253" y="193"/>
                      <a:pt x="254" y="193"/>
                    </a:cubicBezTo>
                    <a:cubicBezTo>
                      <a:pt x="254" y="192"/>
                      <a:pt x="254" y="192"/>
                      <a:pt x="254" y="192"/>
                    </a:cubicBezTo>
                    <a:cubicBezTo>
                      <a:pt x="255" y="191"/>
                      <a:pt x="256" y="191"/>
                      <a:pt x="257" y="190"/>
                    </a:cubicBezTo>
                    <a:cubicBezTo>
                      <a:pt x="257" y="190"/>
                      <a:pt x="257" y="190"/>
                      <a:pt x="258" y="190"/>
                    </a:cubicBezTo>
                    <a:cubicBezTo>
                      <a:pt x="258" y="190"/>
                      <a:pt x="258" y="190"/>
                      <a:pt x="258" y="190"/>
                    </a:cubicBezTo>
                    <a:cubicBezTo>
                      <a:pt x="259" y="191"/>
                      <a:pt x="259" y="191"/>
                      <a:pt x="259" y="191"/>
                    </a:cubicBezTo>
                    <a:cubicBezTo>
                      <a:pt x="260" y="192"/>
                      <a:pt x="260" y="192"/>
                      <a:pt x="260" y="193"/>
                    </a:cubicBezTo>
                    <a:cubicBezTo>
                      <a:pt x="261" y="193"/>
                      <a:pt x="261" y="193"/>
                      <a:pt x="261" y="192"/>
                    </a:cubicBezTo>
                    <a:cubicBezTo>
                      <a:pt x="262" y="192"/>
                      <a:pt x="261" y="192"/>
                      <a:pt x="261" y="192"/>
                    </a:cubicBezTo>
                    <a:cubicBezTo>
                      <a:pt x="262" y="192"/>
                      <a:pt x="262" y="192"/>
                      <a:pt x="262" y="192"/>
                    </a:cubicBezTo>
                    <a:cubicBezTo>
                      <a:pt x="262" y="191"/>
                      <a:pt x="262" y="191"/>
                      <a:pt x="262" y="191"/>
                    </a:cubicBezTo>
                    <a:cubicBezTo>
                      <a:pt x="261" y="191"/>
                      <a:pt x="261" y="191"/>
                      <a:pt x="261" y="191"/>
                    </a:cubicBezTo>
                    <a:cubicBezTo>
                      <a:pt x="261" y="191"/>
                      <a:pt x="261" y="191"/>
                      <a:pt x="261" y="191"/>
                    </a:cubicBezTo>
                    <a:cubicBezTo>
                      <a:pt x="261" y="191"/>
                      <a:pt x="261" y="191"/>
                      <a:pt x="262" y="191"/>
                    </a:cubicBezTo>
                    <a:cubicBezTo>
                      <a:pt x="263" y="191"/>
                      <a:pt x="264" y="190"/>
                      <a:pt x="265" y="190"/>
                    </a:cubicBezTo>
                    <a:cubicBezTo>
                      <a:pt x="266" y="189"/>
                      <a:pt x="267" y="189"/>
                      <a:pt x="267" y="188"/>
                    </a:cubicBezTo>
                    <a:cubicBezTo>
                      <a:pt x="267" y="188"/>
                      <a:pt x="267" y="188"/>
                      <a:pt x="268" y="188"/>
                    </a:cubicBezTo>
                    <a:cubicBezTo>
                      <a:pt x="268" y="188"/>
                      <a:pt x="268" y="188"/>
                      <a:pt x="269" y="188"/>
                    </a:cubicBezTo>
                    <a:cubicBezTo>
                      <a:pt x="269" y="188"/>
                      <a:pt x="270" y="187"/>
                      <a:pt x="271" y="187"/>
                    </a:cubicBezTo>
                    <a:cubicBezTo>
                      <a:pt x="271" y="187"/>
                      <a:pt x="272" y="187"/>
                      <a:pt x="272" y="187"/>
                    </a:cubicBezTo>
                    <a:cubicBezTo>
                      <a:pt x="273" y="187"/>
                      <a:pt x="273" y="186"/>
                      <a:pt x="274" y="186"/>
                    </a:cubicBezTo>
                    <a:cubicBezTo>
                      <a:pt x="274" y="185"/>
                      <a:pt x="274" y="185"/>
                      <a:pt x="274" y="185"/>
                    </a:cubicBezTo>
                    <a:cubicBezTo>
                      <a:pt x="275" y="185"/>
                      <a:pt x="276" y="184"/>
                      <a:pt x="276" y="183"/>
                    </a:cubicBezTo>
                    <a:cubicBezTo>
                      <a:pt x="276" y="183"/>
                      <a:pt x="276" y="183"/>
                      <a:pt x="276" y="183"/>
                    </a:cubicBezTo>
                    <a:cubicBezTo>
                      <a:pt x="277" y="183"/>
                      <a:pt x="277" y="182"/>
                      <a:pt x="278" y="181"/>
                    </a:cubicBezTo>
                    <a:cubicBezTo>
                      <a:pt x="278" y="181"/>
                      <a:pt x="278" y="181"/>
                      <a:pt x="278" y="181"/>
                    </a:cubicBezTo>
                    <a:cubicBezTo>
                      <a:pt x="279" y="181"/>
                      <a:pt x="279" y="180"/>
                      <a:pt x="279" y="180"/>
                    </a:cubicBezTo>
                    <a:cubicBezTo>
                      <a:pt x="278" y="179"/>
                      <a:pt x="278" y="179"/>
                      <a:pt x="278" y="178"/>
                    </a:cubicBezTo>
                    <a:cubicBezTo>
                      <a:pt x="278" y="178"/>
                      <a:pt x="278" y="177"/>
                      <a:pt x="279" y="177"/>
                    </a:cubicBezTo>
                    <a:cubicBezTo>
                      <a:pt x="280" y="177"/>
                      <a:pt x="280" y="176"/>
                      <a:pt x="280" y="175"/>
                    </a:cubicBezTo>
                    <a:cubicBezTo>
                      <a:pt x="280" y="175"/>
                      <a:pt x="280" y="174"/>
                      <a:pt x="281" y="174"/>
                    </a:cubicBezTo>
                    <a:cubicBezTo>
                      <a:pt x="281" y="173"/>
                      <a:pt x="281" y="173"/>
                      <a:pt x="281" y="172"/>
                    </a:cubicBezTo>
                    <a:cubicBezTo>
                      <a:pt x="281" y="172"/>
                      <a:pt x="281" y="171"/>
                      <a:pt x="282" y="171"/>
                    </a:cubicBezTo>
                    <a:cubicBezTo>
                      <a:pt x="282" y="170"/>
                      <a:pt x="282" y="170"/>
                      <a:pt x="281" y="169"/>
                    </a:cubicBezTo>
                    <a:cubicBezTo>
                      <a:pt x="281" y="169"/>
                      <a:pt x="281" y="168"/>
                      <a:pt x="280" y="168"/>
                    </a:cubicBezTo>
                    <a:cubicBezTo>
                      <a:pt x="280" y="168"/>
                      <a:pt x="280" y="168"/>
                      <a:pt x="280" y="168"/>
                    </a:cubicBezTo>
                    <a:cubicBezTo>
                      <a:pt x="280" y="168"/>
                      <a:pt x="280" y="168"/>
                      <a:pt x="280" y="168"/>
                    </a:cubicBezTo>
                    <a:cubicBezTo>
                      <a:pt x="279" y="168"/>
                      <a:pt x="279" y="168"/>
                      <a:pt x="279" y="168"/>
                    </a:cubicBezTo>
                    <a:cubicBezTo>
                      <a:pt x="280" y="168"/>
                      <a:pt x="280" y="168"/>
                      <a:pt x="280" y="168"/>
                    </a:cubicBezTo>
                    <a:cubicBezTo>
                      <a:pt x="280" y="168"/>
                      <a:pt x="280" y="168"/>
                      <a:pt x="280" y="168"/>
                    </a:cubicBezTo>
                    <a:cubicBezTo>
                      <a:pt x="280" y="168"/>
                      <a:pt x="280" y="168"/>
                      <a:pt x="280" y="167"/>
                    </a:cubicBezTo>
                    <a:cubicBezTo>
                      <a:pt x="280" y="167"/>
                      <a:pt x="280" y="167"/>
                      <a:pt x="281" y="167"/>
                    </a:cubicBezTo>
                    <a:cubicBezTo>
                      <a:pt x="281" y="166"/>
                      <a:pt x="281" y="166"/>
                      <a:pt x="281" y="166"/>
                    </a:cubicBezTo>
                    <a:cubicBezTo>
                      <a:pt x="280" y="165"/>
                      <a:pt x="280" y="165"/>
                      <a:pt x="280" y="165"/>
                    </a:cubicBezTo>
                    <a:cubicBezTo>
                      <a:pt x="280" y="165"/>
                      <a:pt x="280" y="165"/>
                      <a:pt x="280" y="165"/>
                    </a:cubicBezTo>
                    <a:cubicBezTo>
                      <a:pt x="279" y="164"/>
                      <a:pt x="279" y="164"/>
                      <a:pt x="279" y="164"/>
                    </a:cubicBezTo>
                    <a:cubicBezTo>
                      <a:pt x="280" y="165"/>
                      <a:pt x="280" y="165"/>
                      <a:pt x="280" y="165"/>
                    </a:cubicBezTo>
                    <a:cubicBezTo>
                      <a:pt x="280" y="165"/>
                      <a:pt x="280" y="165"/>
                      <a:pt x="280" y="165"/>
                    </a:cubicBezTo>
                    <a:cubicBezTo>
                      <a:pt x="280" y="164"/>
                      <a:pt x="280" y="164"/>
                      <a:pt x="280" y="164"/>
                    </a:cubicBezTo>
                    <a:cubicBezTo>
                      <a:pt x="281" y="164"/>
                      <a:pt x="281" y="164"/>
                      <a:pt x="280" y="163"/>
                    </a:cubicBezTo>
                    <a:cubicBezTo>
                      <a:pt x="280" y="163"/>
                      <a:pt x="280" y="163"/>
                      <a:pt x="279" y="162"/>
                    </a:cubicBezTo>
                    <a:cubicBezTo>
                      <a:pt x="279" y="162"/>
                      <a:pt x="278" y="162"/>
                      <a:pt x="278" y="161"/>
                    </a:cubicBezTo>
                    <a:cubicBezTo>
                      <a:pt x="278" y="160"/>
                      <a:pt x="277" y="159"/>
                      <a:pt x="277" y="158"/>
                    </a:cubicBezTo>
                    <a:cubicBezTo>
                      <a:pt x="277" y="158"/>
                      <a:pt x="276" y="158"/>
                      <a:pt x="276" y="157"/>
                    </a:cubicBezTo>
                    <a:cubicBezTo>
                      <a:pt x="275" y="157"/>
                      <a:pt x="275" y="157"/>
                      <a:pt x="275" y="157"/>
                    </a:cubicBezTo>
                    <a:cubicBezTo>
                      <a:pt x="274" y="156"/>
                      <a:pt x="274" y="156"/>
                      <a:pt x="274" y="155"/>
                    </a:cubicBezTo>
                    <a:cubicBezTo>
                      <a:pt x="274" y="155"/>
                      <a:pt x="274" y="154"/>
                      <a:pt x="274" y="154"/>
                    </a:cubicBezTo>
                    <a:cubicBezTo>
                      <a:pt x="275" y="153"/>
                      <a:pt x="275" y="153"/>
                      <a:pt x="275" y="153"/>
                    </a:cubicBezTo>
                    <a:cubicBezTo>
                      <a:pt x="275" y="152"/>
                      <a:pt x="276" y="151"/>
                      <a:pt x="277" y="151"/>
                    </a:cubicBezTo>
                    <a:cubicBezTo>
                      <a:pt x="277" y="151"/>
                      <a:pt x="278" y="150"/>
                      <a:pt x="279" y="150"/>
                    </a:cubicBezTo>
                    <a:cubicBezTo>
                      <a:pt x="279" y="150"/>
                      <a:pt x="279" y="150"/>
                      <a:pt x="279" y="150"/>
                    </a:cubicBezTo>
                    <a:cubicBezTo>
                      <a:pt x="279" y="150"/>
                      <a:pt x="279" y="149"/>
                      <a:pt x="279" y="149"/>
                    </a:cubicBezTo>
                    <a:cubicBezTo>
                      <a:pt x="279" y="149"/>
                      <a:pt x="279" y="148"/>
                      <a:pt x="278" y="148"/>
                    </a:cubicBezTo>
                    <a:cubicBezTo>
                      <a:pt x="278" y="148"/>
                      <a:pt x="278" y="148"/>
                      <a:pt x="277" y="148"/>
                    </a:cubicBezTo>
                    <a:cubicBezTo>
                      <a:pt x="277" y="148"/>
                      <a:pt x="277" y="148"/>
                      <a:pt x="276" y="148"/>
                    </a:cubicBezTo>
                    <a:cubicBezTo>
                      <a:pt x="276" y="148"/>
                      <a:pt x="276" y="148"/>
                      <a:pt x="275" y="148"/>
                    </a:cubicBezTo>
                    <a:cubicBezTo>
                      <a:pt x="275" y="147"/>
                      <a:pt x="275" y="148"/>
                      <a:pt x="274" y="148"/>
                    </a:cubicBezTo>
                    <a:cubicBezTo>
                      <a:pt x="274" y="148"/>
                      <a:pt x="273" y="149"/>
                      <a:pt x="273" y="149"/>
                    </a:cubicBezTo>
                    <a:cubicBezTo>
                      <a:pt x="273" y="149"/>
                      <a:pt x="273" y="149"/>
                      <a:pt x="272" y="149"/>
                    </a:cubicBezTo>
                    <a:cubicBezTo>
                      <a:pt x="272" y="150"/>
                      <a:pt x="272" y="149"/>
                      <a:pt x="271" y="149"/>
                    </a:cubicBezTo>
                    <a:cubicBezTo>
                      <a:pt x="271" y="148"/>
                      <a:pt x="271" y="148"/>
                      <a:pt x="270" y="148"/>
                    </a:cubicBezTo>
                    <a:cubicBezTo>
                      <a:pt x="269" y="147"/>
                      <a:pt x="269" y="147"/>
                      <a:pt x="268" y="146"/>
                    </a:cubicBezTo>
                    <a:cubicBezTo>
                      <a:pt x="268" y="146"/>
                      <a:pt x="268" y="145"/>
                      <a:pt x="269" y="145"/>
                    </a:cubicBezTo>
                    <a:cubicBezTo>
                      <a:pt x="269" y="145"/>
                      <a:pt x="269" y="145"/>
                      <a:pt x="270" y="145"/>
                    </a:cubicBezTo>
                    <a:cubicBezTo>
                      <a:pt x="270" y="144"/>
                      <a:pt x="271" y="144"/>
                      <a:pt x="271" y="144"/>
                    </a:cubicBezTo>
                    <a:cubicBezTo>
                      <a:pt x="271" y="143"/>
                      <a:pt x="271" y="142"/>
                      <a:pt x="272" y="141"/>
                    </a:cubicBezTo>
                    <a:cubicBezTo>
                      <a:pt x="272" y="141"/>
                      <a:pt x="273" y="141"/>
                      <a:pt x="273" y="140"/>
                    </a:cubicBezTo>
                    <a:cubicBezTo>
                      <a:pt x="273" y="140"/>
                      <a:pt x="273" y="140"/>
                      <a:pt x="273" y="139"/>
                    </a:cubicBezTo>
                    <a:cubicBezTo>
                      <a:pt x="274" y="139"/>
                      <a:pt x="274" y="139"/>
                      <a:pt x="274" y="139"/>
                    </a:cubicBezTo>
                    <a:cubicBezTo>
                      <a:pt x="275" y="139"/>
                      <a:pt x="275" y="139"/>
                      <a:pt x="276" y="139"/>
                    </a:cubicBezTo>
                    <a:cubicBezTo>
                      <a:pt x="276" y="140"/>
                      <a:pt x="276" y="140"/>
                      <a:pt x="276" y="141"/>
                    </a:cubicBezTo>
                    <a:cubicBezTo>
                      <a:pt x="276" y="141"/>
                      <a:pt x="275" y="141"/>
                      <a:pt x="275" y="141"/>
                    </a:cubicBezTo>
                    <a:cubicBezTo>
                      <a:pt x="275" y="142"/>
                      <a:pt x="275" y="142"/>
                      <a:pt x="275" y="143"/>
                    </a:cubicBezTo>
                    <a:cubicBezTo>
                      <a:pt x="275" y="143"/>
                      <a:pt x="275" y="143"/>
                      <a:pt x="276" y="143"/>
                    </a:cubicBezTo>
                    <a:cubicBezTo>
                      <a:pt x="276" y="144"/>
                      <a:pt x="275" y="144"/>
                      <a:pt x="275" y="144"/>
                    </a:cubicBezTo>
                    <a:cubicBezTo>
                      <a:pt x="275" y="144"/>
                      <a:pt x="275" y="144"/>
                      <a:pt x="275" y="144"/>
                    </a:cubicBezTo>
                    <a:cubicBezTo>
                      <a:pt x="275" y="145"/>
                      <a:pt x="275" y="145"/>
                      <a:pt x="275" y="145"/>
                    </a:cubicBezTo>
                    <a:cubicBezTo>
                      <a:pt x="275" y="145"/>
                      <a:pt x="276" y="145"/>
                      <a:pt x="276" y="145"/>
                    </a:cubicBezTo>
                    <a:cubicBezTo>
                      <a:pt x="276" y="145"/>
                      <a:pt x="277" y="144"/>
                      <a:pt x="277" y="144"/>
                    </a:cubicBezTo>
                    <a:cubicBezTo>
                      <a:pt x="278" y="142"/>
                      <a:pt x="279" y="142"/>
                      <a:pt x="281" y="142"/>
                    </a:cubicBezTo>
                    <a:cubicBezTo>
                      <a:pt x="281" y="142"/>
                      <a:pt x="281" y="142"/>
                      <a:pt x="281" y="142"/>
                    </a:cubicBezTo>
                    <a:cubicBezTo>
                      <a:pt x="281" y="142"/>
                      <a:pt x="282" y="142"/>
                      <a:pt x="282" y="142"/>
                    </a:cubicBezTo>
                    <a:cubicBezTo>
                      <a:pt x="283" y="142"/>
                      <a:pt x="283" y="142"/>
                      <a:pt x="283" y="143"/>
                    </a:cubicBezTo>
                    <a:cubicBezTo>
                      <a:pt x="283" y="144"/>
                      <a:pt x="283" y="145"/>
                      <a:pt x="283" y="146"/>
                    </a:cubicBezTo>
                    <a:cubicBezTo>
                      <a:pt x="283" y="146"/>
                      <a:pt x="283" y="147"/>
                      <a:pt x="283" y="147"/>
                    </a:cubicBezTo>
                    <a:cubicBezTo>
                      <a:pt x="284" y="147"/>
                      <a:pt x="284" y="148"/>
                      <a:pt x="284" y="147"/>
                    </a:cubicBezTo>
                    <a:cubicBezTo>
                      <a:pt x="285" y="147"/>
                      <a:pt x="285" y="147"/>
                      <a:pt x="285" y="147"/>
                    </a:cubicBezTo>
                    <a:cubicBezTo>
                      <a:pt x="285" y="147"/>
                      <a:pt x="286" y="147"/>
                      <a:pt x="286" y="148"/>
                    </a:cubicBezTo>
                    <a:cubicBezTo>
                      <a:pt x="286" y="148"/>
                      <a:pt x="287" y="148"/>
                      <a:pt x="287" y="148"/>
                    </a:cubicBezTo>
                    <a:cubicBezTo>
                      <a:pt x="287" y="149"/>
                      <a:pt x="287" y="149"/>
                      <a:pt x="287" y="149"/>
                    </a:cubicBezTo>
                    <a:cubicBezTo>
                      <a:pt x="287" y="150"/>
                      <a:pt x="286" y="150"/>
                      <a:pt x="287" y="150"/>
                    </a:cubicBezTo>
                    <a:cubicBezTo>
                      <a:pt x="288" y="151"/>
                      <a:pt x="288" y="152"/>
                      <a:pt x="288" y="153"/>
                    </a:cubicBezTo>
                    <a:cubicBezTo>
                      <a:pt x="288" y="154"/>
                      <a:pt x="288" y="154"/>
                      <a:pt x="288" y="154"/>
                    </a:cubicBezTo>
                    <a:cubicBezTo>
                      <a:pt x="288" y="155"/>
                      <a:pt x="288" y="156"/>
                      <a:pt x="288" y="156"/>
                    </a:cubicBezTo>
                    <a:cubicBezTo>
                      <a:pt x="288" y="156"/>
                      <a:pt x="289" y="156"/>
                      <a:pt x="289" y="156"/>
                    </a:cubicBezTo>
                    <a:cubicBezTo>
                      <a:pt x="289" y="156"/>
                      <a:pt x="289" y="156"/>
                      <a:pt x="290" y="156"/>
                    </a:cubicBezTo>
                    <a:cubicBezTo>
                      <a:pt x="290" y="155"/>
                      <a:pt x="291" y="155"/>
                      <a:pt x="291" y="155"/>
                    </a:cubicBezTo>
                    <a:cubicBezTo>
                      <a:pt x="292" y="155"/>
                      <a:pt x="292" y="155"/>
                      <a:pt x="292" y="155"/>
                    </a:cubicBezTo>
                    <a:cubicBezTo>
                      <a:pt x="293" y="155"/>
                      <a:pt x="293" y="155"/>
                      <a:pt x="293" y="154"/>
                    </a:cubicBezTo>
                    <a:cubicBezTo>
                      <a:pt x="294" y="154"/>
                      <a:pt x="294" y="153"/>
                      <a:pt x="294" y="152"/>
                    </a:cubicBezTo>
                    <a:cubicBezTo>
                      <a:pt x="294" y="151"/>
                      <a:pt x="294" y="151"/>
                      <a:pt x="293" y="150"/>
                    </a:cubicBezTo>
                    <a:cubicBezTo>
                      <a:pt x="293" y="148"/>
                      <a:pt x="293" y="148"/>
                      <a:pt x="291" y="147"/>
                    </a:cubicBezTo>
                    <a:cubicBezTo>
                      <a:pt x="291" y="146"/>
                      <a:pt x="290" y="146"/>
                      <a:pt x="290" y="145"/>
                    </a:cubicBezTo>
                    <a:cubicBezTo>
                      <a:pt x="290" y="144"/>
                      <a:pt x="289" y="144"/>
                      <a:pt x="289" y="144"/>
                    </a:cubicBezTo>
                    <a:cubicBezTo>
                      <a:pt x="288" y="143"/>
                      <a:pt x="288" y="143"/>
                      <a:pt x="288" y="143"/>
                    </a:cubicBezTo>
                    <a:cubicBezTo>
                      <a:pt x="287" y="142"/>
                      <a:pt x="287" y="142"/>
                      <a:pt x="287" y="141"/>
                    </a:cubicBezTo>
                    <a:cubicBezTo>
                      <a:pt x="288" y="141"/>
                      <a:pt x="288" y="141"/>
                      <a:pt x="288" y="140"/>
                    </a:cubicBezTo>
                    <a:cubicBezTo>
                      <a:pt x="288" y="140"/>
                      <a:pt x="289" y="140"/>
                      <a:pt x="289" y="139"/>
                    </a:cubicBezTo>
                    <a:cubicBezTo>
                      <a:pt x="290" y="138"/>
                      <a:pt x="291" y="137"/>
                      <a:pt x="290" y="135"/>
                    </a:cubicBezTo>
                    <a:cubicBezTo>
                      <a:pt x="290" y="134"/>
                      <a:pt x="290" y="134"/>
                      <a:pt x="291" y="133"/>
                    </a:cubicBezTo>
                    <a:cubicBezTo>
                      <a:pt x="291" y="133"/>
                      <a:pt x="291" y="132"/>
                      <a:pt x="292" y="132"/>
                    </a:cubicBezTo>
                    <a:cubicBezTo>
                      <a:pt x="292" y="132"/>
                      <a:pt x="292" y="132"/>
                      <a:pt x="292" y="131"/>
                    </a:cubicBezTo>
                    <a:cubicBezTo>
                      <a:pt x="293" y="131"/>
                      <a:pt x="293" y="130"/>
                      <a:pt x="293" y="130"/>
                    </a:cubicBezTo>
                    <a:cubicBezTo>
                      <a:pt x="294" y="130"/>
                      <a:pt x="294" y="131"/>
                      <a:pt x="295" y="131"/>
                    </a:cubicBezTo>
                    <a:cubicBezTo>
                      <a:pt x="295" y="131"/>
                      <a:pt x="296" y="131"/>
                      <a:pt x="296" y="131"/>
                    </a:cubicBezTo>
                    <a:cubicBezTo>
                      <a:pt x="297" y="131"/>
                      <a:pt x="297" y="130"/>
                      <a:pt x="298" y="130"/>
                    </a:cubicBezTo>
                    <a:cubicBezTo>
                      <a:pt x="298" y="129"/>
                      <a:pt x="299" y="128"/>
                      <a:pt x="299" y="127"/>
                    </a:cubicBezTo>
                    <a:cubicBezTo>
                      <a:pt x="300" y="126"/>
                      <a:pt x="301" y="124"/>
                      <a:pt x="301" y="123"/>
                    </a:cubicBezTo>
                    <a:cubicBezTo>
                      <a:pt x="301" y="123"/>
                      <a:pt x="301" y="122"/>
                      <a:pt x="301" y="122"/>
                    </a:cubicBezTo>
                    <a:cubicBezTo>
                      <a:pt x="302" y="121"/>
                      <a:pt x="302" y="119"/>
                      <a:pt x="302" y="117"/>
                    </a:cubicBezTo>
                    <a:cubicBezTo>
                      <a:pt x="303" y="116"/>
                      <a:pt x="303" y="115"/>
                      <a:pt x="303" y="114"/>
                    </a:cubicBezTo>
                    <a:cubicBezTo>
                      <a:pt x="303" y="113"/>
                      <a:pt x="303" y="113"/>
                      <a:pt x="303" y="113"/>
                    </a:cubicBezTo>
                    <a:cubicBezTo>
                      <a:pt x="304" y="112"/>
                      <a:pt x="304" y="111"/>
                      <a:pt x="304" y="110"/>
                    </a:cubicBezTo>
                    <a:cubicBezTo>
                      <a:pt x="303" y="109"/>
                      <a:pt x="303" y="107"/>
                      <a:pt x="302" y="105"/>
                    </a:cubicBezTo>
                    <a:cubicBezTo>
                      <a:pt x="302" y="105"/>
                      <a:pt x="302" y="104"/>
                      <a:pt x="302" y="104"/>
                    </a:cubicBezTo>
                    <a:cubicBezTo>
                      <a:pt x="302" y="102"/>
                      <a:pt x="301" y="101"/>
                      <a:pt x="301" y="99"/>
                    </a:cubicBezTo>
                    <a:cubicBezTo>
                      <a:pt x="301" y="99"/>
                      <a:pt x="302" y="99"/>
                      <a:pt x="302" y="99"/>
                    </a:cubicBezTo>
                    <a:cubicBezTo>
                      <a:pt x="302" y="99"/>
                      <a:pt x="302" y="99"/>
                      <a:pt x="302" y="99"/>
                    </a:cubicBezTo>
                    <a:cubicBezTo>
                      <a:pt x="302" y="100"/>
                      <a:pt x="303" y="101"/>
                      <a:pt x="304" y="101"/>
                    </a:cubicBezTo>
                    <a:cubicBezTo>
                      <a:pt x="304" y="102"/>
                      <a:pt x="304" y="103"/>
                      <a:pt x="305" y="104"/>
                    </a:cubicBezTo>
                    <a:cubicBezTo>
                      <a:pt x="305" y="104"/>
                      <a:pt x="305" y="104"/>
                      <a:pt x="305" y="105"/>
                    </a:cubicBezTo>
                    <a:cubicBezTo>
                      <a:pt x="306" y="106"/>
                      <a:pt x="306" y="107"/>
                      <a:pt x="306" y="108"/>
                    </a:cubicBezTo>
                    <a:cubicBezTo>
                      <a:pt x="306" y="108"/>
                      <a:pt x="306" y="108"/>
                      <a:pt x="306" y="108"/>
                    </a:cubicBezTo>
                    <a:cubicBezTo>
                      <a:pt x="306" y="109"/>
                      <a:pt x="306" y="110"/>
                      <a:pt x="307" y="111"/>
                    </a:cubicBezTo>
                    <a:cubicBezTo>
                      <a:pt x="308" y="112"/>
                      <a:pt x="308" y="112"/>
                      <a:pt x="308" y="113"/>
                    </a:cubicBezTo>
                    <a:cubicBezTo>
                      <a:pt x="308" y="114"/>
                      <a:pt x="308" y="115"/>
                      <a:pt x="308" y="115"/>
                    </a:cubicBezTo>
                    <a:cubicBezTo>
                      <a:pt x="309" y="116"/>
                      <a:pt x="309" y="116"/>
                      <a:pt x="309" y="117"/>
                    </a:cubicBezTo>
                    <a:cubicBezTo>
                      <a:pt x="309" y="117"/>
                      <a:pt x="309" y="118"/>
                      <a:pt x="309" y="118"/>
                    </a:cubicBezTo>
                    <a:cubicBezTo>
                      <a:pt x="309" y="118"/>
                      <a:pt x="309" y="119"/>
                      <a:pt x="310" y="119"/>
                    </a:cubicBezTo>
                    <a:cubicBezTo>
                      <a:pt x="310" y="119"/>
                      <a:pt x="310" y="119"/>
                      <a:pt x="310" y="119"/>
                    </a:cubicBezTo>
                    <a:cubicBezTo>
                      <a:pt x="310" y="119"/>
                      <a:pt x="310" y="118"/>
                      <a:pt x="310" y="118"/>
                    </a:cubicBezTo>
                    <a:cubicBezTo>
                      <a:pt x="310" y="117"/>
                      <a:pt x="311" y="117"/>
                      <a:pt x="311" y="117"/>
                    </a:cubicBezTo>
                    <a:cubicBezTo>
                      <a:pt x="312" y="117"/>
                      <a:pt x="312" y="118"/>
                      <a:pt x="312" y="118"/>
                    </a:cubicBezTo>
                    <a:cubicBezTo>
                      <a:pt x="312" y="118"/>
                      <a:pt x="313" y="118"/>
                      <a:pt x="313" y="118"/>
                    </a:cubicBezTo>
                    <a:cubicBezTo>
                      <a:pt x="313" y="118"/>
                      <a:pt x="313" y="118"/>
                      <a:pt x="313" y="118"/>
                    </a:cubicBezTo>
                    <a:cubicBezTo>
                      <a:pt x="313" y="117"/>
                      <a:pt x="313" y="116"/>
                      <a:pt x="312" y="116"/>
                    </a:cubicBezTo>
                    <a:cubicBezTo>
                      <a:pt x="311" y="116"/>
                      <a:pt x="311" y="114"/>
                      <a:pt x="310" y="114"/>
                    </a:cubicBezTo>
                    <a:cubicBezTo>
                      <a:pt x="310" y="113"/>
                      <a:pt x="309" y="113"/>
                      <a:pt x="309" y="112"/>
                    </a:cubicBezTo>
                    <a:cubicBezTo>
                      <a:pt x="309" y="111"/>
                      <a:pt x="309" y="110"/>
                      <a:pt x="309" y="110"/>
                    </a:cubicBezTo>
                    <a:cubicBezTo>
                      <a:pt x="309" y="109"/>
                      <a:pt x="309" y="109"/>
                      <a:pt x="309" y="109"/>
                    </a:cubicBezTo>
                    <a:cubicBezTo>
                      <a:pt x="309" y="109"/>
                      <a:pt x="309" y="108"/>
                      <a:pt x="309" y="108"/>
                    </a:cubicBezTo>
                    <a:cubicBezTo>
                      <a:pt x="310" y="108"/>
                      <a:pt x="310" y="108"/>
                      <a:pt x="310" y="108"/>
                    </a:cubicBezTo>
                    <a:cubicBezTo>
                      <a:pt x="311" y="108"/>
                      <a:pt x="310" y="107"/>
                      <a:pt x="310" y="107"/>
                    </a:cubicBezTo>
                    <a:cubicBezTo>
                      <a:pt x="309" y="104"/>
                      <a:pt x="307" y="102"/>
                      <a:pt x="305" y="99"/>
                    </a:cubicBezTo>
                    <a:cubicBezTo>
                      <a:pt x="305" y="99"/>
                      <a:pt x="304" y="98"/>
                      <a:pt x="304" y="97"/>
                    </a:cubicBezTo>
                    <a:cubicBezTo>
                      <a:pt x="304" y="96"/>
                      <a:pt x="304" y="96"/>
                      <a:pt x="304" y="96"/>
                    </a:cubicBezTo>
                    <a:cubicBezTo>
                      <a:pt x="304" y="94"/>
                      <a:pt x="303" y="93"/>
                      <a:pt x="302" y="92"/>
                    </a:cubicBezTo>
                    <a:cubicBezTo>
                      <a:pt x="302" y="92"/>
                      <a:pt x="302" y="91"/>
                      <a:pt x="301" y="91"/>
                    </a:cubicBezTo>
                    <a:cubicBezTo>
                      <a:pt x="301" y="91"/>
                      <a:pt x="301" y="90"/>
                      <a:pt x="300" y="90"/>
                    </a:cubicBezTo>
                    <a:cubicBezTo>
                      <a:pt x="300" y="90"/>
                      <a:pt x="300" y="90"/>
                      <a:pt x="300" y="90"/>
                    </a:cubicBezTo>
                    <a:cubicBezTo>
                      <a:pt x="300" y="91"/>
                      <a:pt x="300" y="91"/>
                      <a:pt x="300" y="91"/>
                    </a:cubicBezTo>
                    <a:cubicBezTo>
                      <a:pt x="300" y="91"/>
                      <a:pt x="300" y="91"/>
                      <a:pt x="300" y="91"/>
                    </a:cubicBezTo>
                    <a:cubicBezTo>
                      <a:pt x="301" y="92"/>
                      <a:pt x="301" y="92"/>
                      <a:pt x="300" y="93"/>
                    </a:cubicBezTo>
                    <a:cubicBezTo>
                      <a:pt x="300" y="94"/>
                      <a:pt x="300" y="94"/>
                      <a:pt x="300" y="94"/>
                    </a:cubicBezTo>
                    <a:cubicBezTo>
                      <a:pt x="300" y="94"/>
                      <a:pt x="300" y="95"/>
                      <a:pt x="300" y="95"/>
                    </a:cubicBezTo>
                    <a:cubicBezTo>
                      <a:pt x="301" y="96"/>
                      <a:pt x="301" y="96"/>
                      <a:pt x="301" y="97"/>
                    </a:cubicBezTo>
                    <a:cubicBezTo>
                      <a:pt x="301" y="97"/>
                      <a:pt x="301" y="98"/>
                      <a:pt x="301" y="98"/>
                    </a:cubicBezTo>
                    <a:cubicBezTo>
                      <a:pt x="301" y="98"/>
                      <a:pt x="301" y="98"/>
                      <a:pt x="301" y="97"/>
                    </a:cubicBezTo>
                    <a:cubicBezTo>
                      <a:pt x="300" y="97"/>
                      <a:pt x="300" y="96"/>
                      <a:pt x="300" y="96"/>
                    </a:cubicBezTo>
                    <a:cubicBezTo>
                      <a:pt x="300" y="96"/>
                      <a:pt x="300" y="96"/>
                      <a:pt x="300" y="95"/>
                    </a:cubicBezTo>
                    <a:cubicBezTo>
                      <a:pt x="300" y="94"/>
                      <a:pt x="299" y="94"/>
                      <a:pt x="299" y="94"/>
                    </a:cubicBezTo>
                    <a:cubicBezTo>
                      <a:pt x="298" y="93"/>
                      <a:pt x="297" y="92"/>
                      <a:pt x="296" y="92"/>
                    </a:cubicBezTo>
                    <a:cubicBezTo>
                      <a:pt x="296" y="92"/>
                      <a:pt x="295" y="91"/>
                      <a:pt x="295" y="91"/>
                    </a:cubicBezTo>
                    <a:cubicBezTo>
                      <a:pt x="295" y="91"/>
                      <a:pt x="294" y="92"/>
                      <a:pt x="294" y="92"/>
                    </a:cubicBezTo>
                    <a:cubicBezTo>
                      <a:pt x="293" y="92"/>
                      <a:pt x="293" y="92"/>
                      <a:pt x="293" y="92"/>
                    </a:cubicBezTo>
                    <a:cubicBezTo>
                      <a:pt x="293" y="93"/>
                      <a:pt x="293" y="93"/>
                      <a:pt x="292" y="94"/>
                    </a:cubicBezTo>
                    <a:cubicBezTo>
                      <a:pt x="292" y="94"/>
                      <a:pt x="292" y="94"/>
                      <a:pt x="292" y="94"/>
                    </a:cubicBezTo>
                    <a:cubicBezTo>
                      <a:pt x="292" y="93"/>
                      <a:pt x="291" y="92"/>
                      <a:pt x="291" y="92"/>
                    </a:cubicBezTo>
                    <a:cubicBezTo>
                      <a:pt x="291" y="92"/>
                      <a:pt x="291" y="92"/>
                      <a:pt x="291" y="92"/>
                    </a:cubicBezTo>
                    <a:cubicBezTo>
                      <a:pt x="291" y="92"/>
                      <a:pt x="290" y="92"/>
                      <a:pt x="290" y="92"/>
                    </a:cubicBezTo>
                    <a:cubicBezTo>
                      <a:pt x="290" y="92"/>
                      <a:pt x="290" y="92"/>
                      <a:pt x="290" y="93"/>
                    </a:cubicBezTo>
                    <a:cubicBezTo>
                      <a:pt x="290" y="93"/>
                      <a:pt x="290" y="93"/>
                      <a:pt x="290" y="93"/>
                    </a:cubicBezTo>
                    <a:cubicBezTo>
                      <a:pt x="290" y="93"/>
                      <a:pt x="290" y="93"/>
                      <a:pt x="290" y="93"/>
                    </a:cubicBezTo>
                    <a:cubicBezTo>
                      <a:pt x="289" y="92"/>
                      <a:pt x="289" y="92"/>
                      <a:pt x="289" y="91"/>
                    </a:cubicBezTo>
                    <a:cubicBezTo>
                      <a:pt x="289" y="91"/>
                      <a:pt x="288" y="91"/>
                      <a:pt x="288" y="91"/>
                    </a:cubicBezTo>
                    <a:cubicBezTo>
                      <a:pt x="288" y="91"/>
                      <a:pt x="287" y="91"/>
                      <a:pt x="287" y="91"/>
                    </a:cubicBezTo>
                    <a:cubicBezTo>
                      <a:pt x="287" y="91"/>
                      <a:pt x="287" y="91"/>
                      <a:pt x="286" y="91"/>
                    </a:cubicBezTo>
                    <a:cubicBezTo>
                      <a:pt x="286" y="91"/>
                      <a:pt x="286" y="90"/>
                      <a:pt x="286" y="90"/>
                    </a:cubicBezTo>
                    <a:cubicBezTo>
                      <a:pt x="286" y="90"/>
                      <a:pt x="286" y="90"/>
                      <a:pt x="286" y="89"/>
                    </a:cubicBezTo>
                    <a:cubicBezTo>
                      <a:pt x="286" y="89"/>
                      <a:pt x="287" y="88"/>
                      <a:pt x="287" y="87"/>
                    </a:cubicBezTo>
                    <a:cubicBezTo>
                      <a:pt x="288" y="86"/>
                      <a:pt x="288" y="86"/>
                      <a:pt x="288" y="85"/>
                    </a:cubicBezTo>
                    <a:cubicBezTo>
                      <a:pt x="288" y="83"/>
                      <a:pt x="289" y="81"/>
                      <a:pt x="290" y="80"/>
                    </a:cubicBezTo>
                    <a:cubicBezTo>
                      <a:pt x="290" y="79"/>
                      <a:pt x="290" y="78"/>
                      <a:pt x="290" y="77"/>
                    </a:cubicBezTo>
                    <a:cubicBezTo>
                      <a:pt x="290" y="76"/>
                      <a:pt x="290" y="76"/>
                      <a:pt x="291" y="75"/>
                    </a:cubicBezTo>
                    <a:cubicBezTo>
                      <a:pt x="291" y="74"/>
                      <a:pt x="291" y="74"/>
                      <a:pt x="291" y="73"/>
                    </a:cubicBezTo>
                    <a:cubicBezTo>
                      <a:pt x="291" y="73"/>
                      <a:pt x="291" y="72"/>
                      <a:pt x="291" y="72"/>
                    </a:cubicBezTo>
                    <a:cubicBezTo>
                      <a:pt x="291" y="71"/>
                      <a:pt x="292" y="71"/>
                      <a:pt x="293" y="71"/>
                    </a:cubicBezTo>
                    <a:cubicBezTo>
                      <a:pt x="294" y="71"/>
                      <a:pt x="295" y="70"/>
                      <a:pt x="296" y="70"/>
                    </a:cubicBezTo>
                    <a:cubicBezTo>
                      <a:pt x="296" y="70"/>
                      <a:pt x="296" y="70"/>
                      <a:pt x="297" y="70"/>
                    </a:cubicBezTo>
                    <a:cubicBezTo>
                      <a:pt x="297" y="70"/>
                      <a:pt x="298" y="70"/>
                      <a:pt x="298" y="70"/>
                    </a:cubicBezTo>
                    <a:cubicBezTo>
                      <a:pt x="298" y="69"/>
                      <a:pt x="299" y="69"/>
                      <a:pt x="299" y="69"/>
                    </a:cubicBezTo>
                    <a:cubicBezTo>
                      <a:pt x="300" y="69"/>
                      <a:pt x="301" y="69"/>
                      <a:pt x="302" y="68"/>
                    </a:cubicBezTo>
                    <a:cubicBezTo>
                      <a:pt x="302" y="68"/>
                      <a:pt x="302" y="68"/>
                      <a:pt x="302" y="68"/>
                    </a:cubicBezTo>
                    <a:cubicBezTo>
                      <a:pt x="302" y="68"/>
                      <a:pt x="303" y="67"/>
                      <a:pt x="303" y="67"/>
                    </a:cubicBezTo>
                    <a:cubicBezTo>
                      <a:pt x="303" y="67"/>
                      <a:pt x="303" y="66"/>
                      <a:pt x="304" y="66"/>
                    </a:cubicBezTo>
                    <a:cubicBezTo>
                      <a:pt x="305" y="66"/>
                      <a:pt x="306" y="67"/>
                      <a:pt x="307" y="67"/>
                    </a:cubicBezTo>
                    <a:cubicBezTo>
                      <a:pt x="307" y="67"/>
                      <a:pt x="307" y="67"/>
                      <a:pt x="308" y="67"/>
                    </a:cubicBezTo>
                    <a:cubicBezTo>
                      <a:pt x="308" y="67"/>
                      <a:pt x="308" y="67"/>
                      <a:pt x="308" y="67"/>
                    </a:cubicBezTo>
                    <a:cubicBezTo>
                      <a:pt x="308" y="68"/>
                      <a:pt x="308" y="68"/>
                      <a:pt x="308" y="68"/>
                    </a:cubicBezTo>
                    <a:cubicBezTo>
                      <a:pt x="307" y="68"/>
                      <a:pt x="307" y="68"/>
                      <a:pt x="308" y="69"/>
                    </a:cubicBezTo>
                    <a:cubicBezTo>
                      <a:pt x="308" y="69"/>
                      <a:pt x="308" y="69"/>
                      <a:pt x="309" y="69"/>
                    </a:cubicBezTo>
                    <a:cubicBezTo>
                      <a:pt x="309" y="68"/>
                      <a:pt x="310" y="68"/>
                      <a:pt x="311" y="67"/>
                    </a:cubicBezTo>
                    <a:cubicBezTo>
                      <a:pt x="311" y="67"/>
                      <a:pt x="312" y="67"/>
                      <a:pt x="312" y="67"/>
                    </a:cubicBezTo>
                    <a:cubicBezTo>
                      <a:pt x="312" y="67"/>
                      <a:pt x="313" y="67"/>
                      <a:pt x="313" y="67"/>
                    </a:cubicBezTo>
                    <a:cubicBezTo>
                      <a:pt x="313" y="66"/>
                      <a:pt x="314" y="66"/>
                      <a:pt x="314" y="66"/>
                    </a:cubicBezTo>
                    <a:cubicBezTo>
                      <a:pt x="313" y="65"/>
                      <a:pt x="313" y="65"/>
                      <a:pt x="312" y="65"/>
                    </a:cubicBezTo>
                    <a:cubicBezTo>
                      <a:pt x="312" y="65"/>
                      <a:pt x="312" y="65"/>
                      <a:pt x="312" y="65"/>
                    </a:cubicBezTo>
                    <a:cubicBezTo>
                      <a:pt x="312" y="65"/>
                      <a:pt x="312" y="65"/>
                      <a:pt x="312" y="64"/>
                    </a:cubicBezTo>
                    <a:cubicBezTo>
                      <a:pt x="311" y="64"/>
                      <a:pt x="311" y="63"/>
                      <a:pt x="312" y="62"/>
                    </a:cubicBezTo>
                    <a:cubicBezTo>
                      <a:pt x="312" y="62"/>
                      <a:pt x="312" y="61"/>
                      <a:pt x="312" y="61"/>
                    </a:cubicBezTo>
                    <a:cubicBezTo>
                      <a:pt x="312" y="61"/>
                      <a:pt x="312" y="60"/>
                      <a:pt x="312" y="59"/>
                    </a:cubicBezTo>
                    <a:cubicBezTo>
                      <a:pt x="312" y="58"/>
                      <a:pt x="312" y="57"/>
                      <a:pt x="312" y="56"/>
                    </a:cubicBezTo>
                    <a:cubicBezTo>
                      <a:pt x="312" y="55"/>
                      <a:pt x="312" y="55"/>
                      <a:pt x="313" y="55"/>
                    </a:cubicBezTo>
                    <a:cubicBezTo>
                      <a:pt x="314" y="54"/>
                      <a:pt x="314" y="54"/>
                      <a:pt x="315" y="54"/>
                    </a:cubicBezTo>
                    <a:cubicBezTo>
                      <a:pt x="315" y="54"/>
                      <a:pt x="316" y="54"/>
                      <a:pt x="316" y="54"/>
                    </a:cubicBezTo>
                    <a:cubicBezTo>
                      <a:pt x="317" y="54"/>
                      <a:pt x="317" y="54"/>
                      <a:pt x="317" y="53"/>
                    </a:cubicBezTo>
                    <a:cubicBezTo>
                      <a:pt x="317" y="53"/>
                      <a:pt x="318" y="53"/>
                      <a:pt x="318" y="54"/>
                    </a:cubicBezTo>
                    <a:cubicBezTo>
                      <a:pt x="318" y="54"/>
                      <a:pt x="318" y="55"/>
                      <a:pt x="318" y="55"/>
                    </a:cubicBezTo>
                    <a:cubicBezTo>
                      <a:pt x="318" y="56"/>
                      <a:pt x="318" y="56"/>
                      <a:pt x="319" y="57"/>
                    </a:cubicBezTo>
                    <a:cubicBezTo>
                      <a:pt x="319" y="57"/>
                      <a:pt x="320" y="57"/>
                      <a:pt x="320" y="57"/>
                    </a:cubicBezTo>
                    <a:cubicBezTo>
                      <a:pt x="320" y="57"/>
                      <a:pt x="321" y="57"/>
                      <a:pt x="321" y="57"/>
                    </a:cubicBezTo>
                    <a:cubicBezTo>
                      <a:pt x="321" y="57"/>
                      <a:pt x="321" y="57"/>
                      <a:pt x="321" y="57"/>
                    </a:cubicBezTo>
                    <a:cubicBezTo>
                      <a:pt x="321" y="56"/>
                      <a:pt x="321" y="55"/>
                      <a:pt x="321" y="54"/>
                    </a:cubicBezTo>
                    <a:cubicBezTo>
                      <a:pt x="322" y="53"/>
                      <a:pt x="322" y="53"/>
                      <a:pt x="323" y="52"/>
                    </a:cubicBezTo>
                    <a:cubicBezTo>
                      <a:pt x="323" y="52"/>
                      <a:pt x="323" y="52"/>
                      <a:pt x="323" y="52"/>
                    </a:cubicBezTo>
                    <a:cubicBezTo>
                      <a:pt x="323" y="52"/>
                      <a:pt x="323" y="52"/>
                      <a:pt x="323" y="52"/>
                    </a:cubicBezTo>
                    <a:cubicBezTo>
                      <a:pt x="322" y="51"/>
                      <a:pt x="321" y="49"/>
                      <a:pt x="321" y="48"/>
                    </a:cubicBezTo>
                    <a:cubicBezTo>
                      <a:pt x="321" y="48"/>
                      <a:pt x="321" y="48"/>
                      <a:pt x="321" y="48"/>
                    </a:cubicBezTo>
                    <a:cubicBezTo>
                      <a:pt x="321" y="47"/>
                      <a:pt x="322" y="47"/>
                      <a:pt x="323" y="47"/>
                    </a:cubicBezTo>
                    <a:cubicBezTo>
                      <a:pt x="323" y="47"/>
                      <a:pt x="323" y="48"/>
                      <a:pt x="323" y="48"/>
                    </a:cubicBezTo>
                    <a:cubicBezTo>
                      <a:pt x="323" y="49"/>
                      <a:pt x="323" y="49"/>
                      <a:pt x="323" y="50"/>
                    </a:cubicBezTo>
                    <a:cubicBezTo>
                      <a:pt x="324" y="51"/>
                      <a:pt x="324" y="52"/>
                      <a:pt x="324" y="53"/>
                    </a:cubicBezTo>
                    <a:cubicBezTo>
                      <a:pt x="324" y="53"/>
                      <a:pt x="324" y="53"/>
                      <a:pt x="324" y="53"/>
                    </a:cubicBezTo>
                    <a:cubicBezTo>
                      <a:pt x="325" y="54"/>
                      <a:pt x="325" y="55"/>
                      <a:pt x="325" y="56"/>
                    </a:cubicBezTo>
                    <a:cubicBezTo>
                      <a:pt x="325" y="56"/>
                      <a:pt x="324" y="57"/>
                      <a:pt x="324" y="57"/>
                    </a:cubicBezTo>
                    <a:cubicBezTo>
                      <a:pt x="324" y="57"/>
                      <a:pt x="324" y="57"/>
                      <a:pt x="324" y="57"/>
                    </a:cubicBezTo>
                    <a:cubicBezTo>
                      <a:pt x="324" y="58"/>
                      <a:pt x="323" y="58"/>
                      <a:pt x="323" y="59"/>
                    </a:cubicBezTo>
                    <a:cubicBezTo>
                      <a:pt x="324" y="60"/>
                      <a:pt x="324" y="61"/>
                      <a:pt x="323" y="63"/>
                    </a:cubicBezTo>
                    <a:cubicBezTo>
                      <a:pt x="323" y="63"/>
                      <a:pt x="323" y="63"/>
                      <a:pt x="323" y="63"/>
                    </a:cubicBezTo>
                    <a:cubicBezTo>
                      <a:pt x="323" y="65"/>
                      <a:pt x="323" y="66"/>
                      <a:pt x="323" y="67"/>
                    </a:cubicBezTo>
                    <a:cubicBezTo>
                      <a:pt x="323" y="68"/>
                      <a:pt x="323" y="69"/>
                      <a:pt x="322" y="70"/>
                    </a:cubicBezTo>
                    <a:cubicBezTo>
                      <a:pt x="322" y="70"/>
                      <a:pt x="322" y="70"/>
                      <a:pt x="322" y="71"/>
                    </a:cubicBezTo>
                    <a:cubicBezTo>
                      <a:pt x="322" y="71"/>
                      <a:pt x="321" y="71"/>
                      <a:pt x="321" y="71"/>
                    </a:cubicBezTo>
                    <a:cubicBezTo>
                      <a:pt x="321" y="72"/>
                      <a:pt x="321" y="72"/>
                      <a:pt x="321" y="72"/>
                    </a:cubicBezTo>
                    <a:cubicBezTo>
                      <a:pt x="321" y="73"/>
                      <a:pt x="322" y="74"/>
                      <a:pt x="321" y="74"/>
                    </a:cubicBezTo>
                    <a:cubicBezTo>
                      <a:pt x="321" y="75"/>
                      <a:pt x="321" y="75"/>
                      <a:pt x="321" y="76"/>
                    </a:cubicBezTo>
                    <a:cubicBezTo>
                      <a:pt x="321" y="76"/>
                      <a:pt x="321" y="77"/>
                      <a:pt x="321" y="77"/>
                    </a:cubicBezTo>
                    <a:cubicBezTo>
                      <a:pt x="321" y="78"/>
                      <a:pt x="321" y="79"/>
                      <a:pt x="322" y="80"/>
                    </a:cubicBezTo>
                    <a:cubicBezTo>
                      <a:pt x="323" y="83"/>
                      <a:pt x="324" y="86"/>
                      <a:pt x="326" y="89"/>
                    </a:cubicBezTo>
                    <a:cubicBezTo>
                      <a:pt x="327" y="89"/>
                      <a:pt x="327" y="90"/>
                      <a:pt x="328" y="91"/>
                    </a:cubicBezTo>
                    <a:cubicBezTo>
                      <a:pt x="328" y="91"/>
                      <a:pt x="328" y="92"/>
                      <a:pt x="329" y="92"/>
                    </a:cubicBezTo>
                    <a:cubicBezTo>
                      <a:pt x="329" y="93"/>
                      <a:pt x="330" y="94"/>
                      <a:pt x="330" y="94"/>
                    </a:cubicBezTo>
                    <a:cubicBezTo>
                      <a:pt x="330" y="95"/>
                      <a:pt x="330" y="96"/>
                      <a:pt x="331" y="96"/>
                    </a:cubicBezTo>
                    <a:cubicBezTo>
                      <a:pt x="331" y="97"/>
                      <a:pt x="332" y="97"/>
                      <a:pt x="332" y="98"/>
                    </a:cubicBezTo>
                    <a:cubicBezTo>
                      <a:pt x="332" y="98"/>
                      <a:pt x="332" y="98"/>
                      <a:pt x="333" y="98"/>
                    </a:cubicBezTo>
                    <a:cubicBezTo>
                      <a:pt x="333" y="97"/>
                      <a:pt x="333" y="97"/>
                      <a:pt x="333" y="96"/>
                    </a:cubicBezTo>
                    <a:cubicBezTo>
                      <a:pt x="334" y="95"/>
                      <a:pt x="334" y="93"/>
                      <a:pt x="334" y="92"/>
                    </a:cubicBezTo>
                    <a:cubicBezTo>
                      <a:pt x="333" y="91"/>
                      <a:pt x="333" y="90"/>
                      <a:pt x="335" y="89"/>
                    </a:cubicBezTo>
                    <a:cubicBezTo>
                      <a:pt x="335" y="89"/>
                      <a:pt x="335" y="89"/>
                      <a:pt x="335" y="89"/>
                    </a:cubicBezTo>
                    <a:cubicBezTo>
                      <a:pt x="335" y="89"/>
                      <a:pt x="335" y="89"/>
                      <a:pt x="335" y="88"/>
                    </a:cubicBezTo>
                    <a:cubicBezTo>
                      <a:pt x="335" y="88"/>
                      <a:pt x="334" y="88"/>
                      <a:pt x="334" y="87"/>
                    </a:cubicBezTo>
                    <a:cubicBezTo>
                      <a:pt x="334" y="87"/>
                      <a:pt x="334" y="87"/>
                      <a:pt x="334" y="87"/>
                    </a:cubicBezTo>
                    <a:cubicBezTo>
                      <a:pt x="334" y="86"/>
                      <a:pt x="334" y="85"/>
                      <a:pt x="334" y="84"/>
                    </a:cubicBezTo>
                    <a:cubicBezTo>
                      <a:pt x="334" y="84"/>
                      <a:pt x="334" y="83"/>
                      <a:pt x="335" y="83"/>
                    </a:cubicBezTo>
                    <a:cubicBezTo>
                      <a:pt x="335" y="83"/>
                      <a:pt x="336" y="83"/>
                      <a:pt x="336" y="83"/>
                    </a:cubicBezTo>
                    <a:cubicBezTo>
                      <a:pt x="336" y="82"/>
                      <a:pt x="336" y="82"/>
                      <a:pt x="336" y="82"/>
                    </a:cubicBezTo>
                    <a:cubicBezTo>
                      <a:pt x="336" y="81"/>
                      <a:pt x="336" y="81"/>
                      <a:pt x="335" y="80"/>
                    </a:cubicBezTo>
                    <a:cubicBezTo>
                      <a:pt x="334" y="79"/>
                      <a:pt x="334" y="78"/>
                      <a:pt x="334" y="76"/>
                    </a:cubicBezTo>
                    <a:cubicBezTo>
                      <a:pt x="334" y="76"/>
                      <a:pt x="334" y="76"/>
                      <a:pt x="334" y="76"/>
                    </a:cubicBezTo>
                    <a:cubicBezTo>
                      <a:pt x="335" y="76"/>
                      <a:pt x="335" y="76"/>
                      <a:pt x="335" y="76"/>
                    </a:cubicBezTo>
                    <a:cubicBezTo>
                      <a:pt x="335" y="76"/>
                      <a:pt x="336" y="75"/>
                      <a:pt x="336" y="75"/>
                    </a:cubicBezTo>
                    <a:cubicBezTo>
                      <a:pt x="335" y="74"/>
                      <a:pt x="335" y="74"/>
                      <a:pt x="335" y="73"/>
                    </a:cubicBezTo>
                    <a:cubicBezTo>
                      <a:pt x="334" y="73"/>
                      <a:pt x="334" y="73"/>
                      <a:pt x="334" y="73"/>
                    </a:cubicBezTo>
                    <a:cubicBezTo>
                      <a:pt x="333" y="73"/>
                      <a:pt x="333" y="73"/>
                      <a:pt x="333" y="72"/>
                    </a:cubicBezTo>
                    <a:cubicBezTo>
                      <a:pt x="333" y="72"/>
                      <a:pt x="332" y="71"/>
                      <a:pt x="333" y="70"/>
                    </a:cubicBezTo>
                    <a:cubicBezTo>
                      <a:pt x="333" y="70"/>
                      <a:pt x="333" y="70"/>
                      <a:pt x="333" y="70"/>
                    </a:cubicBezTo>
                    <a:cubicBezTo>
                      <a:pt x="333" y="69"/>
                      <a:pt x="333" y="69"/>
                      <a:pt x="333" y="69"/>
                    </a:cubicBezTo>
                    <a:cubicBezTo>
                      <a:pt x="332" y="69"/>
                      <a:pt x="332" y="68"/>
                      <a:pt x="331" y="68"/>
                    </a:cubicBezTo>
                    <a:cubicBezTo>
                      <a:pt x="331" y="68"/>
                      <a:pt x="331" y="68"/>
                      <a:pt x="331" y="68"/>
                    </a:cubicBezTo>
                    <a:cubicBezTo>
                      <a:pt x="331" y="69"/>
                      <a:pt x="331" y="69"/>
                      <a:pt x="330" y="69"/>
                    </a:cubicBezTo>
                    <a:cubicBezTo>
                      <a:pt x="330" y="69"/>
                      <a:pt x="330" y="69"/>
                      <a:pt x="330" y="69"/>
                    </a:cubicBezTo>
                    <a:cubicBezTo>
                      <a:pt x="330" y="69"/>
                      <a:pt x="330" y="69"/>
                      <a:pt x="330" y="69"/>
                    </a:cubicBezTo>
                    <a:cubicBezTo>
                      <a:pt x="331" y="69"/>
                      <a:pt x="331" y="69"/>
                      <a:pt x="331" y="69"/>
                    </a:cubicBezTo>
                    <a:cubicBezTo>
                      <a:pt x="331" y="69"/>
                      <a:pt x="331" y="69"/>
                      <a:pt x="330" y="69"/>
                    </a:cubicBezTo>
                    <a:cubicBezTo>
                      <a:pt x="330" y="69"/>
                      <a:pt x="330" y="69"/>
                      <a:pt x="330" y="69"/>
                    </a:cubicBezTo>
                    <a:cubicBezTo>
                      <a:pt x="330" y="69"/>
                      <a:pt x="330" y="69"/>
                      <a:pt x="330" y="69"/>
                    </a:cubicBezTo>
                    <a:cubicBezTo>
                      <a:pt x="330" y="69"/>
                      <a:pt x="330" y="68"/>
                      <a:pt x="329" y="68"/>
                    </a:cubicBezTo>
                    <a:cubicBezTo>
                      <a:pt x="329" y="67"/>
                      <a:pt x="329" y="66"/>
                      <a:pt x="329" y="65"/>
                    </a:cubicBezTo>
                    <a:cubicBezTo>
                      <a:pt x="329" y="64"/>
                      <a:pt x="329" y="62"/>
                      <a:pt x="328" y="61"/>
                    </a:cubicBezTo>
                    <a:cubicBezTo>
                      <a:pt x="328" y="61"/>
                      <a:pt x="328" y="61"/>
                      <a:pt x="328" y="61"/>
                    </a:cubicBezTo>
                    <a:cubicBezTo>
                      <a:pt x="328" y="60"/>
                      <a:pt x="328" y="59"/>
                      <a:pt x="329" y="59"/>
                    </a:cubicBezTo>
                    <a:cubicBezTo>
                      <a:pt x="329" y="59"/>
                      <a:pt x="330" y="59"/>
                      <a:pt x="330" y="59"/>
                    </a:cubicBezTo>
                    <a:cubicBezTo>
                      <a:pt x="330" y="59"/>
                      <a:pt x="330" y="59"/>
                      <a:pt x="330" y="58"/>
                    </a:cubicBezTo>
                    <a:cubicBezTo>
                      <a:pt x="330" y="58"/>
                      <a:pt x="330" y="58"/>
                      <a:pt x="331" y="57"/>
                    </a:cubicBezTo>
                    <a:cubicBezTo>
                      <a:pt x="331" y="57"/>
                      <a:pt x="331" y="57"/>
                      <a:pt x="331" y="57"/>
                    </a:cubicBezTo>
                    <a:cubicBezTo>
                      <a:pt x="332" y="58"/>
                      <a:pt x="332" y="58"/>
                      <a:pt x="332" y="58"/>
                    </a:cubicBezTo>
                    <a:cubicBezTo>
                      <a:pt x="332" y="58"/>
                      <a:pt x="332" y="58"/>
                      <a:pt x="332" y="58"/>
                    </a:cubicBezTo>
                    <a:cubicBezTo>
                      <a:pt x="333" y="58"/>
                      <a:pt x="333" y="58"/>
                      <a:pt x="333" y="58"/>
                    </a:cubicBezTo>
                    <a:cubicBezTo>
                      <a:pt x="333" y="58"/>
                      <a:pt x="333" y="57"/>
                      <a:pt x="333" y="57"/>
                    </a:cubicBezTo>
                    <a:cubicBezTo>
                      <a:pt x="333" y="56"/>
                      <a:pt x="333" y="56"/>
                      <a:pt x="334" y="55"/>
                    </a:cubicBezTo>
                    <a:cubicBezTo>
                      <a:pt x="334" y="55"/>
                      <a:pt x="335" y="55"/>
                      <a:pt x="336" y="54"/>
                    </a:cubicBezTo>
                    <a:cubicBezTo>
                      <a:pt x="336" y="54"/>
                      <a:pt x="337" y="55"/>
                      <a:pt x="337" y="55"/>
                    </a:cubicBezTo>
                    <a:cubicBezTo>
                      <a:pt x="338" y="55"/>
                      <a:pt x="338" y="56"/>
                      <a:pt x="338" y="56"/>
                    </a:cubicBezTo>
                    <a:cubicBezTo>
                      <a:pt x="339" y="56"/>
                      <a:pt x="339" y="56"/>
                      <a:pt x="339" y="56"/>
                    </a:cubicBezTo>
                    <a:cubicBezTo>
                      <a:pt x="339" y="56"/>
                      <a:pt x="339" y="56"/>
                      <a:pt x="340" y="56"/>
                    </a:cubicBezTo>
                    <a:cubicBezTo>
                      <a:pt x="340" y="56"/>
                      <a:pt x="340" y="56"/>
                      <a:pt x="340" y="56"/>
                    </a:cubicBezTo>
                    <a:cubicBezTo>
                      <a:pt x="340" y="55"/>
                      <a:pt x="340" y="55"/>
                      <a:pt x="340" y="54"/>
                    </a:cubicBezTo>
                    <a:cubicBezTo>
                      <a:pt x="340" y="53"/>
                      <a:pt x="340" y="53"/>
                      <a:pt x="340" y="52"/>
                    </a:cubicBezTo>
                    <a:cubicBezTo>
                      <a:pt x="340" y="52"/>
                      <a:pt x="340" y="51"/>
                      <a:pt x="341" y="50"/>
                    </a:cubicBezTo>
                    <a:cubicBezTo>
                      <a:pt x="341" y="49"/>
                      <a:pt x="341" y="47"/>
                      <a:pt x="342" y="46"/>
                    </a:cubicBezTo>
                    <a:cubicBezTo>
                      <a:pt x="342" y="46"/>
                      <a:pt x="342" y="45"/>
                      <a:pt x="343" y="44"/>
                    </a:cubicBezTo>
                    <a:cubicBezTo>
                      <a:pt x="343" y="43"/>
                      <a:pt x="344" y="42"/>
                      <a:pt x="345" y="42"/>
                    </a:cubicBezTo>
                    <a:cubicBezTo>
                      <a:pt x="345" y="41"/>
                      <a:pt x="345" y="41"/>
                      <a:pt x="346" y="41"/>
                    </a:cubicBezTo>
                    <a:cubicBezTo>
                      <a:pt x="346" y="41"/>
                      <a:pt x="347" y="41"/>
                      <a:pt x="347" y="41"/>
                    </a:cubicBezTo>
                    <a:cubicBezTo>
                      <a:pt x="348" y="41"/>
                      <a:pt x="348" y="41"/>
                      <a:pt x="348" y="41"/>
                    </a:cubicBezTo>
                    <a:cubicBezTo>
                      <a:pt x="348" y="41"/>
                      <a:pt x="349" y="41"/>
                      <a:pt x="349" y="41"/>
                    </a:cubicBezTo>
                    <a:cubicBezTo>
                      <a:pt x="349" y="40"/>
                      <a:pt x="349" y="39"/>
                      <a:pt x="348" y="38"/>
                    </a:cubicBezTo>
                    <a:cubicBezTo>
                      <a:pt x="347" y="38"/>
                      <a:pt x="347" y="37"/>
                      <a:pt x="347" y="37"/>
                    </a:cubicBezTo>
                    <a:cubicBezTo>
                      <a:pt x="347" y="37"/>
                      <a:pt x="347" y="37"/>
                      <a:pt x="347" y="36"/>
                    </a:cubicBezTo>
                    <a:cubicBezTo>
                      <a:pt x="346" y="36"/>
                      <a:pt x="345" y="35"/>
                      <a:pt x="344" y="35"/>
                    </a:cubicBezTo>
                    <a:cubicBezTo>
                      <a:pt x="344" y="35"/>
                      <a:pt x="344" y="35"/>
                      <a:pt x="344" y="35"/>
                    </a:cubicBezTo>
                    <a:cubicBezTo>
                      <a:pt x="344" y="35"/>
                      <a:pt x="344" y="35"/>
                      <a:pt x="344" y="35"/>
                    </a:cubicBezTo>
                    <a:cubicBezTo>
                      <a:pt x="344" y="35"/>
                      <a:pt x="344" y="35"/>
                      <a:pt x="344" y="35"/>
                    </a:cubicBezTo>
                    <a:cubicBezTo>
                      <a:pt x="344" y="35"/>
                      <a:pt x="344" y="35"/>
                      <a:pt x="344" y="35"/>
                    </a:cubicBezTo>
                    <a:cubicBezTo>
                      <a:pt x="344" y="35"/>
                      <a:pt x="344" y="34"/>
                      <a:pt x="344" y="34"/>
                    </a:cubicBezTo>
                    <a:cubicBezTo>
                      <a:pt x="344" y="34"/>
                      <a:pt x="343" y="33"/>
                      <a:pt x="342" y="33"/>
                    </a:cubicBezTo>
                    <a:cubicBezTo>
                      <a:pt x="342" y="33"/>
                      <a:pt x="342" y="33"/>
                      <a:pt x="342" y="33"/>
                    </a:cubicBezTo>
                    <a:cubicBezTo>
                      <a:pt x="342" y="33"/>
                      <a:pt x="342" y="33"/>
                      <a:pt x="342" y="33"/>
                    </a:cubicBezTo>
                    <a:cubicBezTo>
                      <a:pt x="342" y="32"/>
                      <a:pt x="341" y="32"/>
                      <a:pt x="341" y="32"/>
                    </a:cubicBezTo>
                    <a:cubicBezTo>
                      <a:pt x="340" y="32"/>
                      <a:pt x="339" y="32"/>
                      <a:pt x="339" y="31"/>
                    </a:cubicBezTo>
                    <a:cubicBezTo>
                      <a:pt x="339" y="31"/>
                      <a:pt x="339" y="30"/>
                      <a:pt x="339" y="30"/>
                    </a:cubicBezTo>
                    <a:cubicBezTo>
                      <a:pt x="339" y="30"/>
                      <a:pt x="340" y="30"/>
                      <a:pt x="340" y="30"/>
                    </a:cubicBezTo>
                    <a:cubicBezTo>
                      <a:pt x="341" y="30"/>
                      <a:pt x="341" y="29"/>
                      <a:pt x="341" y="28"/>
                    </a:cubicBezTo>
                    <a:cubicBezTo>
                      <a:pt x="341" y="27"/>
                      <a:pt x="341" y="26"/>
                      <a:pt x="341" y="25"/>
                    </a:cubicBezTo>
                    <a:cubicBezTo>
                      <a:pt x="341" y="25"/>
                      <a:pt x="341" y="25"/>
                      <a:pt x="341" y="24"/>
                    </a:cubicBezTo>
                    <a:cubicBezTo>
                      <a:pt x="341" y="24"/>
                      <a:pt x="341" y="24"/>
                      <a:pt x="341" y="23"/>
                    </a:cubicBezTo>
                    <a:cubicBezTo>
                      <a:pt x="340" y="23"/>
                      <a:pt x="340" y="22"/>
                      <a:pt x="339" y="22"/>
                    </a:cubicBezTo>
                    <a:cubicBezTo>
                      <a:pt x="339" y="22"/>
                      <a:pt x="338" y="22"/>
                      <a:pt x="338" y="21"/>
                    </a:cubicBezTo>
                    <a:cubicBezTo>
                      <a:pt x="338" y="21"/>
                      <a:pt x="338" y="21"/>
                      <a:pt x="338" y="21"/>
                    </a:cubicBezTo>
                    <a:cubicBezTo>
                      <a:pt x="338" y="20"/>
                      <a:pt x="338" y="20"/>
                      <a:pt x="338" y="20"/>
                    </a:cubicBezTo>
                    <a:cubicBezTo>
                      <a:pt x="338" y="19"/>
                      <a:pt x="339" y="19"/>
                      <a:pt x="339" y="20"/>
                    </a:cubicBezTo>
                    <a:cubicBezTo>
                      <a:pt x="339" y="20"/>
                      <a:pt x="339" y="21"/>
                      <a:pt x="340" y="21"/>
                    </a:cubicBezTo>
                    <a:cubicBezTo>
                      <a:pt x="342" y="22"/>
                      <a:pt x="342" y="22"/>
                      <a:pt x="342" y="20"/>
                    </a:cubicBezTo>
                    <a:cubicBezTo>
                      <a:pt x="342" y="20"/>
                      <a:pt x="343" y="20"/>
                      <a:pt x="343" y="20"/>
                    </a:cubicBezTo>
                    <a:cubicBezTo>
                      <a:pt x="343" y="19"/>
                      <a:pt x="343" y="19"/>
                      <a:pt x="344" y="19"/>
                    </a:cubicBezTo>
                    <a:cubicBezTo>
                      <a:pt x="344" y="19"/>
                      <a:pt x="344" y="19"/>
                      <a:pt x="345" y="19"/>
                    </a:cubicBezTo>
                    <a:cubicBezTo>
                      <a:pt x="345" y="20"/>
                      <a:pt x="345" y="20"/>
                      <a:pt x="346" y="20"/>
                    </a:cubicBezTo>
                    <a:cubicBezTo>
                      <a:pt x="346" y="21"/>
                      <a:pt x="347" y="21"/>
                      <a:pt x="347" y="21"/>
                    </a:cubicBezTo>
                    <a:cubicBezTo>
                      <a:pt x="348" y="20"/>
                      <a:pt x="348" y="20"/>
                      <a:pt x="349" y="20"/>
                    </a:cubicBezTo>
                    <a:cubicBezTo>
                      <a:pt x="349" y="20"/>
                      <a:pt x="350" y="20"/>
                      <a:pt x="350" y="20"/>
                    </a:cubicBezTo>
                    <a:cubicBezTo>
                      <a:pt x="350" y="20"/>
                      <a:pt x="351" y="20"/>
                      <a:pt x="351" y="20"/>
                    </a:cubicBezTo>
                    <a:cubicBezTo>
                      <a:pt x="351" y="20"/>
                      <a:pt x="351" y="20"/>
                      <a:pt x="351" y="20"/>
                    </a:cubicBezTo>
                    <a:cubicBezTo>
                      <a:pt x="351" y="20"/>
                      <a:pt x="352" y="19"/>
                      <a:pt x="352" y="19"/>
                    </a:cubicBezTo>
                    <a:cubicBezTo>
                      <a:pt x="351" y="19"/>
                      <a:pt x="352" y="18"/>
                      <a:pt x="350" y="17"/>
                    </a:cubicBezTo>
                    <a:cubicBezTo>
                      <a:pt x="350" y="17"/>
                      <a:pt x="350" y="17"/>
                      <a:pt x="350" y="17"/>
                    </a:cubicBezTo>
                    <a:cubicBezTo>
                      <a:pt x="350" y="17"/>
                      <a:pt x="350" y="16"/>
                      <a:pt x="350" y="16"/>
                    </a:cubicBezTo>
                    <a:cubicBezTo>
                      <a:pt x="350" y="15"/>
                      <a:pt x="350" y="15"/>
                      <a:pt x="349" y="14"/>
                    </a:cubicBezTo>
                    <a:cubicBezTo>
                      <a:pt x="349" y="14"/>
                      <a:pt x="348" y="14"/>
                      <a:pt x="348" y="13"/>
                    </a:cubicBezTo>
                    <a:cubicBezTo>
                      <a:pt x="348" y="13"/>
                      <a:pt x="348" y="13"/>
                      <a:pt x="348" y="13"/>
                    </a:cubicBezTo>
                    <a:cubicBezTo>
                      <a:pt x="349" y="12"/>
                      <a:pt x="349" y="11"/>
                      <a:pt x="349" y="11"/>
                    </a:cubicBezTo>
                    <a:cubicBezTo>
                      <a:pt x="349" y="10"/>
                      <a:pt x="349" y="10"/>
                      <a:pt x="349" y="10"/>
                    </a:cubicBezTo>
                    <a:cubicBezTo>
                      <a:pt x="348" y="9"/>
                      <a:pt x="348" y="8"/>
                      <a:pt x="348" y="7"/>
                    </a:cubicBezTo>
                    <a:cubicBezTo>
                      <a:pt x="348" y="7"/>
                      <a:pt x="348" y="7"/>
                      <a:pt x="348" y="7"/>
                    </a:cubicBezTo>
                    <a:cubicBezTo>
                      <a:pt x="347" y="7"/>
                      <a:pt x="347" y="7"/>
                      <a:pt x="347" y="7"/>
                    </a:cubicBezTo>
                    <a:cubicBezTo>
                      <a:pt x="346" y="7"/>
                      <a:pt x="345" y="6"/>
                      <a:pt x="345" y="6"/>
                    </a:cubicBezTo>
                    <a:cubicBezTo>
                      <a:pt x="344" y="6"/>
                      <a:pt x="344" y="6"/>
                      <a:pt x="344" y="6"/>
                    </a:cubicBezTo>
                    <a:cubicBezTo>
                      <a:pt x="343" y="6"/>
                      <a:pt x="343" y="6"/>
                      <a:pt x="342" y="6"/>
                    </a:cubicBezTo>
                    <a:cubicBezTo>
                      <a:pt x="342" y="7"/>
                      <a:pt x="341" y="7"/>
                      <a:pt x="340" y="7"/>
                    </a:cubicBezTo>
                    <a:cubicBezTo>
                      <a:pt x="340" y="7"/>
                      <a:pt x="340" y="8"/>
                      <a:pt x="340" y="8"/>
                    </a:cubicBezTo>
                    <a:cubicBezTo>
                      <a:pt x="340" y="8"/>
                      <a:pt x="340" y="8"/>
                      <a:pt x="340" y="9"/>
                    </a:cubicBezTo>
                    <a:cubicBezTo>
                      <a:pt x="340" y="9"/>
                      <a:pt x="341" y="9"/>
                      <a:pt x="341" y="10"/>
                    </a:cubicBezTo>
                    <a:cubicBezTo>
                      <a:pt x="341" y="10"/>
                      <a:pt x="341" y="11"/>
                      <a:pt x="341" y="11"/>
                    </a:cubicBezTo>
                    <a:cubicBezTo>
                      <a:pt x="341" y="11"/>
                      <a:pt x="341" y="11"/>
                      <a:pt x="341" y="11"/>
                    </a:cubicBezTo>
                    <a:cubicBezTo>
                      <a:pt x="341" y="11"/>
                      <a:pt x="341" y="11"/>
                      <a:pt x="341" y="11"/>
                    </a:cubicBezTo>
                    <a:cubicBezTo>
                      <a:pt x="340" y="10"/>
                      <a:pt x="339" y="9"/>
                      <a:pt x="338" y="8"/>
                    </a:cubicBezTo>
                    <a:cubicBezTo>
                      <a:pt x="337" y="7"/>
                      <a:pt x="337" y="7"/>
                      <a:pt x="335" y="7"/>
                    </a:cubicBezTo>
                    <a:cubicBezTo>
                      <a:pt x="335" y="7"/>
                      <a:pt x="334" y="7"/>
                      <a:pt x="334" y="7"/>
                    </a:cubicBezTo>
                    <a:cubicBezTo>
                      <a:pt x="333" y="7"/>
                      <a:pt x="332" y="7"/>
                      <a:pt x="332" y="7"/>
                    </a:cubicBezTo>
                    <a:cubicBezTo>
                      <a:pt x="331" y="6"/>
                      <a:pt x="330" y="6"/>
                      <a:pt x="329" y="6"/>
                    </a:cubicBezTo>
                    <a:cubicBezTo>
                      <a:pt x="328" y="6"/>
                      <a:pt x="327" y="6"/>
                      <a:pt x="326" y="6"/>
                    </a:cubicBezTo>
                    <a:cubicBezTo>
                      <a:pt x="326" y="6"/>
                      <a:pt x="325" y="6"/>
                      <a:pt x="325" y="6"/>
                    </a:cubicBezTo>
                    <a:cubicBezTo>
                      <a:pt x="324" y="5"/>
                      <a:pt x="324" y="5"/>
                      <a:pt x="323" y="5"/>
                    </a:cubicBezTo>
                    <a:cubicBezTo>
                      <a:pt x="321" y="5"/>
                      <a:pt x="320" y="4"/>
                      <a:pt x="318" y="5"/>
                    </a:cubicBezTo>
                    <a:cubicBezTo>
                      <a:pt x="318" y="5"/>
                      <a:pt x="317" y="5"/>
                      <a:pt x="317" y="4"/>
                    </a:cubicBezTo>
                    <a:cubicBezTo>
                      <a:pt x="316" y="4"/>
                      <a:pt x="315" y="4"/>
                      <a:pt x="314" y="5"/>
                    </a:cubicBezTo>
                    <a:cubicBezTo>
                      <a:pt x="313" y="5"/>
                      <a:pt x="312" y="6"/>
                      <a:pt x="311" y="6"/>
                    </a:cubicBezTo>
                    <a:cubicBezTo>
                      <a:pt x="310" y="6"/>
                      <a:pt x="310" y="6"/>
                      <a:pt x="309" y="6"/>
                    </a:cubicBezTo>
                    <a:cubicBezTo>
                      <a:pt x="308" y="6"/>
                      <a:pt x="308" y="6"/>
                      <a:pt x="307" y="6"/>
                    </a:cubicBezTo>
                    <a:cubicBezTo>
                      <a:pt x="307" y="6"/>
                      <a:pt x="307" y="6"/>
                      <a:pt x="307" y="7"/>
                    </a:cubicBezTo>
                    <a:cubicBezTo>
                      <a:pt x="307" y="7"/>
                      <a:pt x="308" y="8"/>
                      <a:pt x="308" y="9"/>
                    </a:cubicBezTo>
                    <a:cubicBezTo>
                      <a:pt x="308" y="9"/>
                      <a:pt x="308" y="9"/>
                      <a:pt x="308" y="9"/>
                    </a:cubicBezTo>
                    <a:cubicBezTo>
                      <a:pt x="309" y="10"/>
                      <a:pt x="310" y="10"/>
                      <a:pt x="310" y="10"/>
                    </a:cubicBezTo>
                    <a:cubicBezTo>
                      <a:pt x="311" y="11"/>
                      <a:pt x="311" y="11"/>
                      <a:pt x="311" y="12"/>
                    </a:cubicBezTo>
                    <a:cubicBezTo>
                      <a:pt x="312" y="12"/>
                      <a:pt x="312" y="13"/>
                      <a:pt x="311" y="13"/>
                    </a:cubicBezTo>
                    <a:cubicBezTo>
                      <a:pt x="311" y="13"/>
                      <a:pt x="311" y="13"/>
                      <a:pt x="311" y="14"/>
                    </a:cubicBezTo>
                    <a:cubicBezTo>
                      <a:pt x="310" y="14"/>
                      <a:pt x="310" y="14"/>
                      <a:pt x="310" y="14"/>
                    </a:cubicBezTo>
                    <a:cubicBezTo>
                      <a:pt x="309" y="13"/>
                      <a:pt x="308" y="12"/>
                      <a:pt x="307" y="12"/>
                    </a:cubicBezTo>
                    <a:cubicBezTo>
                      <a:pt x="307" y="12"/>
                      <a:pt x="307" y="12"/>
                      <a:pt x="307" y="12"/>
                    </a:cubicBezTo>
                    <a:cubicBezTo>
                      <a:pt x="306" y="12"/>
                      <a:pt x="306" y="12"/>
                      <a:pt x="306" y="12"/>
                    </a:cubicBezTo>
                    <a:cubicBezTo>
                      <a:pt x="306" y="11"/>
                      <a:pt x="306" y="11"/>
                      <a:pt x="306" y="11"/>
                    </a:cubicBezTo>
                    <a:cubicBezTo>
                      <a:pt x="305" y="11"/>
                      <a:pt x="306" y="10"/>
                      <a:pt x="306" y="10"/>
                    </a:cubicBezTo>
                    <a:cubicBezTo>
                      <a:pt x="306" y="10"/>
                      <a:pt x="306" y="9"/>
                      <a:pt x="306" y="9"/>
                    </a:cubicBezTo>
                    <a:cubicBezTo>
                      <a:pt x="305" y="8"/>
                      <a:pt x="305" y="8"/>
                      <a:pt x="304" y="8"/>
                    </a:cubicBezTo>
                    <a:cubicBezTo>
                      <a:pt x="304" y="8"/>
                      <a:pt x="303" y="9"/>
                      <a:pt x="303" y="9"/>
                    </a:cubicBezTo>
                    <a:cubicBezTo>
                      <a:pt x="303" y="10"/>
                      <a:pt x="303" y="10"/>
                      <a:pt x="303" y="11"/>
                    </a:cubicBezTo>
                    <a:cubicBezTo>
                      <a:pt x="303" y="11"/>
                      <a:pt x="303" y="12"/>
                      <a:pt x="303" y="12"/>
                    </a:cubicBezTo>
                    <a:cubicBezTo>
                      <a:pt x="302" y="12"/>
                      <a:pt x="301" y="12"/>
                      <a:pt x="300" y="12"/>
                    </a:cubicBezTo>
                    <a:cubicBezTo>
                      <a:pt x="300" y="12"/>
                      <a:pt x="299" y="13"/>
                      <a:pt x="298" y="12"/>
                    </a:cubicBezTo>
                    <a:cubicBezTo>
                      <a:pt x="298" y="12"/>
                      <a:pt x="298" y="12"/>
                      <a:pt x="298" y="12"/>
                    </a:cubicBezTo>
                    <a:cubicBezTo>
                      <a:pt x="297" y="13"/>
                      <a:pt x="296" y="13"/>
                      <a:pt x="295" y="14"/>
                    </a:cubicBezTo>
                    <a:cubicBezTo>
                      <a:pt x="294" y="15"/>
                      <a:pt x="292" y="15"/>
                      <a:pt x="291" y="15"/>
                    </a:cubicBezTo>
                    <a:cubicBezTo>
                      <a:pt x="291" y="15"/>
                      <a:pt x="290" y="15"/>
                      <a:pt x="290" y="14"/>
                    </a:cubicBezTo>
                    <a:cubicBezTo>
                      <a:pt x="290" y="14"/>
                      <a:pt x="290" y="14"/>
                      <a:pt x="290" y="14"/>
                    </a:cubicBezTo>
                    <a:cubicBezTo>
                      <a:pt x="290" y="13"/>
                      <a:pt x="289" y="11"/>
                      <a:pt x="287" y="11"/>
                    </a:cubicBezTo>
                    <a:cubicBezTo>
                      <a:pt x="287" y="11"/>
                      <a:pt x="287" y="10"/>
                      <a:pt x="287" y="10"/>
                    </a:cubicBezTo>
                    <a:cubicBezTo>
                      <a:pt x="286" y="9"/>
                      <a:pt x="284" y="9"/>
                      <a:pt x="282" y="10"/>
                    </a:cubicBezTo>
                    <a:cubicBezTo>
                      <a:pt x="282" y="10"/>
                      <a:pt x="282" y="10"/>
                      <a:pt x="282" y="10"/>
                    </a:cubicBezTo>
                    <a:cubicBezTo>
                      <a:pt x="280" y="11"/>
                      <a:pt x="279" y="11"/>
                      <a:pt x="278" y="12"/>
                    </a:cubicBezTo>
                    <a:cubicBezTo>
                      <a:pt x="277" y="13"/>
                      <a:pt x="277" y="13"/>
                      <a:pt x="276" y="13"/>
                    </a:cubicBezTo>
                    <a:cubicBezTo>
                      <a:pt x="275" y="14"/>
                      <a:pt x="275" y="13"/>
                      <a:pt x="275" y="13"/>
                    </a:cubicBezTo>
                    <a:cubicBezTo>
                      <a:pt x="274" y="12"/>
                      <a:pt x="274" y="12"/>
                      <a:pt x="273" y="12"/>
                    </a:cubicBezTo>
                    <a:cubicBezTo>
                      <a:pt x="273" y="12"/>
                      <a:pt x="273" y="11"/>
                      <a:pt x="272" y="11"/>
                    </a:cubicBezTo>
                    <a:cubicBezTo>
                      <a:pt x="272" y="11"/>
                      <a:pt x="272" y="11"/>
                      <a:pt x="271" y="11"/>
                    </a:cubicBezTo>
                    <a:cubicBezTo>
                      <a:pt x="271" y="12"/>
                      <a:pt x="271" y="12"/>
                      <a:pt x="270" y="12"/>
                    </a:cubicBezTo>
                    <a:cubicBezTo>
                      <a:pt x="270" y="11"/>
                      <a:pt x="270" y="11"/>
                      <a:pt x="270" y="11"/>
                    </a:cubicBezTo>
                    <a:cubicBezTo>
                      <a:pt x="269" y="11"/>
                      <a:pt x="269" y="11"/>
                      <a:pt x="269" y="11"/>
                    </a:cubicBezTo>
                    <a:cubicBezTo>
                      <a:pt x="268" y="11"/>
                      <a:pt x="268" y="11"/>
                      <a:pt x="267" y="11"/>
                    </a:cubicBezTo>
                    <a:cubicBezTo>
                      <a:pt x="267" y="10"/>
                      <a:pt x="267" y="10"/>
                      <a:pt x="267" y="10"/>
                    </a:cubicBezTo>
                    <a:cubicBezTo>
                      <a:pt x="268" y="9"/>
                      <a:pt x="268" y="9"/>
                      <a:pt x="267" y="9"/>
                    </a:cubicBezTo>
                    <a:cubicBezTo>
                      <a:pt x="267" y="9"/>
                      <a:pt x="267" y="9"/>
                      <a:pt x="267" y="8"/>
                    </a:cubicBezTo>
                    <a:cubicBezTo>
                      <a:pt x="266" y="8"/>
                      <a:pt x="265" y="7"/>
                      <a:pt x="264" y="8"/>
                    </a:cubicBezTo>
                    <a:cubicBezTo>
                      <a:pt x="264" y="8"/>
                      <a:pt x="263" y="8"/>
                      <a:pt x="263" y="8"/>
                    </a:cubicBezTo>
                    <a:cubicBezTo>
                      <a:pt x="262" y="8"/>
                      <a:pt x="262" y="8"/>
                      <a:pt x="262" y="9"/>
                    </a:cubicBezTo>
                    <a:cubicBezTo>
                      <a:pt x="261" y="9"/>
                      <a:pt x="261" y="9"/>
                      <a:pt x="260" y="9"/>
                    </a:cubicBezTo>
                    <a:cubicBezTo>
                      <a:pt x="259" y="9"/>
                      <a:pt x="258" y="9"/>
                      <a:pt x="257" y="9"/>
                    </a:cubicBezTo>
                    <a:cubicBezTo>
                      <a:pt x="256" y="9"/>
                      <a:pt x="255" y="9"/>
                      <a:pt x="254" y="9"/>
                    </a:cubicBezTo>
                    <a:cubicBezTo>
                      <a:pt x="253" y="9"/>
                      <a:pt x="252" y="10"/>
                      <a:pt x="251" y="9"/>
                    </a:cubicBezTo>
                    <a:cubicBezTo>
                      <a:pt x="251" y="9"/>
                      <a:pt x="250" y="9"/>
                      <a:pt x="250" y="9"/>
                    </a:cubicBezTo>
                    <a:cubicBezTo>
                      <a:pt x="250" y="10"/>
                      <a:pt x="250" y="10"/>
                      <a:pt x="250" y="10"/>
                    </a:cubicBezTo>
                    <a:cubicBezTo>
                      <a:pt x="250" y="10"/>
                      <a:pt x="250" y="10"/>
                      <a:pt x="250" y="10"/>
                    </a:cubicBezTo>
                    <a:cubicBezTo>
                      <a:pt x="250" y="10"/>
                      <a:pt x="251" y="10"/>
                      <a:pt x="251" y="10"/>
                    </a:cubicBezTo>
                    <a:cubicBezTo>
                      <a:pt x="251" y="11"/>
                      <a:pt x="251" y="11"/>
                      <a:pt x="251" y="11"/>
                    </a:cubicBezTo>
                    <a:cubicBezTo>
                      <a:pt x="252" y="11"/>
                      <a:pt x="251" y="11"/>
                      <a:pt x="251" y="11"/>
                    </a:cubicBezTo>
                    <a:cubicBezTo>
                      <a:pt x="251" y="12"/>
                      <a:pt x="251" y="12"/>
                      <a:pt x="250" y="12"/>
                    </a:cubicBezTo>
                    <a:cubicBezTo>
                      <a:pt x="250" y="12"/>
                      <a:pt x="250" y="12"/>
                      <a:pt x="250" y="13"/>
                    </a:cubicBezTo>
                    <a:cubicBezTo>
                      <a:pt x="250" y="13"/>
                      <a:pt x="250" y="14"/>
                      <a:pt x="251" y="14"/>
                    </a:cubicBezTo>
                    <a:cubicBezTo>
                      <a:pt x="251" y="14"/>
                      <a:pt x="251" y="14"/>
                      <a:pt x="252" y="14"/>
                    </a:cubicBezTo>
                    <a:cubicBezTo>
                      <a:pt x="252" y="14"/>
                      <a:pt x="252" y="14"/>
                      <a:pt x="252" y="14"/>
                    </a:cubicBezTo>
                    <a:cubicBezTo>
                      <a:pt x="252" y="14"/>
                      <a:pt x="252" y="14"/>
                      <a:pt x="252" y="14"/>
                    </a:cubicBezTo>
                    <a:cubicBezTo>
                      <a:pt x="252" y="14"/>
                      <a:pt x="252" y="14"/>
                      <a:pt x="252" y="14"/>
                    </a:cubicBezTo>
                    <a:cubicBezTo>
                      <a:pt x="252" y="14"/>
                      <a:pt x="252" y="14"/>
                      <a:pt x="252" y="14"/>
                    </a:cubicBezTo>
                    <a:cubicBezTo>
                      <a:pt x="251" y="14"/>
                      <a:pt x="251" y="15"/>
                      <a:pt x="252" y="15"/>
                    </a:cubicBezTo>
                    <a:cubicBezTo>
                      <a:pt x="252" y="15"/>
                      <a:pt x="253" y="16"/>
                      <a:pt x="253" y="16"/>
                    </a:cubicBezTo>
                    <a:cubicBezTo>
                      <a:pt x="253" y="16"/>
                      <a:pt x="253" y="17"/>
                      <a:pt x="253" y="17"/>
                    </a:cubicBezTo>
                    <a:cubicBezTo>
                      <a:pt x="253" y="17"/>
                      <a:pt x="253" y="17"/>
                      <a:pt x="253" y="17"/>
                    </a:cubicBezTo>
                    <a:cubicBezTo>
                      <a:pt x="252" y="17"/>
                      <a:pt x="251" y="17"/>
                      <a:pt x="251" y="17"/>
                    </a:cubicBezTo>
                    <a:cubicBezTo>
                      <a:pt x="251" y="17"/>
                      <a:pt x="250" y="18"/>
                      <a:pt x="250" y="18"/>
                    </a:cubicBezTo>
                    <a:cubicBezTo>
                      <a:pt x="249" y="18"/>
                      <a:pt x="249" y="18"/>
                      <a:pt x="248" y="18"/>
                    </a:cubicBezTo>
                    <a:cubicBezTo>
                      <a:pt x="248" y="18"/>
                      <a:pt x="248" y="18"/>
                      <a:pt x="247" y="18"/>
                    </a:cubicBezTo>
                    <a:cubicBezTo>
                      <a:pt x="247" y="18"/>
                      <a:pt x="246" y="18"/>
                      <a:pt x="246" y="19"/>
                    </a:cubicBezTo>
                    <a:cubicBezTo>
                      <a:pt x="246" y="20"/>
                      <a:pt x="245" y="20"/>
                      <a:pt x="245" y="20"/>
                    </a:cubicBezTo>
                    <a:cubicBezTo>
                      <a:pt x="243" y="20"/>
                      <a:pt x="242" y="20"/>
                      <a:pt x="241" y="19"/>
                    </a:cubicBezTo>
                    <a:cubicBezTo>
                      <a:pt x="241" y="19"/>
                      <a:pt x="241" y="19"/>
                      <a:pt x="241" y="19"/>
                    </a:cubicBezTo>
                    <a:cubicBezTo>
                      <a:pt x="241" y="19"/>
                      <a:pt x="241" y="19"/>
                      <a:pt x="241" y="19"/>
                    </a:cubicBezTo>
                    <a:cubicBezTo>
                      <a:pt x="241" y="19"/>
                      <a:pt x="241" y="19"/>
                      <a:pt x="241" y="19"/>
                    </a:cubicBezTo>
                    <a:cubicBezTo>
                      <a:pt x="241" y="20"/>
                      <a:pt x="241" y="21"/>
                      <a:pt x="241" y="21"/>
                    </a:cubicBezTo>
                    <a:cubicBezTo>
                      <a:pt x="242" y="22"/>
                      <a:pt x="242" y="23"/>
                      <a:pt x="242" y="24"/>
                    </a:cubicBezTo>
                    <a:cubicBezTo>
                      <a:pt x="242" y="24"/>
                      <a:pt x="242" y="25"/>
                      <a:pt x="242" y="25"/>
                    </a:cubicBezTo>
                    <a:cubicBezTo>
                      <a:pt x="241" y="25"/>
                      <a:pt x="241" y="24"/>
                      <a:pt x="240" y="24"/>
                    </a:cubicBezTo>
                    <a:cubicBezTo>
                      <a:pt x="239" y="24"/>
                      <a:pt x="238" y="23"/>
                      <a:pt x="237" y="22"/>
                    </a:cubicBezTo>
                    <a:cubicBezTo>
                      <a:pt x="237" y="22"/>
                      <a:pt x="237" y="22"/>
                      <a:pt x="237" y="22"/>
                    </a:cubicBezTo>
                    <a:cubicBezTo>
                      <a:pt x="237" y="21"/>
                      <a:pt x="237" y="21"/>
                      <a:pt x="236" y="21"/>
                    </a:cubicBezTo>
                    <a:cubicBezTo>
                      <a:pt x="235" y="22"/>
                      <a:pt x="235" y="22"/>
                      <a:pt x="235" y="21"/>
                    </a:cubicBezTo>
                    <a:cubicBezTo>
                      <a:pt x="235" y="21"/>
                      <a:pt x="235" y="21"/>
                      <a:pt x="235" y="21"/>
                    </a:cubicBezTo>
                    <a:cubicBezTo>
                      <a:pt x="235" y="21"/>
                      <a:pt x="235" y="21"/>
                      <a:pt x="235" y="21"/>
                    </a:cubicBezTo>
                    <a:cubicBezTo>
                      <a:pt x="235" y="21"/>
                      <a:pt x="234" y="21"/>
                      <a:pt x="234" y="21"/>
                    </a:cubicBezTo>
                    <a:cubicBezTo>
                      <a:pt x="234" y="21"/>
                      <a:pt x="234" y="21"/>
                      <a:pt x="234" y="20"/>
                    </a:cubicBezTo>
                    <a:cubicBezTo>
                      <a:pt x="234" y="20"/>
                      <a:pt x="234" y="20"/>
                      <a:pt x="234" y="20"/>
                    </a:cubicBezTo>
                    <a:cubicBezTo>
                      <a:pt x="234" y="20"/>
                      <a:pt x="234" y="20"/>
                      <a:pt x="234" y="21"/>
                    </a:cubicBezTo>
                    <a:cubicBezTo>
                      <a:pt x="235" y="21"/>
                      <a:pt x="235" y="21"/>
                      <a:pt x="235" y="21"/>
                    </a:cubicBezTo>
                    <a:cubicBezTo>
                      <a:pt x="235" y="21"/>
                      <a:pt x="235" y="21"/>
                      <a:pt x="235" y="21"/>
                    </a:cubicBezTo>
                    <a:cubicBezTo>
                      <a:pt x="235" y="20"/>
                      <a:pt x="235" y="20"/>
                      <a:pt x="235" y="20"/>
                    </a:cubicBezTo>
                    <a:cubicBezTo>
                      <a:pt x="235" y="20"/>
                      <a:pt x="236" y="20"/>
                      <a:pt x="236" y="20"/>
                    </a:cubicBezTo>
                    <a:cubicBezTo>
                      <a:pt x="235" y="19"/>
                      <a:pt x="235" y="19"/>
                      <a:pt x="235" y="18"/>
                    </a:cubicBezTo>
                    <a:cubicBezTo>
                      <a:pt x="234" y="18"/>
                      <a:pt x="234" y="18"/>
                      <a:pt x="234" y="18"/>
                    </a:cubicBezTo>
                    <a:cubicBezTo>
                      <a:pt x="233" y="18"/>
                      <a:pt x="233" y="18"/>
                      <a:pt x="233" y="17"/>
                    </a:cubicBezTo>
                    <a:cubicBezTo>
                      <a:pt x="233" y="17"/>
                      <a:pt x="233" y="17"/>
                      <a:pt x="233" y="16"/>
                    </a:cubicBezTo>
                    <a:cubicBezTo>
                      <a:pt x="233" y="16"/>
                      <a:pt x="232" y="15"/>
                      <a:pt x="231" y="15"/>
                    </a:cubicBezTo>
                    <a:cubicBezTo>
                      <a:pt x="231" y="14"/>
                      <a:pt x="228" y="13"/>
                      <a:pt x="228" y="14"/>
                    </a:cubicBezTo>
                    <a:cubicBezTo>
                      <a:pt x="228" y="14"/>
                      <a:pt x="227" y="14"/>
                      <a:pt x="227" y="14"/>
                    </a:cubicBezTo>
                    <a:cubicBezTo>
                      <a:pt x="227" y="14"/>
                      <a:pt x="227" y="14"/>
                      <a:pt x="226" y="14"/>
                    </a:cubicBezTo>
                    <a:cubicBezTo>
                      <a:pt x="225" y="14"/>
                      <a:pt x="224" y="13"/>
                      <a:pt x="223" y="14"/>
                    </a:cubicBezTo>
                    <a:cubicBezTo>
                      <a:pt x="223" y="14"/>
                      <a:pt x="222" y="14"/>
                      <a:pt x="222" y="14"/>
                    </a:cubicBezTo>
                    <a:cubicBezTo>
                      <a:pt x="222" y="15"/>
                      <a:pt x="221" y="15"/>
                      <a:pt x="222" y="15"/>
                    </a:cubicBezTo>
                    <a:cubicBezTo>
                      <a:pt x="222" y="16"/>
                      <a:pt x="222" y="17"/>
                      <a:pt x="223" y="17"/>
                    </a:cubicBezTo>
                    <a:cubicBezTo>
                      <a:pt x="223" y="17"/>
                      <a:pt x="223" y="18"/>
                      <a:pt x="223" y="18"/>
                    </a:cubicBezTo>
                    <a:cubicBezTo>
                      <a:pt x="222" y="18"/>
                      <a:pt x="221" y="19"/>
                      <a:pt x="220" y="19"/>
                    </a:cubicBezTo>
                    <a:cubicBezTo>
                      <a:pt x="219" y="19"/>
                      <a:pt x="218" y="19"/>
                      <a:pt x="218" y="19"/>
                    </a:cubicBezTo>
                    <a:cubicBezTo>
                      <a:pt x="217" y="18"/>
                      <a:pt x="217" y="18"/>
                      <a:pt x="217" y="19"/>
                    </a:cubicBezTo>
                    <a:cubicBezTo>
                      <a:pt x="216" y="19"/>
                      <a:pt x="215" y="19"/>
                      <a:pt x="215" y="18"/>
                    </a:cubicBezTo>
                    <a:cubicBezTo>
                      <a:pt x="215" y="18"/>
                      <a:pt x="215" y="17"/>
                      <a:pt x="215" y="17"/>
                    </a:cubicBezTo>
                    <a:cubicBezTo>
                      <a:pt x="214" y="17"/>
                      <a:pt x="214" y="17"/>
                      <a:pt x="214" y="17"/>
                    </a:cubicBezTo>
                    <a:cubicBezTo>
                      <a:pt x="212" y="17"/>
                      <a:pt x="211" y="17"/>
                      <a:pt x="210" y="18"/>
                    </a:cubicBezTo>
                    <a:cubicBezTo>
                      <a:pt x="209" y="18"/>
                      <a:pt x="209" y="18"/>
                      <a:pt x="208" y="18"/>
                    </a:cubicBezTo>
                    <a:cubicBezTo>
                      <a:pt x="208" y="18"/>
                      <a:pt x="207" y="19"/>
                      <a:pt x="207" y="19"/>
                    </a:cubicBezTo>
                    <a:cubicBezTo>
                      <a:pt x="206" y="19"/>
                      <a:pt x="206" y="18"/>
                      <a:pt x="205" y="18"/>
                    </a:cubicBezTo>
                    <a:cubicBezTo>
                      <a:pt x="205" y="18"/>
                      <a:pt x="205" y="18"/>
                      <a:pt x="205" y="18"/>
                    </a:cubicBezTo>
                    <a:cubicBezTo>
                      <a:pt x="205" y="18"/>
                      <a:pt x="205" y="18"/>
                      <a:pt x="205" y="19"/>
                    </a:cubicBezTo>
                    <a:cubicBezTo>
                      <a:pt x="205" y="19"/>
                      <a:pt x="204" y="20"/>
                      <a:pt x="203" y="19"/>
                    </a:cubicBezTo>
                    <a:cubicBezTo>
                      <a:pt x="203" y="19"/>
                      <a:pt x="203" y="19"/>
                      <a:pt x="202" y="18"/>
                    </a:cubicBezTo>
                    <a:cubicBezTo>
                      <a:pt x="202" y="18"/>
                      <a:pt x="202" y="18"/>
                      <a:pt x="202" y="18"/>
                    </a:cubicBezTo>
                    <a:cubicBezTo>
                      <a:pt x="202" y="18"/>
                      <a:pt x="201" y="18"/>
                      <a:pt x="201" y="18"/>
                    </a:cubicBezTo>
                    <a:cubicBezTo>
                      <a:pt x="200" y="18"/>
                      <a:pt x="200" y="18"/>
                      <a:pt x="200" y="19"/>
                    </a:cubicBezTo>
                    <a:cubicBezTo>
                      <a:pt x="200" y="19"/>
                      <a:pt x="200" y="19"/>
                      <a:pt x="200" y="20"/>
                    </a:cubicBezTo>
                    <a:cubicBezTo>
                      <a:pt x="200" y="20"/>
                      <a:pt x="200" y="20"/>
                      <a:pt x="200" y="20"/>
                    </a:cubicBezTo>
                    <a:cubicBezTo>
                      <a:pt x="200" y="21"/>
                      <a:pt x="201" y="21"/>
                      <a:pt x="201" y="21"/>
                    </a:cubicBezTo>
                    <a:cubicBezTo>
                      <a:pt x="201" y="21"/>
                      <a:pt x="201" y="21"/>
                      <a:pt x="201" y="21"/>
                    </a:cubicBezTo>
                    <a:cubicBezTo>
                      <a:pt x="201" y="21"/>
                      <a:pt x="201" y="21"/>
                      <a:pt x="201" y="21"/>
                    </a:cubicBezTo>
                    <a:cubicBezTo>
                      <a:pt x="201" y="20"/>
                      <a:pt x="201" y="20"/>
                      <a:pt x="201" y="20"/>
                    </a:cubicBezTo>
                    <a:cubicBezTo>
                      <a:pt x="201" y="20"/>
                      <a:pt x="201" y="20"/>
                      <a:pt x="201" y="20"/>
                    </a:cubicBezTo>
                    <a:cubicBezTo>
                      <a:pt x="201" y="20"/>
                      <a:pt x="202" y="20"/>
                      <a:pt x="201" y="20"/>
                    </a:cubicBezTo>
                    <a:cubicBezTo>
                      <a:pt x="201" y="20"/>
                      <a:pt x="201" y="20"/>
                      <a:pt x="201" y="20"/>
                    </a:cubicBezTo>
                    <a:cubicBezTo>
                      <a:pt x="201" y="20"/>
                      <a:pt x="201" y="21"/>
                      <a:pt x="201" y="21"/>
                    </a:cubicBezTo>
                    <a:cubicBezTo>
                      <a:pt x="201" y="21"/>
                      <a:pt x="201" y="21"/>
                      <a:pt x="201" y="21"/>
                    </a:cubicBezTo>
                    <a:cubicBezTo>
                      <a:pt x="201" y="21"/>
                      <a:pt x="201" y="21"/>
                      <a:pt x="201" y="21"/>
                    </a:cubicBezTo>
                    <a:cubicBezTo>
                      <a:pt x="201" y="21"/>
                      <a:pt x="201" y="21"/>
                      <a:pt x="201" y="21"/>
                    </a:cubicBezTo>
                    <a:cubicBezTo>
                      <a:pt x="200" y="22"/>
                      <a:pt x="200" y="22"/>
                      <a:pt x="200" y="23"/>
                    </a:cubicBezTo>
                    <a:cubicBezTo>
                      <a:pt x="199" y="24"/>
                      <a:pt x="198" y="24"/>
                      <a:pt x="197" y="24"/>
                    </a:cubicBezTo>
                    <a:cubicBezTo>
                      <a:pt x="197" y="24"/>
                      <a:pt x="197" y="24"/>
                      <a:pt x="197" y="24"/>
                    </a:cubicBezTo>
                    <a:cubicBezTo>
                      <a:pt x="197" y="23"/>
                      <a:pt x="197" y="23"/>
                      <a:pt x="197" y="22"/>
                    </a:cubicBezTo>
                    <a:cubicBezTo>
                      <a:pt x="197" y="22"/>
                      <a:pt x="198" y="22"/>
                      <a:pt x="198" y="21"/>
                    </a:cubicBezTo>
                    <a:cubicBezTo>
                      <a:pt x="198" y="21"/>
                      <a:pt x="198" y="21"/>
                      <a:pt x="198" y="20"/>
                    </a:cubicBezTo>
                    <a:cubicBezTo>
                      <a:pt x="198" y="20"/>
                      <a:pt x="198" y="19"/>
                      <a:pt x="199" y="18"/>
                    </a:cubicBezTo>
                    <a:cubicBezTo>
                      <a:pt x="199" y="18"/>
                      <a:pt x="199" y="18"/>
                      <a:pt x="199" y="17"/>
                    </a:cubicBezTo>
                    <a:cubicBezTo>
                      <a:pt x="199" y="17"/>
                      <a:pt x="199" y="17"/>
                      <a:pt x="199" y="16"/>
                    </a:cubicBezTo>
                    <a:cubicBezTo>
                      <a:pt x="199" y="16"/>
                      <a:pt x="200" y="15"/>
                      <a:pt x="200" y="14"/>
                    </a:cubicBezTo>
                    <a:cubicBezTo>
                      <a:pt x="200" y="13"/>
                      <a:pt x="200" y="12"/>
                      <a:pt x="201" y="12"/>
                    </a:cubicBezTo>
                    <a:cubicBezTo>
                      <a:pt x="201" y="11"/>
                      <a:pt x="201" y="10"/>
                      <a:pt x="200" y="10"/>
                    </a:cubicBezTo>
                    <a:cubicBezTo>
                      <a:pt x="200" y="9"/>
                      <a:pt x="200" y="8"/>
                      <a:pt x="199" y="7"/>
                    </a:cubicBezTo>
                    <a:cubicBezTo>
                      <a:pt x="199" y="7"/>
                      <a:pt x="199" y="7"/>
                      <a:pt x="199" y="7"/>
                    </a:cubicBezTo>
                    <a:cubicBezTo>
                      <a:pt x="198" y="6"/>
                      <a:pt x="198" y="6"/>
                      <a:pt x="197" y="5"/>
                    </a:cubicBezTo>
                    <a:cubicBezTo>
                      <a:pt x="197" y="5"/>
                      <a:pt x="197" y="5"/>
                      <a:pt x="197" y="5"/>
                    </a:cubicBezTo>
                    <a:cubicBezTo>
                      <a:pt x="196" y="5"/>
                      <a:pt x="196" y="6"/>
                      <a:pt x="196" y="5"/>
                    </a:cubicBezTo>
                    <a:cubicBezTo>
                      <a:pt x="196" y="5"/>
                      <a:pt x="195" y="4"/>
                      <a:pt x="194" y="4"/>
                    </a:cubicBezTo>
                    <a:cubicBezTo>
                      <a:pt x="194" y="4"/>
                      <a:pt x="193" y="3"/>
                      <a:pt x="192" y="3"/>
                    </a:cubicBezTo>
                    <a:cubicBezTo>
                      <a:pt x="192" y="3"/>
                      <a:pt x="191" y="3"/>
                      <a:pt x="191" y="3"/>
                    </a:cubicBezTo>
                    <a:cubicBezTo>
                      <a:pt x="190" y="4"/>
                      <a:pt x="189" y="4"/>
                      <a:pt x="188" y="4"/>
                    </a:cubicBezTo>
                    <a:cubicBezTo>
                      <a:pt x="187" y="4"/>
                      <a:pt x="187" y="5"/>
                      <a:pt x="187" y="5"/>
                    </a:cubicBezTo>
                    <a:cubicBezTo>
                      <a:pt x="188" y="5"/>
                      <a:pt x="188" y="5"/>
                      <a:pt x="188" y="6"/>
                    </a:cubicBezTo>
                    <a:cubicBezTo>
                      <a:pt x="188" y="6"/>
                      <a:pt x="188" y="6"/>
                      <a:pt x="187" y="7"/>
                    </a:cubicBezTo>
                    <a:cubicBezTo>
                      <a:pt x="187" y="7"/>
                      <a:pt x="186" y="7"/>
                      <a:pt x="186" y="6"/>
                    </a:cubicBezTo>
                    <a:cubicBezTo>
                      <a:pt x="186" y="6"/>
                      <a:pt x="186" y="5"/>
                      <a:pt x="186" y="5"/>
                    </a:cubicBezTo>
                    <a:cubicBezTo>
                      <a:pt x="186" y="5"/>
                      <a:pt x="186" y="4"/>
                      <a:pt x="186" y="4"/>
                    </a:cubicBezTo>
                    <a:cubicBezTo>
                      <a:pt x="186" y="3"/>
                      <a:pt x="185" y="3"/>
                      <a:pt x="185" y="3"/>
                    </a:cubicBezTo>
                    <a:cubicBezTo>
                      <a:pt x="185" y="3"/>
                      <a:pt x="184" y="3"/>
                      <a:pt x="184" y="3"/>
                    </a:cubicBezTo>
                    <a:cubicBezTo>
                      <a:pt x="184" y="4"/>
                      <a:pt x="183" y="3"/>
                      <a:pt x="183" y="3"/>
                    </a:cubicBezTo>
                    <a:cubicBezTo>
                      <a:pt x="182" y="3"/>
                      <a:pt x="182" y="3"/>
                      <a:pt x="182" y="2"/>
                    </a:cubicBezTo>
                    <a:cubicBezTo>
                      <a:pt x="182" y="2"/>
                      <a:pt x="182" y="1"/>
                      <a:pt x="181" y="1"/>
                    </a:cubicBezTo>
                    <a:cubicBezTo>
                      <a:pt x="180" y="1"/>
                      <a:pt x="180" y="0"/>
                      <a:pt x="179" y="0"/>
                    </a:cubicBezTo>
                    <a:cubicBezTo>
                      <a:pt x="178" y="0"/>
                      <a:pt x="178" y="0"/>
                      <a:pt x="178" y="1"/>
                    </a:cubicBezTo>
                    <a:cubicBezTo>
                      <a:pt x="178" y="1"/>
                      <a:pt x="178" y="1"/>
                      <a:pt x="178" y="1"/>
                    </a:cubicBezTo>
                    <a:cubicBezTo>
                      <a:pt x="177" y="2"/>
                      <a:pt x="177" y="4"/>
                      <a:pt x="177" y="5"/>
                    </a:cubicBezTo>
                    <a:cubicBezTo>
                      <a:pt x="177" y="6"/>
                      <a:pt x="177" y="7"/>
                      <a:pt x="178" y="8"/>
                    </a:cubicBezTo>
                    <a:cubicBezTo>
                      <a:pt x="178" y="8"/>
                      <a:pt x="178" y="9"/>
                      <a:pt x="178" y="9"/>
                    </a:cubicBezTo>
                    <a:cubicBezTo>
                      <a:pt x="179" y="10"/>
                      <a:pt x="179" y="10"/>
                      <a:pt x="178" y="10"/>
                    </a:cubicBezTo>
                    <a:cubicBezTo>
                      <a:pt x="178" y="10"/>
                      <a:pt x="177" y="10"/>
                      <a:pt x="176" y="10"/>
                    </a:cubicBezTo>
                    <a:cubicBezTo>
                      <a:pt x="176" y="10"/>
                      <a:pt x="176" y="11"/>
                      <a:pt x="176" y="11"/>
                    </a:cubicBezTo>
                    <a:cubicBezTo>
                      <a:pt x="176" y="11"/>
                      <a:pt x="176" y="11"/>
                      <a:pt x="176" y="12"/>
                    </a:cubicBezTo>
                    <a:cubicBezTo>
                      <a:pt x="176" y="12"/>
                      <a:pt x="176" y="13"/>
                      <a:pt x="175" y="13"/>
                    </a:cubicBezTo>
                    <a:cubicBezTo>
                      <a:pt x="175" y="13"/>
                      <a:pt x="175" y="13"/>
                      <a:pt x="175" y="13"/>
                    </a:cubicBezTo>
                    <a:cubicBezTo>
                      <a:pt x="174" y="14"/>
                      <a:pt x="174" y="14"/>
                      <a:pt x="173" y="14"/>
                    </a:cubicBezTo>
                    <a:cubicBezTo>
                      <a:pt x="173" y="14"/>
                      <a:pt x="173" y="14"/>
                      <a:pt x="173" y="14"/>
                    </a:cubicBezTo>
                    <a:cubicBezTo>
                      <a:pt x="173" y="13"/>
                      <a:pt x="173" y="13"/>
                      <a:pt x="174" y="13"/>
                    </a:cubicBezTo>
                    <a:cubicBezTo>
                      <a:pt x="174" y="12"/>
                      <a:pt x="173" y="12"/>
                      <a:pt x="173" y="12"/>
                    </a:cubicBezTo>
                    <a:cubicBezTo>
                      <a:pt x="172" y="12"/>
                      <a:pt x="172" y="12"/>
                      <a:pt x="172" y="13"/>
                    </a:cubicBezTo>
                    <a:cubicBezTo>
                      <a:pt x="172" y="13"/>
                      <a:pt x="172" y="14"/>
                      <a:pt x="171" y="14"/>
                    </a:cubicBezTo>
                    <a:cubicBezTo>
                      <a:pt x="171" y="14"/>
                      <a:pt x="170" y="14"/>
                      <a:pt x="170" y="14"/>
                    </a:cubicBezTo>
                    <a:cubicBezTo>
                      <a:pt x="170" y="14"/>
                      <a:pt x="169" y="14"/>
                      <a:pt x="169" y="14"/>
                    </a:cubicBezTo>
                    <a:cubicBezTo>
                      <a:pt x="169" y="15"/>
                      <a:pt x="168" y="15"/>
                      <a:pt x="169" y="16"/>
                    </a:cubicBezTo>
                    <a:cubicBezTo>
                      <a:pt x="169" y="16"/>
                      <a:pt x="169" y="16"/>
                      <a:pt x="169" y="16"/>
                    </a:cubicBezTo>
                    <a:cubicBezTo>
                      <a:pt x="168" y="17"/>
                      <a:pt x="168" y="17"/>
                      <a:pt x="167" y="17"/>
                    </a:cubicBezTo>
                    <a:cubicBezTo>
                      <a:pt x="166" y="18"/>
                      <a:pt x="166" y="18"/>
                      <a:pt x="165" y="19"/>
                    </a:cubicBezTo>
                    <a:cubicBezTo>
                      <a:pt x="165" y="19"/>
                      <a:pt x="164" y="19"/>
                      <a:pt x="164" y="20"/>
                    </a:cubicBezTo>
                    <a:cubicBezTo>
                      <a:pt x="164" y="21"/>
                      <a:pt x="164" y="21"/>
                      <a:pt x="163" y="21"/>
                    </a:cubicBezTo>
                    <a:cubicBezTo>
                      <a:pt x="163" y="21"/>
                      <a:pt x="163" y="22"/>
                      <a:pt x="162" y="23"/>
                    </a:cubicBezTo>
                    <a:cubicBezTo>
                      <a:pt x="162" y="23"/>
                      <a:pt x="162" y="23"/>
                      <a:pt x="162" y="23"/>
                    </a:cubicBezTo>
                    <a:cubicBezTo>
                      <a:pt x="161" y="24"/>
                      <a:pt x="162" y="24"/>
                      <a:pt x="162" y="25"/>
                    </a:cubicBezTo>
                    <a:cubicBezTo>
                      <a:pt x="162" y="25"/>
                      <a:pt x="162" y="26"/>
                      <a:pt x="162" y="26"/>
                    </a:cubicBezTo>
                    <a:cubicBezTo>
                      <a:pt x="163" y="26"/>
                      <a:pt x="163" y="27"/>
                      <a:pt x="164" y="27"/>
                    </a:cubicBezTo>
                    <a:cubicBezTo>
                      <a:pt x="165" y="27"/>
                      <a:pt x="166" y="28"/>
                      <a:pt x="166" y="28"/>
                    </a:cubicBezTo>
                    <a:cubicBezTo>
                      <a:pt x="166" y="28"/>
                      <a:pt x="166" y="29"/>
                      <a:pt x="166" y="29"/>
                    </a:cubicBezTo>
                    <a:cubicBezTo>
                      <a:pt x="166" y="29"/>
                      <a:pt x="166" y="29"/>
                      <a:pt x="166" y="29"/>
                    </a:cubicBezTo>
                    <a:cubicBezTo>
                      <a:pt x="166" y="29"/>
                      <a:pt x="166" y="29"/>
                      <a:pt x="166" y="29"/>
                    </a:cubicBezTo>
                    <a:cubicBezTo>
                      <a:pt x="166" y="28"/>
                      <a:pt x="165" y="28"/>
                      <a:pt x="165" y="28"/>
                    </a:cubicBezTo>
                    <a:cubicBezTo>
                      <a:pt x="165" y="28"/>
                      <a:pt x="164" y="28"/>
                      <a:pt x="164" y="29"/>
                    </a:cubicBezTo>
                    <a:cubicBezTo>
                      <a:pt x="163" y="29"/>
                      <a:pt x="162" y="29"/>
                      <a:pt x="162" y="30"/>
                    </a:cubicBezTo>
                    <a:cubicBezTo>
                      <a:pt x="161" y="30"/>
                      <a:pt x="160" y="31"/>
                      <a:pt x="159" y="31"/>
                    </a:cubicBezTo>
                    <a:cubicBezTo>
                      <a:pt x="158" y="31"/>
                      <a:pt x="158" y="31"/>
                      <a:pt x="158" y="31"/>
                    </a:cubicBezTo>
                    <a:cubicBezTo>
                      <a:pt x="157" y="32"/>
                      <a:pt x="157" y="32"/>
                      <a:pt x="157" y="33"/>
                    </a:cubicBezTo>
                    <a:cubicBezTo>
                      <a:pt x="157" y="34"/>
                      <a:pt x="158" y="34"/>
                      <a:pt x="158" y="34"/>
                    </a:cubicBezTo>
                    <a:cubicBezTo>
                      <a:pt x="158" y="35"/>
                      <a:pt x="158" y="35"/>
                      <a:pt x="159" y="36"/>
                    </a:cubicBezTo>
                    <a:cubicBezTo>
                      <a:pt x="159" y="36"/>
                      <a:pt x="159" y="36"/>
                      <a:pt x="159" y="37"/>
                    </a:cubicBezTo>
                    <a:cubicBezTo>
                      <a:pt x="159" y="37"/>
                      <a:pt x="159" y="37"/>
                      <a:pt x="160" y="37"/>
                    </a:cubicBezTo>
                    <a:cubicBezTo>
                      <a:pt x="160" y="38"/>
                      <a:pt x="161" y="37"/>
                      <a:pt x="162" y="38"/>
                    </a:cubicBezTo>
                    <a:cubicBezTo>
                      <a:pt x="162" y="38"/>
                      <a:pt x="163" y="39"/>
                      <a:pt x="163" y="39"/>
                    </a:cubicBezTo>
                    <a:cubicBezTo>
                      <a:pt x="163" y="39"/>
                      <a:pt x="164" y="39"/>
                      <a:pt x="164" y="39"/>
                    </a:cubicBezTo>
                    <a:cubicBezTo>
                      <a:pt x="164" y="39"/>
                      <a:pt x="164" y="40"/>
                      <a:pt x="165" y="40"/>
                    </a:cubicBezTo>
                    <a:cubicBezTo>
                      <a:pt x="165" y="40"/>
                      <a:pt x="165" y="40"/>
                      <a:pt x="165" y="40"/>
                    </a:cubicBezTo>
                    <a:cubicBezTo>
                      <a:pt x="166" y="41"/>
                      <a:pt x="166" y="42"/>
                      <a:pt x="167" y="43"/>
                    </a:cubicBezTo>
                    <a:cubicBezTo>
                      <a:pt x="167" y="44"/>
                      <a:pt x="167" y="44"/>
                      <a:pt x="166" y="44"/>
                    </a:cubicBezTo>
                    <a:cubicBezTo>
                      <a:pt x="166" y="44"/>
                      <a:pt x="166" y="44"/>
                      <a:pt x="166" y="44"/>
                    </a:cubicBezTo>
                    <a:cubicBezTo>
                      <a:pt x="166" y="45"/>
                      <a:pt x="166" y="45"/>
                      <a:pt x="166" y="45"/>
                    </a:cubicBezTo>
                    <a:cubicBezTo>
                      <a:pt x="166" y="45"/>
                      <a:pt x="165" y="45"/>
                      <a:pt x="165" y="45"/>
                    </a:cubicBezTo>
                    <a:cubicBezTo>
                      <a:pt x="165" y="45"/>
                      <a:pt x="165" y="45"/>
                      <a:pt x="165" y="45"/>
                    </a:cubicBezTo>
                    <a:cubicBezTo>
                      <a:pt x="165" y="45"/>
                      <a:pt x="165" y="45"/>
                      <a:pt x="166" y="45"/>
                    </a:cubicBezTo>
                    <a:cubicBezTo>
                      <a:pt x="166" y="45"/>
                      <a:pt x="166" y="44"/>
                      <a:pt x="166" y="44"/>
                    </a:cubicBezTo>
                    <a:cubicBezTo>
                      <a:pt x="165" y="44"/>
                      <a:pt x="165" y="44"/>
                      <a:pt x="165" y="44"/>
                    </a:cubicBezTo>
                    <a:cubicBezTo>
                      <a:pt x="165" y="43"/>
                      <a:pt x="164" y="42"/>
                      <a:pt x="165" y="41"/>
                    </a:cubicBezTo>
                    <a:cubicBezTo>
                      <a:pt x="165" y="41"/>
                      <a:pt x="165" y="41"/>
                      <a:pt x="165" y="41"/>
                    </a:cubicBezTo>
                    <a:cubicBezTo>
                      <a:pt x="165" y="40"/>
                      <a:pt x="165" y="40"/>
                      <a:pt x="164" y="40"/>
                    </a:cubicBezTo>
                    <a:cubicBezTo>
                      <a:pt x="164" y="40"/>
                      <a:pt x="163" y="40"/>
                      <a:pt x="163" y="40"/>
                    </a:cubicBezTo>
                    <a:cubicBezTo>
                      <a:pt x="162" y="40"/>
                      <a:pt x="161" y="40"/>
                      <a:pt x="161" y="40"/>
                    </a:cubicBezTo>
                    <a:cubicBezTo>
                      <a:pt x="160" y="39"/>
                      <a:pt x="160" y="39"/>
                      <a:pt x="160" y="39"/>
                    </a:cubicBezTo>
                    <a:cubicBezTo>
                      <a:pt x="159" y="38"/>
                      <a:pt x="158" y="38"/>
                      <a:pt x="157" y="38"/>
                    </a:cubicBezTo>
                    <a:cubicBezTo>
                      <a:pt x="157" y="38"/>
                      <a:pt x="156" y="37"/>
                      <a:pt x="155" y="37"/>
                    </a:cubicBezTo>
                    <a:cubicBezTo>
                      <a:pt x="155" y="37"/>
                      <a:pt x="154" y="37"/>
                      <a:pt x="154" y="37"/>
                    </a:cubicBezTo>
                    <a:cubicBezTo>
                      <a:pt x="154" y="38"/>
                      <a:pt x="154" y="38"/>
                      <a:pt x="154" y="39"/>
                    </a:cubicBezTo>
                    <a:cubicBezTo>
                      <a:pt x="154" y="39"/>
                      <a:pt x="154" y="39"/>
                      <a:pt x="154" y="39"/>
                    </a:cubicBezTo>
                    <a:cubicBezTo>
                      <a:pt x="154" y="39"/>
                      <a:pt x="154" y="39"/>
                      <a:pt x="155" y="39"/>
                    </a:cubicBezTo>
                    <a:cubicBezTo>
                      <a:pt x="155" y="39"/>
                      <a:pt x="155" y="39"/>
                      <a:pt x="155" y="39"/>
                    </a:cubicBezTo>
                    <a:cubicBezTo>
                      <a:pt x="155" y="39"/>
                      <a:pt x="155" y="39"/>
                      <a:pt x="155" y="39"/>
                    </a:cubicBezTo>
                    <a:cubicBezTo>
                      <a:pt x="155" y="39"/>
                      <a:pt x="155" y="39"/>
                      <a:pt x="155" y="39"/>
                    </a:cubicBezTo>
                    <a:cubicBezTo>
                      <a:pt x="155" y="39"/>
                      <a:pt x="155" y="39"/>
                      <a:pt x="155" y="40"/>
                    </a:cubicBezTo>
                    <a:cubicBezTo>
                      <a:pt x="155" y="40"/>
                      <a:pt x="156" y="40"/>
                      <a:pt x="156" y="40"/>
                    </a:cubicBezTo>
                    <a:cubicBezTo>
                      <a:pt x="156" y="40"/>
                      <a:pt x="156" y="40"/>
                      <a:pt x="156" y="41"/>
                    </a:cubicBezTo>
                    <a:cubicBezTo>
                      <a:pt x="156" y="41"/>
                      <a:pt x="156" y="41"/>
                      <a:pt x="155" y="41"/>
                    </a:cubicBezTo>
                    <a:cubicBezTo>
                      <a:pt x="155" y="41"/>
                      <a:pt x="155" y="41"/>
                      <a:pt x="155" y="41"/>
                    </a:cubicBezTo>
                    <a:cubicBezTo>
                      <a:pt x="154" y="40"/>
                      <a:pt x="154" y="40"/>
                      <a:pt x="154" y="40"/>
                    </a:cubicBezTo>
                    <a:cubicBezTo>
                      <a:pt x="154" y="40"/>
                      <a:pt x="153" y="40"/>
                      <a:pt x="153" y="41"/>
                    </a:cubicBezTo>
                    <a:cubicBezTo>
                      <a:pt x="153" y="41"/>
                      <a:pt x="153" y="41"/>
                      <a:pt x="153" y="41"/>
                    </a:cubicBezTo>
                    <a:cubicBezTo>
                      <a:pt x="153" y="42"/>
                      <a:pt x="154" y="43"/>
                      <a:pt x="155" y="43"/>
                    </a:cubicBezTo>
                    <a:cubicBezTo>
                      <a:pt x="156" y="44"/>
                      <a:pt x="156" y="44"/>
                      <a:pt x="157" y="44"/>
                    </a:cubicBezTo>
                    <a:cubicBezTo>
                      <a:pt x="157" y="44"/>
                      <a:pt x="157" y="44"/>
                      <a:pt x="157" y="44"/>
                    </a:cubicBezTo>
                    <a:cubicBezTo>
                      <a:pt x="157" y="44"/>
                      <a:pt x="158" y="44"/>
                      <a:pt x="158" y="44"/>
                    </a:cubicBezTo>
                    <a:cubicBezTo>
                      <a:pt x="158" y="44"/>
                      <a:pt x="157" y="44"/>
                      <a:pt x="157" y="44"/>
                    </a:cubicBezTo>
                    <a:cubicBezTo>
                      <a:pt x="157" y="44"/>
                      <a:pt x="157" y="44"/>
                      <a:pt x="156" y="44"/>
                    </a:cubicBezTo>
                    <a:cubicBezTo>
                      <a:pt x="155" y="44"/>
                      <a:pt x="155" y="44"/>
                      <a:pt x="154" y="44"/>
                    </a:cubicBezTo>
                    <a:cubicBezTo>
                      <a:pt x="153" y="44"/>
                      <a:pt x="153" y="44"/>
                      <a:pt x="153" y="43"/>
                    </a:cubicBezTo>
                    <a:cubicBezTo>
                      <a:pt x="153" y="43"/>
                      <a:pt x="153" y="43"/>
                      <a:pt x="153" y="43"/>
                    </a:cubicBezTo>
                    <a:cubicBezTo>
                      <a:pt x="152" y="42"/>
                      <a:pt x="152" y="41"/>
                      <a:pt x="152" y="40"/>
                    </a:cubicBezTo>
                    <a:cubicBezTo>
                      <a:pt x="152" y="39"/>
                      <a:pt x="151" y="39"/>
                      <a:pt x="151" y="38"/>
                    </a:cubicBezTo>
                    <a:cubicBezTo>
                      <a:pt x="150" y="38"/>
                      <a:pt x="150" y="38"/>
                      <a:pt x="150" y="37"/>
                    </a:cubicBezTo>
                    <a:cubicBezTo>
                      <a:pt x="150" y="37"/>
                      <a:pt x="150" y="37"/>
                      <a:pt x="150" y="37"/>
                    </a:cubicBezTo>
                    <a:cubicBezTo>
                      <a:pt x="150" y="38"/>
                      <a:pt x="150" y="38"/>
                      <a:pt x="150" y="38"/>
                    </a:cubicBezTo>
                    <a:cubicBezTo>
                      <a:pt x="150" y="38"/>
                      <a:pt x="150" y="39"/>
                      <a:pt x="150" y="40"/>
                    </a:cubicBezTo>
                    <a:cubicBezTo>
                      <a:pt x="150" y="40"/>
                      <a:pt x="150" y="41"/>
                      <a:pt x="150" y="41"/>
                    </a:cubicBezTo>
                    <a:cubicBezTo>
                      <a:pt x="150" y="41"/>
                      <a:pt x="150" y="41"/>
                      <a:pt x="150" y="41"/>
                    </a:cubicBezTo>
                    <a:cubicBezTo>
                      <a:pt x="149" y="42"/>
                      <a:pt x="149" y="42"/>
                      <a:pt x="149" y="43"/>
                    </a:cubicBezTo>
                    <a:cubicBezTo>
                      <a:pt x="150" y="44"/>
                      <a:pt x="149" y="44"/>
                      <a:pt x="150" y="45"/>
                    </a:cubicBezTo>
                    <a:cubicBezTo>
                      <a:pt x="150" y="45"/>
                      <a:pt x="150" y="46"/>
                      <a:pt x="151" y="46"/>
                    </a:cubicBezTo>
                    <a:cubicBezTo>
                      <a:pt x="151" y="46"/>
                      <a:pt x="151" y="46"/>
                      <a:pt x="152" y="47"/>
                    </a:cubicBezTo>
                    <a:cubicBezTo>
                      <a:pt x="152" y="47"/>
                      <a:pt x="152" y="48"/>
                      <a:pt x="153" y="48"/>
                    </a:cubicBezTo>
                    <a:cubicBezTo>
                      <a:pt x="153" y="49"/>
                      <a:pt x="153" y="50"/>
                      <a:pt x="153" y="50"/>
                    </a:cubicBezTo>
                    <a:cubicBezTo>
                      <a:pt x="153" y="52"/>
                      <a:pt x="154" y="53"/>
                      <a:pt x="154" y="54"/>
                    </a:cubicBezTo>
                    <a:cubicBezTo>
                      <a:pt x="154" y="54"/>
                      <a:pt x="155" y="54"/>
                      <a:pt x="155" y="54"/>
                    </a:cubicBezTo>
                    <a:cubicBezTo>
                      <a:pt x="156" y="54"/>
                      <a:pt x="156" y="54"/>
                      <a:pt x="157" y="53"/>
                    </a:cubicBezTo>
                    <a:cubicBezTo>
                      <a:pt x="157" y="53"/>
                      <a:pt x="158" y="53"/>
                      <a:pt x="158" y="53"/>
                    </a:cubicBezTo>
                    <a:cubicBezTo>
                      <a:pt x="159" y="53"/>
                      <a:pt x="159" y="53"/>
                      <a:pt x="159" y="53"/>
                    </a:cubicBezTo>
                    <a:cubicBezTo>
                      <a:pt x="159" y="53"/>
                      <a:pt x="159" y="53"/>
                      <a:pt x="159" y="54"/>
                    </a:cubicBezTo>
                    <a:cubicBezTo>
                      <a:pt x="158" y="54"/>
                      <a:pt x="157" y="55"/>
                      <a:pt x="157" y="55"/>
                    </a:cubicBezTo>
                    <a:cubicBezTo>
                      <a:pt x="156" y="56"/>
                      <a:pt x="156" y="56"/>
                      <a:pt x="156" y="57"/>
                    </a:cubicBezTo>
                    <a:cubicBezTo>
                      <a:pt x="157" y="57"/>
                      <a:pt x="157" y="58"/>
                      <a:pt x="157" y="58"/>
                    </a:cubicBezTo>
                    <a:cubicBezTo>
                      <a:pt x="157" y="58"/>
                      <a:pt x="158" y="59"/>
                      <a:pt x="157" y="60"/>
                    </a:cubicBezTo>
                    <a:cubicBezTo>
                      <a:pt x="157" y="60"/>
                      <a:pt x="157" y="61"/>
                      <a:pt x="157" y="62"/>
                    </a:cubicBezTo>
                    <a:cubicBezTo>
                      <a:pt x="157" y="62"/>
                      <a:pt x="157" y="63"/>
                      <a:pt x="157" y="63"/>
                    </a:cubicBezTo>
                    <a:cubicBezTo>
                      <a:pt x="156" y="64"/>
                      <a:pt x="156" y="65"/>
                      <a:pt x="155" y="66"/>
                    </a:cubicBezTo>
                    <a:cubicBezTo>
                      <a:pt x="155" y="66"/>
                      <a:pt x="155" y="66"/>
                      <a:pt x="155" y="66"/>
                    </a:cubicBezTo>
                    <a:cubicBezTo>
                      <a:pt x="154" y="66"/>
                      <a:pt x="153" y="66"/>
                      <a:pt x="152" y="66"/>
                    </a:cubicBezTo>
                    <a:cubicBezTo>
                      <a:pt x="152" y="66"/>
                      <a:pt x="152" y="65"/>
                      <a:pt x="152" y="65"/>
                    </a:cubicBezTo>
                    <a:cubicBezTo>
                      <a:pt x="152" y="65"/>
                      <a:pt x="152" y="65"/>
                      <a:pt x="152" y="65"/>
                    </a:cubicBezTo>
                    <a:cubicBezTo>
                      <a:pt x="152" y="65"/>
                      <a:pt x="152" y="65"/>
                      <a:pt x="152" y="65"/>
                    </a:cubicBezTo>
                    <a:cubicBezTo>
                      <a:pt x="151" y="65"/>
                      <a:pt x="151" y="65"/>
                      <a:pt x="152" y="64"/>
                    </a:cubicBezTo>
                    <a:cubicBezTo>
                      <a:pt x="152" y="65"/>
                      <a:pt x="152" y="65"/>
                      <a:pt x="152" y="65"/>
                    </a:cubicBezTo>
                    <a:cubicBezTo>
                      <a:pt x="152" y="65"/>
                      <a:pt x="152" y="65"/>
                      <a:pt x="152" y="65"/>
                    </a:cubicBezTo>
                    <a:cubicBezTo>
                      <a:pt x="152" y="65"/>
                      <a:pt x="152" y="65"/>
                      <a:pt x="152" y="65"/>
                    </a:cubicBezTo>
                    <a:cubicBezTo>
                      <a:pt x="153" y="65"/>
                      <a:pt x="154" y="65"/>
                      <a:pt x="154" y="64"/>
                    </a:cubicBezTo>
                    <a:cubicBezTo>
                      <a:pt x="155" y="63"/>
                      <a:pt x="155" y="61"/>
                      <a:pt x="155" y="60"/>
                    </a:cubicBezTo>
                    <a:cubicBezTo>
                      <a:pt x="155" y="59"/>
                      <a:pt x="155" y="59"/>
                      <a:pt x="155" y="59"/>
                    </a:cubicBezTo>
                    <a:cubicBezTo>
                      <a:pt x="155" y="58"/>
                      <a:pt x="155" y="58"/>
                      <a:pt x="155" y="57"/>
                    </a:cubicBezTo>
                    <a:cubicBezTo>
                      <a:pt x="155" y="57"/>
                      <a:pt x="155" y="56"/>
                      <a:pt x="154" y="56"/>
                    </a:cubicBezTo>
                    <a:cubicBezTo>
                      <a:pt x="154" y="56"/>
                      <a:pt x="154" y="55"/>
                      <a:pt x="153" y="55"/>
                    </a:cubicBezTo>
                    <a:cubicBezTo>
                      <a:pt x="153" y="55"/>
                      <a:pt x="152" y="54"/>
                      <a:pt x="152" y="54"/>
                    </a:cubicBezTo>
                    <a:cubicBezTo>
                      <a:pt x="152" y="52"/>
                      <a:pt x="151" y="50"/>
                      <a:pt x="150" y="48"/>
                    </a:cubicBezTo>
                    <a:cubicBezTo>
                      <a:pt x="150" y="47"/>
                      <a:pt x="149" y="46"/>
                      <a:pt x="148" y="45"/>
                    </a:cubicBezTo>
                    <a:cubicBezTo>
                      <a:pt x="148" y="45"/>
                      <a:pt x="148" y="45"/>
                      <a:pt x="148" y="44"/>
                    </a:cubicBezTo>
                    <a:cubicBezTo>
                      <a:pt x="148" y="42"/>
                      <a:pt x="147" y="41"/>
                      <a:pt x="147" y="39"/>
                    </a:cubicBezTo>
                    <a:cubicBezTo>
                      <a:pt x="147" y="39"/>
                      <a:pt x="147" y="38"/>
                      <a:pt x="146" y="38"/>
                    </a:cubicBezTo>
                    <a:cubicBezTo>
                      <a:pt x="145" y="38"/>
                      <a:pt x="144" y="37"/>
                      <a:pt x="142" y="38"/>
                    </a:cubicBezTo>
                    <a:cubicBezTo>
                      <a:pt x="142" y="38"/>
                      <a:pt x="142" y="38"/>
                      <a:pt x="141" y="38"/>
                    </a:cubicBezTo>
                    <a:cubicBezTo>
                      <a:pt x="141" y="38"/>
                      <a:pt x="141" y="38"/>
                      <a:pt x="141" y="38"/>
                    </a:cubicBezTo>
                    <a:cubicBezTo>
                      <a:pt x="141" y="39"/>
                      <a:pt x="141" y="39"/>
                      <a:pt x="141" y="40"/>
                    </a:cubicBezTo>
                    <a:cubicBezTo>
                      <a:pt x="141" y="41"/>
                      <a:pt x="141" y="42"/>
                      <a:pt x="141" y="44"/>
                    </a:cubicBezTo>
                    <a:cubicBezTo>
                      <a:pt x="141" y="44"/>
                      <a:pt x="141" y="45"/>
                      <a:pt x="141" y="45"/>
                    </a:cubicBezTo>
                    <a:cubicBezTo>
                      <a:pt x="140" y="46"/>
                      <a:pt x="140" y="47"/>
                      <a:pt x="140" y="48"/>
                    </a:cubicBezTo>
                    <a:cubicBezTo>
                      <a:pt x="140" y="48"/>
                      <a:pt x="140" y="49"/>
                      <a:pt x="140" y="49"/>
                    </a:cubicBezTo>
                    <a:cubicBezTo>
                      <a:pt x="141" y="49"/>
                      <a:pt x="141" y="50"/>
                      <a:pt x="141" y="50"/>
                    </a:cubicBezTo>
                    <a:cubicBezTo>
                      <a:pt x="141" y="51"/>
                      <a:pt x="142" y="51"/>
                      <a:pt x="142" y="52"/>
                    </a:cubicBezTo>
                    <a:cubicBezTo>
                      <a:pt x="142" y="52"/>
                      <a:pt x="142" y="53"/>
                      <a:pt x="142" y="53"/>
                    </a:cubicBezTo>
                    <a:cubicBezTo>
                      <a:pt x="142" y="53"/>
                      <a:pt x="142" y="54"/>
                      <a:pt x="143" y="55"/>
                    </a:cubicBezTo>
                    <a:cubicBezTo>
                      <a:pt x="143" y="55"/>
                      <a:pt x="143" y="55"/>
                      <a:pt x="143" y="55"/>
                    </a:cubicBezTo>
                    <a:cubicBezTo>
                      <a:pt x="144" y="54"/>
                      <a:pt x="144" y="54"/>
                      <a:pt x="144" y="55"/>
                    </a:cubicBezTo>
                    <a:cubicBezTo>
                      <a:pt x="145" y="55"/>
                      <a:pt x="146" y="56"/>
                      <a:pt x="147" y="56"/>
                    </a:cubicBezTo>
                    <a:cubicBezTo>
                      <a:pt x="147" y="56"/>
                      <a:pt x="147" y="57"/>
                      <a:pt x="147" y="57"/>
                    </a:cubicBezTo>
                    <a:cubicBezTo>
                      <a:pt x="147" y="57"/>
                      <a:pt x="147" y="58"/>
                      <a:pt x="147" y="58"/>
                    </a:cubicBezTo>
                    <a:cubicBezTo>
                      <a:pt x="147" y="58"/>
                      <a:pt x="146" y="58"/>
                      <a:pt x="146" y="58"/>
                    </a:cubicBezTo>
                    <a:cubicBezTo>
                      <a:pt x="146" y="58"/>
                      <a:pt x="145" y="58"/>
                      <a:pt x="145" y="57"/>
                    </a:cubicBezTo>
                    <a:cubicBezTo>
                      <a:pt x="144" y="57"/>
                      <a:pt x="144" y="57"/>
                      <a:pt x="144" y="57"/>
                    </a:cubicBezTo>
                    <a:cubicBezTo>
                      <a:pt x="143" y="56"/>
                      <a:pt x="142" y="56"/>
                      <a:pt x="142" y="56"/>
                    </a:cubicBezTo>
                    <a:cubicBezTo>
                      <a:pt x="141" y="56"/>
                      <a:pt x="141" y="56"/>
                      <a:pt x="140" y="55"/>
                    </a:cubicBezTo>
                    <a:cubicBezTo>
                      <a:pt x="139" y="55"/>
                      <a:pt x="139" y="55"/>
                      <a:pt x="139" y="54"/>
                    </a:cubicBezTo>
                    <a:cubicBezTo>
                      <a:pt x="137" y="54"/>
                      <a:pt x="136" y="54"/>
                      <a:pt x="135" y="54"/>
                    </a:cubicBezTo>
                    <a:cubicBezTo>
                      <a:pt x="135" y="54"/>
                      <a:pt x="135" y="54"/>
                      <a:pt x="134" y="54"/>
                    </a:cubicBezTo>
                    <a:cubicBezTo>
                      <a:pt x="133" y="54"/>
                      <a:pt x="132" y="54"/>
                      <a:pt x="130" y="53"/>
                    </a:cubicBezTo>
                    <a:cubicBezTo>
                      <a:pt x="130" y="52"/>
                      <a:pt x="129" y="52"/>
                      <a:pt x="129" y="51"/>
                    </a:cubicBezTo>
                    <a:cubicBezTo>
                      <a:pt x="128" y="51"/>
                      <a:pt x="128" y="51"/>
                      <a:pt x="128" y="52"/>
                    </a:cubicBezTo>
                    <a:cubicBezTo>
                      <a:pt x="128" y="52"/>
                      <a:pt x="128" y="52"/>
                      <a:pt x="128" y="52"/>
                    </a:cubicBezTo>
                    <a:cubicBezTo>
                      <a:pt x="128" y="53"/>
                      <a:pt x="128" y="53"/>
                      <a:pt x="128" y="54"/>
                    </a:cubicBezTo>
                    <a:cubicBezTo>
                      <a:pt x="129" y="54"/>
                      <a:pt x="130" y="54"/>
                      <a:pt x="131" y="55"/>
                    </a:cubicBezTo>
                    <a:cubicBezTo>
                      <a:pt x="131" y="55"/>
                      <a:pt x="131" y="55"/>
                      <a:pt x="131" y="55"/>
                    </a:cubicBezTo>
                    <a:cubicBezTo>
                      <a:pt x="131" y="55"/>
                      <a:pt x="132" y="55"/>
                      <a:pt x="132" y="56"/>
                    </a:cubicBezTo>
                    <a:cubicBezTo>
                      <a:pt x="132" y="56"/>
                      <a:pt x="133" y="57"/>
                      <a:pt x="133" y="57"/>
                    </a:cubicBezTo>
                    <a:cubicBezTo>
                      <a:pt x="133" y="58"/>
                      <a:pt x="133" y="58"/>
                      <a:pt x="133" y="58"/>
                    </a:cubicBezTo>
                    <a:cubicBezTo>
                      <a:pt x="133" y="59"/>
                      <a:pt x="132" y="59"/>
                      <a:pt x="132" y="60"/>
                    </a:cubicBezTo>
                    <a:cubicBezTo>
                      <a:pt x="132" y="60"/>
                      <a:pt x="132" y="60"/>
                      <a:pt x="132" y="60"/>
                    </a:cubicBezTo>
                    <a:cubicBezTo>
                      <a:pt x="132" y="60"/>
                      <a:pt x="131" y="60"/>
                      <a:pt x="131" y="60"/>
                    </a:cubicBezTo>
                    <a:cubicBezTo>
                      <a:pt x="131" y="59"/>
                      <a:pt x="131" y="59"/>
                      <a:pt x="131" y="59"/>
                    </a:cubicBezTo>
                    <a:cubicBezTo>
                      <a:pt x="131" y="58"/>
                      <a:pt x="130" y="58"/>
                      <a:pt x="130" y="58"/>
                    </a:cubicBezTo>
                    <a:cubicBezTo>
                      <a:pt x="129" y="58"/>
                      <a:pt x="129" y="59"/>
                      <a:pt x="128" y="59"/>
                    </a:cubicBezTo>
                    <a:cubicBezTo>
                      <a:pt x="128" y="59"/>
                      <a:pt x="128" y="59"/>
                      <a:pt x="128" y="59"/>
                    </a:cubicBezTo>
                    <a:cubicBezTo>
                      <a:pt x="128" y="60"/>
                      <a:pt x="127" y="60"/>
                      <a:pt x="127" y="60"/>
                    </a:cubicBezTo>
                    <a:cubicBezTo>
                      <a:pt x="126" y="60"/>
                      <a:pt x="125" y="60"/>
                      <a:pt x="125" y="60"/>
                    </a:cubicBezTo>
                    <a:cubicBezTo>
                      <a:pt x="125" y="61"/>
                      <a:pt x="124" y="61"/>
                      <a:pt x="123" y="61"/>
                    </a:cubicBezTo>
                    <a:cubicBezTo>
                      <a:pt x="123" y="61"/>
                      <a:pt x="123" y="61"/>
                      <a:pt x="123" y="61"/>
                    </a:cubicBezTo>
                    <a:cubicBezTo>
                      <a:pt x="123" y="61"/>
                      <a:pt x="123" y="61"/>
                      <a:pt x="123" y="61"/>
                    </a:cubicBezTo>
                    <a:cubicBezTo>
                      <a:pt x="123" y="60"/>
                      <a:pt x="123" y="60"/>
                      <a:pt x="122" y="59"/>
                    </a:cubicBezTo>
                    <a:cubicBezTo>
                      <a:pt x="122" y="59"/>
                      <a:pt x="121" y="59"/>
                      <a:pt x="121" y="60"/>
                    </a:cubicBezTo>
                    <a:cubicBezTo>
                      <a:pt x="121" y="60"/>
                      <a:pt x="121" y="60"/>
                      <a:pt x="121" y="60"/>
                    </a:cubicBezTo>
                    <a:cubicBezTo>
                      <a:pt x="120" y="60"/>
                      <a:pt x="120" y="61"/>
                      <a:pt x="120" y="61"/>
                    </a:cubicBezTo>
                    <a:cubicBezTo>
                      <a:pt x="119" y="61"/>
                      <a:pt x="119" y="61"/>
                      <a:pt x="118" y="61"/>
                    </a:cubicBezTo>
                    <a:cubicBezTo>
                      <a:pt x="118" y="61"/>
                      <a:pt x="117" y="62"/>
                      <a:pt x="117" y="62"/>
                    </a:cubicBezTo>
                    <a:cubicBezTo>
                      <a:pt x="116" y="63"/>
                      <a:pt x="115" y="64"/>
                      <a:pt x="114" y="65"/>
                    </a:cubicBezTo>
                    <a:cubicBezTo>
                      <a:pt x="114" y="65"/>
                      <a:pt x="114" y="65"/>
                      <a:pt x="113" y="66"/>
                    </a:cubicBezTo>
                    <a:cubicBezTo>
                      <a:pt x="113" y="66"/>
                      <a:pt x="113" y="67"/>
                      <a:pt x="113" y="67"/>
                    </a:cubicBezTo>
                    <a:cubicBezTo>
                      <a:pt x="113" y="67"/>
                      <a:pt x="113" y="67"/>
                      <a:pt x="113" y="67"/>
                    </a:cubicBezTo>
                    <a:cubicBezTo>
                      <a:pt x="112" y="68"/>
                      <a:pt x="111" y="68"/>
                      <a:pt x="111" y="68"/>
                    </a:cubicBezTo>
                    <a:cubicBezTo>
                      <a:pt x="110" y="67"/>
                      <a:pt x="110" y="67"/>
                      <a:pt x="109" y="66"/>
                    </a:cubicBezTo>
                    <a:cubicBezTo>
                      <a:pt x="109" y="66"/>
                      <a:pt x="109" y="66"/>
                      <a:pt x="110" y="65"/>
                    </a:cubicBezTo>
                    <a:cubicBezTo>
                      <a:pt x="110" y="65"/>
                      <a:pt x="110" y="65"/>
                      <a:pt x="111" y="65"/>
                    </a:cubicBezTo>
                    <a:cubicBezTo>
                      <a:pt x="111" y="64"/>
                      <a:pt x="111" y="64"/>
                      <a:pt x="111" y="64"/>
                    </a:cubicBezTo>
                    <a:cubicBezTo>
                      <a:pt x="111" y="63"/>
                      <a:pt x="110" y="63"/>
                      <a:pt x="110" y="63"/>
                    </a:cubicBezTo>
                    <a:cubicBezTo>
                      <a:pt x="109" y="62"/>
                      <a:pt x="109" y="61"/>
                      <a:pt x="108" y="62"/>
                    </a:cubicBezTo>
                    <a:cubicBezTo>
                      <a:pt x="107" y="62"/>
                      <a:pt x="106" y="62"/>
                      <a:pt x="106" y="62"/>
                    </a:cubicBezTo>
                    <a:cubicBezTo>
                      <a:pt x="106" y="62"/>
                      <a:pt x="106" y="62"/>
                      <a:pt x="106" y="62"/>
                    </a:cubicBezTo>
                    <a:cubicBezTo>
                      <a:pt x="105" y="62"/>
                      <a:pt x="105" y="62"/>
                      <a:pt x="106" y="62"/>
                    </a:cubicBezTo>
                    <a:cubicBezTo>
                      <a:pt x="107" y="63"/>
                      <a:pt x="107" y="64"/>
                      <a:pt x="107" y="66"/>
                    </a:cubicBezTo>
                    <a:cubicBezTo>
                      <a:pt x="107" y="66"/>
                      <a:pt x="107" y="66"/>
                      <a:pt x="107" y="67"/>
                    </a:cubicBezTo>
                    <a:cubicBezTo>
                      <a:pt x="107" y="67"/>
                      <a:pt x="107" y="67"/>
                      <a:pt x="107" y="68"/>
                    </a:cubicBezTo>
                    <a:cubicBezTo>
                      <a:pt x="108" y="68"/>
                      <a:pt x="108" y="68"/>
                      <a:pt x="108" y="69"/>
                    </a:cubicBezTo>
                    <a:cubicBezTo>
                      <a:pt x="108" y="69"/>
                      <a:pt x="108" y="70"/>
                      <a:pt x="108" y="70"/>
                    </a:cubicBezTo>
                    <a:cubicBezTo>
                      <a:pt x="108" y="70"/>
                      <a:pt x="108" y="71"/>
                      <a:pt x="107" y="70"/>
                    </a:cubicBezTo>
                    <a:cubicBezTo>
                      <a:pt x="107" y="70"/>
                      <a:pt x="106" y="70"/>
                      <a:pt x="106" y="70"/>
                    </a:cubicBezTo>
                    <a:cubicBezTo>
                      <a:pt x="105" y="70"/>
                      <a:pt x="105" y="70"/>
                      <a:pt x="104" y="71"/>
                    </a:cubicBezTo>
                    <a:cubicBezTo>
                      <a:pt x="104" y="71"/>
                      <a:pt x="104" y="71"/>
                      <a:pt x="103" y="72"/>
                    </a:cubicBezTo>
                    <a:cubicBezTo>
                      <a:pt x="103" y="72"/>
                      <a:pt x="102" y="72"/>
                      <a:pt x="102" y="73"/>
                    </a:cubicBezTo>
                    <a:cubicBezTo>
                      <a:pt x="101" y="74"/>
                      <a:pt x="101" y="74"/>
                      <a:pt x="102" y="76"/>
                    </a:cubicBezTo>
                    <a:cubicBezTo>
                      <a:pt x="102" y="76"/>
                      <a:pt x="102" y="76"/>
                      <a:pt x="102" y="76"/>
                    </a:cubicBezTo>
                    <a:cubicBezTo>
                      <a:pt x="103" y="76"/>
                      <a:pt x="102" y="77"/>
                      <a:pt x="102" y="77"/>
                    </a:cubicBezTo>
                    <a:cubicBezTo>
                      <a:pt x="102" y="77"/>
                      <a:pt x="102" y="77"/>
                      <a:pt x="101" y="77"/>
                    </a:cubicBezTo>
                    <a:cubicBezTo>
                      <a:pt x="100" y="77"/>
                      <a:pt x="99" y="76"/>
                      <a:pt x="98" y="76"/>
                    </a:cubicBezTo>
                    <a:cubicBezTo>
                      <a:pt x="98" y="75"/>
                      <a:pt x="97" y="75"/>
                      <a:pt x="97" y="75"/>
                    </a:cubicBezTo>
                    <a:cubicBezTo>
                      <a:pt x="97" y="75"/>
                      <a:pt x="97" y="75"/>
                      <a:pt x="97" y="76"/>
                    </a:cubicBezTo>
                    <a:cubicBezTo>
                      <a:pt x="96" y="76"/>
                      <a:pt x="96" y="76"/>
                      <a:pt x="96" y="77"/>
                    </a:cubicBezTo>
                    <a:cubicBezTo>
                      <a:pt x="96" y="77"/>
                      <a:pt x="96" y="77"/>
                      <a:pt x="96" y="78"/>
                    </a:cubicBezTo>
                    <a:cubicBezTo>
                      <a:pt x="97" y="78"/>
                      <a:pt x="97" y="79"/>
                      <a:pt x="98" y="79"/>
                    </a:cubicBezTo>
                    <a:cubicBezTo>
                      <a:pt x="98" y="79"/>
                      <a:pt x="99" y="79"/>
                      <a:pt x="99" y="79"/>
                    </a:cubicBezTo>
                    <a:cubicBezTo>
                      <a:pt x="99" y="79"/>
                      <a:pt x="99" y="79"/>
                      <a:pt x="99" y="79"/>
                    </a:cubicBezTo>
                    <a:cubicBezTo>
                      <a:pt x="99" y="80"/>
                      <a:pt x="99" y="80"/>
                      <a:pt x="98" y="80"/>
                    </a:cubicBezTo>
                    <a:cubicBezTo>
                      <a:pt x="97" y="80"/>
                      <a:pt x="97" y="80"/>
                      <a:pt x="96" y="79"/>
                    </a:cubicBezTo>
                    <a:cubicBezTo>
                      <a:pt x="96" y="79"/>
                      <a:pt x="95" y="79"/>
                      <a:pt x="95" y="79"/>
                    </a:cubicBezTo>
                    <a:cubicBezTo>
                      <a:pt x="94" y="78"/>
                      <a:pt x="94" y="78"/>
                      <a:pt x="94" y="78"/>
                    </a:cubicBezTo>
                    <a:cubicBezTo>
                      <a:pt x="94" y="77"/>
                      <a:pt x="94" y="76"/>
                      <a:pt x="93" y="76"/>
                    </a:cubicBezTo>
                    <a:cubicBezTo>
                      <a:pt x="93" y="75"/>
                      <a:pt x="93" y="75"/>
                      <a:pt x="93" y="74"/>
                    </a:cubicBezTo>
                    <a:cubicBezTo>
                      <a:pt x="93" y="73"/>
                      <a:pt x="93" y="73"/>
                      <a:pt x="92" y="72"/>
                    </a:cubicBezTo>
                    <a:cubicBezTo>
                      <a:pt x="91" y="72"/>
                      <a:pt x="91" y="72"/>
                      <a:pt x="90" y="71"/>
                    </a:cubicBezTo>
                    <a:cubicBezTo>
                      <a:pt x="90" y="71"/>
                      <a:pt x="89" y="71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90" y="70"/>
                      <a:pt x="91" y="70"/>
                      <a:pt x="91" y="71"/>
                    </a:cubicBezTo>
                    <a:cubicBezTo>
                      <a:pt x="93" y="71"/>
                      <a:pt x="95" y="72"/>
                      <a:pt x="97" y="72"/>
                    </a:cubicBezTo>
                    <a:cubicBezTo>
                      <a:pt x="98" y="72"/>
                      <a:pt x="100" y="72"/>
                      <a:pt x="101" y="72"/>
                    </a:cubicBezTo>
                    <a:cubicBezTo>
                      <a:pt x="101" y="72"/>
                      <a:pt x="101" y="71"/>
                      <a:pt x="102" y="71"/>
                    </a:cubicBezTo>
                    <a:cubicBezTo>
                      <a:pt x="102" y="70"/>
                      <a:pt x="103" y="69"/>
                      <a:pt x="103" y="68"/>
                    </a:cubicBezTo>
                    <a:cubicBezTo>
                      <a:pt x="103" y="68"/>
                      <a:pt x="103" y="67"/>
                      <a:pt x="103" y="67"/>
                    </a:cubicBezTo>
                    <a:cubicBezTo>
                      <a:pt x="102" y="66"/>
                      <a:pt x="102" y="66"/>
                      <a:pt x="101" y="65"/>
                    </a:cubicBezTo>
                    <a:cubicBezTo>
                      <a:pt x="101" y="65"/>
                      <a:pt x="100" y="65"/>
                      <a:pt x="100" y="64"/>
                    </a:cubicBezTo>
                    <a:cubicBezTo>
                      <a:pt x="100" y="64"/>
                      <a:pt x="99" y="64"/>
                      <a:pt x="99" y="64"/>
                    </a:cubicBezTo>
                    <a:cubicBezTo>
                      <a:pt x="98" y="64"/>
                      <a:pt x="97" y="63"/>
                      <a:pt x="97" y="63"/>
                    </a:cubicBezTo>
                    <a:cubicBezTo>
                      <a:pt x="96" y="62"/>
                      <a:pt x="95" y="62"/>
                      <a:pt x="95" y="61"/>
                    </a:cubicBezTo>
                    <a:cubicBezTo>
                      <a:pt x="92" y="60"/>
                      <a:pt x="92" y="60"/>
                      <a:pt x="90" y="60"/>
                    </a:cubicBezTo>
                    <a:cubicBezTo>
                      <a:pt x="89" y="60"/>
                      <a:pt x="89" y="60"/>
                      <a:pt x="89" y="60"/>
                    </a:cubicBezTo>
                    <a:cubicBezTo>
                      <a:pt x="88" y="60"/>
                      <a:pt x="88" y="60"/>
                      <a:pt x="87" y="60"/>
                    </a:cubicBezTo>
                    <a:cubicBezTo>
                      <a:pt x="87" y="60"/>
                      <a:pt x="87" y="60"/>
                      <a:pt x="87" y="59"/>
                    </a:cubicBezTo>
                    <a:cubicBezTo>
                      <a:pt x="87" y="59"/>
                      <a:pt x="87" y="59"/>
                      <a:pt x="87" y="59"/>
                    </a:cubicBezTo>
                    <a:cubicBezTo>
                      <a:pt x="87" y="59"/>
                      <a:pt x="87" y="58"/>
                      <a:pt x="86" y="58"/>
                    </a:cubicBezTo>
                    <a:cubicBezTo>
                      <a:pt x="86" y="58"/>
                      <a:pt x="86" y="58"/>
                      <a:pt x="85" y="58"/>
                    </a:cubicBezTo>
                    <a:cubicBezTo>
                      <a:pt x="85" y="59"/>
                      <a:pt x="85" y="59"/>
                      <a:pt x="84" y="59"/>
                    </a:cubicBezTo>
                    <a:cubicBezTo>
                      <a:pt x="84" y="59"/>
                      <a:pt x="83" y="59"/>
                      <a:pt x="83" y="59"/>
                    </a:cubicBezTo>
                    <a:cubicBezTo>
                      <a:pt x="82" y="59"/>
                      <a:pt x="82" y="59"/>
                      <a:pt x="82" y="58"/>
                    </a:cubicBezTo>
                    <a:cubicBezTo>
                      <a:pt x="82" y="58"/>
                      <a:pt x="82" y="58"/>
                      <a:pt x="82" y="58"/>
                    </a:cubicBezTo>
                    <a:cubicBezTo>
                      <a:pt x="82" y="58"/>
                      <a:pt x="82" y="58"/>
                      <a:pt x="82" y="58"/>
                    </a:cubicBezTo>
                    <a:cubicBezTo>
                      <a:pt x="82" y="58"/>
                      <a:pt x="83" y="58"/>
                      <a:pt x="83" y="57"/>
                    </a:cubicBezTo>
                    <a:cubicBezTo>
                      <a:pt x="83" y="57"/>
                      <a:pt x="84" y="57"/>
                      <a:pt x="84" y="57"/>
                    </a:cubicBezTo>
                    <a:cubicBezTo>
                      <a:pt x="84" y="56"/>
                      <a:pt x="84" y="56"/>
                      <a:pt x="84" y="56"/>
                    </a:cubicBezTo>
                    <a:cubicBezTo>
                      <a:pt x="83" y="55"/>
                      <a:pt x="82" y="55"/>
                      <a:pt x="81" y="55"/>
                    </a:cubicBezTo>
                    <a:cubicBezTo>
                      <a:pt x="80" y="55"/>
                      <a:pt x="80" y="55"/>
                      <a:pt x="80" y="55"/>
                    </a:cubicBezTo>
                    <a:cubicBezTo>
                      <a:pt x="80" y="55"/>
                      <a:pt x="80" y="55"/>
                      <a:pt x="80" y="55"/>
                    </a:cubicBezTo>
                    <a:cubicBezTo>
                      <a:pt x="79" y="55"/>
                      <a:pt x="79" y="56"/>
                      <a:pt x="79" y="55"/>
                    </a:cubicBezTo>
                    <a:cubicBezTo>
                      <a:pt x="79" y="55"/>
                      <a:pt x="79" y="55"/>
                      <a:pt x="79" y="55"/>
                    </a:cubicBezTo>
                    <a:cubicBezTo>
                      <a:pt x="79" y="55"/>
                      <a:pt x="79" y="55"/>
                      <a:pt x="79" y="54"/>
                    </a:cubicBezTo>
                    <a:cubicBezTo>
                      <a:pt x="79" y="54"/>
                      <a:pt x="79" y="54"/>
                      <a:pt x="78" y="54"/>
                    </a:cubicBezTo>
                    <a:cubicBezTo>
                      <a:pt x="78" y="53"/>
                      <a:pt x="78" y="54"/>
                      <a:pt x="78" y="54"/>
                    </a:cubicBezTo>
                    <a:cubicBezTo>
                      <a:pt x="77" y="54"/>
                      <a:pt x="77" y="54"/>
                      <a:pt x="77" y="55"/>
                    </a:cubicBezTo>
                    <a:cubicBezTo>
                      <a:pt x="77" y="55"/>
                      <a:pt x="77" y="55"/>
                      <a:pt x="77" y="55"/>
                    </a:cubicBezTo>
                    <a:cubicBezTo>
                      <a:pt x="77" y="55"/>
                      <a:pt x="77" y="56"/>
                      <a:pt x="76" y="56"/>
                    </a:cubicBezTo>
                    <a:cubicBezTo>
                      <a:pt x="76" y="56"/>
                      <a:pt x="76" y="55"/>
                      <a:pt x="76" y="55"/>
                    </a:cubicBezTo>
                    <a:cubicBezTo>
                      <a:pt x="76" y="55"/>
                      <a:pt x="76" y="55"/>
                      <a:pt x="76" y="55"/>
                    </a:cubicBezTo>
                    <a:cubicBezTo>
                      <a:pt x="75" y="55"/>
                      <a:pt x="75" y="54"/>
                      <a:pt x="75" y="54"/>
                    </a:cubicBezTo>
                    <a:cubicBezTo>
                      <a:pt x="75" y="54"/>
                      <a:pt x="75" y="53"/>
                      <a:pt x="74" y="54"/>
                    </a:cubicBezTo>
                    <a:cubicBezTo>
                      <a:pt x="74" y="54"/>
                      <a:pt x="73" y="54"/>
                      <a:pt x="73" y="55"/>
                    </a:cubicBezTo>
                    <a:cubicBezTo>
                      <a:pt x="72" y="55"/>
                      <a:pt x="71" y="56"/>
                      <a:pt x="71" y="56"/>
                    </a:cubicBezTo>
                    <a:cubicBezTo>
                      <a:pt x="71" y="56"/>
                      <a:pt x="71" y="56"/>
                      <a:pt x="71" y="56"/>
                    </a:cubicBezTo>
                    <a:cubicBezTo>
                      <a:pt x="71" y="56"/>
                      <a:pt x="71" y="56"/>
                      <a:pt x="71" y="56"/>
                    </a:cubicBezTo>
                    <a:cubicBezTo>
                      <a:pt x="71" y="56"/>
                      <a:pt x="71" y="56"/>
                      <a:pt x="71" y="56"/>
                    </a:cubicBezTo>
                    <a:cubicBezTo>
                      <a:pt x="71" y="56"/>
                      <a:pt x="71" y="56"/>
                      <a:pt x="71" y="56"/>
                    </a:cubicBezTo>
                    <a:cubicBezTo>
                      <a:pt x="71" y="56"/>
                      <a:pt x="71" y="56"/>
                      <a:pt x="71" y="56"/>
                    </a:cubicBezTo>
                    <a:cubicBezTo>
                      <a:pt x="71" y="56"/>
                      <a:pt x="71" y="56"/>
                      <a:pt x="71" y="56"/>
                    </a:cubicBezTo>
                    <a:cubicBezTo>
                      <a:pt x="71" y="56"/>
                      <a:pt x="70" y="56"/>
                      <a:pt x="70" y="56"/>
                    </a:cubicBezTo>
                    <a:cubicBezTo>
                      <a:pt x="69" y="56"/>
                      <a:pt x="69" y="56"/>
                      <a:pt x="70" y="57"/>
                    </a:cubicBezTo>
                    <a:cubicBezTo>
                      <a:pt x="70" y="57"/>
                      <a:pt x="70" y="57"/>
                      <a:pt x="70" y="57"/>
                    </a:cubicBezTo>
                    <a:cubicBezTo>
                      <a:pt x="70" y="57"/>
                      <a:pt x="70" y="57"/>
                      <a:pt x="70" y="57"/>
                    </a:cubicBezTo>
                    <a:cubicBezTo>
                      <a:pt x="70" y="57"/>
                      <a:pt x="70" y="57"/>
                      <a:pt x="70" y="57"/>
                    </a:cubicBezTo>
                    <a:cubicBezTo>
                      <a:pt x="70" y="57"/>
                      <a:pt x="70" y="57"/>
                      <a:pt x="70" y="57"/>
                    </a:cubicBezTo>
                    <a:cubicBezTo>
                      <a:pt x="70" y="57"/>
                      <a:pt x="70" y="57"/>
                      <a:pt x="70" y="57"/>
                    </a:cubicBezTo>
                    <a:cubicBezTo>
                      <a:pt x="69" y="57"/>
                      <a:pt x="68" y="58"/>
                      <a:pt x="67" y="58"/>
                    </a:cubicBezTo>
                    <a:cubicBezTo>
                      <a:pt x="67" y="58"/>
                      <a:pt x="67" y="58"/>
                      <a:pt x="67" y="58"/>
                    </a:cubicBezTo>
                    <a:cubicBezTo>
                      <a:pt x="67" y="59"/>
                      <a:pt x="67" y="59"/>
                      <a:pt x="67" y="59"/>
                    </a:cubicBezTo>
                    <a:cubicBezTo>
                      <a:pt x="67" y="59"/>
                      <a:pt x="67" y="59"/>
                      <a:pt x="66" y="59"/>
                    </a:cubicBezTo>
                    <a:cubicBezTo>
                      <a:pt x="66" y="59"/>
                      <a:pt x="66" y="59"/>
                      <a:pt x="65" y="60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5" y="59"/>
                      <a:pt x="65" y="59"/>
                      <a:pt x="65" y="59"/>
                    </a:cubicBezTo>
                    <a:cubicBezTo>
                      <a:pt x="65" y="59"/>
                      <a:pt x="65" y="58"/>
                      <a:pt x="65" y="58"/>
                    </a:cubicBezTo>
                    <a:cubicBezTo>
                      <a:pt x="65" y="58"/>
                      <a:pt x="64" y="59"/>
                      <a:pt x="64" y="59"/>
                    </a:cubicBezTo>
                    <a:cubicBezTo>
                      <a:pt x="64" y="59"/>
                      <a:pt x="65" y="59"/>
                      <a:pt x="65" y="60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4" y="60"/>
                      <a:pt x="63" y="60"/>
                      <a:pt x="63" y="60"/>
                    </a:cubicBezTo>
                    <a:cubicBezTo>
                      <a:pt x="63" y="60"/>
                      <a:pt x="63" y="60"/>
                      <a:pt x="63" y="60"/>
                    </a:cubicBezTo>
                    <a:cubicBezTo>
                      <a:pt x="63" y="60"/>
                      <a:pt x="63" y="61"/>
                      <a:pt x="63" y="61"/>
                    </a:cubicBezTo>
                    <a:cubicBezTo>
                      <a:pt x="63" y="61"/>
                      <a:pt x="63" y="61"/>
                      <a:pt x="63" y="60"/>
                    </a:cubicBezTo>
                    <a:cubicBezTo>
                      <a:pt x="63" y="61"/>
                      <a:pt x="63" y="60"/>
                      <a:pt x="62" y="61"/>
                    </a:cubicBezTo>
                    <a:cubicBezTo>
                      <a:pt x="62" y="61"/>
                      <a:pt x="62" y="61"/>
                      <a:pt x="62" y="61"/>
                    </a:cubicBezTo>
                    <a:cubicBezTo>
                      <a:pt x="61" y="62"/>
                      <a:pt x="61" y="62"/>
                      <a:pt x="62" y="63"/>
                    </a:cubicBezTo>
                    <a:cubicBezTo>
                      <a:pt x="62" y="63"/>
                      <a:pt x="62" y="63"/>
                      <a:pt x="62" y="63"/>
                    </a:cubicBezTo>
                    <a:cubicBezTo>
                      <a:pt x="62" y="63"/>
                      <a:pt x="62" y="63"/>
                      <a:pt x="62" y="63"/>
                    </a:cubicBezTo>
                    <a:cubicBezTo>
                      <a:pt x="62" y="64"/>
                      <a:pt x="62" y="64"/>
                      <a:pt x="61" y="64"/>
                    </a:cubicBezTo>
                    <a:cubicBezTo>
                      <a:pt x="61" y="64"/>
                      <a:pt x="60" y="64"/>
                      <a:pt x="60" y="64"/>
                    </a:cubicBezTo>
                    <a:cubicBezTo>
                      <a:pt x="60" y="64"/>
                      <a:pt x="59" y="63"/>
                      <a:pt x="60" y="63"/>
                    </a:cubicBezTo>
                    <a:cubicBezTo>
                      <a:pt x="60" y="63"/>
                      <a:pt x="60" y="62"/>
                      <a:pt x="60" y="62"/>
                    </a:cubicBezTo>
                    <a:cubicBezTo>
                      <a:pt x="60" y="62"/>
                      <a:pt x="60" y="62"/>
                      <a:pt x="60" y="62"/>
                    </a:cubicBezTo>
                    <a:cubicBezTo>
                      <a:pt x="60" y="62"/>
                      <a:pt x="60" y="62"/>
                      <a:pt x="60" y="62"/>
                    </a:cubicBezTo>
                    <a:cubicBezTo>
                      <a:pt x="59" y="62"/>
                      <a:pt x="58" y="63"/>
                      <a:pt x="58" y="64"/>
                    </a:cubicBezTo>
                    <a:cubicBezTo>
                      <a:pt x="58" y="64"/>
                      <a:pt x="58" y="64"/>
                      <a:pt x="58" y="64"/>
                    </a:cubicBezTo>
                    <a:cubicBezTo>
                      <a:pt x="58" y="65"/>
                      <a:pt x="58" y="65"/>
                      <a:pt x="58" y="65"/>
                    </a:cubicBezTo>
                    <a:cubicBezTo>
                      <a:pt x="58" y="65"/>
                      <a:pt x="58" y="65"/>
                      <a:pt x="58" y="66"/>
                    </a:cubicBezTo>
                    <a:cubicBezTo>
                      <a:pt x="58" y="66"/>
                      <a:pt x="58" y="66"/>
                      <a:pt x="59" y="66"/>
                    </a:cubicBezTo>
                    <a:cubicBezTo>
                      <a:pt x="59" y="65"/>
                      <a:pt x="60" y="65"/>
                      <a:pt x="60" y="65"/>
                    </a:cubicBezTo>
                    <a:cubicBezTo>
                      <a:pt x="61" y="65"/>
                      <a:pt x="61" y="65"/>
                      <a:pt x="61" y="65"/>
                    </a:cubicBezTo>
                    <a:cubicBezTo>
                      <a:pt x="61" y="65"/>
                      <a:pt x="61" y="65"/>
                      <a:pt x="61" y="65"/>
                    </a:cubicBezTo>
                    <a:cubicBezTo>
                      <a:pt x="61" y="65"/>
                      <a:pt x="61" y="65"/>
                      <a:pt x="61" y="65"/>
                    </a:cubicBezTo>
                    <a:cubicBezTo>
                      <a:pt x="61" y="66"/>
                      <a:pt x="61" y="66"/>
                      <a:pt x="60" y="66"/>
                    </a:cubicBezTo>
                    <a:cubicBezTo>
                      <a:pt x="60" y="66"/>
                      <a:pt x="60" y="66"/>
                      <a:pt x="60" y="66"/>
                    </a:cubicBezTo>
                    <a:cubicBezTo>
                      <a:pt x="59" y="66"/>
                      <a:pt x="59" y="66"/>
                      <a:pt x="60" y="67"/>
                    </a:cubicBezTo>
                    <a:cubicBezTo>
                      <a:pt x="59" y="67"/>
                      <a:pt x="59" y="67"/>
                      <a:pt x="59" y="67"/>
                    </a:cubicBezTo>
                    <a:cubicBezTo>
                      <a:pt x="59" y="68"/>
                      <a:pt x="59" y="68"/>
                      <a:pt x="59" y="68"/>
                    </a:cubicBezTo>
                    <a:cubicBezTo>
                      <a:pt x="59" y="68"/>
                      <a:pt x="59" y="69"/>
                      <a:pt x="59" y="69"/>
                    </a:cubicBezTo>
                    <a:cubicBezTo>
                      <a:pt x="58" y="69"/>
                      <a:pt x="58" y="69"/>
                      <a:pt x="58" y="69"/>
                    </a:cubicBezTo>
                    <a:cubicBezTo>
                      <a:pt x="58" y="70"/>
                      <a:pt x="58" y="70"/>
                      <a:pt x="58" y="70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57" y="72"/>
                      <a:pt x="56" y="72"/>
                      <a:pt x="56" y="73"/>
                    </a:cubicBezTo>
                    <a:cubicBezTo>
                      <a:pt x="56" y="73"/>
                      <a:pt x="56" y="74"/>
                      <a:pt x="56" y="74"/>
                    </a:cubicBezTo>
                    <a:cubicBezTo>
                      <a:pt x="55" y="74"/>
                      <a:pt x="55" y="74"/>
                      <a:pt x="55" y="74"/>
                    </a:cubicBezTo>
                    <a:cubicBezTo>
                      <a:pt x="56" y="75"/>
                      <a:pt x="56" y="75"/>
                      <a:pt x="55" y="76"/>
                    </a:cubicBezTo>
                    <a:cubicBezTo>
                      <a:pt x="55" y="76"/>
                      <a:pt x="55" y="77"/>
                      <a:pt x="55" y="77"/>
                    </a:cubicBezTo>
                    <a:cubicBezTo>
                      <a:pt x="55" y="78"/>
                      <a:pt x="55" y="78"/>
                      <a:pt x="54" y="78"/>
                    </a:cubicBezTo>
                    <a:cubicBezTo>
                      <a:pt x="54" y="78"/>
                      <a:pt x="54" y="78"/>
                      <a:pt x="54" y="78"/>
                    </a:cubicBezTo>
                    <a:cubicBezTo>
                      <a:pt x="54" y="78"/>
                      <a:pt x="53" y="78"/>
                      <a:pt x="53" y="79"/>
                    </a:cubicBezTo>
                    <a:cubicBezTo>
                      <a:pt x="53" y="79"/>
                      <a:pt x="53" y="79"/>
                      <a:pt x="53" y="80"/>
                    </a:cubicBezTo>
                    <a:cubicBezTo>
                      <a:pt x="52" y="80"/>
                      <a:pt x="52" y="81"/>
                      <a:pt x="51" y="82"/>
                    </a:cubicBezTo>
                    <a:cubicBezTo>
                      <a:pt x="51" y="82"/>
                      <a:pt x="51" y="82"/>
                      <a:pt x="51" y="83"/>
                    </a:cubicBezTo>
                    <a:cubicBezTo>
                      <a:pt x="51" y="83"/>
                      <a:pt x="50" y="83"/>
                      <a:pt x="50" y="83"/>
                    </a:cubicBezTo>
                    <a:cubicBezTo>
                      <a:pt x="50" y="83"/>
                      <a:pt x="49" y="83"/>
                      <a:pt x="49" y="83"/>
                    </a:cubicBezTo>
                    <a:cubicBezTo>
                      <a:pt x="49" y="83"/>
                      <a:pt x="49" y="83"/>
                      <a:pt x="49" y="83"/>
                    </a:cubicBezTo>
                    <a:cubicBezTo>
                      <a:pt x="49" y="83"/>
                      <a:pt x="49" y="83"/>
                      <a:pt x="49" y="83"/>
                    </a:cubicBezTo>
                    <a:cubicBezTo>
                      <a:pt x="49" y="84"/>
                      <a:pt x="49" y="84"/>
                      <a:pt x="49" y="84"/>
                    </a:cubicBezTo>
                    <a:cubicBezTo>
                      <a:pt x="49" y="84"/>
                      <a:pt x="49" y="84"/>
                      <a:pt x="49" y="84"/>
                    </a:cubicBezTo>
                    <a:cubicBezTo>
                      <a:pt x="48" y="84"/>
                      <a:pt x="48" y="85"/>
                      <a:pt x="47" y="85"/>
                    </a:cubicBezTo>
                    <a:cubicBezTo>
                      <a:pt x="46" y="85"/>
                      <a:pt x="46" y="86"/>
                      <a:pt x="45" y="86"/>
                    </a:cubicBezTo>
                    <a:cubicBezTo>
                      <a:pt x="45" y="86"/>
                      <a:pt x="45" y="86"/>
                      <a:pt x="45" y="87"/>
                    </a:cubicBezTo>
                    <a:cubicBezTo>
                      <a:pt x="46" y="87"/>
                      <a:pt x="45" y="87"/>
                      <a:pt x="45" y="87"/>
                    </a:cubicBezTo>
                    <a:cubicBezTo>
                      <a:pt x="44" y="87"/>
                      <a:pt x="44" y="87"/>
                      <a:pt x="44" y="88"/>
                    </a:cubicBezTo>
                    <a:cubicBezTo>
                      <a:pt x="44" y="88"/>
                      <a:pt x="43" y="88"/>
                      <a:pt x="43" y="88"/>
                    </a:cubicBezTo>
                    <a:cubicBezTo>
                      <a:pt x="43" y="88"/>
                      <a:pt x="43" y="89"/>
                      <a:pt x="43" y="89"/>
                    </a:cubicBezTo>
                    <a:cubicBezTo>
                      <a:pt x="43" y="90"/>
                      <a:pt x="43" y="91"/>
                      <a:pt x="43" y="92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43" y="93"/>
                      <a:pt x="44" y="93"/>
                      <a:pt x="44" y="94"/>
                    </a:cubicBezTo>
                    <a:cubicBezTo>
                      <a:pt x="44" y="94"/>
                      <a:pt x="44" y="94"/>
                      <a:pt x="45" y="95"/>
                    </a:cubicBezTo>
                    <a:cubicBezTo>
                      <a:pt x="45" y="95"/>
                      <a:pt x="44" y="95"/>
                      <a:pt x="44" y="96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4" y="96"/>
                      <a:pt x="44" y="97"/>
                      <a:pt x="44" y="97"/>
                    </a:cubicBezTo>
                    <a:cubicBezTo>
                      <a:pt x="44" y="97"/>
                      <a:pt x="44" y="97"/>
                      <a:pt x="45" y="97"/>
                    </a:cubicBezTo>
                    <a:cubicBezTo>
                      <a:pt x="45" y="97"/>
                      <a:pt x="45" y="98"/>
                      <a:pt x="45" y="98"/>
                    </a:cubicBezTo>
                    <a:cubicBezTo>
                      <a:pt x="45" y="98"/>
                      <a:pt x="44" y="98"/>
                      <a:pt x="44" y="99"/>
                    </a:cubicBezTo>
                    <a:cubicBezTo>
                      <a:pt x="44" y="99"/>
                      <a:pt x="44" y="99"/>
                      <a:pt x="44" y="100"/>
                    </a:cubicBezTo>
                    <a:cubicBezTo>
                      <a:pt x="45" y="100"/>
                      <a:pt x="46" y="101"/>
                      <a:pt x="47" y="101"/>
                    </a:cubicBezTo>
                    <a:cubicBezTo>
                      <a:pt x="47" y="101"/>
                      <a:pt x="48" y="101"/>
                      <a:pt x="48" y="101"/>
                    </a:cubicBezTo>
                    <a:cubicBezTo>
                      <a:pt x="49" y="101"/>
                      <a:pt x="50" y="101"/>
                      <a:pt x="50" y="100"/>
                    </a:cubicBezTo>
                    <a:cubicBezTo>
                      <a:pt x="51" y="99"/>
                      <a:pt x="51" y="99"/>
                      <a:pt x="51" y="99"/>
                    </a:cubicBezTo>
                    <a:cubicBezTo>
                      <a:pt x="52" y="98"/>
                      <a:pt x="53" y="98"/>
                      <a:pt x="53" y="97"/>
                    </a:cubicBezTo>
                    <a:cubicBezTo>
                      <a:pt x="53" y="97"/>
                      <a:pt x="53" y="97"/>
                      <a:pt x="54" y="97"/>
                    </a:cubicBezTo>
                    <a:cubicBezTo>
                      <a:pt x="54" y="97"/>
                      <a:pt x="54" y="98"/>
                      <a:pt x="54" y="98"/>
                    </a:cubicBezTo>
                    <a:cubicBezTo>
                      <a:pt x="54" y="98"/>
                      <a:pt x="54" y="99"/>
                      <a:pt x="54" y="99"/>
                    </a:cubicBezTo>
                    <a:cubicBezTo>
                      <a:pt x="55" y="100"/>
                      <a:pt x="55" y="100"/>
                      <a:pt x="55" y="101"/>
                    </a:cubicBezTo>
                    <a:cubicBezTo>
                      <a:pt x="55" y="102"/>
                      <a:pt x="56" y="103"/>
                      <a:pt x="56" y="103"/>
                    </a:cubicBezTo>
                    <a:cubicBezTo>
                      <a:pt x="56" y="104"/>
                      <a:pt x="57" y="105"/>
                      <a:pt x="57" y="106"/>
                    </a:cubicBezTo>
                    <a:cubicBezTo>
                      <a:pt x="58" y="106"/>
                      <a:pt x="57" y="106"/>
                      <a:pt x="57" y="106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7" y="107"/>
                      <a:pt x="57" y="107"/>
                      <a:pt x="58" y="108"/>
                    </a:cubicBezTo>
                    <a:cubicBezTo>
                      <a:pt x="58" y="109"/>
                      <a:pt x="58" y="109"/>
                      <a:pt x="60" y="109"/>
                    </a:cubicBezTo>
                    <a:cubicBezTo>
                      <a:pt x="60" y="109"/>
                      <a:pt x="60" y="108"/>
                      <a:pt x="60" y="108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62" y="107"/>
                      <a:pt x="62" y="107"/>
                      <a:pt x="62" y="107"/>
                    </a:cubicBezTo>
                    <a:cubicBezTo>
                      <a:pt x="63" y="107"/>
                      <a:pt x="64" y="107"/>
                      <a:pt x="64" y="106"/>
                    </a:cubicBezTo>
                    <a:cubicBezTo>
                      <a:pt x="65" y="106"/>
                      <a:pt x="65" y="105"/>
                      <a:pt x="65" y="105"/>
                    </a:cubicBezTo>
                    <a:cubicBezTo>
                      <a:pt x="65" y="105"/>
                      <a:pt x="65" y="104"/>
                      <a:pt x="65" y="104"/>
                    </a:cubicBezTo>
                    <a:cubicBezTo>
                      <a:pt x="65" y="104"/>
                      <a:pt x="65" y="104"/>
                      <a:pt x="65" y="104"/>
                    </a:cubicBezTo>
                    <a:cubicBezTo>
                      <a:pt x="65" y="104"/>
                      <a:pt x="64" y="104"/>
                      <a:pt x="64" y="104"/>
                    </a:cubicBezTo>
                    <a:cubicBezTo>
                      <a:pt x="64" y="104"/>
                      <a:pt x="64" y="104"/>
                      <a:pt x="64" y="104"/>
                    </a:cubicBezTo>
                    <a:cubicBezTo>
                      <a:pt x="64" y="103"/>
                      <a:pt x="64" y="102"/>
                      <a:pt x="64" y="101"/>
                    </a:cubicBezTo>
                    <a:cubicBezTo>
                      <a:pt x="65" y="101"/>
                      <a:pt x="65" y="100"/>
                      <a:pt x="65" y="100"/>
                    </a:cubicBezTo>
                    <a:cubicBezTo>
                      <a:pt x="65" y="99"/>
                      <a:pt x="65" y="99"/>
                      <a:pt x="66" y="98"/>
                    </a:cubicBezTo>
                    <a:cubicBezTo>
                      <a:pt x="66" y="98"/>
                      <a:pt x="67" y="98"/>
                      <a:pt x="67" y="98"/>
                    </a:cubicBezTo>
                    <a:cubicBezTo>
                      <a:pt x="67" y="97"/>
                      <a:pt x="68" y="97"/>
                      <a:pt x="68" y="96"/>
                    </a:cubicBezTo>
                    <a:cubicBezTo>
                      <a:pt x="68" y="96"/>
                      <a:pt x="68" y="95"/>
                      <a:pt x="68" y="95"/>
                    </a:cubicBezTo>
                    <a:cubicBezTo>
                      <a:pt x="68" y="95"/>
                      <a:pt x="68" y="95"/>
                      <a:pt x="67" y="94"/>
                    </a:cubicBezTo>
                    <a:cubicBezTo>
                      <a:pt x="67" y="94"/>
                      <a:pt x="66" y="93"/>
                      <a:pt x="65" y="92"/>
                    </a:cubicBezTo>
                    <a:cubicBezTo>
                      <a:pt x="65" y="92"/>
                      <a:pt x="65" y="92"/>
                      <a:pt x="65" y="91"/>
                    </a:cubicBezTo>
                    <a:cubicBezTo>
                      <a:pt x="65" y="90"/>
                      <a:pt x="65" y="88"/>
                      <a:pt x="65" y="87"/>
                    </a:cubicBezTo>
                    <a:cubicBezTo>
                      <a:pt x="65" y="87"/>
                      <a:pt x="65" y="87"/>
                      <a:pt x="65" y="86"/>
                    </a:cubicBezTo>
                    <a:cubicBezTo>
                      <a:pt x="66" y="85"/>
                      <a:pt x="66" y="84"/>
                      <a:pt x="68" y="84"/>
                    </a:cubicBezTo>
                    <a:cubicBezTo>
                      <a:pt x="68" y="83"/>
                      <a:pt x="69" y="83"/>
                      <a:pt x="69" y="82"/>
                    </a:cubicBezTo>
                    <a:cubicBezTo>
                      <a:pt x="70" y="81"/>
                      <a:pt x="70" y="81"/>
                      <a:pt x="71" y="80"/>
                    </a:cubicBezTo>
                    <a:cubicBezTo>
                      <a:pt x="71" y="80"/>
                      <a:pt x="71" y="79"/>
                      <a:pt x="71" y="79"/>
                    </a:cubicBezTo>
                    <a:cubicBezTo>
                      <a:pt x="70" y="78"/>
                      <a:pt x="71" y="77"/>
                      <a:pt x="71" y="76"/>
                    </a:cubicBezTo>
                    <a:cubicBezTo>
                      <a:pt x="71" y="75"/>
                      <a:pt x="72" y="75"/>
                      <a:pt x="73" y="75"/>
                    </a:cubicBezTo>
                    <a:cubicBezTo>
                      <a:pt x="74" y="75"/>
                      <a:pt x="75" y="75"/>
                      <a:pt x="76" y="75"/>
                    </a:cubicBezTo>
                    <a:cubicBezTo>
                      <a:pt x="77" y="76"/>
                      <a:pt x="77" y="76"/>
                      <a:pt x="77" y="76"/>
                    </a:cubicBezTo>
                    <a:cubicBezTo>
                      <a:pt x="76" y="77"/>
                      <a:pt x="76" y="77"/>
                      <a:pt x="76" y="77"/>
                    </a:cubicBezTo>
                    <a:cubicBezTo>
                      <a:pt x="76" y="78"/>
                      <a:pt x="76" y="78"/>
                      <a:pt x="76" y="78"/>
                    </a:cubicBezTo>
                    <a:cubicBezTo>
                      <a:pt x="75" y="79"/>
                      <a:pt x="74" y="81"/>
                      <a:pt x="73" y="82"/>
                    </a:cubicBezTo>
                    <a:cubicBezTo>
                      <a:pt x="73" y="82"/>
                      <a:pt x="73" y="82"/>
                      <a:pt x="72" y="83"/>
                    </a:cubicBezTo>
                    <a:cubicBezTo>
                      <a:pt x="72" y="83"/>
                      <a:pt x="72" y="83"/>
                      <a:pt x="71" y="83"/>
                    </a:cubicBezTo>
                    <a:cubicBezTo>
                      <a:pt x="71" y="83"/>
                      <a:pt x="71" y="84"/>
                      <a:pt x="71" y="84"/>
                    </a:cubicBezTo>
                    <a:cubicBezTo>
                      <a:pt x="71" y="84"/>
                      <a:pt x="71" y="85"/>
                      <a:pt x="71" y="85"/>
                    </a:cubicBezTo>
                    <a:cubicBezTo>
                      <a:pt x="71" y="85"/>
                      <a:pt x="71" y="86"/>
                      <a:pt x="71" y="86"/>
                    </a:cubicBezTo>
                    <a:cubicBezTo>
                      <a:pt x="71" y="86"/>
                      <a:pt x="71" y="87"/>
                      <a:pt x="71" y="87"/>
                    </a:cubicBezTo>
                    <a:cubicBezTo>
                      <a:pt x="71" y="88"/>
                      <a:pt x="72" y="90"/>
                      <a:pt x="72" y="91"/>
                    </a:cubicBezTo>
                    <a:cubicBezTo>
                      <a:pt x="72" y="91"/>
                      <a:pt x="72" y="91"/>
                      <a:pt x="72" y="92"/>
                    </a:cubicBezTo>
                    <a:cubicBezTo>
                      <a:pt x="72" y="92"/>
                      <a:pt x="72" y="92"/>
                      <a:pt x="72" y="93"/>
                    </a:cubicBezTo>
                    <a:cubicBezTo>
                      <a:pt x="73" y="93"/>
                      <a:pt x="73" y="93"/>
                      <a:pt x="73" y="93"/>
                    </a:cubicBezTo>
                    <a:cubicBezTo>
                      <a:pt x="73" y="93"/>
                      <a:pt x="73" y="93"/>
                      <a:pt x="73" y="93"/>
                    </a:cubicBezTo>
                    <a:cubicBezTo>
                      <a:pt x="73" y="93"/>
                      <a:pt x="73" y="93"/>
                      <a:pt x="73" y="93"/>
                    </a:cubicBezTo>
                    <a:cubicBezTo>
                      <a:pt x="73" y="93"/>
                      <a:pt x="73" y="93"/>
                      <a:pt x="73" y="93"/>
                    </a:cubicBezTo>
                    <a:cubicBezTo>
                      <a:pt x="73" y="93"/>
                      <a:pt x="73" y="93"/>
                      <a:pt x="73" y="93"/>
                    </a:cubicBezTo>
                    <a:cubicBezTo>
                      <a:pt x="73" y="93"/>
                      <a:pt x="74" y="93"/>
                      <a:pt x="74" y="93"/>
                    </a:cubicBezTo>
                    <a:cubicBezTo>
                      <a:pt x="74" y="93"/>
                      <a:pt x="75" y="94"/>
                      <a:pt x="75" y="94"/>
                    </a:cubicBezTo>
                    <a:cubicBezTo>
                      <a:pt x="75" y="95"/>
                      <a:pt x="76" y="95"/>
                      <a:pt x="76" y="94"/>
                    </a:cubicBezTo>
                    <a:cubicBezTo>
                      <a:pt x="77" y="94"/>
                      <a:pt x="77" y="94"/>
                      <a:pt x="78" y="94"/>
                    </a:cubicBezTo>
                    <a:cubicBezTo>
                      <a:pt x="79" y="93"/>
                      <a:pt x="81" y="93"/>
                      <a:pt x="82" y="93"/>
                    </a:cubicBezTo>
                    <a:cubicBezTo>
                      <a:pt x="83" y="93"/>
                      <a:pt x="83" y="93"/>
                      <a:pt x="84" y="92"/>
                    </a:cubicBezTo>
                    <a:cubicBezTo>
                      <a:pt x="84" y="92"/>
                      <a:pt x="84" y="93"/>
                      <a:pt x="85" y="93"/>
                    </a:cubicBezTo>
                    <a:cubicBezTo>
                      <a:pt x="85" y="93"/>
                      <a:pt x="86" y="93"/>
                      <a:pt x="86" y="94"/>
                    </a:cubicBezTo>
                    <a:cubicBezTo>
                      <a:pt x="86" y="94"/>
                      <a:pt x="86" y="94"/>
                      <a:pt x="86" y="94"/>
                    </a:cubicBezTo>
                    <a:cubicBezTo>
                      <a:pt x="86" y="94"/>
                      <a:pt x="86" y="94"/>
                      <a:pt x="86" y="94"/>
                    </a:cubicBezTo>
                    <a:cubicBezTo>
                      <a:pt x="86" y="94"/>
                      <a:pt x="86" y="94"/>
                      <a:pt x="86" y="94"/>
                    </a:cubicBezTo>
                    <a:cubicBezTo>
                      <a:pt x="85" y="95"/>
                      <a:pt x="85" y="95"/>
                      <a:pt x="84" y="95"/>
                    </a:cubicBezTo>
                    <a:cubicBezTo>
                      <a:pt x="84" y="96"/>
                      <a:pt x="83" y="96"/>
                      <a:pt x="82" y="96"/>
                    </a:cubicBezTo>
                    <a:cubicBezTo>
                      <a:pt x="82" y="95"/>
                      <a:pt x="81" y="95"/>
                      <a:pt x="81" y="95"/>
                    </a:cubicBezTo>
                    <a:cubicBezTo>
                      <a:pt x="80" y="95"/>
                      <a:pt x="80" y="95"/>
                      <a:pt x="80" y="95"/>
                    </a:cubicBezTo>
                    <a:cubicBezTo>
                      <a:pt x="79" y="96"/>
                      <a:pt x="78" y="96"/>
                      <a:pt x="77" y="96"/>
                    </a:cubicBezTo>
                    <a:cubicBezTo>
                      <a:pt x="77" y="96"/>
                      <a:pt x="76" y="97"/>
                      <a:pt x="76" y="98"/>
                    </a:cubicBezTo>
                    <a:cubicBezTo>
                      <a:pt x="76" y="98"/>
                      <a:pt x="76" y="99"/>
                      <a:pt x="75" y="99"/>
                    </a:cubicBezTo>
                    <a:cubicBezTo>
                      <a:pt x="75" y="99"/>
                      <a:pt x="75" y="99"/>
                      <a:pt x="74" y="99"/>
                    </a:cubicBezTo>
                    <a:cubicBezTo>
                      <a:pt x="74" y="99"/>
                      <a:pt x="74" y="100"/>
                      <a:pt x="74" y="100"/>
                    </a:cubicBezTo>
                    <a:cubicBezTo>
                      <a:pt x="74" y="100"/>
                      <a:pt x="74" y="100"/>
                      <a:pt x="74" y="101"/>
                    </a:cubicBezTo>
                    <a:cubicBezTo>
                      <a:pt x="75" y="100"/>
                      <a:pt x="75" y="100"/>
                      <a:pt x="76" y="100"/>
                    </a:cubicBezTo>
                    <a:cubicBezTo>
                      <a:pt x="76" y="99"/>
                      <a:pt x="76" y="99"/>
                      <a:pt x="77" y="100"/>
                    </a:cubicBezTo>
                    <a:cubicBezTo>
                      <a:pt x="77" y="100"/>
                      <a:pt x="77" y="100"/>
                      <a:pt x="78" y="100"/>
                    </a:cubicBezTo>
                    <a:cubicBezTo>
                      <a:pt x="78" y="100"/>
                      <a:pt x="78" y="100"/>
                      <a:pt x="78" y="101"/>
                    </a:cubicBezTo>
                    <a:cubicBezTo>
                      <a:pt x="78" y="101"/>
                      <a:pt x="78" y="102"/>
                      <a:pt x="78" y="103"/>
                    </a:cubicBezTo>
                    <a:cubicBezTo>
                      <a:pt x="78" y="103"/>
                      <a:pt x="78" y="103"/>
                      <a:pt x="77" y="103"/>
                    </a:cubicBezTo>
                    <a:cubicBezTo>
                      <a:pt x="77" y="103"/>
                      <a:pt x="77" y="103"/>
                      <a:pt x="77" y="103"/>
                    </a:cubicBezTo>
                    <a:cubicBezTo>
                      <a:pt x="76" y="103"/>
                      <a:pt x="76" y="102"/>
                      <a:pt x="76" y="102"/>
                    </a:cubicBezTo>
                    <a:cubicBezTo>
                      <a:pt x="75" y="102"/>
                      <a:pt x="75" y="102"/>
                      <a:pt x="75" y="102"/>
                    </a:cubicBezTo>
                    <a:cubicBezTo>
                      <a:pt x="74" y="102"/>
                      <a:pt x="73" y="102"/>
                      <a:pt x="73" y="103"/>
                    </a:cubicBezTo>
                    <a:cubicBezTo>
                      <a:pt x="73" y="104"/>
                      <a:pt x="73" y="104"/>
                      <a:pt x="73" y="104"/>
                    </a:cubicBezTo>
                    <a:cubicBezTo>
                      <a:pt x="72" y="105"/>
                      <a:pt x="72" y="106"/>
                      <a:pt x="72" y="106"/>
                    </a:cubicBezTo>
                    <a:cubicBezTo>
                      <a:pt x="73" y="107"/>
                      <a:pt x="73" y="108"/>
                      <a:pt x="73" y="109"/>
                    </a:cubicBezTo>
                    <a:cubicBezTo>
                      <a:pt x="73" y="109"/>
                      <a:pt x="73" y="109"/>
                      <a:pt x="73" y="109"/>
                    </a:cubicBezTo>
                    <a:cubicBezTo>
                      <a:pt x="72" y="109"/>
                      <a:pt x="72" y="110"/>
                      <a:pt x="72" y="110"/>
                    </a:cubicBezTo>
                    <a:cubicBezTo>
                      <a:pt x="71" y="110"/>
                      <a:pt x="71" y="110"/>
                      <a:pt x="71" y="111"/>
                    </a:cubicBezTo>
                    <a:cubicBezTo>
                      <a:pt x="71" y="111"/>
                      <a:pt x="69" y="112"/>
                      <a:pt x="69" y="111"/>
                    </a:cubicBezTo>
                    <a:cubicBezTo>
                      <a:pt x="69" y="111"/>
                      <a:pt x="69" y="111"/>
                      <a:pt x="69" y="111"/>
                    </a:cubicBezTo>
                    <a:cubicBezTo>
                      <a:pt x="68" y="110"/>
                      <a:pt x="68" y="110"/>
                      <a:pt x="67" y="110"/>
                    </a:cubicBezTo>
                    <a:cubicBezTo>
                      <a:pt x="67" y="110"/>
                      <a:pt x="66" y="110"/>
                      <a:pt x="65" y="111"/>
                    </a:cubicBezTo>
                    <a:cubicBezTo>
                      <a:pt x="64" y="111"/>
                      <a:pt x="63" y="112"/>
                      <a:pt x="62" y="112"/>
                    </a:cubicBezTo>
                    <a:cubicBezTo>
                      <a:pt x="62" y="113"/>
                      <a:pt x="62" y="113"/>
                      <a:pt x="61" y="113"/>
                    </a:cubicBezTo>
                    <a:cubicBezTo>
                      <a:pt x="61" y="113"/>
                      <a:pt x="61" y="113"/>
                      <a:pt x="61" y="113"/>
                    </a:cubicBezTo>
                    <a:cubicBezTo>
                      <a:pt x="60" y="113"/>
                      <a:pt x="60" y="113"/>
                      <a:pt x="59" y="112"/>
                    </a:cubicBezTo>
                    <a:cubicBezTo>
                      <a:pt x="59" y="112"/>
                      <a:pt x="59" y="112"/>
                      <a:pt x="59" y="111"/>
                    </a:cubicBezTo>
                    <a:cubicBezTo>
                      <a:pt x="59" y="111"/>
                      <a:pt x="59" y="111"/>
                      <a:pt x="59" y="111"/>
                    </a:cubicBezTo>
                    <a:cubicBezTo>
                      <a:pt x="58" y="111"/>
                      <a:pt x="58" y="112"/>
                      <a:pt x="57" y="112"/>
                    </a:cubicBezTo>
                    <a:cubicBezTo>
                      <a:pt x="57" y="112"/>
                      <a:pt x="56" y="112"/>
                      <a:pt x="55" y="113"/>
                    </a:cubicBezTo>
                    <a:cubicBezTo>
                      <a:pt x="55" y="113"/>
                      <a:pt x="55" y="113"/>
                      <a:pt x="55" y="113"/>
                    </a:cubicBezTo>
                    <a:cubicBezTo>
                      <a:pt x="55" y="112"/>
                      <a:pt x="54" y="112"/>
                      <a:pt x="54" y="112"/>
                    </a:cubicBezTo>
                    <a:cubicBezTo>
                      <a:pt x="54" y="112"/>
                      <a:pt x="53" y="112"/>
                      <a:pt x="53" y="111"/>
                    </a:cubicBezTo>
                    <a:cubicBezTo>
                      <a:pt x="53" y="111"/>
                      <a:pt x="53" y="111"/>
                      <a:pt x="52" y="110"/>
                    </a:cubicBezTo>
                    <a:cubicBezTo>
                      <a:pt x="52" y="110"/>
                      <a:pt x="52" y="110"/>
                      <a:pt x="52" y="110"/>
                    </a:cubicBezTo>
                    <a:cubicBezTo>
                      <a:pt x="52" y="110"/>
                      <a:pt x="53" y="110"/>
                      <a:pt x="53" y="110"/>
                    </a:cubicBezTo>
                    <a:cubicBezTo>
                      <a:pt x="53" y="110"/>
                      <a:pt x="54" y="110"/>
                      <a:pt x="55" y="111"/>
                    </a:cubicBezTo>
                    <a:cubicBezTo>
                      <a:pt x="55" y="111"/>
                      <a:pt x="56" y="111"/>
                      <a:pt x="57" y="110"/>
                    </a:cubicBezTo>
                    <a:cubicBezTo>
                      <a:pt x="57" y="109"/>
                      <a:pt x="57" y="108"/>
                      <a:pt x="57" y="107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6" y="107"/>
                      <a:pt x="56" y="107"/>
                      <a:pt x="55" y="108"/>
                    </a:cubicBezTo>
                    <a:cubicBezTo>
                      <a:pt x="55" y="108"/>
                      <a:pt x="55" y="109"/>
                      <a:pt x="55" y="109"/>
                    </a:cubicBezTo>
                    <a:cubicBezTo>
                      <a:pt x="55" y="109"/>
                      <a:pt x="55" y="109"/>
                      <a:pt x="55" y="110"/>
                    </a:cubicBezTo>
                    <a:cubicBezTo>
                      <a:pt x="55" y="110"/>
                      <a:pt x="55" y="110"/>
                      <a:pt x="55" y="110"/>
                    </a:cubicBezTo>
                    <a:cubicBezTo>
                      <a:pt x="55" y="110"/>
                      <a:pt x="55" y="110"/>
                      <a:pt x="55" y="110"/>
                    </a:cubicBezTo>
                    <a:cubicBezTo>
                      <a:pt x="55" y="110"/>
                      <a:pt x="55" y="110"/>
                      <a:pt x="55" y="110"/>
                    </a:cubicBezTo>
                    <a:cubicBezTo>
                      <a:pt x="54" y="109"/>
                      <a:pt x="54" y="109"/>
                      <a:pt x="53" y="108"/>
                    </a:cubicBezTo>
                    <a:cubicBezTo>
                      <a:pt x="53" y="108"/>
                      <a:pt x="53" y="108"/>
                      <a:pt x="53" y="108"/>
                    </a:cubicBezTo>
                    <a:cubicBezTo>
                      <a:pt x="53" y="107"/>
                      <a:pt x="54" y="107"/>
                      <a:pt x="54" y="107"/>
                    </a:cubicBezTo>
                    <a:cubicBezTo>
                      <a:pt x="54" y="106"/>
                      <a:pt x="54" y="106"/>
                      <a:pt x="54" y="106"/>
                    </a:cubicBezTo>
                    <a:cubicBezTo>
                      <a:pt x="54" y="106"/>
                      <a:pt x="54" y="106"/>
                      <a:pt x="54" y="106"/>
                    </a:cubicBezTo>
                    <a:cubicBezTo>
                      <a:pt x="53" y="106"/>
                      <a:pt x="53" y="105"/>
                      <a:pt x="53" y="104"/>
                    </a:cubicBezTo>
                    <a:cubicBezTo>
                      <a:pt x="54" y="104"/>
                      <a:pt x="54" y="103"/>
                      <a:pt x="54" y="103"/>
                    </a:cubicBezTo>
                    <a:cubicBezTo>
                      <a:pt x="54" y="103"/>
                      <a:pt x="53" y="102"/>
                      <a:pt x="53" y="102"/>
                    </a:cubicBezTo>
                    <a:cubicBezTo>
                      <a:pt x="53" y="102"/>
                      <a:pt x="53" y="102"/>
                      <a:pt x="53" y="103"/>
                    </a:cubicBezTo>
                    <a:cubicBezTo>
                      <a:pt x="52" y="103"/>
                      <a:pt x="51" y="104"/>
                      <a:pt x="50" y="104"/>
                    </a:cubicBezTo>
                    <a:cubicBezTo>
                      <a:pt x="50" y="104"/>
                      <a:pt x="50" y="105"/>
                      <a:pt x="50" y="105"/>
                    </a:cubicBezTo>
                    <a:cubicBezTo>
                      <a:pt x="50" y="106"/>
                      <a:pt x="49" y="107"/>
                      <a:pt x="49" y="108"/>
                    </a:cubicBezTo>
                    <a:cubicBezTo>
                      <a:pt x="49" y="108"/>
                      <a:pt x="49" y="108"/>
                      <a:pt x="49" y="108"/>
                    </a:cubicBezTo>
                    <a:cubicBezTo>
                      <a:pt x="49" y="108"/>
                      <a:pt x="49" y="109"/>
                      <a:pt x="49" y="109"/>
                    </a:cubicBezTo>
                    <a:cubicBezTo>
                      <a:pt x="50" y="109"/>
                      <a:pt x="50" y="109"/>
                      <a:pt x="50" y="110"/>
                    </a:cubicBezTo>
                    <a:cubicBezTo>
                      <a:pt x="50" y="111"/>
                      <a:pt x="51" y="112"/>
                      <a:pt x="51" y="113"/>
                    </a:cubicBezTo>
                    <a:cubicBezTo>
                      <a:pt x="51" y="113"/>
                      <a:pt x="50" y="114"/>
                      <a:pt x="49" y="114"/>
                    </a:cubicBezTo>
                    <a:cubicBezTo>
                      <a:pt x="49" y="114"/>
                      <a:pt x="48" y="114"/>
                      <a:pt x="47" y="114"/>
                    </a:cubicBezTo>
                    <a:cubicBezTo>
                      <a:pt x="47" y="114"/>
                      <a:pt x="46" y="115"/>
                      <a:pt x="46" y="115"/>
                    </a:cubicBezTo>
                    <a:cubicBezTo>
                      <a:pt x="45" y="115"/>
                      <a:pt x="44" y="115"/>
                      <a:pt x="44" y="116"/>
                    </a:cubicBezTo>
                    <a:cubicBezTo>
                      <a:pt x="43" y="116"/>
                      <a:pt x="43" y="116"/>
                      <a:pt x="43" y="117"/>
                    </a:cubicBezTo>
                    <a:cubicBezTo>
                      <a:pt x="42" y="119"/>
                      <a:pt x="42" y="119"/>
                      <a:pt x="40" y="121"/>
                    </a:cubicBezTo>
                    <a:cubicBezTo>
                      <a:pt x="40" y="121"/>
                      <a:pt x="39" y="121"/>
                      <a:pt x="39" y="121"/>
                    </a:cubicBezTo>
                    <a:cubicBezTo>
                      <a:pt x="39" y="122"/>
                      <a:pt x="38" y="122"/>
                      <a:pt x="38" y="122"/>
                    </a:cubicBezTo>
                    <a:cubicBezTo>
                      <a:pt x="38" y="122"/>
                      <a:pt x="38" y="123"/>
                      <a:pt x="38" y="123"/>
                    </a:cubicBezTo>
                    <a:cubicBezTo>
                      <a:pt x="38" y="124"/>
                      <a:pt x="38" y="124"/>
                      <a:pt x="37" y="124"/>
                    </a:cubicBezTo>
                    <a:cubicBezTo>
                      <a:pt x="37" y="124"/>
                      <a:pt x="37" y="124"/>
                      <a:pt x="36" y="124"/>
                    </a:cubicBezTo>
                    <a:cubicBezTo>
                      <a:pt x="36" y="124"/>
                      <a:pt x="36" y="125"/>
                      <a:pt x="35" y="125"/>
                    </a:cubicBezTo>
                    <a:cubicBezTo>
                      <a:pt x="35" y="126"/>
                      <a:pt x="35" y="126"/>
                      <a:pt x="34" y="126"/>
                    </a:cubicBezTo>
                    <a:cubicBezTo>
                      <a:pt x="34" y="125"/>
                      <a:pt x="33" y="125"/>
                      <a:pt x="33" y="125"/>
                    </a:cubicBezTo>
                    <a:cubicBezTo>
                      <a:pt x="33" y="125"/>
                      <a:pt x="33" y="125"/>
                      <a:pt x="32" y="125"/>
                    </a:cubicBezTo>
                    <a:cubicBezTo>
                      <a:pt x="32" y="125"/>
                      <a:pt x="32" y="125"/>
                      <a:pt x="32" y="125"/>
                    </a:cubicBezTo>
                    <a:cubicBezTo>
                      <a:pt x="32" y="126"/>
                      <a:pt x="32" y="126"/>
                      <a:pt x="32" y="127"/>
                    </a:cubicBezTo>
                    <a:cubicBezTo>
                      <a:pt x="32" y="127"/>
                      <a:pt x="32" y="127"/>
                      <a:pt x="32" y="127"/>
                    </a:cubicBezTo>
                    <a:cubicBezTo>
                      <a:pt x="31" y="127"/>
                      <a:pt x="31" y="127"/>
                      <a:pt x="30" y="127"/>
                    </a:cubicBezTo>
                    <a:cubicBezTo>
                      <a:pt x="30" y="127"/>
                      <a:pt x="29" y="127"/>
                      <a:pt x="29" y="127"/>
                    </a:cubicBezTo>
                    <a:cubicBezTo>
                      <a:pt x="28" y="127"/>
                      <a:pt x="28" y="127"/>
                      <a:pt x="27" y="128"/>
                    </a:cubicBezTo>
                    <a:cubicBezTo>
                      <a:pt x="27" y="128"/>
                      <a:pt x="27" y="128"/>
                      <a:pt x="27" y="128"/>
                    </a:cubicBezTo>
                    <a:cubicBezTo>
                      <a:pt x="27" y="129"/>
                      <a:pt x="27" y="130"/>
                      <a:pt x="28" y="130"/>
                    </a:cubicBezTo>
                    <a:cubicBezTo>
                      <a:pt x="29" y="130"/>
                      <a:pt x="29" y="130"/>
                      <a:pt x="29" y="130"/>
                    </a:cubicBezTo>
                    <a:cubicBezTo>
                      <a:pt x="30" y="131"/>
                      <a:pt x="31" y="131"/>
                      <a:pt x="31" y="132"/>
                    </a:cubicBezTo>
                    <a:cubicBezTo>
                      <a:pt x="31" y="133"/>
                      <a:pt x="32" y="133"/>
                      <a:pt x="32" y="134"/>
                    </a:cubicBezTo>
                    <a:cubicBezTo>
                      <a:pt x="33" y="134"/>
                      <a:pt x="33" y="134"/>
                      <a:pt x="33" y="135"/>
                    </a:cubicBezTo>
                    <a:cubicBezTo>
                      <a:pt x="33" y="136"/>
                      <a:pt x="33" y="137"/>
                      <a:pt x="33" y="139"/>
                    </a:cubicBezTo>
                    <a:cubicBezTo>
                      <a:pt x="33" y="139"/>
                      <a:pt x="33" y="140"/>
                      <a:pt x="32" y="140"/>
                    </a:cubicBezTo>
                    <a:cubicBezTo>
                      <a:pt x="32" y="141"/>
                      <a:pt x="32" y="141"/>
                      <a:pt x="31" y="141"/>
                    </a:cubicBezTo>
                    <a:cubicBezTo>
                      <a:pt x="30" y="141"/>
                      <a:pt x="29" y="141"/>
                      <a:pt x="29" y="141"/>
                    </a:cubicBezTo>
                    <a:cubicBezTo>
                      <a:pt x="28" y="140"/>
                      <a:pt x="28" y="140"/>
                      <a:pt x="28" y="141"/>
                    </a:cubicBezTo>
                    <a:cubicBezTo>
                      <a:pt x="27" y="141"/>
                      <a:pt x="26" y="141"/>
                      <a:pt x="25" y="140"/>
                    </a:cubicBezTo>
                    <a:cubicBezTo>
                      <a:pt x="25" y="140"/>
                      <a:pt x="24" y="140"/>
                      <a:pt x="23" y="140"/>
                    </a:cubicBezTo>
                    <a:cubicBezTo>
                      <a:pt x="23" y="140"/>
                      <a:pt x="22" y="140"/>
                      <a:pt x="22" y="140"/>
                    </a:cubicBezTo>
                    <a:cubicBezTo>
                      <a:pt x="21" y="140"/>
                      <a:pt x="20" y="140"/>
                      <a:pt x="19" y="141"/>
                    </a:cubicBezTo>
                    <a:cubicBezTo>
                      <a:pt x="19" y="141"/>
                      <a:pt x="19" y="141"/>
                      <a:pt x="19" y="141"/>
                    </a:cubicBezTo>
                    <a:cubicBezTo>
                      <a:pt x="18" y="141"/>
                      <a:pt x="18" y="141"/>
                      <a:pt x="18" y="141"/>
                    </a:cubicBezTo>
                    <a:cubicBezTo>
                      <a:pt x="18" y="141"/>
                      <a:pt x="18" y="142"/>
                      <a:pt x="18" y="142"/>
                    </a:cubicBezTo>
                    <a:cubicBezTo>
                      <a:pt x="18" y="143"/>
                      <a:pt x="19" y="144"/>
                      <a:pt x="18" y="145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9" y="147"/>
                      <a:pt x="18" y="149"/>
                      <a:pt x="18" y="150"/>
                    </a:cubicBezTo>
                    <a:cubicBezTo>
                      <a:pt x="17" y="151"/>
                      <a:pt x="17" y="151"/>
                      <a:pt x="17" y="152"/>
                    </a:cubicBezTo>
                    <a:cubicBezTo>
                      <a:pt x="17" y="152"/>
                      <a:pt x="17" y="152"/>
                      <a:pt x="17" y="153"/>
                    </a:cubicBezTo>
                    <a:cubicBezTo>
                      <a:pt x="18" y="153"/>
                      <a:pt x="18" y="154"/>
                      <a:pt x="18" y="156"/>
                    </a:cubicBezTo>
                    <a:cubicBezTo>
                      <a:pt x="18" y="156"/>
                      <a:pt x="18" y="156"/>
                      <a:pt x="18" y="156"/>
                    </a:cubicBezTo>
                    <a:cubicBezTo>
                      <a:pt x="18" y="156"/>
                      <a:pt x="18" y="156"/>
                      <a:pt x="18" y="156"/>
                    </a:cubicBezTo>
                    <a:cubicBezTo>
                      <a:pt x="19" y="157"/>
                      <a:pt x="20" y="157"/>
                      <a:pt x="20" y="157"/>
                    </a:cubicBezTo>
                    <a:cubicBezTo>
                      <a:pt x="21" y="157"/>
                      <a:pt x="21" y="157"/>
                      <a:pt x="21" y="157"/>
                    </a:cubicBezTo>
                    <a:cubicBezTo>
                      <a:pt x="22" y="157"/>
                      <a:pt x="22" y="157"/>
                      <a:pt x="22" y="157"/>
                    </a:cubicBezTo>
                    <a:cubicBezTo>
                      <a:pt x="23" y="158"/>
                      <a:pt x="23" y="158"/>
                      <a:pt x="23" y="159"/>
                    </a:cubicBezTo>
                    <a:cubicBezTo>
                      <a:pt x="24" y="159"/>
                      <a:pt x="24" y="159"/>
                      <a:pt x="25" y="159"/>
                    </a:cubicBezTo>
                    <a:cubicBezTo>
                      <a:pt x="25" y="159"/>
                      <a:pt x="26" y="159"/>
                      <a:pt x="26" y="158"/>
                    </a:cubicBezTo>
                    <a:cubicBezTo>
                      <a:pt x="27" y="158"/>
                      <a:pt x="28" y="157"/>
                      <a:pt x="29" y="158"/>
                    </a:cubicBezTo>
                    <a:cubicBezTo>
                      <a:pt x="30" y="158"/>
                      <a:pt x="30" y="158"/>
                      <a:pt x="31" y="157"/>
                    </a:cubicBezTo>
                    <a:cubicBezTo>
                      <a:pt x="32" y="157"/>
                      <a:pt x="32" y="157"/>
                      <a:pt x="32" y="157"/>
                    </a:cubicBezTo>
                    <a:cubicBezTo>
                      <a:pt x="32" y="156"/>
                      <a:pt x="33" y="156"/>
                      <a:pt x="33" y="156"/>
                    </a:cubicBezTo>
                    <a:cubicBezTo>
                      <a:pt x="34" y="156"/>
                      <a:pt x="34" y="156"/>
                      <a:pt x="34" y="155"/>
                    </a:cubicBezTo>
                    <a:cubicBezTo>
                      <a:pt x="34" y="154"/>
                      <a:pt x="35" y="154"/>
                      <a:pt x="35" y="153"/>
                    </a:cubicBezTo>
                    <a:cubicBezTo>
                      <a:pt x="36" y="153"/>
                      <a:pt x="36" y="152"/>
                      <a:pt x="36" y="152"/>
                    </a:cubicBezTo>
                    <a:cubicBezTo>
                      <a:pt x="35" y="151"/>
                      <a:pt x="35" y="150"/>
                      <a:pt x="36" y="149"/>
                    </a:cubicBezTo>
                    <a:cubicBezTo>
                      <a:pt x="36" y="149"/>
                      <a:pt x="36" y="149"/>
                      <a:pt x="37" y="148"/>
                    </a:cubicBezTo>
                    <a:cubicBezTo>
                      <a:pt x="37" y="148"/>
                      <a:pt x="38" y="147"/>
                      <a:pt x="39" y="147"/>
                    </a:cubicBezTo>
                    <a:cubicBezTo>
                      <a:pt x="40" y="146"/>
                      <a:pt x="41" y="146"/>
                      <a:pt x="41" y="144"/>
                    </a:cubicBezTo>
                    <a:cubicBezTo>
                      <a:pt x="41" y="144"/>
                      <a:pt x="41" y="143"/>
                      <a:pt x="41" y="143"/>
                    </a:cubicBezTo>
                    <a:cubicBezTo>
                      <a:pt x="41" y="142"/>
                      <a:pt x="41" y="142"/>
                      <a:pt x="41" y="142"/>
                    </a:cubicBezTo>
                    <a:cubicBezTo>
                      <a:pt x="41" y="141"/>
                      <a:pt x="42" y="141"/>
                      <a:pt x="43" y="141"/>
                    </a:cubicBezTo>
                    <a:cubicBezTo>
                      <a:pt x="44" y="141"/>
                      <a:pt x="45" y="141"/>
                      <a:pt x="46" y="142"/>
                    </a:cubicBezTo>
                    <a:cubicBezTo>
                      <a:pt x="47" y="142"/>
                      <a:pt x="47" y="142"/>
                      <a:pt x="47" y="142"/>
                    </a:cubicBezTo>
                    <a:cubicBezTo>
                      <a:pt x="48" y="141"/>
                      <a:pt x="49" y="140"/>
                      <a:pt x="50" y="140"/>
                    </a:cubicBezTo>
                    <a:cubicBezTo>
                      <a:pt x="50" y="140"/>
                      <a:pt x="50" y="140"/>
                      <a:pt x="51" y="139"/>
                    </a:cubicBezTo>
                    <a:cubicBezTo>
                      <a:pt x="51" y="139"/>
                      <a:pt x="52" y="139"/>
                      <a:pt x="53" y="139"/>
                    </a:cubicBezTo>
                    <a:cubicBezTo>
                      <a:pt x="53" y="139"/>
                      <a:pt x="54" y="140"/>
                      <a:pt x="54" y="140"/>
                    </a:cubicBezTo>
                    <a:cubicBezTo>
                      <a:pt x="55" y="141"/>
                      <a:pt x="55" y="141"/>
                      <a:pt x="55" y="142"/>
                    </a:cubicBezTo>
                    <a:cubicBezTo>
                      <a:pt x="56" y="143"/>
                      <a:pt x="57" y="144"/>
                      <a:pt x="58" y="145"/>
                    </a:cubicBezTo>
                    <a:cubicBezTo>
                      <a:pt x="59" y="146"/>
                      <a:pt x="60" y="146"/>
                      <a:pt x="61" y="147"/>
                    </a:cubicBezTo>
                    <a:cubicBezTo>
                      <a:pt x="62" y="147"/>
                      <a:pt x="63" y="148"/>
                      <a:pt x="64" y="148"/>
                    </a:cubicBezTo>
                    <a:cubicBezTo>
                      <a:pt x="64" y="149"/>
                      <a:pt x="64" y="149"/>
                      <a:pt x="65" y="150"/>
                    </a:cubicBezTo>
                    <a:cubicBezTo>
                      <a:pt x="65" y="150"/>
                      <a:pt x="65" y="150"/>
                      <a:pt x="66" y="150"/>
                    </a:cubicBezTo>
                    <a:cubicBezTo>
                      <a:pt x="66" y="151"/>
                      <a:pt x="66" y="151"/>
                      <a:pt x="66" y="152"/>
                    </a:cubicBezTo>
                    <a:cubicBezTo>
                      <a:pt x="66" y="152"/>
                      <a:pt x="66" y="152"/>
                      <a:pt x="66" y="152"/>
                    </a:cubicBezTo>
                    <a:cubicBezTo>
                      <a:pt x="66" y="153"/>
                      <a:pt x="66" y="154"/>
                      <a:pt x="65" y="154"/>
                    </a:cubicBezTo>
                    <a:cubicBezTo>
                      <a:pt x="63" y="154"/>
                      <a:pt x="62" y="155"/>
                      <a:pt x="60" y="154"/>
                    </a:cubicBezTo>
                    <a:cubicBezTo>
                      <a:pt x="60" y="154"/>
                      <a:pt x="60" y="154"/>
                      <a:pt x="60" y="155"/>
                    </a:cubicBezTo>
                    <a:cubicBezTo>
                      <a:pt x="60" y="155"/>
                      <a:pt x="59" y="155"/>
                      <a:pt x="59" y="155"/>
                    </a:cubicBezTo>
                    <a:cubicBezTo>
                      <a:pt x="59" y="155"/>
                      <a:pt x="59" y="155"/>
                      <a:pt x="60" y="155"/>
                    </a:cubicBezTo>
                    <a:cubicBezTo>
                      <a:pt x="60" y="156"/>
                      <a:pt x="61" y="156"/>
                      <a:pt x="61" y="156"/>
                    </a:cubicBezTo>
                    <a:cubicBezTo>
                      <a:pt x="62" y="157"/>
                      <a:pt x="63" y="157"/>
                      <a:pt x="64" y="158"/>
                    </a:cubicBezTo>
                    <a:cubicBezTo>
                      <a:pt x="64" y="158"/>
                      <a:pt x="65" y="158"/>
                      <a:pt x="65" y="158"/>
                    </a:cubicBezTo>
                    <a:cubicBezTo>
                      <a:pt x="65" y="157"/>
                      <a:pt x="65" y="157"/>
                      <a:pt x="65" y="157"/>
                    </a:cubicBezTo>
                    <a:cubicBezTo>
                      <a:pt x="65" y="157"/>
                      <a:pt x="65" y="156"/>
                      <a:pt x="65" y="156"/>
                    </a:cubicBezTo>
                    <a:cubicBezTo>
                      <a:pt x="65" y="155"/>
                      <a:pt x="65" y="155"/>
                      <a:pt x="66" y="155"/>
                    </a:cubicBezTo>
                    <a:cubicBezTo>
                      <a:pt x="66" y="155"/>
                      <a:pt x="67" y="155"/>
                      <a:pt x="67" y="154"/>
                    </a:cubicBezTo>
                    <a:cubicBezTo>
                      <a:pt x="67" y="154"/>
                      <a:pt x="68" y="153"/>
                      <a:pt x="68" y="152"/>
                    </a:cubicBezTo>
                    <a:cubicBezTo>
                      <a:pt x="68" y="152"/>
                      <a:pt x="68" y="151"/>
                      <a:pt x="68" y="151"/>
                    </a:cubicBezTo>
                    <a:cubicBezTo>
                      <a:pt x="68" y="151"/>
                      <a:pt x="68" y="150"/>
                      <a:pt x="68" y="150"/>
                    </a:cubicBezTo>
                    <a:cubicBezTo>
                      <a:pt x="68" y="150"/>
                      <a:pt x="68" y="149"/>
                      <a:pt x="68" y="149"/>
                    </a:cubicBezTo>
                    <a:cubicBezTo>
                      <a:pt x="68" y="149"/>
                      <a:pt x="69" y="148"/>
                      <a:pt x="69" y="149"/>
                    </a:cubicBezTo>
                    <a:cubicBezTo>
                      <a:pt x="69" y="149"/>
                      <a:pt x="70" y="149"/>
                      <a:pt x="70" y="150"/>
                    </a:cubicBezTo>
                    <a:cubicBezTo>
                      <a:pt x="70" y="150"/>
                      <a:pt x="71" y="150"/>
                      <a:pt x="71" y="150"/>
                    </a:cubicBezTo>
                    <a:cubicBezTo>
                      <a:pt x="71" y="149"/>
                      <a:pt x="71" y="148"/>
                      <a:pt x="71" y="148"/>
                    </a:cubicBezTo>
                    <a:cubicBezTo>
                      <a:pt x="69" y="147"/>
                      <a:pt x="68" y="146"/>
                      <a:pt x="67" y="146"/>
                    </a:cubicBezTo>
                    <a:cubicBezTo>
                      <a:pt x="66" y="146"/>
                      <a:pt x="66" y="145"/>
                      <a:pt x="66" y="145"/>
                    </a:cubicBezTo>
                    <a:cubicBezTo>
                      <a:pt x="66" y="145"/>
                      <a:pt x="66" y="145"/>
                      <a:pt x="66" y="145"/>
                    </a:cubicBezTo>
                    <a:cubicBezTo>
                      <a:pt x="65" y="145"/>
                      <a:pt x="65" y="144"/>
                      <a:pt x="65" y="144"/>
                    </a:cubicBezTo>
                    <a:cubicBezTo>
                      <a:pt x="64" y="144"/>
                      <a:pt x="63" y="144"/>
                      <a:pt x="63" y="143"/>
                    </a:cubicBezTo>
                    <a:cubicBezTo>
                      <a:pt x="62" y="143"/>
                      <a:pt x="62" y="143"/>
                      <a:pt x="62" y="142"/>
                    </a:cubicBezTo>
                    <a:cubicBezTo>
                      <a:pt x="61" y="141"/>
                      <a:pt x="61" y="140"/>
                      <a:pt x="60" y="140"/>
                    </a:cubicBezTo>
                    <a:cubicBezTo>
                      <a:pt x="60" y="139"/>
                      <a:pt x="59" y="139"/>
                      <a:pt x="59" y="139"/>
                    </a:cubicBezTo>
                    <a:cubicBezTo>
                      <a:pt x="59" y="139"/>
                      <a:pt x="58" y="138"/>
                      <a:pt x="58" y="138"/>
                    </a:cubicBezTo>
                    <a:cubicBezTo>
                      <a:pt x="58" y="137"/>
                      <a:pt x="58" y="137"/>
                      <a:pt x="58" y="136"/>
                    </a:cubicBezTo>
                    <a:cubicBezTo>
                      <a:pt x="58" y="136"/>
                      <a:pt x="59" y="136"/>
                      <a:pt x="59" y="136"/>
                    </a:cubicBezTo>
                    <a:cubicBezTo>
                      <a:pt x="59" y="136"/>
                      <a:pt x="60" y="136"/>
                      <a:pt x="60" y="135"/>
                    </a:cubicBezTo>
                    <a:cubicBezTo>
                      <a:pt x="60" y="135"/>
                      <a:pt x="60" y="136"/>
                      <a:pt x="60" y="136"/>
                    </a:cubicBezTo>
                    <a:cubicBezTo>
                      <a:pt x="61" y="136"/>
                      <a:pt x="61" y="136"/>
                      <a:pt x="61" y="137"/>
                    </a:cubicBezTo>
                    <a:cubicBezTo>
                      <a:pt x="61" y="137"/>
                      <a:pt x="61" y="137"/>
                      <a:pt x="61" y="137"/>
                    </a:cubicBezTo>
                    <a:cubicBezTo>
                      <a:pt x="62" y="137"/>
                      <a:pt x="62" y="138"/>
                      <a:pt x="63" y="138"/>
                    </a:cubicBezTo>
                    <a:cubicBezTo>
                      <a:pt x="63" y="138"/>
                      <a:pt x="63" y="138"/>
                      <a:pt x="64" y="138"/>
                    </a:cubicBezTo>
                    <a:cubicBezTo>
                      <a:pt x="64" y="139"/>
                      <a:pt x="65" y="140"/>
                      <a:pt x="66" y="141"/>
                    </a:cubicBezTo>
                    <a:cubicBezTo>
                      <a:pt x="66" y="141"/>
                      <a:pt x="67" y="142"/>
                      <a:pt x="68" y="142"/>
                    </a:cubicBezTo>
                    <a:cubicBezTo>
                      <a:pt x="68" y="142"/>
                      <a:pt x="69" y="142"/>
                      <a:pt x="69" y="143"/>
                    </a:cubicBezTo>
                    <a:cubicBezTo>
                      <a:pt x="70" y="143"/>
                      <a:pt x="70" y="143"/>
                      <a:pt x="71" y="143"/>
                    </a:cubicBezTo>
                    <a:cubicBezTo>
                      <a:pt x="71" y="144"/>
                      <a:pt x="72" y="144"/>
                      <a:pt x="72" y="145"/>
                    </a:cubicBezTo>
                    <a:cubicBezTo>
                      <a:pt x="72" y="145"/>
                      <a:pt x="72" y="145"/>
                      <a:pt x="72" y="146"/>
                    </a:cubicBezTo>
                    <a:cubicBezTo>
                      <a:pt x="72" y="146"/>
                      <a:pt x="72" y="147"/>
                      <a:pt x="72" y="147"/>
                    </a:cubicBezTo>
                    <a:cubicBezTo>
                      <a:pt x="72" y="148"/>
                      <a:pt x="72" y="149"/>
                      <a:pt x="73" y="150"/>
                    </a:cubicBezTo>
                    <a:cubicBezTo>
                      <a:pt x="73" y="150"/>
                      <a:pt x="73" y="150"/>
                      <a:pt x="73" y="150"/>
                    </a:cubicBezTo>
                    <a:cubicBezTo>
                      <a:pt x="73" y="150"/>
                      <a:pt x="74" y="151"/>
                      <a:pt x="74" y="151"/>
                    </a:cubicBezTo>
                    <a:cubicBezTo>
                      <a:pt x="75" y="151"/>
                      <a:pt x="75" y="152"/>
                      <a:pt x="75" y="152"/>
                    </a:cubicBezTo>
                    <a:cubicBezTo>
                      <a:pt x="75" y="153"/>
                      <a:pt x="76" y="153"/>
                      <a:pt x="76" y="154"/>
                    </a:cubicBezTo>
                    <a:cubicBezTo>
                      <a:pt x="76" y="154"/>
                      <a:pt x="76" y="154"/>
                      <a:pt x="76" y="154"/>
                    </a:cubicBezTo>
                    <a:cubicBezTo>
                      <a:pt x="76" y="155"/>
                      <a:pt x="76" y="155"/>
                      <a:pt x="76" y="155"/>
                    </a:cubicBezTo>
                    <a:cubicBezTo>
                      <a:pt x="77" y="155"/>
                      <a:pt x="77" y="156"/>
                      <a:pt x="78" y="157"/>
                    </a:cubicBezTo>
                    <a:cubicBezTo>
                      <a:pt x="78" y="157"/>
                      <a:pt x="78" y="157"/>
                      <a:pt x="78" y="157"/>
                    </a:cubicBezTo>
                    <a:cubicBezTo>
                      <a:pt x="79" y="158"/>
                      <a:pt x="79" y="158"/>
                      <a:pt x="80" y="158"/>
                    </a:cubicBezTo>
                    <a:cubicBezTo>
                      <a:pt x="80" y="158"/>
                      <a:pt x="81" y="158"/>
                      <a:pt x="80" y="157"/>
                    </a:cubicBezTo>
                    <a:cubicBezTo>
                      <a:pt x="80" y="156"/>
                      <a:pt x="81" y="156"/>
                      <a:pt x="81" y="155"/>
                    </a:cubicBezTo>
                    <a:cubicBezTo>
                      <a:pt x="81" y="155"/>
                      <a:pt x="81" y="155"/>
                      <a:pt x="81" y="155"/>
                    </a:cubicBezTo>
                    <a:cubicBezTo>
                      <a:pt x="82" y="155"/>
                      <a:pt x="82" y="155"/>
                      <a:pt x="83" y="155"/>
                    </a:cubicBezTo>
                    <a:cubicBezTo>
                      <a:pt x="83" y="155"/>
                      <a:pt x="83" y="155"/>
                      <a:pt x="83" y="154"/>
                    </a:cubicBezTo>
                    <a:cubicBezTo>
                      <a:pt x="83" y="154"/>
                      <a:pt x="82" y="153"/>
                      <a:pt x="82" y="153"/>
                    </a:cubicBezTo>
                    <a:cubicBezTo>
                      <a:pt x="82" y="153"/>
                      <a:pt x="81" y="152"/>
                      <a:pt x="81" y="152"/>
                    </a:cubicBezTo>
                    <a:cubicBezTo>
                      <a:pt x="80" y="151"/>
                      <a:pt x="80" y="150"/>
                      <a:pt x="79" y="149"/>
                    </a:cubicBezTo>
                    <a:cubicBezTo>
                      <a:pt x="79" y="149"/>
                      <a:pt x="79" y="149"/>
                      <a:pt x="79" y="149"/>
                    </a:cubicBezTo>
                    <a:cubicBezTo>
                      <a:pt x="79" y="149"/>
                      <a:pt x="79" y="149"/>
                      <a:pt x="79" y="149"/>
                    </a:cubicBezTo>
                    <a:cubicBezTo>
                      <a:pt x="79" y="149"/>
                      <a:pt x="79" y="149"/>
                      <a:pt x="80" y="149"/>
                    </a:cubicBezTo>
                    <a:cubicBezTo>
                      <a:pt x="80" y="149"/>
                      <a:pt x="80" y="149"/>
                      <a:pt x="80" y="149"/>
                    </a:cubicBezTo>
                    <a:cubicBezTo>
                      <a:pt x="81" y="150"/>
                      <a:pt x="81" y="149"/>
                      <a:pt x="82" y="149"/>
                    </a:cubicBezTo>
                    <a:cubicBezTo>
                      <a:pt x="82" y="148"/>
                      <a:pt x="82" y="148"/>
                      <a:pt x="82" y="148"/>
                    </a:cubicBezTo>
                    <a:cubicBezTo>
                      <a:pt x="82" y="148"/>
                      <a:pt x="82" y="147"/>
                      <a:pt x="82" y="147"/>
                    </a:cubicBezTo>
                    <a:cubicBezTo>
                      <a:pt x="83" y="148"/>
                      <a:pt x="83" y="148"/>
                      <a:pt x="83" y="147"/>
                    </a:cubicBezTo>
                    <a:cubicBezTo>
                      <a:pt x="84" y="147"/>
                      <a:pt x="84" y="147"/>
                      <a:pt x="85" y="147"/>
                    </a:cubicBezTo>
                    <a:cubicBezTo>
                      <a:pt x="86" y="147"/>
                      <a:pt x="86" y="148"/>
                      <a:pt x="86" y="149"/>
                    </a:cubicBezTo>
                    <a:cubicBezTo>
                      <a:pt x="86" y="150"/>
                      <a:pt x="86" y="150"/>
                      <a:pt x="86" y="151"/>
                    </a:cubicBezTo>
                    <a:cubicBezTo>
                      <a:pt x="86" y="152"/>
                      <a:pt x="86" y="152"/>
                      <a:pt x="86" y="152"/>
                    </a:cubicBezTo>
                    <a:cubicBezTo>
                      <a:pt x="86" y="152"/>
                      <a:pt x="87" y="152"/>
                      <a:pt x="87" y="152"/>
                    </a:cubicBezTo>
                    <a:cubicBezTo>
                      <a:pt x="87" y="152"/>
                      <a:pt x="87" y="152"/>
                      <a:pt x="87" y="152"/>
                    </a:cubicBezTo>
                    <a:cubicBezTo>
                      <a:pt x="87" y="152"/>
                      <a:pt x="87" y="152"/>
                      <a:pt x="87" y="152"/>
                    </a:cubicBezTo>
                    <a:cubicBezTo>
                      <a:pt x="87" y="152"/>
                      <a:pt x="87" y="152"/>
                      <a:pt x="87" y="153"/>
                    </a:cubicBezTo>
                    <a:cubicBezTo>
                      <a:pt x="87" y="153"/>
                      <a:pt x="87" y="153"/>
                      <a:pt x="86" y="153"/>
                    </a:cubicBezTo>
                    <a:cubicBezTo>
                      <a:pt x="86" y="153"/>
                      <a:pt x="86" y="153"/>
                      <a:pt x="86" y="153"/>
                    </a:cubicBezTo>
                    <a:cubicBezTo>
                      <a:pt x="86" y="154"/>
                      <a:pt x="86" y="154"/>
                      <a:pt x="86" y="154"/>
                    </a:cubicBezTo>
                    <a:cubicBezTo>
                      <a:pt x="86" y="154"/>
                      <a:pt x="87" y="154"/>
                      <a:pt x="87" y="154"/>
                    </a:cubicBezTo>
                    <a:cubicBezTo>
                      <a:pt x="87" y="154"/>
                      <a:pt x="87" y="154"/>
                      <a:pt x="88" y="155"/>
                    </a:cubicBezTo>
                    <a:cubicBezTo>
                      <a:pt x="88" y="155"/>
                      <a:pt x="87" y="155"/>
                      <a:pt x="88" y="155"/>
                    </a:cubicBezTo>
                    <a:cubicBezTo>
                      <a:pt x="88" y="156"/>
                      <a:pt x="88" y="156"/>
                      <a:pt x="89" y="156"/>
                    </a:cubicBezTo>
                    <a:cubicBezTo>
                      <a:pt x="89" y="157"/>
                      <a:pt x="89" y="157"/>
                      <a:pt x="90" y="157"/>
                    </a:cubicBezTo>
                    <a:cubicBezTo>
                      <a:pt x="90" y="158"/>
                      <a:pt x="90" y="158"/>
                      <a:pt x="91" y="158"/>
                    </a:cubicBezTo>
                    <a:cubicBezTo>
                      <a:pt x="91" y="158"/>
                      <a:pt x="92" y="158"/>
                      <a:pt x="92" y="158"/>
                    </a:cubicBezTo>
                    <a:cubicBezTo>
                      <a:pt x="92" y="159"/>
                      <a:pt x="93" y="159"/>
                      <a:pt x="93" y="159"/>
                    </a:cubicBezTo>
                    <a:cubicBezTo>
                      <a:pt x="93" y="159"/>
                      <a:pt x="93" y="159"/>
                      <a:pt x="93" y="159"/>
                    </a:cubicBezTo>
                    <a:cubicBezTo>
                      <a:pt x="94" y="159"/>
                      <a:pt x="95" y="159"/>
                      <a:pt x="96" y="158"/>
                    </a:cubicBezTo>
                    <a:cubicBezTo>
                      <a:pt x="96" y="157"/>
                      <a:pt x="97" y="157"/>
                      <a:pt x="97" y="158"/>
                    </a:cubicBezTo>
                    <a:cubicBezTo>
                      <a:pt x="98" y="158"/>
                      <a:pt x="98" y="158"/>
                      <a:pt x="99" y="158"/>
                    </a:cubicBezTo>
                    <a:cubicBezTo>
                      <a:pt x="99" y="159"/>
                      <a:pt x="100" y="159"/>
                      <a:pt x="101" y="159"/>
                    </a:cubicBezTo>
                    <a:cubicBezTo>
                      <a:pt x="102" y="159"/>
                      <a:pt x="103" y="158"/>
                      <a:pt x="103" y="158"/>
                    </a:cubicBezTo>
                    <a:cubicBezTo>
                      <a:pt x="103" y="157"/>
                      <a:pt x="104" y="157"/>
                      <a:pt x="104" y="157"/>
                    </a:cubicBezTo>
                    <a:cubicBezTo>
                      <a:pt x="105" y="158"/>
                      <a:pt x="105" y="158"/>
                      <a:pt x="106" y="158"/>
                    </a:cubicBezTo>
                    <a:cubicBezTo>
                      <a:pt x="106" y="158"/>
                      <a:pt x="106" y="158"/>
                      <a:pt x="106" y="158"/>
                    </a:cubicBezTo>
                    <a:cubicBezTo>
                      <a:pt x="106" y="157"/>
                      <a:pt x="106" y="157"/>
                      <a:pt x="106" y="157"/>
                    </a:cubicBezTo>
                    <a:cubicBezTo>
                      <a:pt x="106" y="158"/>
                      <a:pt x="106" y="158"/>
                      <a:pt x="106" y="158"/>
                    </a:cubicBezTo>
                    <a:cubicBezTo>
                      <a:pt x="106" y="158"/>
                      <a:pt x="106" y="158"/>
                      <a:pt x="106" y="158"/>
                    </a:cubicBezTo>
                    <a:cubicBezTo>
                      <a:pt x="106" y="158"/>
                      <a:pt x="106" y="159"/>
                      <a:pt x="106" y="160"/>
                    </a:cubicBezTo>
                    <a:cubicBezTo>
                      <a:pt x="106" y="161"/>
                      <a:pt x="106" y="162"/>
                      <a:pt x="106" y="163"/>
                    </a:cubicBezTo>
                    <a:cubicBezTo>
                      <a:pt x="106" y="163"/>
                      <a:pt x="106" y="164"/>
                      <a:pt x="105" y="165"/>
                    </a:cubicBezTo>
                    <a:cubicBezTo>
                      <a:pt x="105" y="165"/>
                      <a:pt x="105" y="166"/>
                      <a:pt x="104" y="167"/>
                    </a:cubicBezTo>
                    <a:cubicBezTo>
                      <a:pt x="104" y="168"/>
                      <a:pt x="104" y="169"/>
                      <a:pt x="103" y="169"/>
                    </a:cubicBezTo>
                    <a:cubicBezTo>
                      <a:pt x="103" y="170"/>
                      <a:pt x="103" y="170"/>
                      <a:pt x="102" y="170"/>
                    </a:cubicBezTo>
                    <a:cubicBezTo>
                      <a:pt x="101" y="170"/>
                      <a:pt x="100" y="170"/>
                      <a:pt x="99" y="170"/>
                    </a:cubicBezTo>
                    <a:cubicBezTo>
                      <a:pt x="98" y="169"/>
                      <a:pt x="98" y="169"/>
                      <a:pt x="97" y="169"/>
                    </a:cubicBezTo>
                    <a:cubicBezTo>
                      <a:pt x="96" y="169"/>
                      <a:pt x="95" y="170"/>
                      <a:pt x="94" y="170"/>
                    </a:cubicBezTo>
                    <a:cubicBezTo>
                      <a:pt x="94" y="170"/>
                      <a:pt x="93" y="170"/>
                      <a:pt x="93" y="170"/>
                    </a:cubicBezTo>
                    <a:cubicBezTo>
                      <a:pt x="91" y="170"/>
                      <a:pt x="89" y="169"/>
                      <a:pt x="87" y="169"/>
                    </a:cubicBezTo>
                    <a:cubicBezTo>
                      <a:pt x="87" y="169"/>
                      <a:pt x="86" y="169"/>
                      <a:pt x="86" y="169"/>
                    </a:cubicBezTo>
                    <a:cubicBezTo>
                      <a:pt x="85" y="168"/>
                      <a:pt x="84" y="168"/>
                      <a:pt x="83" y="168"/>
                    </a:cubicBezTo>
                    <a:cubicBezTo>
                      <a:pt x="82" y="168"/>
                      <a:pt x="82" y="168"/>
                      <a:pt x="81" y="167"/>
                    </a:cubicBezTo>
                    <a:cubicBezTo>
                      <a:pt x="81" y="167"/>
                      <a:pt x="80" y="167"/>
                      <a:pt x="80" y="167"/>
                    </a:cubicBezTo>
                    <a:cubicBezTo>
                      <a:pt x="79" y="166"/>
                      <a:pt x="77" y="166"/>
                      <a:pt x="76" y="167"/>
                    </a:cubicBezTo>
                    <a:cubicBezTo>
                      <a:pt x="75" y="167"/>
                      <a:pt x="74" y="169"/>
                      <a:pt x="75" y="170"/>
                    </a:cubicBezTo>
                    <a:cubicBezTo>
                      <a:pt x="75" y="170"/>
                      <a:pt x="75" y="170"/>
                      <a:pt x="75" y="171"/>
                    </a:cubicBezTo>
                    <a:cubicBezTo>
                      <a:pt x="75" y="171"/>
                      <a:pt x="75" y="171"/>
                      <a:pt x="75" y="172"/>
                    </a:cubicBezTo>
                    <a:cubicBezTo>
                      <a:pt x="75" y="172"/>
                      <a:pt x="74" y="172"/>
                      <a:pt x="74" y="172"/>
                    </a:cubicBezTo>
                    <a:cubicBezTo>
                      <a:pt x="74" y="172"/>
                      <a:pt x="73" y="173"/>
                      <a:pt x="73" y="172"/>
                    </a:cubicBezTo>
                    <a:cubicBezTo>
                      <a:pt x="72" y="172"/>
                      <a:pt x="72" y="172"/>
                      <a:pt x="72" y="172"/>
                    </a:cubicBezTo>
                    <a:cubicBezTo>
                      <a:pt x="71" y="171"/>
                      <a:pt x="71" y="171"/>
                      <a:pt x="71" y="171"/>
                    </a:cubicBezTo>
                    <a:cubicBezTo>
                      <a:pt x="69" y="170"/>
                      <a:pt x="68" y="170"/>
                      <a:pt x="67" y="170"/>
                    </a:cubicBezTo>
                    <a:cubicBezTo>
                      <a:pt x="67" y="170"/>
                      <a:pt x="66" y="170"/>
                      <a:pt x="66" y="169"/>
                    </a:cubicBezTo>
                    <a:cubicBezTo>
                      <a:pt x="66" y="169"/>
                      <a:pt x="66" y="169"/>
                      <a:pt x="66" y="168"/>
                    </a:cubicBezTo>
                    <a:cubicBezTo>
                      <a:pt x="66" y="168"/>
                      <a:pt x="65" y="167"/>
                      <a:pt x="65" y="167"/>
                    </a:cubicBezTo>
                    <a:cubicBezTo>
                      <a:pt x="63" y="167"/>
                      <a:pt x="62" y="166"/>
                      <a:pt x="60" y="166"/>
                    </a:cubicBezTo>
                    <a:cubicBezTo>
                      <a:pt x="59" y="167"/>
                      <a:pt x="59" y="166"/>
                      <a:pt x="58" y="166"/>
                    </a:cubicBezTo>
                    <a:cubicBezTo>
                      <a:pt x="58" y="166"/>
                      <a:pt x="58" y="166"/>
                      <a:pt x="58" y="166"/>
                    </a:cubicBezTo>
                    <a:cubicBezTo>
                      <a:pt x="57" y="165"/>
                      <a:pt x="56" y="165"/>
                      <a:pt x="56" y="165"/>
                    </a:cubicBezTo>
                    <a:cubicBezTo>
                      <a:pt x="55" y="164"/>
                      <a:pt x="55" y="164"/>
                      <a:pt x="55" y="163"/>
                    </a:cubicBezTo>
                    <a:cubicBezTo>
                      <a:pt x="56" y="163"/>
                      <a:pt x="56" y="163"/>
                      <a:pt x="56" y="162"/>
                    </a:cubicBezTo>
                    <a:cubicBezTo>
                      <a:pt x="57" y="162"/>
                      <a:pt x="57" y="161"/>
                      <a:pt x="57" y="160"/>
                    </a:cubicBezTo>
                    <a:cubicBezTo>
                      <a:pt x="56" y="160"/>
                      <a:pt x="56" y="160"/>
                      <a:pt x="56" y="159"/>
                    </a:cubicBezTo>
                    <a:cubicBezTo>
                      <a:pt x="56" y="159"/>
                      <a:pt x="56" y="159"/>
                      <a:pt x="56" y="159"/>
                    </a:cubicBezTo>
                    <a:cubicBezTo>
                      <a:pt x="56" y="159"/>
                      <a:pt x="56" y="158"/>
                      <a:pt x="56" y="158"/>
                    </a:cubicBezTo>
                    <a:cubicBezTo>
                      <a:pt x="57" y="157"/>
                      <a:pt x="56" y="157"/>
                      <a:pt x="56" y="157"/>
                    </a:cubicBezTo>
                    <a:cubicBezTo>
                      <a:pt x="56" y="157"/>
                      <a:pt x="55" y="157"/>
                      <a:pt x="55" y="157"/>
                    </a:cubicBezTo>
                    <a:cubicBezTo>
                      <a:pt x="54" y="156"/>
                      <a:pt x="54" y="156"/>
                      <a:pt x="53" y="157"/>
                    </a:cubicBezTo>
                    <a:cubicBezTo>
                      <a:pt x="52" y="157"/>
                      <a:pt x="52" y="157"/>
                      <a:pt x="51" y="157"/>
                    </a:cubicBezTo>
                    <a:cubicBezTo>
                      <a:pt x="51" y="157"/>
                      <a:pt x="50" y="157"/>
                      <a:pt x="50" y="157"/>
                    </a:cubicBezTo>
                    <a:cubicBezTo>
                      <a:pt x="49" y="157"/>
                      <a:pt x="49" y="157"/>
                      <a:pt x="48" y="157"/>
                    </a:cubicBezTo>
                    <a:cubicBezTo>
                      <a:pt x="47" y="157"/>
                      <a:pt x="47" y="157"/>
                      <a:pt x="46" y="157"/>
                    </a:cubicBezTo>
                    <a:cubicBezTo>
                      <a:pt x="46" y="157"/>
                      <a:pt x="45" y="157"/>
                      <a:pt x="45" y="157"/>
                    </a:cubicBezTo>
                    <a:cubicBezTo>
                      <a:pt x="43" y="157"/>
                      <a:pt x="42" y="157"/>
                      <a:pt x="41" y="158"/>
                    </a:cubicBezTo>
                    <a:cubicBezTo>
                      <a:pt x="40" y="158"/>
                      <a:pt x="40" y="158"/>
                      <a:pt x="39" y="158"/>
                    </a:cubicBezTo>
                    <a:cubicBezTo>
                      <a:pt x="38" y="158"/>
                      <a:pt x="38" y="158"/>
                      <a:pt x="37" y="158"/>
                    </a:cubicBezTo>
                    <a:cubicBezTo>
                      <a:pt x="36" y="159"/>
                      <a:pt x="36" y="159"/>
                      <a:pt x="35" y="160"/>
                    </a:cubicBezTo>
                    <a:cubicBezTo>
                      <a:pt x="34" y="160"/>
                      <a:pt x="33" y="160"/>
                      <a:pt x="33" y="161"/>
                    </a:cubicBezTo>
                    <a:cubicBezTo>
                      <a:pt x="32" y="161"/>
                      <a:pt x="31" y="162"/>
                      <a:pt x="30" y="161"/>
                    </a:cubicBezTo>
                    <a:cubicBezTo>
                      <a:pt x="30" y="161"/>
                      <a:pt x="29" y="161"/>
                      <a:pt x="29" y="161"/>
                    </a:cubicBezTo>
                    <a:cubicBezTo>
                      <a:pt x="28" y="161"/>
                      <a:pt x="27" y="161"/>
                      <a:pt x="27" y="161"/>
                    </a:cubicBezTo>
                    <a:cubicBezTo>
                      <a:pt x="26" y="161"/>
                      <a:pt x="26" y="161"/>
                      <a:pt x="26" y="161"/>
                    </a:cubicBezTo>
                    <a:cubicBezTo>
                      <a:pt x="26" y="160"/>
                      <a:pt x="25" y="160"/>
                      <a:pt x="25" y="160"/>
                    </a:cubicBezTo>
                    <a:cubicBezTo>
                      <a:pt x="25" y="160"/>
                      <a:pt x="24" y="160"/>
                      <a:pt x="24" y="161"/>
                    </a:cubicBezTo>
                    <a:cubicBezTo>
                      <a:pt x="24" y="161"/>
                      <a:pt x="23" y="162"/>
                      <a:pt x="23" y="162"/>
                    </a:cubicBezTo>
                    <a:cubicBezTo>
                      <a:pt x="23" y="163"/>
                      <a:pt x="22" y="164"/>
                      <a:pt x="21" y="164"/>
                    </a:cubicBezTo>
                    <a:cubicBezTo>
                      <a:pt x="20" y="165"/>
                      <a:pt x="20" y="165"/>
                      <a:pt x="19" y="166"/>
                    </a:cubicBezTo>
                    <a:cubicBezTo>
                      <a:pt x="18" y="166"/>
                      <a:pt x="17" y="167"/>
                      <a:pt x="17" y="168"/>
                    </a:cubicBezTo>
                    <a:cubicBezTo>
                      <a:pt x="17" y="169"/>
                      <a:pt x="17" y="169"/>
                      <a:pt x="17" y="169"/>
                    </a:cubicBezTo>
                    <a:cubicBezTo>
                      <a:pt x="16" y="170"/>
                      <a:pt x="16" y="170"/>
                      <a:pt x="16" y="171"/>
                    </a:cubicBezTo>
                    <a:cubicBezTo>
                      <a:pt x="16" y="172"/>
                      <a:pt x="16" y="172"/>
                      <a:pt x="16" y="173"/>
                    </a:cubicBezTo>
                    <a:cubicBezTo>
                      <a:pt x="16" y="173"/>
                      <a:pt x="16" y="173"/>
                      <a:pt x="16" y="174"/>
                    </a:cubicBezTo>
                    <a:cubicBezTo>
                      <a:pt x="15" y="174"/>
                      <a:pt x="15" y="175"/>
                      <a:pt x="15" y="175"/>
                    </a:cubicBezTo>
                    <a:cubicBezTo>
                      <a:pt x="15" y="175"/>
                      <a:pt x="14" y="176"/>
                      <a:pt x="14" y="176"/>
                    </a:cubicBezTo>
                    <a:cubicBezTo>
                      <a:pt x="14" y="176"/>
                      <a:pt x="13" y="176"/>
                      <a:pt x="13" y="177"/>
                    </a:cubicBezTo>
                    <a:cubicBezTo>
                      <a:pt x="12" y="177"/>
                      <a:pt x="12" y="177"/>
                      <a:pt x="11" y="177"/>
                    </a:cubicBezTo>
                    <a:cubicBezTo>
                      <a:pt x="10" y="178"/>
                      <a:pt x="10" y="178"/>
                      <a:pt x="10" y="178"/>
                    </a:cubicBezTo>
                    <a:cubicBezTo>
                      <a:pt x="9" y="179"/>
                      <a:pt x="9" y="179"/>
                      <a:pt x="9" y="179"/>
                    </a:cubicBezTo>
                    <a:cubicBezTo>
                      <a:pt x="9" y="180"/>
                      <a:pt x="8" y="180"/>
                      <a:pt x="8" y="181"/>
                    </a:cubicBezTo>
                    <a:cubicBezTo>
                      <a:pt x="7" y="181"/>
                      <a:pt x="7" y="182"/>
                      <a:pt x="6" y="182"/>
                    </a:cubicBezTo>
                    <a:cubicBezTo>
                      <a:pt x="6" y="183"/>
                      <a:pt x="5" y="185"/>
                      <a:pt x="4" y="186"/>
                    </a:cubicBezTo>
                    <a:cubicBezTo>
                      <a:pt x="4" y="186"/>
                      <a:pt x="4" y="186"/>
                      <a:pt x="4" y="186"/>
                    </a:cubicBezTo>
                    <a:cubicBezTo>
                      <a:pt x="3" y="188"/>
                      <a:pt x="2" y="189"/>
                      <a:pt x="2" y="190"/>
                    </a:cubicBezTo>
                    <a:cubicBezTo>
                      <a:pt x="1" y="191"/>
                      <a:pt x="1" y="191"/>
                      <a:pt x="1" y="192"/>
                    </a:cubicBezTo>
                    <a:cubicBezTo>
                      <a:pt x="1" y="193"/>
                      <a:pt x="1" y="193"/>
                      <a:pt x="2" y="194"/>
                    </a:cubicBezTo>
                    <a:cubicBezTo>
                      <a:pt x="2" y="194"/>
                      <a:pt x="3" y="194"/>
                      <a:pt x="2" y="195"/>
                    </a:cubicBezTo>
                    <a:cubicBezTo>
                      <a:pt x="2" y="196"/>
                      <a:pt x="2" y="196"/>
                      <a:pt x="2" y="197"/>
                    </a:cubicBezTo>
                    <a:cubicBezTo>
                      <a:pt x="3" y="198"/>
                      <a:pt x="3" y="200"/>
                      <a:pt x="2" y="201"/>
                    </a:cubicBezTo>
                    <a:cubicBezTo>
                      <a:pt x="2" y="201"/>
                      <a:pt x="2" y="201"/>
                      <a:pt x="2" y="202"/>
                    </a:cubicBezTo>
                    <a:cubicBezTo>
                      <a:pt x="2" y="203"/>
                      <a:pt x="1" y="204"/>
                      <a:pt x="0" y="206"/>
                    </a:cubicBezTo>
                    <a:cubicBezTo>
                      <a:pt x="0" y="206"/>
                      <a:pt x="0" y="206"/>
                      <a:pt x="0" y="206"/>
                    </a:cubicBezTo>
                    <a:cubicBezTo>
                      <a:pt x="1" y="207"/>
                      <a:pt x="1" y="207"/>
                      <a:pt x="1" y="207"/>
                    </a:cubicBezTo>
                    <a:cubicBezTo>
                      <a:pt x="1" y="208"/>
                      <a:pt x="2" y="208"/>
                      <a:pt x="1" y="209"/>
                    </a:cubicBezTo>
                    <a:cubicBezTo>
                      <a:pt x="1" y="209"/>
                      <a:pt x="1" y="210"/>
                      <a:pt x="2" y="211"/>
                    </a:cubicBezTo>
                    <a:cubicBezTo>
                      <a:pt x="2" y="211"/>
                      <a:pt x="2" y="212"/>
                      <a:pt x="3" y="212"/>
                    </a:cubicBezTo>
                    <a:cubicBezTo>
                      <a:pt x="3" y="212"/>
                      <a:pt x="4" y="212"/>
                      <a:pt x="4" y="213"/>
                    </a:cubicBezTo>
                    <a:cubicBezTo>
                      <a:pt x="4" y="213"/>
                      <a:pt x="4" y="213"/>
                      <a:pt x="4" y="213"/>
                    </a:cubicBezTo>
                    <a:cubicBezTo>
                      <a:pt x="4" y="212"/>
                      <a:pt x="4" y="212"/>
                      <a:pt x="4" y="212"/>
                    </a:cubicBezTo>
                    <a:cubicBezTo>
                      <a:pt x="4" y="213"/>
                      <a:pt x="4" y="213"/>
                      <a:pt x="4" y="213"/>
                    </a:cubicBezTo>
                    <a:cubicBezTo>
                      <a:pt x="4" y="213"/>
                      <a:pt x="4" y="213"/>
                      <a:pt x="4" y="213"/>
                    </a:cubicBezTo>
                    <a:cubicBezTo>
                      <a:pt x="4" y="213"/>
                      <a:pt x="4" y="214"/>
                      <a:pt x="5" y="214"/>
                    </a:cubicBezTo>
                    <a:cubicBezTo>
                      <a:pt x="5" y="214"/>
                      <a:pt x="6" y="214"/>
                      <a:pt x="6" y="215"/>
                    </a:cubicBezTo>
                    <a:cubicBezTo>
                      <a:pt x="6" y="215"/>
                      <a:pt x="6" y="215"/>
                      <a:pt x="6" y="216"/>
                    </a:cubicBezTo>
                    <a:cubicBezTo>
                      <a:pt x="7" y="216"/>
                      <a:pt x="8" y="216"/>
                      <a:pt x="8" y="217"/>
                    </a:cubicBezTo>
                    <a:cubicBezTo>
                      <a:pt x="8" y="217"/>
                      <a:pt x="9" y="218"/>
                      <a:pt x="9" y="218"/>
                    </a:cubicBezTo>
                    <a:cubicBezTo>
                      <a:pt x="9" y="219"/>
                      <a:pt x="9" y="220"/>
                      <a:pt x="10" y="221"/>
                    </a:cubicBezTo>
                    <a:cubicBezTo>
                      <a:pt x="10" y="222"/>
                      <a:pt x="11" y="222"/>
                      <a:pt x="12" y="223"/>
                    </a:cubicBezTo>
                    <a:cubicBezTo>
                      <a:pt x="13" y="223"/>
                      <a:pt x="13" y="223"/>
                      <a:pt x="14" y="224"/>
                    </a:cubicBezTo>
                    <a:cubicBezTo>
                      <a:pt x="15" y="225"/>
                      <a:pt x="16" y="226"/>
                      <a:pt x="18" y="227"/>
                    </a:cubicBezTo>
                    <a:cubicBezTo>
                      <a:pt x="19" y="227"/>
                      <a:pt x="19" y="228"/>
                      <a:pt x="20" y="228"/>
                    </a:cubicBezTo>
                    <a:cubicBezTo>
                      <a:pt x="20" y="228"/>
                      <a:pt x="21" y="228"/>
                      <a:pt x="21" y="228"/>
                    </a:cubicBezTo>
                    <a:cubicBezTo>
                      <a:pt x="21" y="228"/>
                      <a:pt x="22" y="227"/>
                      <a:pt x="23" y="227"/>
                    </a:cubicBezTo>
                    <a:cubicBezTo>
                      <a:pt x="23" y="227"/>
                      <a:pt x="24" y="226"/>
                      <a:pt x="25" y="226"/>
                    </a:cubicBezTo>
                    <a:cubicBezTo>
                      <a:pt x="26" y="226"/>
                      <a:pt x="27" y="226"/>
                      <a:pt x="27" y="226"/>
                    </a:cubicBezTo>
                    <a:cubicBezTo>
                      <a:pt x="28" y="226"/>
                      <a:pt x="29" y="226"/>
                      <a:pt x="30" y="227"/>
                    </a:cubicBezTo>
                    <a:cubicBezTo>
                      <a:pt x="30" y="227"/>
                      <a:pt x="31" y="227"/>
                      <a:pt x="31" y="227"/>
                    </a:cubicBezTo>
                    <a:cubicBezTo>
                      <a:pt x="31" y="227"/>
                      <a:pt x="32" y="227"/>
                      <a:pt x="32" y="227"/>
                    </a:cubicBezTo>
                    <a:cubicBezTo>
                      <a:pt x="33" y="227"/>
                      <a:pt x="34" y="227"/>
                      <a:pt x="34" y="226"/>
                    </a:cubicBezTo>
                    <a:cubicBezTo>
                      <a:pt x="35" y="226"/>
                      <a:pt x="35" y="226"/>
                      <a:pt x="35" y="226"/>
                    </a:cubicBezTo>
                    <a:cubicBezTo>
                      <a:pt x="36" y="225"/>
                      <a:pt x="37" y="225"/>
                      <a:pt x="37" y="225"/>
                    </a:cubicBezTo>
                    <a:cubicBezTo>
                      <a:pt x="38" y="225"/>
                      <a:pt x="39" y="224"/>
                      <a:pt x="40" y="224"/>
                    </a:cubicBezTo>
                    <a:cubicBezTo>
                      <a:pt x="41" y="224"/>
                      <a:pt x="42" y="223"/>
                      <a:pt x="43" y="224"/>
                    </a:cubicBezTo>
                    <a:cubicBezTo>
                      <a:pt x="43" y="224"/>
                      <a:pt x="43" y="224"/>
                      <a:pt x="44" y="224"/>
                    </a:cubicBezTo>
                    <a:cubicBezTo>
                      <a:pt x="44" y="224"/>
                      <a:pt x="45" y="225"/>
                      <a:pt x="46" y="226"/>
                    </a:cubicBezTo>
                    <a:cubicBezTo>
                      <a:pt x="46" y="226"/>
                      <a:pt x="46" y="227"/>
                      <a:pt x="46" y="227"/>
                    </a:cubicBezTo>
                    <a:cubicBezTo>
                      <a:pt x="47" y="228"/>
                      <a:pt x="47" y="228"/>
                      <a:pt x="48" y="228"/>
                    </a:cubicBezTo>
                    <a:cubicBezTo>
                      <a:pt x="48" y="228"/>
                      <a:pt x="49" y="228"/>
                      <a:pt x="49" y="228"/>
                    </a:cubicBezTo>
                    <a:cubicBezTo>
                      <a:pt x="50" y="228"/>
                      <a:pt x="51" y="228"/>
                      <a:pt x="52" y="228"/>
                    </a:cubicBezTo>
                    <a:cubicBezTo>
                      <a:pt x="53" y="228"/>
                      <a:pt x="53" y="228"/>
                      <a:pt x="54" y="228"/>
                    </a:cubicBezTo>
                    <a:cubicBezTo>
                      <a:pt x="54" y="228"/>
                      <a:pt x="54" y="229"/>
                      <a:pt x="54" y="229"/>
                    </a:cubicBezTo>
                    <a:cubicBezTo>
                      <a:pt x="55" y="229"/>
                      <a:pt x="55" y="230"/>
                      <a:pt x="55" y="231"/>
                    </a:cubicBezTo>
                    <a:cubicBezTo>
                      <a:pt x="55" y="232"/>
                      <a:pt x="55" y="232"/>
                      <a:pt x="55" y="233"/>
                    </a:cubicBezTo>
                    <a:cubicBezTo>
                      <a:pt x="55" y="233"/>
                      <a:pt x="55" y="234"/>
                      <a:pt x="54" y="234"/>
                    </a:cubicBezTo>
                    <a:cubicBezTo>
                      <a:pt x="54" y="235"/>
                      <a:pt x="55" y="235"/>
                      <a:pt x="54" y="236"/>
                    </a:cubicBezTo>
                    <a:cubicBezTo>
                      <a:pt x="54" y="237"/>
                      <a:pt x="54" y="238"/>
                      <a:pt x="53" y="239"/>
                    </a:cubicBezTo>
                    <a:cubicBezTo>
                      <a:pt x="53" y="239"/>
                      <a:pt x="53" y="239"/>
                      <a:pt x="53" y="239"/>
                    </a:cubicBezTo>
                    <a:cubicBezTo>
                      <a:pt x="53" y="239"/>
                      <a:pt x="53" y="239"/>
                      <a:pt x="53" y="239"/>
                    </a:cubicBezTo>
                    <a:cubicBezTo>
                      <a:pt x="54" y="242"/>
                      <a:pt x="55" y="243"/>
                      <a:pt x="57" y="244"/>
                    </a:cubicBezTo>
                    <a:cubicBezTo>
                      <a:pt x="57" y="245"/>
                      <a:pt x="58" y="245"/>
                      <a:pt x="58" y="246"/>
                    </a:cubicBezTo>
                    <a:cubicBezTo>
                      <a:pt x="59" y="246"/>
                      <a:pt x="59" y="247"/>
                      <a:pt x="60" y="248"/>
                    </a:cubicBezTo>
                    <a:cubicBezTo>
                      <a:pt x="60" y="248"/>
                      <a:pt x="60" y="248"/>
                      <a:pt x="60" y="249"/>
                    </a:cubicBezTo>
                    <a:cubicBezTo>
                      <a:pt x="60" y="250"/>
                      <a:pt x="61" y="251"/>
                      <a:pt x="61" y="251"/>
                    </a:cubicBezTo>
                    <a:cubicBezTo>
                      <a:pt x="62" y="252"/>
                      <a:pt x="62" y="254"/>
                      <a:pt x="62" y="255"/>
                    </a:cubicBezTo>
                    <a:cubicBezTo>
                      <a:pt x="62" y="255"/>
                      <a:pt x="62" y="255"/>
                      <a:pt x="62" y="255"/>
                    </a:cubicBezTo>
                    <a:cubicBezTo>
                      <a:pt x="62" y="256"/>
                      <a:pt x="62" y="256"/>
                      <a:pt x="62" y="256"/>
                    </a:cubicBezTo>
                    <a:cubicBezTo>
                      <a:pt x="62" y="257"/>
                      <a:pt x="62" y="258"/>
                      <a:pt x="63" y="258"/>
                    </a:cubicBezTo>
                    <a:cubicBezTo>
                      <a:pt x="63" y="259"/>
                      <a:pt x="63" y="259"/>
                      <a:pt x="63" y="259"/>
                    </a:cubicBezTo>
                    <a:cubicBezTo>
                      <a:pt x="63" y="261"/>
                      <a:pt x="63" y="262"/>
                      <a:pt x="62" y="263"/>
                    </a:cubicBezTo>
                    <a:cubicBezTo>
                      <a:pt x="62" y="264"/>
                      <a:pt x="61" y="264"/>
                      <a:pt x="61" y="265"/>
                    </a:cubicBezTo>
                    <a:cubicBezTo>
                      <a:pt x="60" y="265"/>
                      <a:pt x="60" y="266"/>
                      <a:pt x="60" y="266"/>
                    </a:cubicBezTo>
                    <a:cubicBezTo>
                      <a:pt x="60" y="267"/>
                      <a:pt x="59" y="268"/>
                      <a:pt x="59" y="269"/>
                    </a:cubicBezTo>
                    <a:cubicBezTo>
                      <a:pt x="59" y="270"/>
                      <a:pt x="59" y="271"/>
                      <a:pt x="59" y="271"/>
                    </a:cubicBezTo>
                    <a:cubicBezTo>
                      <a:pt x="59" y="272"/>
                      <a:pt x="59" y="273"/>
                      <a:pt x="59" y="274"/>
                    </a:cubicBezTo>
                    <a:cubicBezTo>
                      <a:pt x="59" y="275"/>
                      <a:pt x="59" y="275"/>
                      <a:pt x="59" y="275"/>
                    </a:cubicBezTo>
                    <a:cubicBezTo>
                      <a:pt x="60" y="276"/>
                      <a:pt x="61" y="278"/>
                      <a:pt x="61" y="279"/>
                    </a:cubicBezTo>
                    <a:cubicBezTo>
                      <a:pt x="62" y="280"/>
                      <a:pt x="62" y="281"/>
                      <a:pt x="63" y="283"/>
                    </a:cubicBezTo>
                    <a:cubicBezTo>
                      <a:pt x="63" y="284"/>
                      <a:pt x="64" y="284"/>
                      <a:pt x="64" y="286"/>
                    </a:cubicBezTo>
                    <a:cubicBezTo>
                      <a:pt x="64" y="287"/>
                      <a:pt x="64" y="288"/>
                      <a:pt x="64" y="289"/>
                    </a:cubicBezTo>
                    <a:cubicBezTo>
                      <a:pt x="64" y="289"/>
                      <a:pt x="64" y="290"/>
                      <a:pt x="64" y="290"/>
                    </a:cubicBezTo>
                    <a:cubicBezTo>
                      <a:pt x="64" y="291"/>
                      <a:pt x="65" y="292"/>
                      <a:pt x="65" y="293"/>
                    </a:cubicBezTo>
                    <a:cubicBezTo>
                      <a:pt x="65" y="295"/>
                      <a:pt x="66" y="296"/>
                      <a:pt x="67" y="297"/>
                    </a:cubicBezTo>
                    <a:cubicBezTo>
                      <a:pt x="67" y="297"/>
                      <a:pt x="67" y="298"/>
                      <a:pt x="68" y="298"/>
                    </a:cubicBezTo>
                    <a:cubicBezTo>
                      <a:pt x="68" y="299"/>
                      <a:pt x="69" y="299"/>
                      <a:pt x="69" y="300"/>
                    </a:cubicBezTo>
                    <a:cubicBezTo>
                      <a:pt x="69" y="301"/>
                      <a:pt x="69" y="303"/>
                      <a:pt x="70" y="304"/>
                    </a:cubicBezTo>
                    <a:cubicBezTo>
                      <a:pt x="70" y="304"/>
                      <a:pt x="70" y="304"/>
                      <a:pt x="70" y="305"/>
                    </a:cubicBezTo>
                    <a:cubicBezTo>
                      <a:pt x="71" y="305"/>
                      <a:pt x="71" y="306"/>
                      <a:pt x="70" y="307"/>
                    </a:cubicBezTo>
                    <a:cubicBezTo>
                      <a:pt x="70" y="307"/>
                      <a:pt x="70" y="307"/>
                      <a:pt x="70" y="308"/>
                    </a:cubicBezTo>
                    <a:cubicBezTo>
                      <a:pt x="71" y="308"/>
                      <a:pt x="71" y="309"/>
                      <a:pt x="71" y="310"/>
                    </a:cubicBezTo>
                    <a:cubicBezTo>
                      <a:pt x="71" y="310"/>
                      <a:pt x="71" y="310"/>
                      <a:pt x="71" y="310"/>
                    </a:cubicBezTo>
                    <a:cubicBezTo>
                      <a:pt x="72" y="311"/>
                      <a:pt x="73" y="311"/>
                      <a:pt x="74" y="312"/>
                    </a:cubicBezTo>
                    <a:cubicBezTo>
                      <a:pt x="74" y="312"/>
                      <a:pt x="74" y="312"/>
                      <a:pt x="74" y="312"/>
                    </a:cubicBezTo>
                    <a:cubicBezTo>
                      <a:pt x="75" y="311"/>
                      <a:pt x="76" y="311"/>
                      <a:pt x="77" y="311"/>
                    </a:cubicBezTo>
                    <a:cubicBezTo>
                      <a:pt x="77" y="311"/>
                      <a:pt x="78" y="311"/>
                      <a:pt x="78" y="311"/>
                    </a:cubicBezTo>
                    <a:cubicBezTo>
                      <a:pt x="79" y="310"/>
                      <a:pt x="79" y="310"/>
                      <a:pt x="80" y="310"/>
                    </a:cubicBezTo>
                    <a:cubicBezTo>
                      <a:pt x="81" y="310"/>
                      <a:pt x="82" y="310"/>
                      <a:pt x="83" y="310"/>
                    </a:cubicBezTo>
                    <a:cubicBezTo>
                      <a:pt x="83" y="311"/>
                      <a:pt x="83" y="311"/>
                      <a:pt x="83" y="310"/>
                    </a:cubicBezTo>
                    <a:cubicBezTo>
                      <a:pt x="84" y="310"/>
                      <a:pt x="85" y="311"/>
                      <a:pt x="86" y="310"/>
                    </a:cubicBezTo>
                    <a:cubicBezTo>
                      <a:pt x="86" y="310"/>
                      <a:pt x="86" y="310"/>
                      <a:pt x="86" y="309"/>
                    </a:cubicBezTo>
                    <a:cubicBezTo>
                      <a:pt x="88" y="309"/>
                      <a:pt x="89" y="309"/>
                      <a:pt x="90" y="308"/>
                    </a:cubicBezTo>
                    <a:cubicBezTo>
                      <a:pt x="91" y="307"/>
                      <a:pt x="92" y="306"/>
                      <a:pt x="93" y="305"/>
                    </a:cubicBezTo>
                    <a:cubicBezTo>
                      <a:pt x="94" y="304"/>
                      <a:pt x="95" y="303"/>
                      <a:pt x="95" y="303"/>
                    </a:cubicBezTo>
                    <a:cubicBezTo>
                      <a:pt x="96" y="302"/>
                      <a:pt x="97" y="301"/>
                      <a:pt x="97" y="300"/>
                    </a:cubicBezTo>
                    <a:cubicBezTo>
                      <a:pt x="98" y="299"/>
                      <a:pt x="98" y="299"/>
                      <a:pt x="99" y="299"/>
                    </a:cubicBezTo>
                    <a:cubicBezTo>
                      <a:pt x="100" y="298"/>
                      <a:pt x="100" y="297"/>
                      <a:pt x="100" y="296"/>
                    </a:cubicBezTo>
                    <a:cubicBezTo>
                      <a:pt x="101" y="295"/>
                      <a:pt x="101" y="294"/>
                      <a:pt x="101" y="293"/>
                    </a:cubicBezTo>
                    <a:cubicBezTo>
                      <a:pt x="101" y="293"/>
                      <a:pt x="101" y="293"/>
                      <a:pt x="101" y="292"/>
                    </a:cubicBezTo>
                    <a:cubicBezTo>
                      <a:pt x="101" y="292"/>
                      <a:pt x="101" y="291"/>
                      <a:pt x="101" y="291"/>
                    </a:cubicBezTo>
                    <a:cubicBezTo>
                      <a:pt x="102" y="290"/>
                      <a:pt x="103" y="290"/>
                      <a:pt x="103" y="290"/>
                    </a:cubicBezTo>
                    <a:cubicBezTo>
                      <a:pt x="104" y="290"/>
                      <a:pt x="105" y="289"/>
                      <a:pt x="106" y="289"/>
                    </a:cubicBezTo>
                    <a:cubicBezTo>
                      <a:pt x="106" y="289"/>
                      <a:pt x="107" y="288"/>
                      <a:pt x="107" y="287"/>
                    </a:cubicBezTo>
                    <a:cubicBezTo>
                      <a:pt x="107" y="287"/>
                      <a:pt x="107" y="286"/>
                      <a:pt x="107" y="285"/>
                    </a:cubicBezTo>
                    <a:cubicBezTo>
                      <a:pt x="107" y="285"/>
                      <a:pt x="107" y="284"/>
                      <a:pt x="107" y="284"/>
                    </a:cubicBezTo>
                    <a:cubicBezTo>
                      <a:pt x="107" y="282"/>
                      <a:pt x="106" y="281"/>
                      <a:pt x="106" y="280"/>
                    </a:cubicBezTo>
                    <a:cubicBezTo>
                      <a:pt x="106" y="279"/>
                      <a:pt x="106" y="279"/>
                      <a:pt x="106" y="279"/>
                    </a:cubicBezTo>
                    <a:cubicBezTo>
                      <a:pt x="108" y="277"/>
                      <a:pt x="110" y="276"/>
                      <a:pt x="112" y="274"/>
                    </a:cubicBezTo>
                    <a:cubicBezTo>
                      <a:pt x="112" y="274"/>
                      <a:pt x="113" y="274"/>
                      <a:pt x="113" y="273"/>
                    </a:cubicBezTo>
                    <a:cubicBezTo>
                      <a:pt x="114" y="273"/>
                      <a:pt x="115" y="273"/>
                      <a:pt x="115" y="272"/>
                    </a:cubicBezTo>
                    <a:cubicBezTo>
                      <a:pt x="117" y="271"/>
                      <a:pt x="118" y="270"/>
                      <a:pt x="118" y="269"/>
                    </a:cubicBezTo>
                    <a:cubicBezTo>
                      <a:pt x="119" y="268"/>
                      <a:pt x="119" y="267"/>
                      <a:pt x="119" y="267"/>
                    </a:cubicBezTo>
                    <a:cubicBezTo>
                      <a:pt x="118" y="266"/>
                      <a:pt x="119" y="265"/>
                      <a:pt x="119" y="264"/>
                    </a:cubicBezTo>
                    <a:cubicBezTo>
                      <a:pt x="119" y="264"/>
                      <a:pt x="119" y="263"/>
                      <a:pt x="119" y="263"/>
                    </a:cubicBezTo>
                    <a:cubicBezTo>
                      <a:pt x="118" y="262"/>
                      <a:pt x="118" y="261"/>
                      <a:pt x="119" y="260"/>
                    </a:cubicBezTo>
                    <a:cubicBezTo>
                      <a:pt x="119" y="259"/>
                      <a:pt x="119" y="259"/>
                      <a:pt x="118" y="258"/>
                    </a:cubicBezTo>
                    <a:cubicBezTo>
                      <a:pt x="117" y="258"/>
                      <a:pt x="117" y="257"/>
                      <a:pt x="117" y="256"/>
                    </a:cubicBezTo>
                    <a:cubicBezTo>
                      <a:pt x="116" y="255"/>
                      <a:pt x="117" y="254"/>
                      <a:pt x="116" y="253"/>
                    </a:cubicBezTo>
                    <a:cubicBezTo>
                      <a:pt x="116" y="252"/>
                      <a:pt x="116" y="252"/>
                      <a:pt x="116" y="252"/>
                    </a:cubicBezTo>
                    <a:cubicBezTo>
                      <a:pt x="117" y="251"/>
                      <a:pt x="117" y="251"/>
                      <a:pt x="116" y="251"/>
                    </a:cubicBezTo>
                    <a:cubicBezTo>
                      <a:pt x="115" y="250"/>
                      <a:pt x="115" y="249"/>
                      <a:pt x="116" y="248"/>
                    </a:cubicBezTo>
                    <a:cubicBezTo>
                      <a:pt x="116" y="247"/>
                      <a:pt x="116" y="247"/>
                      <a:pt x="117" y="246"/>
                    </a:cubicBezTo>
                    <a:cubicBezTo>
                      <a:pt x="118" y="245"/>
                      <a:pt x="118" y="244"/>
                      <a:pt x="118" y="243"/>
                    </a:cubicBezTo>
                    <a:cubicBezTo>
                      <a:pt x="119" y="243"/>
                      <a:pt x="119" y="243"/>
                      <a:pt x="119" y="242"/>
                    </a:cubicBezTo>
                    <a:cubicBezTo>
                      <a:pt x="120" y="242"/>
                      <a:pt x="121" y="241"/>
                      <a:pt x="121" y="241"/>
                    </a:cubicBezTo>
                    <a:cubicBezTo>
                      <a:pt x="123" y="239"/>
                      <a:pt x="124" y="237"/>
                      <a:pt x="126" y="235"/>
                    </a:cubicBezTo>
                    <a:cubicBezTo>
                      <a:pt x="127" y="234"/>
                      <a:pt x="128" y="233"/>
                      <a:pt x="130" y="233"/>
                    </a:cubicBezTo>
                    <a:cubicBezTo>
                      <a:pt x="130" y="233"/>
                      <a:pt x="130" y="233"/>
                      <a:pt x="130" y="232"/>
                    </a:cubicBezTo>
                    <a:cubicBezTo>
                      <a:pt x="133" y="230"/>
                      <a:pt x="136" y="227"/>
                      <a:pt x="137" y="223"/>
                    </a:cubicBezTo>
                    <a:cubicBezTo>
                      <a:pt x="138" y="222"/>
                      <a:pt x="138" y="221"/>
                      <a:pt x="139" y="219"/>
                    </a:cubicBezTo>
                    <a:cubicBezTo>
                      <a:pt x="140" y="219"/>
                      <a:pt x="140" y="218"/>
                      <a:pt x="141" y="217"/>
                    </a:cubicBezTo>
                    <a:cubicBezTo>
                      <a:pt x="141" y="215"/>
                      <a:pt x="141" y="214"/>
                      <a:pt x="141" y="213"/>
                    </a:cubicBezTo>
                    <a:cubicBezTo>
                      <a:pt x="141" y="212"/>
                      <a:pt x="140" y="212"/>
                      <a:pt x="140" y="212"/>
                    </a:cubicBezTo>
                    <a:cubicBezTo>
                      <a:pt x="140" y="212"/>
                      <a:pt x="140" y="212"/>
                      <a:pt x="140" y="212"/>
                    </a:cubicBezTo>
                    <a:cubicBezTo>
                      <a:pt x="139" y="213"/>
                      <a:pt x="138" y="213"/>
                      <a:pt x="136" y="213"/>
                    </a:cubicBezTo>
                    <a:cubicBezTo>
                      <a:pt x="135" y="214"/>
                      <a:pt x="133" y="214"/>
                      <a:pt x="132" y="214"/>
                    </a:cubicBezTo>
                    <a:cubicBezTo>
                      <a:pt x="131" y="214"/>
                      <a:pt x="131" y="214"/>
                      <a:pt x="131" y="214"/>
                    </a:cubicBezTo>
                    <a:cubicBezTo>
                      <a:pt x="130" y="214"/>
                      <a:pt x="129" y="215"/>
                      <a:pt x="128" y="215"/>
                    </a:cubicBezTo>
                    <a:cubicBezTo>
                      <a:pt x="128" y="215"/>
                      <a:pt x="128" y="215"/>
                      <a:pt x="128" y="215"/>
                    </a:cubicBezTo>
                    <a:cubicBezTo>
                      <a:pt x="127" y="215"/>
                      <a:pt x="127" y="215"/>
                      <a:pt x="127" y="215"/>
                    </a:cubicBezTo>
                    <a:cubicBezTo>
                      <a:pt x="126" y="215"/>
                      <a:pt x="126" y="215"/>
                      <a:pt x="126" y="215"/>
                    </a:cubicBezTo>
                    <a:cubicBezTo>
                      <a:pt x="125" y="214"/>
                      <a:pt x="125" y="214"/>
                      <a:pt x="124" y="213"/>
                    </a:cubicBezTo>
                    <a:cubicBezTo>
                      <a:pt x="124" y="213"/>
                      <a:pt x="124" y="213"/>
                      <a:pt x="124" y="212"/>
                    </a:cubicBezTo>
                    <a:cubicBezTo>
                      <a:pt x="125" y="211"/>
                      <a:pt x="125" y="211"/>
                      <a:pt x="124" y="211"/>
                    </a:cubicBezTo>
                    <a:cubicBezTo>
                      <a:pt x="124" y="210"/>
                      <a:pt x="123" y="210"/>
                      <a:pt x="123" y="209"/>
                    </a:cubicBezTo>
                    <a:cubicBezTo>
                      <a:pt x="122" y="208"/>
                      <a:pt x="121" y="208"/>
                      <a:pt x="120" y="207"/>
                    </a:cubicBezTo>
                    <a:cubicBezTo>
                      <a:pt x="120" y="206"/>
                      <a:pt x="119" y="206"/>
                      <a:pt x="118" y="205"/>
                    </a:cubicBezTo>
                    <a:cubicBezTo>
                      <a:pt x="117" y="205"/>
                      <a:pt x="116" y="204"/>
                      <a:pt x="116" y="203"/>
                    </a:cubicBezTo>
                    <a:cubicBezTo>
                      <a:pt x="116" y="202"/>
                      <a:pt x="115" y="201"/>
                      <a:pt x="115" y="200"/>
                    </a:cubicBezTo>
                    <a:cubicBezTo>
                      <a:pt x="115" y="200"/>
                      <a:pt x="114" y="199"/>
                      <a:pt x="114" y="199"/>
                    </a:cubicBezTo>
                    <a:cubicBezTo>
                      <a:pt x="113" y="198"/>
                      <a:pt x="113" y="198"/>
                      <a:pt x="112" y="197"/>
                    </a:cubicBezTo>
                    <a:cubicBezTo>
                      <a:pt x="112" y="197"/>
                      <a:pt x="112" y="197"/>
                      <a:pt x="112" y="196"/>
                    </a:cubicBezTo>
                    <a:cubicBezTo>
                      <a:pt x="112" y="195"/>
                      <a:pt x="111" y="193"/>
                      <a:pt x="111" y="192"/>
                    </a:cubicBezTo>
                    <a:cubicBezTo>
                      <a:pt x="111" y="191"/>
                      <a:pt x="110" y="190"/>
                      <a:pt x="109" y="189"/>
                    </a:cubicBezTo>
                    <a:cubicBezTo>
                      <a:pt x="109" y="189"/>
                      <a:pt x="108" y="189"/>
                      <a:pt x="108" y="189"/>
                    </a:cubicBezTo>
                    <a:cubicBezTo>
                      <a:pt x="108" y="189"/>
                      <a:pt x="108" y="188"/>
                      <a:pt x="108" y="188"/>
                    </a:cubicBezTo>
                    <a:cubicBezTo>
                      <a:pt x="108" y="188"/>
                      <a:pt x="108" y="188"/>
                      <a:pt x="108" y="187"/>
                    </a:cubicBezTo>
                    <a:cubicBezTo>
                      <a:pt x="108" y="187"/>
                      <a:pt x="107" y="186"/>
                      <a:pt x="107" y="185"/>
                    </a:cubicBezTo>
                    <a:cubicBezTo>
                      <a:pt x="107" y="185"/>
                      <a:pt x="106" y="184"/>
                      <a:pt x="106" y="184"/>
                    </a:cubicBezTo>
                    <a:cubicBezTo>
                      <a:pt x="105" y="182"/>
                      <a:pt x="104" y="181"/>
                      <a:pt x="104" y="179"/>
                    </a:cubicBezTo>
                    <a:cubicBezTo>
                      <a:pt x="104" y="179"/>
                      <a:pt x="103" y="179"/>
                      <a:pt x="103" y="178"/>
                    </a:cubicBezTo>
                    <a:cubicBezTo>
                      <a:pt x="103" y="178"/>
                      <a:pt x="103" y="178"/>
                      <a:pt x="104" y="178"/>
                    </a:cubicBezTo>
                    <a:cubicBezTo>
                      <a:pt x="104" y="178"/>
                      <a:pt x="104" y="178"/>
                      <a:pt x="105" y="178"/>
                    </a:cubicBezTo>
                    <a:cubicBezTo>
                      <a:pt x="105" y="177"/>
                      <a:pt x="105" y="177"/>
                      <a:pt x="105" y="177"/>
                    </a:cubicBezTo>
                    <a:cubicBezTo>
                      <a:pt x="106" y="177"/>
                      <a:pt x="106" y="177"/>
                      <a:pt x="106" y="178"/>
                    </a:cubicBezTo>
                    <a:cubicBezTo>
                      <a:pt x="107" y="178"/>
                      <a:pt x="107" y="178"/>
                      <a:pt x="107" y="179"/>
                    </a:cubicBezTo>
                    <a:cubicBezTo>
                      <a:pt x="108" y="180"/>
                      <a:pt x="109" y="181"/>
                      <a:pt x="110" y="182"/>
                    </a:cubicBezTo>
                    <a:cubicBezTo>
                      <a:pt x="110" y="183"/>
                      <a:pt x="110" y="184"/>
                      <a:pt x="111" y="185"/>
                    </a:cubicBezTo>
                    <a:cubicBezTo>
                      <a:pt x="111" y="185"/>
                      <a:pt x="111" y="185"/>
                      <a:pt x="112" y="186"/>
                    </a:cubicBezTo>
                    <a:cubicBezTo>
                      <a:pt x="113" y="186"/>
                      <a:pt x="113" y="187"/>
                      <a:pt x="114" y="188"/>
                    </a:cubicBezTo>
                    <a:cubicBezTo>
                      <a:pt x="114" y="188"/>
                      <a:pt x="114" y="188"/>
                      <a:pt x="114" y="189"/>
                    </a:cubicBezTo>
                    <a:cubicBezTo>
                      <a:pt x="114" y="189"/>
                      <a:pt x="114" y="190"/>
                      <a:pt x="114" y="190"/>
                    </a:cubicBezTo>
                    <a:cubicBezTo>
                      <a:pt x="114" y="190"/>
                      <a:pt x="114" y="191"/>
                      <a:pt x="114" y="191"/>
                    </a:cubicBezTo>
                    <a:cubicBezTo>
                      <a:pt x="115" y="192"/>
                      <a:pt x="115" y="193"/>
                      <a:pt x="116" y="194"/>
                    </a:cubicBezTo>
                    <a:cubicBezTo>
                      <a:pt x="117" y="194"/>
                      <a:pt x="117" y="195"/>
                      <a:pt x="118" y="195"/>
                    </a:cubicBezTo>
                    <a:cubicBezTo>
                      <a:pt x="118" y="195"/>
                      <a:pt x="119" y="196"/>
                      <a:pt x="119" y="197"/>
                    </a:cubicBezTo>
                    <a:cubicBezTo>
                      <a:pt x="119" y="198"/>
                      <a:pt x="120" y="199"/>
                      <a:pt x="121" y="199"/>
                    </a:cubicBezTo>
                    <a:cubicBezTo>
                      <a:pt x="121" y="200"/>
                      <a:pt x="122" y="201"/>
                      <a:pt x="122" y="201"/>
                    </a:cubicBezTo>
                    <a:cubicBezTo>
                      <a:pt x="123" y="202"/>
                      <a:pt x="123" y="203"/>
                      <a:pt x="123" y="204"/>
                    </a:cubicBezTo>
                    <a:cubicBezTo>
                      <a:pt x="123" y="204"/>
                      <a:pt x="123" y="205"/>
                      <a:pt x="123" y="205"/>
                    </a:cubicBezTo>
                    <a:cubicBezTo>
                      <a:pt x="123" y="206"/>
                      <a:pt x="124" y="207"/>
                      <a:pt x="124" y="209"/>
                    </a:cubicBezTo>
                    <a:cubicBezTo>
                      <a:pt x="124" y="209"/>
                      <a:pt x="124" y="210"/>
                      <a:pt x="125" y="210"/>
                    </a:cubicBezTo>
                    <a:cubicBezTo>
                      <a:pt x="125" y="210"/>
                      <a:pt x="125" y="211"/>
                      <a:pt x="126" y="211"/>
                    </a:cubicBezTo>
                    <a:cubicBezTo>
                      <a:pt x="126" y="211"/>
                      <a:pt x="126" y="211"/>
                      <a:pt x="127" y="210"/>
                    </a:cubicBezTo>
                    <a:cubicBezTo>
                      <a:pt x="127" y="210"/>
                      <a:pt x="128" y="210"/>
                      <a:pt x="128" y="210"/>
                    </a:cubicBezTo>
                    <a:cubicBezTo>
                      <a:pt x="129" y="209"/>
                      <a:pt x="130" y="209"/>
                      <a:pt x="130" y="209"/>
                    </a:cubicBezTo>
                    <a:cubicBezTo>
                      <a:pt x="131" y="209"/>
                      <a:pt x="132" y="209"/>
                      <a:pt x="133" y="208"/>
                    </a:cubicBezTo>
                    <a:cubicBezTo>
                      <a:pt x="133" y="208"/>
                      <a:pt x="134" y="208"/>
                      <a:pt x="135" y="208"/>
                    </a:cubicBezTo>
                    <a:cubicBezTo>
                      <a:pt x="135" y="208"/>
                      <a:pt x="136" y="208"/>
                      <a:pt x="136" y="207"/>
                    </a:cubicBezTo>
                    <a:cubicBezTo>
                      <a:pt x="136" y="207"/>
                      <a:pt x="137" y="206"/>
                      <a:pt x="137" y="206"/>
                    </a:cubicBezTo>
                    <a:cubicBezTo>
                      <a:pt x="138" y="206"/>
                      <a:pt x="139" y="206"/>
                      <a:pt x="140" y="205"/>
                    </a:cubicBezTo>
                    <a:cubicBezTo>
                      <a:pt x="141" y="205"/>
                      <a:pt x="141" y="205"/>
                      <a:pt x="142" y="205"/>
                    </a:cubicBezTo>
                    <a:cubicBezTo>
                      <a:pt x="142" y="204"/>
                      <a:pt x="143" y="204"/>
                      <a:pt x="143" y="204"/>
                    </a:cubicBezTo>
                    <a:cubicBezTo>
                      <a:pt x="143" y="203"/>
                      <a:pt x="143" y="203"/>
                      <a:pt x="144" y="202"/>
                    </a:cubicBezTo>
                    <a:cubicBezTo>
                      <a:pt x="145" y="202"/>
                      <a:pt x="146" y="202"/>
                      <a:pt x="147" y="201"/>
                    </a:cubicBezTo>
                    <a:cubicBezTo>
                      <a:pt x="148" y="201"/>
                      <a:pt x="148" y="201"/>
                      <a:pt x="149" y="200"/>
                    </a:cubicBezTo>
                    <a:cubicBezTo>
                      <a:pt x="149" y="200"/>
                      <a:pt x="149" y="200"/>
                      <a:pt x="149" y="199"/>
                    </a:cubicBezTo>
                    <a:cubicBezTo>
                      <a:pt x="150" y="199"/>
                      <a:pt x="151" y="199"/>
                      <a:pt x="151" y="198"/>
                    </a:cubicBezTo>
                    <a:cubicBezTo>
                      <a:pt x="151" y="198"/>
                      <a:pt x="152" y="197"/>
                      <a:pt x="152" y="197"/>
                    </a:cubicBezTo>
                    <a:cubicBezTo>
                      <a:pt x="153" y="197"/>
                      <a:pt x="153" y="197"/>
                      <a:pt x="153" y="197"/>
                    </a:cubicBezTo>
                    <a:cubicBezTo>
                      <a:pt x="153" y="197"/>
                      <a:pt x="154" y="197"/>
                      <a:pt x="154" y="196"/>
                    </a:cubicBezTo>
                    <a:cubicBezTo>
                      <a:pt x="154" y="196"/>
                      <a:pt x="154" y="195"/>
                      <a:pt x="154" y="195"/>
                    </a:cubicBezTo>
                    <a:cubicBezTo>
                      <a:pt x="154" y="194"/>
                      <a:pt x="154" y="194"/>
                      <a:pt x="154" y="194"/>
                    </a:cubicBezTo>
                    <a:cubicBezTo>
                      <a:pt x="155" y="193"/>
                      <a:pt x="156" y="192"/>
                      <a:pt x="157" y="191"/>
                    </a:cubicBezTo>
                    <a:cubicBezTo>
                      <a:pt x="157" y="190"/>
                      <a:pt x="157" y="189"/>
                      <a:pt x="156" y="189"/>
                    </a:cubicBezTo>
                    <a:cubicBezTo>
                      <a:pt x="156" y="188"/>
                      <a:pt x="156" y="188"/>
                      <a:pt x="155" y="187"/>
                    </a:cubicBezTo>
                    <a:cubicBezTo>
                      <a:pt x="155" y="187"/>
                      <a:pt x="155" y="186"/>
                      <a:pt x="154" y="186"/>
                    </a:cubicBezTo>
                    <a:cubicBezTo>
                      <a:pt x="153" y="186"/>
                      <a:pt x="153" y="186"/>
                      <a:pt x="152" y="186"/>
                    </a:cubicBezTo>
                    <a:cubicBezTo>
                      <a:pt x="152" y="186"/>
                      <a:pt x="151" y="186"/>
                      <a:pt x="151" y="185"/>
                    </a:cubicBezTo>
                    <a:cubicBezTo>
                      <a:pt x="150" y="185"/>
                      <a:pt x="150" y="184"/>
                      <a:pt x="150" y="183"/>
                    </a:cubicBezTo>
                    <a:cubicBezTo>
                      <a:pt x="150" y="183"/>
                      <a:pt x="150" y="182"/>
                      <a:pt x="149" y="181"/>
                    </a:cubicBezTo>
                    <a:cubicBezTo>
                      <a:pt x="149" y="181"/>
                      <a:pt x="149" y="181"/>
                      <a:pt x="149" y="181"/>
                    </a:cubicBezTo>
                    <a:cubicBezTo>
                      <a:pt x="149" y="181"/>
                      <a:pt x="149" y="181"/>
                      <a:pt x="149" y="181"/>
                    </a:cubicBezTo>
                    <a:cubicBezTo>
                      <a:pt x="148" y="182"/>
                      <a:pt x="147" y="183"/>
                      <a:pt x="146" y="184"/>
                    </a:cubicBezTo>
                    <a:cubicBezTo>
                      <a:pt x="146" y="185"/>
                      <a:pt x="145" y="186"/>
                      <a:pt x="144" y="185"/>
                    </a:cubicBezTo>
                    <a:cubicBezTo>
                      <a:pt x="143" y="185"/>
                      <a:pt x="142" y="185"/>
                      <a:pt x="141" y="186"/>
                    </a:cubicBezTo>
                    <a:cubicBezTo>
                      <a:pt x="141" y="186"/>
                      <a:pt x="141" y="186"/>
                      <a:pt x="140" y="185"/>
                    </a:cubicBezTo>
                    <a:cubicBezTo>
                      <a:pt x="140" y="185"/>
                      <a:pt x="140" y="185"/>
                      <a:pt x="140" y="184"/>
                    </a:cubicBezTo>
                    <a:cubicBezTo>
                      <a:pt x="140" y="184"/>
                      <a:pt x="140" y="183"/>
                      <a:pt x="140" y="182"/>
                    </a:cubicBezTo>
                    <a:cubicBezTo>
                      <a:pt x="140" y="182"/>
                      <a:pt x="139" y="182"/>
                      <a:pt x="139" y="181"/>
                    </a:cubicBezTo>
                    <a:cubicBezTo>
                      <a:pt x="139" y="181"/>
                      <a:pt x="139" y="181"/>
                      <a:pt x="139" y="181"/>
                    </a:cubicBezTo>
                    <a:cubicBezTo>
                      <a:pt x="139" y="181"/>
                      <a:pt x="139" y="181"/>
                      <a:pt x="139" y="181"/>
                    </a:cubicBezTo>
                    <a:cubicBezTo>
                      <a:pt x="138" y="182"/>
                      <a:pt x="138" y="182"/>
                      <a:pt x="138" y="182"/>
                    </a:cubicBezTo>
                    <a:cubicBezTo>
                      <a:pt x="138" y="183"/>
                      <a:pt x="138" y="183"/>
                      <a:pt x="137" y="182"/>
                    </a:cubicBezTo>
                    <a:cubicBezTo>
                      <a:pt x="137" y="182"/>
                      <a:pt x="137" y="181"/>
                      <a:pt x="137" y="181"/>
                    </a:cubicBezTo>
                    <a:cubicBezTo>
                      <a:pt x="137" y="180"/>
                      <a:pt x="136" y="179"/>
                      <a:pt x="136" y="179"/>
                    </a:cubicBezTo>
                    <a:cubicBezTo>
                      <a:pt x="135" y="178"/>
                      <a:pt x="135" y="178"/>
                      <a:pt x="134" y="178"/>
                    </a:cubicBezTo>
                    <a:cubicBezTo>
                      <a:pt x="134" y="177"/>
                      <a:pt x="134" y="177"/>
                      <a:pt x="134" y="177"/>
                    </a:cubicBezTo>
                    <a:cubicBezTo>
                      <a:pt x="133" y="176"/>
                      <a:pt x="133" y="175"/>
                      <a:pt x="132" y="174"/>
                    </a:cubicBezTo>
                    <a:cubicBezTo>
                      <a:pt x="132" y="174"/>
                      <a:pt x="132" y="174"/>
                      <a:pt x="132" y="174"/>
                    </a:cubicBezTo>
                    <a:cubicBezTo>
                      <a:pt x="132" y="173"/>
                      <a:pt x="132" y="173"/>
                      <a:pt x="132" y="173"/>
                    </a:cubicBezTo>
                    <a:cubicBezTo>
                      <a:pt x="133" y="173"/>
                      <a:pt x="133" y="172"/>
                      <a:pt x="133" y="172"/>
                    </a:cubicBezTo>
                    <a:cubicBezTo>
                      <a:pt x="133" y="172"/>
                      <a:pt x="134" y="172"/>
                      <a:pt x="134" y="172"/>
                    </a:cubicBezTo>
                    <a:cubicBezTo>
                      <a:pt x="135" y="172"/>
                      <a:pt x="135" y="172"/>
                      <a:pt x="136" y="173"/>
                    </a:cubicBezTo>
                    <a:cubicBezTo>
                      <a:pt x="136" y="173"/>
                      <a:pt x="136" y="173"/>
                      <a:pt x="136" y="173"/>
                    </a:cubicBezTo>
                    <a:cubicBezTo>
                      <a:pt x="137" y="174"/>
                      <a:pt x="138" y="175"/>
                      <a:pt x="138" y="176"/>
                    </a:cubicBezTo>
                    <a:cubicBezTo>
                      <a:pt x="139" y="177"/>
                      <a:pt x="139" y="177"/>
                      <a:pt x="139" y="177"/>
                    </a:cubicBezTo>
                    <a:cubicBezTo>
                      <a:pt x="140" y="177"/>
                      <a:pt x="140" y="177"/>
                      <a:pt x="140" y="178"/>
                    </a:cubicBezTo>
                    <a:cubicBezTo>
                      <a:pt x="141" y="178"/>
                      <a:pt x="141" y="178"/>
                      <a:pt x="142" y="178"/>
                    </a:cubicBezTo>
                    <a:cubicBezTo>
                      <a:pt x="142" y="179"/>
                      <a:pt x="142" y="179"/>
                      <a:pt x="143" y="179"/>
                    </a:cubicBezTo>
                    <a:cubicBezTo>
                      <a:pt x="144" y="180"/>
                      <a:pt x="145" y="180"/>
                      <a:pt x="146" y="180"/>
                    </a:cubicBezTo>
                    <a:cubicBezTo>
                      <a:pt x="146" y="180"/>
                      <a:pt x="146" y="180"/>
                      <a:pt x="147" y="180"/>
                    </a:cubicBezTo>
                    <a:cubicBezTo>
                      <a:pt x="147" y="180"/>
                      <a:pt x="148" y="179"/>
                      <a:pt x="149" y="179"/>
                    </a:cubicBezTo>
                    <a:cubicBezTo>
                      <a:pt x="149" y="179"/>
                      <a:pt x="150" y="179"/>
                      <a:pt x="150" y="180"/>
                    </a:cubicBezTo>
                    <a:cubicBezTo>
                      <a:pt x="151" y="180"/>
                      <a:pt x="151" y="181"/>
                      <a:pt x="151" y="181"/>
                    </a:cubicBezTo>
                    <a:cubicBezTo>
                      <a:pt x="151" y="182"/>
                      <a:pt x="152" y="182"/>
                      <a:pt x="152" y="182"/>
                    </a:cubicBezTo>
                    <a:cubicBezTo>
                      <a:pt x="154" y="182"/>
                      <a:pt x="157" y="183"/>
                      <a:pt x="159" y="183"/>
                    </a:cubicBezTo>
                    <a:cubicBezTo>
                      <a:pt x="160" y="183"/>
                      <a:pt x="161" y="183"/>
                      <a:pt x="162" y="183"/>
                    </a:cubicBezTo>
                    <a:cubicBezTo>
                      <a:pt x="163" y="183"/>
                      <a:pt x="164" y="183"/>
                      <a:pt x="166" y="183"/>
                    </a:cubicBezTo>
                    <a:cubicBezTo>
                      <a:pt x="166" y="183"/>
                      <a:pt x="166" y="183"/>
                      <a:pt x="167" y="183"/>
                    </a:cubicBezTo>
                    <a:cubicBezTo>
                      <a:pt x="168" y="183"/>
                      <a:pt x="169" y="183"/>
                      <a:pt x="170" y="183"/>
                    </a:cubicBezTo>
                    <a:cubicBezTo>
                      <a:pt x="170" y="183"/>
                      <a:pt x="170" y="183"/>
                      <a:pt x="170" y="183"/>
                    </a:cubicBezTo>
                    <a:cubicBezTo>
                      <a:pt x="171" y="183"/>
                      <a:pt x="171" y="184"/>
                      <a:pt x="171" y="184"/>
                    </a:cubicBezTo>
                    <a:cubicBezTo>
                      <a:pt x="171" y="184"/>
                      <a:pt x="172" y="184"/>
                      <a:pt x="172" y="185"/>
                    </a:cubicBezTo>
                    <a:cubicBezTo>
                      <a:pt x="172" y="186"/>
                      <a:pt x="172" y="186"/>
                      <a:pt x="173" y="186"/>
                    </a:cubicBezTo>
                    <a:cubicBezTo>
                      <a:pt x="174" y="186"/>
                      <a:pt x="174" y="187"/>
                      <a:pt x="175" y="187"/>
                    </a:cubicBezTo>
                    <a:cubicBezTo>
                      <a:pt x="175" y="188"/>
                      <a:pt x="176" y="188"/>
                      <a:pt x="177" y="189"/>
                    </a:cubicBezTo>
                    <a:cubicBezTo>
                      <a:pt x="178" y="189"/>
                      <a:pt x="178" y="189"/>
                      <a:pt x="178" y="189"/>
                    </a:cubicBezTo>
                    <a:cubicBezTo>
                      <a:pt x="178" y="189"/>
                      <a:pt x="178" y="189"/>
                      <a:pt x="178" y="188"/>
                    </a:cubicBezTo>
                    <a:cubicBezTo>
                      <a:pt x="178" y="188"/>
                      <a:pt x="178" y="188"/>
                      <a:pt x="178" y="188"/>
                    </a:cubicBezTo>
                    <a:cubicBezTo>
                      <a:pt x="178" y="189"/>
                      <a:pt x="178" y="189"/>
                      <a:pt x="178" y="189"/>
                    </a:cubicBezTo>
                    <a:cubicBezTo>
                      <a:pt x="178" y="189"/>
                      <a:pt x="178" y="189"/>
                      <a:pt x="178" y="189"/>
                    </a:cubicBezTo>
                    <a:cubicBezTo>
                      <a:pt x="178" y="189"/>
                      <a:pt x="177" y="189"/>
                      <a:pt x="176" y="189"/>
                    </a:cubicBezTo>
                    <a:cubicBezTo>
                      <a:pt x="176" y="189"/>
                      <a:pt x="176" y="189"/>
                      <a:pt x="176" y="189"/>
                    </a:cubicBezTo>
                    <a:cubicBezTo>
                      <a:pt x="176" y="189"/>
                      <a:pt x="176" y="190"/>
                      <a:pt x="176" y="190"/>
                    </a:cubicBezTo>
                    <a:cubicBezTo>
                      <a:pt x="177" y="191"/>
                      <a:pt x="177" y="191"/>
                      <a:pt x="178" y="192"/>
                    </a:cubicBezTo>
                    <a:cubicBezTo>
                      <a:pt x="180" y="193"/>
                      <a:pt x="180" y="193"/>
                      <a:pt x="182" y="192"/>
                    </a:cubicBezTo>
                    <a:cubicBezTo>
                      <a:pt x="183" y="192"/>
                      <a:pt x="183" y="191"/>
                      <a:pt x="183" y="191"/>
                    </a:cubicBezTo>
                    <a:cubicBezTo>
                      <a:pt x="183" y="191"/>
                      <a:pt x="183" y="191"/>
                      <a:pt x="183" y="191"/>
                    </a:cubicBezTo>
                    <a:cubicBezTo>
                      <a:pt x="183" y="190"/>
                      <a:pt x="183" y="190"/>
                      <a:pt x="183" y="190"/>
                    </a:cubicBezTo>
                    <a:cubicBezTo>
                      <a:pt x="183" y="191"/>
                      <a:pt x="183" y="191"/>
                      <a:pt x="183" y="191"/>
                    </a:cubicBezTo>
                    <a:cubicBezTo>
                      <a:pt x="183" y="191"/>
                      <a:pt x="183" y="191"/>
                      <a:pt x="183" y="191"/>
                    </a:cubicBezTo>
                    <a:cubicBezTo>
                      <a:pt x="183" y="191"/>
                      <a:pt x="183" y="191"/>
                      <a:pt x="183" y="191"/>
                    </a:cubicBezTo>
                    <a:cubicBezTo>
                      <a:pt x="184" y="192"/>
                      <a:pt x="184" y="193"/>
                      <a:pt x="184" y="194"/>
                    </a:cubicBezTo>
                    <a:cubicBezTo>
                      <a:pt x="184" y="195"/>
                      <a:pt x="184" y="195"/>
                      <a:pt x="184" y="196"/>
                    </a:cubicBezTo>
                    <a:cubicBezTo>
                      <a:pt x="185" y="197"/>
                      <a:pt x="185" y="198"/>
                      <a:pt x="185" y="199"/>
                    </a:cubicBezTo>
                    <a:cubicBezTo>
                      <a:pt x="185" y="200"/>
                      <a:pt x="186" y="201"/>
                      <a:pt x="186" y="203"/>
                    </a:cubicBezTo>
                    <a:cubicBezTo>
                      <a:pt x="186" y="203"/>
                      <a:pt x="186" y="203"/>
                      <a:pt x="186" y="203"/>
                    </a:cubicBezTo>
                    <a:cubicBezTo>
                      <a:pt x="187" y="204"/>
                      <a:pt x="187" y="205"/>
                      <a:pt x="188" y="206"/>
                    </a:cubicBezTo>
                    <a:cubicBezTo>
                      <a:pt x="188" y="206"/>
                      <a:pt x="188" y="207"/>
                      <a:pt x="189" y="208"/>
                    </a:cubicBezTo>
                    <a:cubicBezTo>
                      <a:pt x="189" y="209"/>
                      <a:pt x="189" y="209"/>
                      <a:pt x="189" y="210"/>
                    </a:cubicBezTo>
                    <a:cubicBezTo>
                      <a:pt x="190" y="211"/>
                      <a:pt x="190" y="212"/>
                      <a:pt x="191" y="212"/>
                    </a:cubicBezTo>
                    <a:cubicBezTo>
                      <a:pt x="191" y="213"/>
                      <a:pt x="192" y="213"/>
                      <a:pt x="192" y="214"/>
                    </a:cubicBezTo>
                    <a:cubicBezTo>
                      <a:pt x="192" y="215"/>
                      <a:pt x="193" y="216"/>
                      <a:pt x="193" y="217"/>
                    </a:cubicBezTo>
                    <a:cubicBezTo>
                      <a:pt x="193" y="218"/>
                      <a:pt x="193" y="219"/>
                      <a:pt x="194" y="219"/>
                    </a:cubicBezTo>
                    <a:cubicBezTo>
                      <a:pt x="194" y="219"/>
                      <a:pt x="194" y="220"/>
                      <a:pt x="195" y="220"/>
                    </a:cubicBezTo>
                    <a:cubicBezTo>
                      <a:pt x="195" y="220"/>
                      <a:pt x="196" y="220"/>
                      <a:pt x="197" y="220"/>
                    </a:cubicBezTo>
                    <a:cubicBezTo>
                      <a:pt x="197" y="219"/>
                      <a:pt x="197" y="219"/>
                      <a:pt x="197" y="219"/>
                    </a:cubicBezTo>
                    <a:cubicBezTo>
                      <a:pt x="197" y="219"/>
                      <a:pt x="197" y="218"/>
                      <a:pt x="198" y="218"/>
                    </a:cubicBezTo>
                    <a:cubicBezTo>
                      <a:pt x="198" y="218"/>
                      <a:pt x="199" y="218"/>
                      <a:pt x="199" y="217"/>
                    </a:cubicBezTo>
                    <a:cubicBezTo>
                      <a:pt x="199" y="216"/>
                      <a:pt x="199" y="216"/>
                      <a:pt x="200" y="216"/>
                    </a:cubicBezTo>
                    <a:cubicBezTo>
                      <a:pt x="200" y="215"/>
                      <a:pt x="200" y="215"/>
                      <a:pt x="200" y="215"/>
                    </a:cubicBezTo>
                    <a:cubicBezTo>
                      <a:pt x="200" y="214"/>
                      <a:pt x="200" y="214"/>
                      <a:pt x="200" y="213"/>
                    </a:cubicBezTo>
                    <a:cubicBezTo>
                      <a:pt x="200" y="213"/>
                      <a:pt x="200" y="212"/>
                      <a:pt x="200" y="212"/>
                    </a:cubicBezTo>
                    <a:cubicBezTo>
                      <a:pt x="201" y="212"/>
                      <a:pt x="201" y="211"/>
                      <a:pt x="201" y="211"/>
                    </a:cubicBezTo>
                    <a:cubicBezTo>
                      <a:pt x="201" y="210"/>
                      <a:pt x="201" y="209"/>
                      <a:pt x="201" y="209"/>
                    </a:cubicBezTo>
                    <a:cubicBezTo>
                      <a:pt x="201" y="208"/>
                      <a:pt x="201" y="208"/>
                      <a:pt x="201" y="208"/>
                    </a:cubicBezTo>
                    <a:cubicBezTo>
                      <a:pt x="201" y="207"/>
                      <a:pt x="201" y="206"/>
                      <a:pt x="201" y="205"/>
                    </a:cubicBezTo>
                    <a:cubicBezTo>
                      <a:pt x="201" y="204"/>
                      <a:pt x="201" y="204"/>
                      <a:pt x="201" y="204"/>
                    </a:cubicBezTo>
                    <a:cubicBezTo>
                      <a:pt x="202" y="204"/>
                      <a:pt x="202" y="204"/>
                      <a:pt x="202" y="203"/>
                    </a:cubicBezTo>
                    <a:cubicBezTo>
                      <a:pt x="203" y="203"/>
                      <a:pt x="203" y="203"/>
                      <a:pt x="204" y="202"/>
                    </a:cubicBezTo>
                    <a:cubicBezTo>
                      <a:pt x="204" y="202"/>
                      <a:pt x="204" y="202"/>
                      <a:pt x="205" y="202"/>
                    </a:cubicBezTo>
                    <a:cubicBezTo>
                      <a:pt x="205" y="201"/>
                      <a:pt x="205" y="201"/>
                      <a:pt x="205" y="200"/>
                    </a:cubicBezTo>
                    <a:cubicBezTo>
                      <a:pt x="206" y="200"/>
                      <a:pt x="207" y="199"/>
                      <a:pt x="208" y="198"/>
                    </a:cubicBezTo>
                    <a:cubicBezTo>
                      <a:pt x="208" y="198"/>
                      <a:pt x="208" y="198"/>
                      <a:pt x="209" y="197"/>
                    </a:cubicBezTo>
                    <a:cubicBezTo>
                      <a:pt x="209" y="197"/>
                      <a:pt x="209" y="196"/>
                      <a:pt x="210" y="196"/>
                    </a:cubicBezTo>
                    <a:cubicBezTo>
                      <a:pt x="210" y="195"/>
                      <a:pt x="210" y="195"/>
                      <a:pt x="211" y="195"/>
                    </a:cubicBezTo>
                    <a:cubicBezTo>
                      <a:pt x="212" y="194"/>
                      <a:pt x="213" y="193"/>
                      <a:pt x="213" y="192"/>
                    </a:cubicBezTo>
                    <a:cubicBezTo>
                      <a:pt x="213" y="191"/>
                      <a:pt x="213" y="191"/>
                      <a:pt x="214" y="191"/>
                    </a:cubicBezTo>
                    <a:cubicBezTo>
                      <a:pt x="214" y="191"/>
                      <a:pt x="215" y="190"/>
                      <a:pt x="216" y="190"/>
                    </a:cubicBezTo>
                    <a:cubicBezTo>
                      <a:pt x="217" y="191"/>
                      <a:pt x="219" y="190"/>
                      <a:pt x="220" y="189"/>
                    </a:cubicBezTo>
                    <a:cubicBezTo>
                      <a:pt x="221" y="189"/>
                      <a:pt x="221" y="189"/>
                      <a:pt x="222" y="188"/>
                    </a:cubicBezTo>
                    <a:cubicBezTo>
                      <a:pt x="222" y="188"/>
                      <a:pt x="222" y="189"/>
                      <a:pt x="222" y="189"/>
                    </a:cubicBezTo>
                    <a:cubicBezTo>
                      <a:pt x="222" y="189"/>
                      <a:pt x="223" y="190"/>
                      <a:pt x="223" y="190"/>
                    </a:cubicBezTo>
                    <a:cubicBezTo>
                      <a:pt x="223" y="192"/>
                      <a:pt x="224" y="193"/>
                      <a:pt x="226" y="194"/>
                    </a:cubicBezTo>
                    <a:cubicBezTo>
                      <a:pt x="226" y="194"/>
                      <a:pt x="226" y="194"/>
                      <a:pt x="226" y="194"/>
                    </a:cubicBezTo>
                    <a:cubicBezTo>
                      <a:pt x="227" y="194"/>
                      <a:pt x="227" y="195"/>
                      <a:pt x="227" y="195"/>
                    </a:cubicBezTo>
                    <a:cubicBezTo>
                      <a:pt x="227" y="196"/>
                      <a:pt x="227" y="196"/>
                      <a:pt x="227" y="197"/>
                    </a:cubicBezTo>
                    <a:cubicBezTo>
                      <a:pt x="228" y="197"/>
                      <a:pt x="228" y="197"/>
                      <a:pt x="228" y="198"/>
                    </a:cubicBezTo>
                    <a:cubicBezTo>
                      <a:pt x="228" y="198"/>
                      <a:pt x="229" y="198"/>
                      <a:pt x="229" y="198"/>
                    </a:cubicBezTo>
                    <a:cubicBezTo>
                      <a:pt x="229" y="199"/>
                      <a:pt x="229" y="200"/>
                      <a:pt x="229" y="201"/>
                    </a:cubicBezTo>
                    <a:cubicBezTo>
                      <a:pt x="229" y="202"/>
                      <a:pt x="229" y="202"/>
                      <a:pt x="229" y="202"/>
                    </a:cubicBezTo>
                    <a:cubicBezTo>
                      <a:pt x="229" y="203"/>
                      <a:pt x="229" y="203"/>
                      <a:pt x="230" y="203"/>
                    </a:cubicBezTo>
                    <a:cubicBezTo>
                      <a:pt x="231" y="203"/>
                      <a:pt x="232" y="203"/>
                      <a:pt x="232" y="203"/>
                    </a:cubicBezTo>
                    <a:cubicBezTo>
                      <a:pt x="233" y="202"/>
                      <a:pt x="234" y="202"/>
                      <a:pt x="234" y="201"/>
                    </a:cubicBezTo>
                    <a:close/>
                    <a:moveTo>
                      <a:pt x="277" y="165"/>
                    </a:moveTo>
                    <a:cubicBezTo>
                      <a:pt x="277" y="165"/>
                      <a:pt x="277" y="166"/>
                      <a:pt x="277" y="166"/>
                    </a:cubicBezTo>
                    <a:cubicBezTo>
                      <a:pt x="277" y="166"/>
                      <a:pt x="277" y="166"/>
                      <a:pt x="277" y="166"/>
                    </a:cubicBezTo>
                    <a:cubicBezTo>
                      <a:pt x="277" y="166"/>
                      <a:pt x="277" y="166"/>
                      <a:pt x="277" y="166"/>
                    </a:cubicBezTo>
                    <a:cubicBezTo>
                      <a:pt x="278" y="166"/>
                      <a:pt x="278" y="166"/>
                      <a:pt x="278" y="166"/>
                    </a:cubicBezTo>
                    <a:cubicBezTo>
                      <a:pt x="277" y="166"/>
                      <a:pt x="277" y="166"/>
                      <a:pt x="277" y="166"/>
                    </a:cubicBezTo>
                    <a:cubicBezTo>
                      <a:pt x="277" y="166"/>
                      <a:pt x="277" y="166"/>
                      <a:pt x="277" y="166"/>
                    </a:cubicBezTo>
                    <a:cubicBezTo>
                      <a:pt x="277" y="166"/>
                      <a:pt x="277" y="166"/>
                      <a:pt x="277" y="166"/>
                    </a:cubicBezTo>
                    <a:cubicBezTo>
                      <a:pt x="277" y="166"/>
                      <a:pt x="277" y="165"/>
                      <a:pt x="277" y="165"/>
                    </a:cubicBezTo>
                    <a:close/>
                    <a:moveTo>
                      <a:pt x="273" y="160"/>
                    </a:moveTo>
                    <a:cubicBezTo>
                      <a:pt x="273" y="160"/>
                      <a:pt x="273" y="160"/>
                      <a:pt x="273" y="160"/>
                    </a:cubicBezTo>
                    <a:cubicBezTo>
                      <a:pt x="273" y="160"/>
                      <a:pt x="273" y="160"/>
                      <a:pt x="273" y="160"/>
                    </a:cubicBezTo>
                    <a:cubicBezTo>
                      <a:pt x="273" y="160"/>
                      <a:pt x="273" y="160"/>
                      <a:pt x="273" y="160"/>
                    </a:cubicBezTo>
                    <a:cubicBezTo>
                      <a:pt x="273" y="160"/>
                      <a:pt x="273" y="160"/>
                      <a:pt x="273" y="160"/>
                    </a:cubicBezTo>
                    <a:close/>
                    <a:moveTo>
                      <a:pt x="271" y="171"/>
                    </a:moveTo>
                    <a:cubicBezTo>
                      <a:pt x="271" y="171"/>
                      <a:pt x="271" y="171"/>
                      <a:pt x="271" y="171"/>
                    </a:cubicBezTo>
                    <a:cubicBezTo>
                      <a:pt x="271" y="172"/>
                      <a:pt x="271" y="172"/>
                      <a:pt x="271" y="172"/>
                    </a:cubicBezTo>
                    <a:cubicBezTo>
                      <a:pt x="271" y="172"/>
                      <a:pt x="271" y="172"/>
                      <a:pt x="271" y="172"/>
                    </a:cubicBezTo>
                    <a:cubicBezTo>
                      <a:pt x="271" y="172"/>
                      <a:pt x="271" y="172"/>
                      <a:pt x="270" y="171"/>
                    </a:cubicBezTo>
                    <a:cubicBezTo>
                      <a:pt x="270" y="171"/>
                      <a:pt x="271" y="171"/>
                      <a:pt x="271" y="171"/>
                    </a:cubicBezTo>
                    <a:close/>
                    <a:moveTo>
                      <a:pt x="292" y="123"/>
                    </a:moveTo>
                    <a:cubicBezTo>
                      <a:pt x="292" y="123"/>
                      <a:pt x="293" y="124"/>
                      <a:pt x="293" y="124"/>
                    </a:cubicBezTo>
                    <a:cubicBezTo>
                      <a:pt x="293" y="124"/>
                      <a:pt x="293" y="124"/>
                      <a:pt x="293" y="125"/>
                    </a:cubicBezTo>
                    <a:cubicBezTo>
                      <a:pt x="293" y="125"/>
                      <a:pt x="293" y="125"/>
                      <a:pt x="293" y="125"/>
                    </a:cubicBezTo>
                    <a:cubicBezTo>
                      <a:pt x="293" y="125"/>
                      <a:pt x="292" y="125"/>
                      <a:pt x="292" y="125"/>
                    </a:cubicBezTo>
                    <a:cubicBezTo>
                      <a:pt x="292" y="125"/>
                      <a:pt x="292" y="125"/>
                      <a:pt x="292" y="124"/>
                    </a:cubicBezTo>
                    <a:cubicBezTo>
                      <a:pt x="292" y="124"/>
                      <a:pt x="292" y="123"/>
                      <a:pt x="292" y="123"/>
                    </a:cubicBezTo>
                    <a:close/>
                    <a:moveTo>
                      <a:pt x="336" y="30"/>
                    </a:moveTo>
                    <a:cubicBezTo>
                      <a:pt x="337" y="30"/>
                      <a:pt x="337" y="30"/>
                      <a:pt x="337" y="30"/>
                    </a:cubicBezTo>
                    <a:cubicBezTo>
                      <a:pt x="337" y="30"/>
                      <a:pt x="338" y="30"/>
                      <a:pt x="338" y="30"/>
                    </a:cubicBezTo>
                    <a:cubicBezTo>
                      <a:pt x="338" y="30"/>
                      <a:pt x="338" y="30"/>
                      <a:pt x="338" y="30"/>
                    </a:cubicBezTo>
                    <a:cubicBezTo>
                      <a:pt x="337" y="31"/>
                      <a:pt x="337" y="31"/>
                      <a:pt x="337" y="31"/>
                    </a:cubicBezTo>
                    <a:cubicBezTo>
                      <a:pt x="337" y="31"/>
                      <a:pt x="336" y="31"/>
                      <a:pt x="336" y="31"/>
                    </a:cubicBezTo>
                    <a:cubicBezTo>
                      <a:pt x="336" y="30"/>
                      <a:pt x="336" y="30"/>
                      <a:pt x="336" y="30"/>
                    </a:cubicBezTo>
                    <a:close/>
                    <a:moveTo>
                      <a:pt x="295" y="16"/>
                    </a:moveTo>
                    <a:cubicBezTo>
                      <a:pt x="295" y="16"/>
                      <a:pt x="295" y="16"/>
                      <a:pt x="295" y="16"/>
                    </a:cubicBezTo>
                    <a:cubicBezTo>
                      <a:pt x="295" y="16"/>
                      <a:pt x="295" y="16"/>
                      <a:pt x="295" y="16"/>
                    </a:cubicBezTo>
                    <a:cubicBezTo>
                      <a:pt x="295" y="16"/>
                      <a:pt x="295" y="16"/>
                      <a:pt x="295" y="16"/>
                    </a:cubicBezTo>
                    <a:cubicBezTo>
                      <a:pt x="295" y="16"/>
                      <a:pt x="295" y="16"/>
                      <a:pt x="295" y="16"/>
                    </a:cubicBezTo>
                    <a:cubicBezTo>
                      <a:pt x="295" y="16"/>
                      <a:pt x="294" y="16"/>
                      <a:pt x="294" y="16"/>
                    </a:cubicBezTo>
                    <a:cubicBezTo>
                      <a:pt x="294" y="16"/>
                      <a:pt x="294" y="16"/>
                      <a:pt x="294" y="16"/>
                    </a:cubicBezTo>
                    <a:cubicBezTo>
                      <a:pt x="294" y="16"/>
                      <a:pt x="294" y="16"/>
                      <a:pt x="295" y="16"/>
                    </a:cubicBezTo>
                    <a:close/>
                    <a:moveTo>
                      <a:pt x="272" y="94"/>
                    </a:moveTo>
                    <a:cubicBezTo>
                      <a:pt x="272" y="94"/>
                      <a:pt x="272" y="94"/>
                      <a:pt x="272" y="94"/>
                    </a:cubicBezTo>
                    <a:cubicBezTo>
                      <a:pt x="272" y="94"/>
                      <a:pt x="272" y="94"/>
                      <a:pt x="272" y="94"/>
                    </a:cubicBezTo>
                    <a:cubicBezTo>
                      <a:pt x="272" y="94"/>
                      <a:pt x="272" y="94"/>
                      <a:pt x="272" y="94"/>
                    </a:cubicBezTo>
                    <a:cubicBezTo>
                      <a:pt x="272" y="94"/>
                      <a:pt x="272" y="94"/>
                      <a:pt x="272" y="94"/>
                    </a:cubicBezTo>
                    <a:cubicBezTo>
                      <a:pt x="272" y="94"/>
                      <a:pt x="272" y="94"/>
                      <a:pt x="272" y="94"/>
                    </a:cubicBezTo>
                    <a:cubicBezTo>
                      <a:pt x="272" y="94"/>
                      <a:pt x="272" y="94"/>
                      <a:pt x="272" y="94"/>
                    </a:cubicBezTo>
                    <a:close/>
                    <a:moveTo>
                      <a:pt x="262" y="172"/>
                    </a:moveTo>
                    <a:cubicBezTo>
                      <a:pt x="262" y="172"/>
                      <a:pt x="262" y="172"/>
                      <a:pt x="262" y="172"/>
                    </a:cubicBezTo>
                    <a:cubicBezTo>
                      <a:pt x="262" y="172"/>
                      <a:pt x="263" y="172"/>
                      <a:pt x="263" y="172"/>
                    </a:cubicBezTo>
                    <a:cubicBezTo>
                      <a:pt x="263" y="172"/>
                      <a:pt x="263" y="172"/>
                      <a:pt x="263" y="172"/>
                    </a:cubicBezTo>
                    <a:cubicBezTo>
                      <a:pt x="263" y="172"/>
                      <a:pt x="263" y="172"/>
                      <a:pt x="263" y="172"/>
                    </a:cubicBezTo>
                    <a:cubicBezTo>
                      <a:pt x="263" y="172"/>
                      <a:pt x="262" y="172"/>
                      <a:pt x="262" y="172"/>
                    </a:cubicBezTo>
                    <a:cubicBezTo>
                      <a:pt x="262" y="172"/>
                      <a:pt x="262" y="172"/>
                      <a:pt x="262" y="172"/>
                    </a:cubicBezTo>
                    <a:cubicBezTo>
                      <a:pt x="262" y="172"/>
                      <a:pt x="262" y="172"/>
                      <a:pt x="262" y="172"/>
                    </a:cubicBezTo>
                    <a:cubicBezTo>
                      <a:pt x="262" y="172"/>
                      <a:pt x="262" y="172"/>
                      <a:pt x="262" y="172"/>
                    </a:cubicBezTo>
                    <a:close/>
                    <a:moveTo>
                      <a:pt x="261" y="11"/>
                    </a:moveTo>
                    <a:cubicBezTo>
                      <a:pt x="261" y="11"/>
                      <a:pt x="261" y="11"/>
                      <a:pt x="261" y="11"/>
                    </a:cubicBezTo>
                    <a:cubicBezTo>
                      <a:pt x="261" y="11"/>
                      <a:pt x="261" y="11"/>
                      <a:pt x="261" y="11"/>
                    </a:cubicBezTo>
                    <a:cubicBezTo>
                      <a:pt x="261" y="11"/>
                      <a:pt x="261" y="11"/>
                      <a:pt x="261" y="11"/>
                    </a:cubicBezTo>
                    <a:cubicBezTo>
                      <a:pt x="261" y="11"/>
                      <a:pt x="262" y="12"/>
                      <a:pt x="262" y="12"/>
                    </a:cubicBezTo>
                    <a:cubicBezTo>
                      <a:pt x="262" y="12"/>
                      <a:pt x="261" y="13"/>
                      <a:pt x="261" y="13"/>
                    </a:cubicBezTo>
                    <a:cubicBezTo>
                      <a:pt x="261" y="13"/>
                      <a:pt x="261" y="13"/>
                      <a:pt x="261" y="13"/>
                    </a:cubicBezTo>
                    <a:cubicBezTo>
                      <a:pt x="261" y="13"/>
                      <a:pt x="261" y="13"/>
                      <a:pt x="261" y="13"/>
                    </a:cubicBezTo>
                    <a:cubicBezTo>
                      <a:pt x="261" y="12"/>
                      <a:pt x="261" y="12"/>
                      <a:pt x="261" y="11"/>
                    </a:cubicBezTo>
                    <a:cubicBezTo>
                      <a:pt x="261" y="11"/>
                      <a:pt x="261" y="11"/>
                      <a:pt x="261" y="11"/>
                    </a:cubicBezTo>
                    <a:close/>
                    <a:moveTo>
                      <a:pt x="259" y="115"/>
                    </a:moveTo>
                    <a:cubicBezTo>
                      <a:pt x="259" y="115"/>
                      <a:pt x="259" y="115"/>
                      <a:pt x="259" y="115"/>
                    </a:cubicBezTo>
                    <a:cubicBezTo>
                      <a:pt x="259" y="115"/>
                      <a:pt x="259" y="115"/>
                      <a:pt x="259" y="114"/>
                    </a:cubicBezTo>
                    <a:cubicBezTo>
                      <a:pt x="259" y="114"/>
                      <a:pt x="259" y="115"/>
                      <a:pt x="259" y="115"/>
                    </a:cubicBezTo>
                    <a:cubicBezTo>
                      <a:pt x="259" y="115"/>
                      <a:pt x="259" y="115"/>
                      <a:pt x="259" y="115"/>
                    </a:cubicBezTo>
                    <a:close/>
                    <a:moveTo>
                      <a:pt x="259" y="10"/>
                    </a:moveTo>
                    <a:cubicBezTo>
                      <a:pt x="259" y="10"/>
                      <a:pt x="259" y="10"/>
                      <a:pt x="259" y="10"/>
                    </a:cubicBezTo>
                    <a:cubicBezTo>
                      <a:pt x="259" y="10"/>
                      <a:pt x="259" y="10"/>
                      <a:pt x="259" y="10"/>
                    </a:cubicBezTo>
                    <a:cubicBezTo>
                      <a:pt x="259" y="10"/>
                      <a:pt x="259" y="10"/>
                      <a:pt x="259" y="11"/>
                    </a:cubicBezTo>
                    <a:cubicBezTo>
                      <a:pt x="259" y="11"/>
                      <a:pt x="259" y="11"/>
                      <a:pt x="258" y="11"/>
                    </a:cubicBezTo>
                    <a:cubicBezTo>
                      <a:pt x="258" y="11"/>
                      <a:pt x="258" y="11"/>
                      <a:pt x="258" y="10"/>
                    </a:cubicBezTo>
                    <a:cubicBezTo>
                      <a:pt x="258" y="10"/>
                      <a:pt x="258" y="10"/>
                      <a:pt x="259" y="10"/>
                    </a:cubicBezTo>
                    <a:close/>
                    <a:moveTo>
                      <a:pt x="251" y="19"/>
                    </a:moveTo>
                    <a:cubicBezTo>
                      <a:pt x="251" y="19"/>
                      <a:pt x="251" y="19"/>
                      <a:pt x="252" y="19"/>
                    </a:cubicBezTo>
                    <a:cubicBezTo>
                      <a:pt x="252" y="19"/>
                      <a:pt x="252" y="19"/>
                      <a:pt x="252" y="19"/>
                    </a:cubicBezTo>
                    <a:cubicBezTo>
                      <a:pt x="252" y="19"/>
                      <a:pt x="251" y="19"/>
                      <a:pt x="251" y="19"/>
                    </a:cubicBezTo>
                    <a:cubicBezTo>
                      <a:pt x="251" y="20"/>
                      <a:pt x="251" y="19"/>
                      <a:pt x="250" y="19"/>
                    </a:cubicBezTo>
                    <a:cubicBezTo>
                      <a:pt x="250" y="19"/>
                      <a:pt x="250" y="19"/>
                      <a:pt x="251" y="19"/>
                    </a:cubicBezTo>
                    <a:close/>
                    <a:moveTo>
                      <a:pt x="250" y="209"/>
                    </a:moveTo>
                    <a:cubicBezTo>
                      <a:pt x="250" y="210"/>
                      <a:pt x="250" y="210"/>
                      <a:pt x="250" y="210"/>
                    </a:cubicBezTo>
                    <a:cubicBezTo>
                      <a:pt x="250" y="210"/>
                      <a:pt x="250" y="210"/>
                      <a:pt x="250" y="210"/>
                    </a:cubicBezTo>
                    <a:cubicBezTo>
                      <a:pt x="250" y="209"/>
                      <a:pt x="250" y="209"/>
                      <a:pt x="250" y="209"/>
                    </a:cubicBezTo>
                    <a:close/>
                    <a:moveTo>
                      <a:pt x="199" y="8"/>
                    </a:moveTo>
                    <a:cubicBezTo>
                      <a:pt x="199" y="8"/>
                      <a:pt x="199" y="8"/>
                      <a:pt x="199" y="8"/>
                    </a:cubicBezTo>
                    <a:cubicBezTo>
                      <a:pt x="199" y="8"/>
                      <a:pt x="199" y="8"/>
                      <a:pt x="198" y="8"/>
                    </a:cubicBezTo>
                    <a:cubicBezTo>
                      <a:pt x="198" y="8"/>
                      <a:pt x="198" y="8"/>
                      <a:pt x="198" y="8"/>
                    </a:cubicBezTo>
                    <a:lnTo>
                      <a:pt x="199" y="8"/>
                    </a:lnTo>
                    <a:close/>
                    <a:moveTo>
                      <a:pt x="53" y="83"/>
                    </a:moveTo>
                    <a:cubicBezTo>
                      <a:pt x="53" y="83"/>
                      <a:pt x="53" y="83"/>
                      <a:pt x="53" y="83"/>
                    </a:cubicBezTo>
                    <a:cubicBezTo>
                      <a:pt x="53" y="83"/>
                      <a:pt x="53" y="83"/>
                      <a:pt x="53" y="83"/>
                    </a:cubicBezTo>
                    <a:close/>
                    <a:moveTo>
                      <a:pt x="59" y="99"/>
                    </a:moveTo>
                    <a:cubicBezTo>
                      <a:pt x="59" y="99"/>
                      <a:pt x="59" y="99"/>
                      <a:pt x="58" y="99"/>
                    </a:cubicBezTo>
                    <a:cubicBezTo>
                      <a:pt x="58" y="99"/>
                      <a:pt x="58" y="99"/>
                      <a:pt x="57" y="99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7" y="100"/>
                      <a:pt x="57" y="100"/>
                      <a:pt x="57" y="99"/>
                    </a:cubicBezTo>
                    <a:cubicBezTo>
                      <a:pt x="57" y="99"/>
                      <a:pt x="57" y="99"/>
                      <a:pt x="57" y="99"/>
                    </a:cubicBezTo>
                    <a:cubicBezTo>
                      <a:pt x="57" y="99"/>
                      <a:pt x="57" y="98"/>
                      <a:pt x="58" y="98"/>
                    </a:cubicBezTo>
                    <a:cubicBezTo>
                      <a:pt x="58" y="98"/>
                      <a:pt x="58" y="98"/>
                      <a:pt x="58" y="98"/>
                    </a:cubicBezTo>
                    <a:cubicBezTo>
                      <a:pt x="58" y="97"/>
                      <a:pt x="59" y="97"/>
                      <a:pt x="59" y="97"/>
                    </a:cubicBezTo>
                    <a:cubicBezTo>
                      <a:pt x="59" y="97"/>
                      <a:pt x="59" y="98"/>
                      <a:pt x="59" y="98"/>
                    </a:cubicBezTo>
                    <a:cubicBezTo>
                      <a:pt x="59" y="98"/>
                      <a:pt x="59" y="98"/>
                      <a:pt x="59" y="99"/>
                    </a:cubicBezTo>
                    <a:close/>
                    <a:moveTo>
                      <a:pt x="61" y="100"/>
                    </a:moveTo>
                    <a:cubicBezTo>
                      <a:pt x="61" y="100"/>
                      <a:pt x="61" y="100"/>
                      <a:pt x="61" y="100"/>
                    </a:cubicBezTo>
                    <a:cubicBezTo>
                      <a:pt x="61" y="100"/>
                      <a:pt x="61" y="100"/>
                      <a:pt x="61" y="100"/>
                    </a:cubicBezTo>
                    <a:cubicBezTo>
                      <a:pt x="61" y="100"/>
                      <a:pt x="61" y="100"/>
                      <a:pt x="60" y="100"/>
                    </a:cubicBezTo>
                    <a:cubicBezTo>
                      <a:pt x="61" y="100"/>
                      <a:pt x="61" y="100"/>
                      <a:pt x="61" y="100"/>
                    </a:cubicBezTo>
                    <a:cubicBezTo>
                      <a:pt x="61" y="100"/>
                      <a:pt x="61" y="100"/>
                      <a:pt x="61" y="100"/>
                    </a:cubicBezTo>
                    <a:cubicBezTo>
                      <a:pt x="61" y="100"/>
                      <a:pt x="61" y="100"/>
                      <a:pt x="61" y="99"/>
                    </a:cubicBezTo>
                    <a:cubicBezTo>
                      <a:pt x="61" y="100"/>
                      <a:pt x="61" y="100"/>
                      <a:pt x="61" y="100"/>
                    </a:cubicBezTo>
                    <a:cubicBezTo>
                      <a:pt x="61" y="100"/>
                      <a:pt x="61" y="100"/>
                      <a:pt x="61" y="100"/>
                    </a:cubicBezTo>
                    <a:close/>
                    <a:moveTo>
                      <a:pt x="65" y="96"/>
                    </a:moveTo>
                    <a:cubicBezTo>
                      <a:pt x="65" y="96"/>
                      <a:pt x="65" y="96"/>
                      <a:pt x="65" y="96"/>
                    </a:cubicBezTo>
                    <a:cubicBezTo>
                      <a:pt x="65" y="96"/>
                      <a:pt x="65" y="96"/>
                      <a:pt x="65" y="96"/>
                    </a:cubicBezTo>
                    <a:cubicBezTo>
                      <a:pt x="65" y="96"/>
                      <a:pt x="65" y="97"/>
                      <a:pt x="65" y="97"/>
                    </a:cubicBezTo>
                    <a:cubicBezTo>
                      <a:pt x="65" y="97"/>
                      <a:pt x="65" y="97"/>
                      <a:pt x="65" y="97"/>
                    </a:cubicBezTo>
                    <a:cubicBezTo>
                      <a:pt x="65" y="96"/>
                      <a:pt x="65" y="96"/>
                      <a:pt x="65" y="96"/>
                    </a:cubicBezTo>
                    <a:close/>
                    <a:moveTo>
                      <a:pt x="69" y="59"/>
                    </a:moveTo>
                    <a:cubicBezTo>
                      <a:pt x="69" y="59"/>
                      <a:pt x="68" y="59"/>
                      <a:pt x="68" y="59"/>
                    </a:cubicBezTo>
                    <a:cubicBezTo>
                      <a:pt x="68" y="59"/>
                      <a:pt x="68" y="59"/>
                      <a:pt x="68" y="59"/>
                    </a:cubicBezTo>
                    <a:cubicBezTo>
                      <a:pt x="68" y="59"/>
                      <a:pt x="68" y="59"/>
                      <a:pt x="68" y="58"/>
                    </a:cubicBezTo>
                    <a:cubicBezTo>
                      <a:pt x="68" y="58"/>
                      <a:pt x="68" y="58"/>
                      <a:pt x="68" y="58"/>
                    </a:cubicBezTo>
                    <a:cubicBezTo>
                      <a:pt x="68" y="58"/>
                      <a:pt x="69" y="59"/>
                      <a:pt x="69" y="59"/>
                    </a:cubicBezTo>
                    <a:close/>
                    <a:moveTo>
                      <a:pt x="71" y="57"/>
                    </a:moveTo>
                    <a:cubicBezTo>
                      <a:pt x="71" y="57"/>
                      <a:pt x="71" y="57"/>
                      <a:pt x="71" y="57"/>
                    </a:cubicBezTo>
                    <a:cubicBezTo>
                      <a:pt x="71" y="57"/>
                      <a:pt x="71" y="58"/>
                      <a:pt x="71" y="58"/>
                    </a:cubicBezTo>
                    <a:cubicBezTo>
                      <a:pt x="71" y="58"/>
                      <a:pt x="71" y="57"/>
                      <a:pt x="71" y="57"/>
                    </a:cubicBezTo>
                    <a:cubicBezTo>
                      <a:pt x="71" y="57"/>
                      <a:pt x="71" y="57"/>
                      <a:pt x="71" y="57"/>
                    </a:cubicBezTo>
                    <a:cubicBezTo>
                      <a:pt x="71" y="57"/>
                      <a:pt x="71" y="57"/>
                      <a:pt x="71" y="57"/>
                    </a:cubicBezTo>
                    <a:cubicBezTo>
                      <a:pt x="71" y="57"/>
                      <a:pt x="71" y="57"/>
                      <a:pt x="71" y="57"/>
                    </a:cubicBezTo>
                    <a:close/>
                    <a:moveTo>
                      <a:pt x="75" y="56"/>
                    </a:moveTo>
                    <a:cubicBezTo>
                      <a:pt x="75" y="56"/>
                      <a:pt x="75" y="56"/>
                      <a:pt x="75" y="56"/>
                    </a:cubicBezTo>
                    <a:cubicBezTo>
                      <a:pt x="75" y="56"/>
                      <a:pt x="75" y="56"/>
                      <a:pt x="75" y="56"/>
                    </a:cubicBezTo>
                    <a:cubicBezTo>
                      <a:pt x="75" y="57"/>
                      <a:pt x="75" y="57"/>
                      <a:pt x="75" y="57"/>
                    </a:cubicBezTo>
                    <a:cubicBezTo>
                      <a:pt x="75" y="57"/>
                      <a:pt x="74" y="57"/>
                      <a:pt x="74" y="57"/>
                    </a:cubicBezTo>
                    <a:cubicBezTo>
                      <a:pt x="74" y="57"/>
                      <a:pt x="74" y="57"/>
                      <a:pt x="74" y="57"/>
                    </a:cubicBezTo>
                    <a:cubicBezTo>
                      <a:pt x="74" y="57"/>
                      <a:pt x="74" y="57"/>
                      <a:pt x="75" y="56"/>
                    </a:cubicBezTo>
                    <a:cubicBezTo>
                      <a:pt x="75" y="56"/>
                      <a:pt x="75" y="56"/>
                      <a:pt x="75" y="56"/>
                    </a:cubicBezTo>
                    <a:cubicBezTo>
                      <a:pt x="75" y="56"/>
                      <a:pt x="75" y="56"/>
                      <a:pt x="75" y="56"/>
                    </a:cubicBezTo>
                    <a:cubicBezTo>
                      <a:pt x="75" y="56"/>
                      <a:pt x="75" y="56"/>
                      <a:pt x="75" y="56"/>
                    </a:cubicBezTo>
                    <a:cubicBezTo>
                      <a:pt x="75" y="56"/>
                      <a:pt x="75" y="56"/>
                      <a:pt x="75" y="56"/>
                    </a:cubicBezTo>
                    <a:close/>
                    <a:moveTo>
                      <a:pt x="79" y="89"/>
                    </a:moveTo>
                    <a:cubicBezTo>
                      <a:pt x="79" y="88"/>
                      <a:pt x="79" y="88"/>
                      <a:pt x="79" y="88"/>
                    </a:cubicBezTo>
                    <a:cubicBezTo>
                      <a:pt x="79" y="89"/>
                      <a:pt x="79" y="89"/>
                      <a:pt x="79" y="89"/>
                    </a:cubicBezTo>
                    <a:close/>
                    <a:moveTo>
                      <a:pt x="79" y="62"/>
                    </a:moveTo>
                    <a:cubicBezTo>
                      <a:pt x="79" y="62"/>
                      <a:pt x="79" y="62"/>
                      <a:pt x="80" y="62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80" y="61"/>
                      <a:pt x="80" y="61"/>
                      <a:pt x="80" y="61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80" y="62"/>
                      <a:pt x="80" y="63"/>
                      <a:pt x="80" y="63"/>
                    </a:cubicBezTo>
                    <a:cubicBezTo>
                      <a:pt x="80" y="63"/>
                      <a:pt x="79" y="63"/>
                      <a:pt x="79" y="63"/>
                    </a:cubicBezTo>
                    <a:cubicBezTo>
                      <a:pt x="79" y="62"/>
                      <a:pt x="79" y="62"/>
                      <a:pt x="79" y="62"/>
                    </a:cubicBezTo>
                    <a:close/>
                    <a:moveTo>
                      <a:pt x="80" y="85"/>
                    </a:moveTo>
                    <a:cubicBezTo>
                      <a:pt x="80" y="85"/>
                      <a:pt x="80" y="85"/>
                      <a:pt x="80" y="85"/>
                    </a:cubicBezTo>
                    <a:cubicBezTo>
                      <a:pt x="80" y="85"/>
                      <a:pt x="79" y="85"/>
                      <a:pt x="79" y="85"/>
                    </a:cubicBezTo>
                    <a:cubicBezTo>
                      <a:pt x="79" y="85"/>
                      <a:pt x="80" y="84"/>
                      <a:pt x="80" y="85"/>
                    </a:cubicBezTo>
                    <a:cubicBezTo>
                      <a:pt x="80" y="85"/>
                      <a:pt x="80" y="85"/>
                      <a:pt x="80" y="85"/>
                    </a:cubicBezTo>
                    <a:cubicBezTo>
                      <a:pt x="80" y="85"/>
                      <a:pt x="80" y="85"/>
                      <a:pt x="80" y="85"/>
                    </a:cubicBezTo>
                    <a:cubicBezTo>
                      <a:pt x="80" y="85"/>
                      <a:pt x="80" y="85"/>
                      <a:pt x="80" y="85"/>
                    </a:cubicBezTo>
                    <a:cubicBezTo>
                      <a:pt x="80" y="85"/>
                      <a:pt x="80" y="85"/>
                      <a:pt x="80" y="85"/>
                    </a:cubicBezTo>
                    <a:close/>
                    <a:moveTo>
                      <a:pt x="81" y="80"/>
                    </a:moveTo>
                    <a:cubicBezTo>
                      <a:pt x="81" y="80"/>
                      <a:pt x="81" y="80"/>
                      <a:pt x="81" y="80"/>
                    </a:cubicBezTo>
                    <a:cubicBezTo>
                      <a:pt x="81" y="80"/>
                      <a:pt x="81" y="79"/>
                      <a:pt x="81" y="79"/>
                    </a:cubicBezTo>
                    <a:cubicBezTo>
                      <a:pt x="80" y="79"/>
                      <a:pt x="81" y="79"/>
                      <a:pt x="81" y="79"/>
                    </a:cubicBezTo>
                    <a:cubicBezTo>
                      <a:pt x="81" y="79"/>
                      <a:pt x="81" y="79"/>
                      <a:pt x="81" y="79"/>
                    </a:cubicBezTo>
                    <a:cubicBezTo>
                      <a:pt x="81" y="79"/>
                      <a:pt x="81" y="80"/>
                      <a:pt x="81" y="80"/>
                    </a:cubicBezTo>
                    <a:close/>
                    <a:moveTo>
                      <a:pt x="84" y="87"/>
                    </a:moveTo>
                    <a:cubicBezTo>
                      <a:pt x="84" y="87"/>
                      <a:pt x="84" y="87"/>
                      <a:pt x="84" y="87"/>
                    </a:cubicBezTo>
                    <a:cubicBezTo>
                      <a:pt x="84" y="87"/>
                      <a:pt x="84" y="87"/>
                      <a:pt x="84" y="87"/>
                    </a:cubicBezTo>
                    <a:close/>
                    <a:moveTo>
                      <a:pt x="85" y="89"/>
                    </a:moveTo>
                    <a:cubicBezTo>
                      <a:pt x="84" y="89"/>
                      <a:pt x="84" y="89"/>
                      <a:pt x="84" y="90"/>
                    </a:cubicBezTo>
                    <a:cubicBezTo>
                      <a:pt x="84" y="90"/>
                      <a:pt x="85" y="90"/>
                      <a:pt x="84" y="90"/>
                    </a:cubicBezTo>
                    <a:cubicBezTo>
                      <a:pt x="84" y="90"/>
                      <a:pt x="84" y="90"/>
                      <a:pt x="84" y="90"/>
                    </a:cubicBezTo>
                    <a:cubicBezTo>
                      <a:pt x="83" y="90"/>
                      <a:pt x="83" y="89"/>
                      <a:pt x="83" y="89"/>
                    </a:cubicBezTo>
                    <a:cubicBezTo>
                      <a:pt x="84" y="89"/>
                      <a:pt x="84" y="89"/>
                      <a:pt x="84" y="88"/>
                    </a:cubicBezTo>
                    <a:cubicBezTo>
                      <a:pt x="84" y="88"/>
                      <a:pt x="85" y="88"/>
                      <a:pt x="85" y="88"/>
                    </a:cubicBezTo>
                    <a:cubicBezTo>
                      <a:pt x="85" y="88"/>
                      <a:pt x="85" y="88"/>
                      <a:pt x="85" y="88"/>
                    </a:cubicBezTo>
                    <a:cubicBezTo>
                      <a:pt x="85" y="89"/>
                      <a:pt x="85" y="89"/>
                      <a:pt x="85" y="89"/>
                    </a:cubicBezTo>
                    <a:close/>
                    <a:moveTo>
                      <a:pt x="85" y="83"/>
                    </a:moveTo>
                    <a:cubicBezTo>
                      <a:pt x="85" y="83"/>
                      <a:pt x="85" y="83"/>
                      <a:pt x="85" y="83"/>
                    </a:cubicBezTo>
                    <a:cubicBezTo>
                      <a:pt x="85" y="83"/>
                      <a:pt x="86" y="83"/>
                      <a:pt x="86" y="83"/>
                    </a:cubicBezTo>
                    <a:cubicBezTo>
                      <a:pt x="86" y="83"/>
                      <a:pt x="86" y="83"/>
                      <a:pt x="86" y="83"/>
                    </a:cubicBezTo>
                    <a:cubicBezTo>
                      <a:pt x="86" y="83"/>
                      <a:pt x="86" y="83"/>
                      <a:pt x="86" y="83"/>
                    </a:cubicBezTo>
                    <a:cubicBezTo>
                      <a:pt x="86" y="83"/>
                      <a:pt x="85" y="83"/>
                      <a:pt x="85" y="83"/>
                    </a:cubicBezTo>
                    <a:close/>
                    <a:moveTo>
                      <a:pt x="86" y="86"/>
                    </a:moveTo>
                    <a:cubicBezTo>
                      <a:pt x="86" y="86"/>
                      <a:pt x="86" y="86"/>
                      <a:pt x="86" y="86"/>
                    </a:cubicBezTo>
                    <a:cubicBezTo>
                      <a:pt x="86" y="86"/>
                      <a:pt x="86" y="86"/>
                      <a:pt x="86" y="86"/>
                    </a:cubicBezTo>
                    <a:cubicBezTo>
                      <a:pt x="86" y="86"/>
                      <a:pt x="86" y="86"/>
                      <a:pt x="86" y="86"/>
                    </a:cubicBezTo>
                    <a:cubicBezTo>
                      <a:pt x="86" y="86"/>
                      <a:pt x="86" y="86"/>
                      <a:pt x="86" y="86"/>
                    </a:cubicBezTo>
                    <a:close/>
                    <a:moveTo>
                      <a:pt x="84" y="99"/>
                    </a:moveTo>
                    <a:cubicBezTo>
                      <a:pt x="84" y="99"/>
                      <a:pt x="84" y="99"/>
                      <a:pt x="84" y="99"/>
                    </a:cubicBezTo>
                    <a:cubicBezTo>
                      <a:pt x="83" y="99"/>
                      <a:pt x="83" y="99"/>
                      <a:pt x="83" y="99"/>
                    </a:cubicBezTo>
                    <a:cubicBezTo>
                      <a:pt x="83" y="98"/>
                      <a:pt x="83" y="98"/>
                      <a:pt x="83" y="98"/>
                    </a:cubicBezTo>
                    <a:cubicBezTo>
                      <a:pt x="83" y="98"/>
                      <a:pt x="83" y="98"/>
                      <a:pt x="84" y="98"/>
                    </a:cubicBezTo>
                    <a:cubicBezTo>
                      <a:pt x="84" y="98"/>
                      <a:pt x="84" y="98"/>
                      <a:pt x="84" y="99"/>
                    </a:cubicBezTo>
                    <a:close/>
                    <a:moveTo>
                      <a:pt x="85" y="101"/>
                    </a:moveTo>
                    <a:cubicBezTo>
                      <a:pt x="85" y="100"/>
                      <a:pt x="85" y="100"/>
                      <a:pt x="85" y="100"/>
                    </a:cubicBezTo>
                    <a:cubicBezTo>
                      <a:pt x="85" y="101"/>
                      <a:pt x="85" y="101"/>
                      <a:pt x="85" y="101"/>
                    </a:cubicBezTo>
                    <a:cubicBezTo>
                      <a:pt x="85" y="101"/>
                      <a:pt x="85" y="101"/>
                      <a:pt x="85" y="101"/>
                    </a:cubicBezTo>
                    <a:close/>
                    <a:moveTo>
                      <a:pt x="34" y="219"/>
                    </a:moveTo>
                    <a:cubicBezTo>
                      <a:pt x="34" y="219"/>
                      <a:pt x="34" y="219"/>
                      <a:pt x="34" y="219"/>
                    </a:cubicBezTo>
                    <a:cubicBezTo>
                      <a:pt x="34" y="219"/>
                      <a:pt x="34" y="219"/>
                      <a:pt x="34" y="219"/>
                    </a:cubicBezTo>
                    <a:cubicBezTo>
                      <a:pt x="34" y="219"/>
                      <a:pt x="34" y="219"/>
                      <a:pt x="34" y="219"/>
                    </a:cubicBezTo>
                    <a:close/>
                    <a:moveTo>
                      <a:pt x="35" y="219"/>
                    </a:moveTo>
                    <a:cubicBezTo>
                      <a:pt x="35" y="219"/>
                      <a:pt x="35" y="219"/>
                      <a:pt x="34" y="219"/>
                    </a:cubicBezTo>
                    <a:cubicBezTo>
                      <a:pt x="35" y="219"/>
                      <a:pt x="35" y="219"/>
                      <a:pt x="35" y="219"/>
                    </a:cubicBezTo>
                    <a:cubicBezTo>
                      <a:pt x="35" y="220"/>
                      <a:pt x="35" y="220"/>
                      <a:pt x="35" y="220"/>
                    </a:cubicBezTo>
                    <a:lnTo>
                      <a:pt x="35" y="219"/>
                    </a:lnTo>
                    <a:close/>
                    <a:moveTo>
                      <a:pt x="36" y="221"/>
                    </a:moveTo>
                    <a:cubicBezTo>
                      <a:pt x="36" y="221"/>
                      <a:pt x="36" y="221"/>
                      <a:pt x="36" y="221"/>
                    </a:cubicBezTo>
                    <a:cubicBezTo>
                      <a:pt x="36" y="221"/>
                      <a:pt x="36" y="221"/>
                      <a:pt x="36" y="221"/>
                    </a:cubicBezTo>
                    <a:cubicBezTo>
                      <a:pt x="36" y="221"/>
                      <a:pt x="36" y="221"/>
                      <a:pt x="36" y="221"/>
                    </a:cubicBezTo>
                    <a:cubicBezTo>
                      <a:pt x="36" y="221"/>
                      <a:pt x="36" y="221"/>
                      <a:pt x="36" y="221"/>
                    </a:cubicBezTo>
                    <a:close/>
                    <a:moveTo>
                      <a:pt x="86" y="302"/>
                    </a:moveTo>
                    <a:cubicBezTo>
                      <a:pt x="86" y="302"/>
                      <a:pt x="86" y="302"/>
                      <a:pt x="86" y="302"/>
                    </a:cubicBezTo>
                    <a:cubicBezTo>
                      <a:pt x="86" y="302"/>
                      <a:pt x="86" y="302"/>
                      <a:pt x="86" y="302"/>
                    </a:cubicBezTo>
                    <a:close/>
                    <a:moveTo>
                      <a:pt x="93" y="272"/>
                    </a:moveTo>
                    <a:cubicBezTo>
                      <a:pt x="93" y="272"/>
                      <a:pt x="93" y="272"/>
                      <a:pt x="93" y="272"/>
                    </a:cubicBezTo>
                    <a:cubicBezTo>
                      <a:pt x="93" y="272"/>
                      <a:pt x="93" y="272"/>
                      <a:pt x="93" y="272"/>
                    </a:cubicBezTo>
                    <a:cubicBezTo>
                      <a:pt x="93" y="272"/>
                      <a:pt x="93" y="272"/>
                      <a:pt x="93" y="272"/>
                    </a:cubicBezTo>
                    <a:close/>
                    <a:moveTo>
                      <a:pt x="95" y="241"/>
                    </a:moveTo>
                    <a:cubicBezTo>
                      <a:pt x="95" y="241"/>
                      <a:pt x="95" y="241"/>
                      <a:pt x="95" y="241"/>
                    </a:cubicBezTo>
                    <a:cubicBezTo>
                      <a:pt x="95" y="241"/>
                      <a:pt x="95" y="241"/>
                      <a:pt x="95" y="241"/>
                    </a:cubicBezTo>
                    <a:close/>
                    <a:moveTo>
                      <a:pt x="94" y="256"/>
                    </a:moveTo>
                    <a:cubicBezTo>
                      <a:pt x="94" y="256"/>
                      <a:pt x="94" y="256"/>
                      <a:pt x="94" y="256"/>
                    </a:cubicBezTo>
                    <a:cubicBezTo>
                      <a:pt x="94" y="256"/>
                      <a:pt x="94" y="256"/>
                      <a:pt x="94" y="256"/>
                    </a:cubicBezTo>
                    <a:cubicBezTo>
                      <a:pt x="94" y="256"/>
                      <a:pt x="94" y="255"/>
                      <a:pt x="94" y="255"/>
                    </a:cubicBezTo>
                    <a:cubicBezTo>
                      <a:pt x="94" y="255"/>
                      <a:pt x="94" y="256"/>
                      <a:pt x="94" y="256"/>
                    </a:cubicBezTo>
                    <a:cubicBezTo>
                      <a:pt x="94" y="256"/>
                      <a:pt x="94" y="256"/>
                      <a:pt x="94" y="256"/>
                    </a:cubicBezTo>
                    <a:close/>
                    <a:moveTo>
                      <a:pt x="96" y="260"/>
                    </a:moveTo>
                    <a:cubicBezTo>
                      <a:pt x="96" y="260"/>
                      <a:pt x="96" y="260"/>
                      <a:pt x="96" y="260"/>
                    </a:cubicBezTo>
                    <a:cubicBezTo>
                      <a:pt x="96" y="260"/>
                      <a:pt x="96" y="260"/>
                      <a:pt x="96" y="260"/>
                    </a:cubicBezTo>
                    <a:cubicBezTo>
                      <a:pt x="96" y="260"/>
                      <a:pt x="96" y="260"/>
                      <a:pt x="96" y="260"/>
                    </a:cubicBezTo>
                    <a:cubicBezTo>
                      <a:pt x="96" y="260"/>
                      <a:pt x="96" y="260"/>
                      <a:pt x="96" y="260"/>
                    </a:cubicBezTo>
                    <a:cubicBezTo>
                      <a:pt x="96" y="260"/>
                      <a:pt x="96" y="260"/>
                      <a:pt x="96" y="260"/>
                    </a:cubicBezTo>
                    <a:cubicBezTo>
                      <a:pt x="96" y="260"/>
                      <a:pt x="96" y="260"/>
                      <a:pt x="96" y="260"/>
                    </a:cubicBezTo>
                    <a:close/>
                    <a:moveTo>
                      <a:pt x="99" y="255"/>
                    </a:moveTo>
                    <a:cubicBezTo>
                      <a:pt x="98" y="255"/>
                      <a:pt x="98" y="255"/>
                      <a:pt x="98" y="255"/>
                    </a:cubicBezTo>
                    <a:cubicBezTo>
                      <a:pt x="98" y="254"/>
                      <a:pt x="98" y="254"/>
                      <a:pt x="98" y="253"/>
                    </a:cubicBezTo>
                    <a:cubicBezTo>
                      <a:pt x="98" y="253"/>
                      <a:pt x="98" y="253"/>
                      <a:pt x="98" y="253"/>
                    </a:cubicBezTo>
                    <a:cubicBezTo>
                      <a:pt x="98" y="253"/>
                      <a:pt x="98" y="253"/>
                      <a:pt x="98" y="253"/>
                    </a:cubicBezTo>
                    <a:cubicBezTo>
                      <a:pt x="98" y="253"/>
                      <a:pt x="98" y="252"/>
                      <a:pt x="97" y="252"/>
                    </a:cubicBezTo>
                    <a:cubicBezTo>
                      <a:pt x="97" y="252"/>
                      <a:pt x="97" y="252"/>
                      <a:pt x="96" y="251"/>
                    </a:cubicBezTo>
                    <a:cubicBezTo>
                      <a:pt x="96" y="251"/>
                      <a:pt x="96" y="250"/>
                      <a:pt x="96" y="250"/>
                    </a:cubicBezTo>
                    <a:cubicBezTo>
                      <a:pt x="96" y="249"/>
                      <a:pt x="95" y="247"/>
                      <a:pt x="95" y="246"/>
                    </a:cubicBezTo>
                    <a:cubicBezTo>
                      <a:pt x="95" y="246"/>
                      <a:pt x="95" y="245"/>
                      <a:pt x="95" y="245"/>
                    </a:cubicBezTo>
                    <a:cubicBezTo>
                      <a:pt x="96" y="245"/>
                      <a:pt x="96" y="246"/>
                      <a:pt x="96" y="246"/>
                    </a:cubicBezTo>
                    <a:cubicBezTo>
                      <a:pt x="96" y="247"/>
                      <a:pt x="96" y="248"/>
                      <a:pt x="96" y="249"/>
                    </a:cubicBezTo>
                    <a:cubicBezTo>
                      <a:pt x="96" y="250"/>
                      <a:pt x="96" y="250"/>
                      <a:pt x="97" y="251"/>
                    </a:cubicBezTo>
                    <a:cubicBezTo>
                      <a:pt x="98" y="251"/>
                      <a:pt x="98" y="252"/>
                      <a:pt x="98" y="252"/>
                    </a:cubicBezTo>
                    <a:cubicBezTo>
                      <a:pt x="98" y="253"/>
                      <a:pt x="98" y="253"/>
                      <a:pt x="98" y="253"/>
                    </a:cubicBezTo>
                    <a:cubicBezTo>
                      <a:pt x="98" y="253"/>
                      <a:pt x="98" y="253"/>
                      <a:pt x="98" y="253"/>
                    </a:cubicBezTo>
                    <a:cubicBezTo>
                      <a:pt x="98" y="253"/>
                      <a:pt x="98" y="253"/>
                      <a:pt x="98" y="253"/>
                    </a:cubicBezTo>
                    <a:cubicBezTo>
                      <a:pt x="99" y="254"/>
                      <a:pt x="99" y="254"/>
                      <a:pt x="99" y="254"/>
                    </a:cubicBezTo>
                    <a:cubicBezTo>
                      <a:pt x="99" y="254"/>
                      <a:pt x="99" y="255"/>
                      <a:pt x="99" y="255"/>
                    </a:cubicBezTo>
                    <a:close/>
                    <a:moveTo>
                      <a:pt x="99" y="233"/>
                    </a:moveTo>
                    <a:cubicBezTo>
                      <a:pt x="99" y="233"/>
                      <a:pt x="99" y="233"/>
                      <a:pt x="99" y="233"/>
                    </a:cubicBezTo>
                    <a:cubicBezTo>
                      <a:pt x="99" y="233"/>
                      <a:pt x="99" y="233"/>
                      <a:pt x="99" y="233"/>
                    </a:cubicBezTo>
                    <a:cubicBezTo>
                      <a:pt x="99" y="233"/>
                      <a:pt x="99" y="233"/>
                      <a:pt x="99" y="233"/>
                    </a:cubicBezTo>
                    <a:close/>
                    <a:moveTo>
                      <a:pt x="112" y="212"/>
                    </a:moveTo>
                    <a:cubicBezTo>
                      <a:pt x="112" y="212"/>
                      <a:pt x="112" y="212"/>
                      <a:pt x="112" y="212"/>
                    </a:cubicBezTo>
                    <a:cubicBezTo>
                      <a:pt x="112" y="212"/>
                      <a:pt x="112" y="212"/>
                      <a:pt x="112" y="212"/>
                    </a:cubicBezTo>
                    <a:cubicBezTo>
                      <a:pt x="112" y="212"/>
                      <a:pt x="112" y="212"/>
                      <a:pt x="112" y="212"/>
                    </a:cubicBezTo>
                    <a:cubicBezTo>
                      <a:pt x="112" y="212"/>
                      <a:pt x="112" y="212"/>
                      <a:pt x="112" y="212"/>
                    </a:cubicBezTo>
                    <a:close/>
                    <a:moveTo>
                      <a:pt x="102" y="176"/>
                    </a:moveTo>
                    <a:cubicBezTo>
                      <a:pt x="102" y="176"/>
                      <a:pt x="102" y="176"/>
                      <a:pt x="102" y="176"/>
                    </a:cubicBezTo>
                    <a:cubicBezTo>
                      <a:pt x="102" y="176"/>
                      <a:pt x="102" y="176"/>
                      <a:pt x="102" y="177"/>
                    </a:cubicBezTo>
                    <a:cubicBezTo>
                      <a:pt x="102" y="176"/>
                      <a:pt x="102" y="176"/>
                      <a:pt x="102" y="176"/>
                    </a:cubicBezTo>
                    <a:cubicBezTo>
                      <a:pt x="102" y="176"/>
                      <a:pt x="102" y="176"/>
                      <a:pt x="102" y="176"/>
                    </a:cubicBezTo>
                    <a:close/>
                    <a:moveTo>
                      <a:pt x="101" y="175"/>
                    </a:moveTo>
                    <a:cubicBezTo>
                      <a:pt x="101" y="175"/>
                      <a:pt x="101" y="175"/>
                      <a:pt x="101" y="175"/>
                    </a:cubicBezTo>
                    <a:cubicBezTo>
                      <a:pt x="101" y="175"/>
                      <a:pt x="101" y="175"/>
                      <a:pt x="101" y="175"/>
                    </a:cubicBezTo>
                    <a:cubicBezTo>
                      <a:pt x="101" y="175"/>
                      <a:pt x="101" y="175"/>
                      <a:pt x="101" y="175"/>
                    </a:cubicBezTo>
                    <a:cubicBezTo>
                      <a:pt x="101" y="175"/>
                      <a:pt x="101" y="175"/>
                      <a:pt x="101" y="175"/>
                    </a:cubicBezTo>
                    <a:close/>
                    <a:moveTo>
                      <a:pt x="106" y="259"/>
                    </a:moveTo>
                    <a:cubicBezTo>
                      <a:pt x="106" y="259"/>
                      <a:pt x="106" y="260"/>
                      <a:pt x="106" y="260"/>
                    </a:cubicBezTo>
                    <a:cubicBezTo>
                      <a:pt x="107" y="261"/>
                      <a:pt x="107" y="262"/>
                      <a:pt x="106" y="262"/>
                    </a:cubicBezTo>
                    <a:cubicBezTo>
                      <a:pt x="106" y="263"/>
                      <a:pt x="106" y="264"/>
                      <a:pt x="106" y="264"/>
                    </a:cubicBezTo>
                    <a:cubicBezTo>
                      <a:pt x="106" y="265"/>
                      <a:pt x="107" y="265"/>
                      <a:pt x="107" y="266"/>
                    </a:cubicBezTo>
                    <a:cubicBezTo>
                      <a:pt x="107" y="266"/>
                      <a:pt x="107" y="266"/>
                      <a:pt x="107" y="266"/>
                    </a:cubicBezTo>
                    <a:cubicBezTo>
                      <a:pt x="106" y="266"/>
                      <a:pt x="106" y="266"/>
                      <a:pt x="106" y="266"/>
                    </a:cubicBezTo>
                    <a:cubicBezTo>
                      <a:pt x="106" y="265"/>
                      <a:pt x="105" y="264"/>
                      <a:pt x="105" y="263"/>
                    </a:cubicBezTo>
                    <a:cubicBezTo>
                      <a:pt x="105" y="263"/>
                      <a:pt x="105" y="262"/>
                      <a:pt x="105" y="262"/>
                    </a:cubicBezTo>
                    <a:cubicBezTo>
                      <a:pt x="106" y="261"/>
                      <a:pt x="106" y="260"/>
                      <a:pt x="105" y="260"/>
                    </a:cubicBezTo>
                    <a:cubicBezTo>
                      <a:pt x="105" y="259"/>
                      <a:pt x="105" y="259"/>
                      <a:pt x="105" y="258"/>
                    </a:cubicBezTo>
                    <a:cubicBezTo>
                      <a:pt x="105" y="258"/>
                      <a:pt x="105" y="258"/>
                      <a:pt x="105" y="258"/>
                    </a:cubicBezTo>
                    <a:cubicBezTo>
                      <a:pt x="106" y="258"/>
                      <a:pt x="106" y="258"/>
                      <a:pt x="106" y="258"/>
                    </a:cubicBezTo>
                    <a:cubicBezTo>
                      <a:pt x="106" y="258"/>
                      <a:pt x="106" y="259"/>
                      <a:pt x="106" y="259"/>
                    </a:cubicBezTo>
                    <a:close/>
                    <a:moveTo>
                      <a:pt x="104" y="234"/>
                    </a:moveTo>
                    <a:cubicBezTo>
                      <a:pt x="104" y="234"/>
                      <a:pt x="104" y="234"/>
                      <a:pt x="104" y="234"/>
                    </a:cubicBezTo>
                    <a:cubicBezTo>
                      <a:pt x="104" y="234"/>
                      <a:pt x="104" y="234"/>
                      <a:pt x="104" y="234"/>
                    </a:cubicBezTo>
                    <a:close/>
                    <a:moveTo>
                      <a:pt x="104" y="237"/>
                    </a:moveTo>
                    <a:cubicBezTo>
                      <a:pt x="105" y="237"/>
                      <a:pt x="105" y="237"/>
                      <a:pt x="106" y="237"/>
                    </a:cubicBezTo>
                    <a:cubicBezTo>
                      <a:pt x="106" y="238"/>
                      <a:pt x="106" y="238"/>
                      <a:pt x="106" y="238"/>
                    </a:cubicBezTo>
                    <a:cubicBezTo>
                      <a:pt x="105" y="239"/>
                      <a:pt x="105" y="240"/>
                      <a:pt x="104" y="240"/>
                    </a:cubicBezTo>
                    <a:cubicBezTo>
                      <a:pt x="104" y="241"/>
                      <a:pt x="104" y="241"/>
                      <a:pt x="104" y="241"/>
                    </a:cubicBezTo>
                    <a:cubicBezTo>
                      <a:pt x="104" y="241"/>
                      <a:pt x="104" y="242"/>
                      <a:pt x="104" y="242"/>
                    </a:cubicBezTo>
                    <a:cubicBezTo>
                      <a:pt x="104" y="242"/>
                      <a:pt x="103" y="242"/>
                      <a:pt x="103" y="242"/>
                    </a:cubicBezTo>
                    <a:cubicBezTo>
                      <a:pt x="103" y="242"/>
                      <a:pt x="103" y="242"/>
                      <a:pt x="103" y="242"/>
                    </a:cubicBezTo>
                    <a:cubicBezTo>
                      <a:pt x="102" y="242"/>
                      <a:pt x="102" y="242"/>
                      <a:pt x="102" y="242"/>
                    </a:cubicBezTo>
                    <a:cubicBezTo>
                      <a:pt x="102" y="242"/>
                      <a:pt x="101" y="242"/>
                      <a:pt x="101" y="242"/>
                    </a:cubicBezTo>
                    <a:cubicBezTo>
                      <a:pt x="101" y="242"/>
                      <a:pt x="101" y="242"/>
                      <a:pt x="101" y="242"/>
                    </a:cubicBezTo>
                    <a:cubicBezTo>
                      <a:pt x="101" y="242"/>
                      <a:pt x="101" y="241"/>
                      <a:pt x="101" y="241"/>
                    </a:cubicBezTo>
                    <a:cubicBezTo>
                      <a:pt x="101" y="240"/>
                      <a:pt x="101" y="239"/>
                      <a:pt x="101" y="238"/>
                    </a:cubicBezTo>
                    <a:cubicBezTo>
                      <a:pt x="101" y="238"/>
                      <a:pt x="101" y="238"/>
                      <a:pt x="101" y="238"/>
                    </a:cubicBezTo>
                    <a:cubicBezTo>
                      <a:pt x="101" y="237"/>
                      <a:pt x="102" y="237"/>
                      <a:pt x="102" y="237"/>
                    </a:cubicBezTo>
                    <a:cubicBezTo>
                      <a:pt x="103" y="237"/>
                      <a:pt x="103" y="237"/>
                      <a:pt x="104" y="237"/>
                    </a:cubicBezTo>
                    <a:close/>
                    <a:moveTo>
                      <a:pt x="102" y="97"/>
                    </a:moveTo>
                    <a:cubicBezTo>
                      <a:pt x="102" y="97"/>
                      <a:pt x="103" y="97"/>
                      <a:pt x="103" y="97"/>
                    </a:cubicBezTo>
                    <a:cubicBezTo>
                      <a:pt x="103" y="97"/>
                      <a:pt x="103" y="97"/>
                      <a:pt x="103" y="97"/>
                    </a:cubicBezTo>
                    <a:cubicBezTo>
                      <a:pt x="103" y="97"/>
                      <a:pt x="103" y="97"/>
                      <a:pt x="103" y="97"/>
                    </a:cubicBezTo>
                    <a:cubicBezTo>
                      <a:pt x="103" y="97"/>
                      <a:pt x="103" y="98"/>
                      <a:pt x="104" y="98"/>
                    </a:cubicBezTo>
                    <a:cubicBezTo>
                      <a:pt x="104" y="98"/>
                      <a:pt x="104" y="99"/>
                      <a:pt x="104" y="99"/>
                    </a:cubicBezTo>
                    <a:cubicBezTo>
                      <a:pt x="103" y="99"/>
                      <a:pt x="103" y="99"/>
                      <a:pt x="103" y="99"/>
                    </a:cubicBezTo>
                    <a:cubicBezTo>
                      <a:pt x="102" y="98"/>
                      <a:pt x="102" y="98"/>
                      <a:pt x="103" y="98"/>
                    </a:cubicBezTo>
                    <a:cubicBezTo>
                      <a:pt x="103" y="98"/>
                      <a:pt x="103" y="98"/>
                      <a:pt x="103" y="98"/>
                    </a:cubicBezTo>
                    <a:cubicBezTo>
                      <a:pt x="103" y="97"/>
                      <a:pt x="103" y="97"/>
                      <a:pt x="103" y="97"/>
                    </a:cubicBezTo>
                    <a:cubicBezTo>
                      <a:pt x="103" y="97"/>
                      <a:pt x="103" y="97"/>
                      <a:pt x="103" y="97"/>
                    </a:cubicBezTo>
                    <a:cubicBezTo>
                      <a:pt x="103" y="97"/>
                      <a:pt x="103" y="97"/>
                      <a:pt x="103" y="97"/>
                    </a:cubicBezTo>
                    <a:cubicBezTo>
                      <a:pt x="102" y="97"/>
                      <a:pt x="102" y="97"/>
                      <a:pt x="102" y="97"/>
                    </a:cubicBezTo>
                    <a:cubicBezTo>
                      <a:pt x="102" y="97"/>
                      <a:pt x="102" y="97"/>
                      <a:pt x="102" y="97"/>
                    </a:cubicBezTo>
                    <a:close/>
                    <a:moveTo>
                      <a:pt x="101" y="92"/>
                    </a:moveTo>
                    <a:cubicBezTo>
                      <a:pt x="101" y="92"/>
                      <a:pt x="101" y="92"/>
                      <a:pt x="101" y="93"/>
                    </a:cubicBezTo>
                    <a:cubicBezTo>
                      <a:pt x="101" y="93"/>
                      <a:pt x="101" y="93"/>
                      <a:pt x="101" y="93"/>
                    </a:cubicBezTo>
                    <a:cubicBezTo>
                      <a:pt x="101" y="93"/>
                      <a:pt x="101" y="93"/>
                      <a:pt x="101" y="93"/>
                    </a:cubicBezTo>
                    <a:cubicBezTo>
                      <a:pt x="101" y="93"/>
                      <a:pt x="101" y="93"/>
                      <a:pt x="101" y="92"/>
                    </a:cubicBezTo>
                    <a:close/>
                    <a:moveTo>
                      <a:pt x="101" y="129"/>
                    </a:moveTo>
                    <a:cubicBezTo>
                      <a:pt x="101" y="129"/>
                      <a:pt x="101" y="129"/>
                      <a:pt x="101" y="129"/>
                    </a:cubicBezTo>
                    <a:cubicBezTo>
                      <a:pt x="101" y="129"/>
                      <a:pt x="101" y="129"/>
                      <a:pt x="101" y="129"/>
                    </a:cubicBezTo>
                    <a:cubicBezTo>
                      <a:pt x="101" y="129"/>
                      <a:pt x="101" y="129"/>
                      <a:pt x="101" y="129"/>
                    </a:cubicBezTo>
                    <a:cubicBezTo>
                      <a:pt x="101" y="129"/>
                      <a:pt x="101" y="129"/>
                      <a:pt x="101" y="129"/>
                    </a:cubicBezTo>
                    <a:close/>
                    <a:moveTo>
                      <a:pt x="95" y="86"/>
                    </a:moveTo>
                    <a:cubicBezTo>
                      <a:pt x="96" y="86"/>
                      <a:pt x="96" y="86"/>
                      <a:pt x="96" y="86"/>
                    </a:cubicBezTo>
                    <a:cubicBezTo>
                      <a:pt x="96" y="86"/>
                      <a:pt x="96" y="86"/>
                      <a:pt x="96" y="86"/>
                    </a:cubicBezTo>
                    <a:cubicBezTo>
                      <a:pt x="96" y="86"/>
                      <a:pt x="96" y="86"/>
                      <a:pt x="96" y="86"/>
                    </a:cubicBezTo>
                    <a:cubicBezTo>
                      <a:pt x="97" y="87"/>
                      <a:pt x="97" y="88"/>
                      <a:pt x="98" y="88"/>
                    </a:cubicBezTo>
                    <a:cubicBezTo>
                      <a:pt x="98" y="89"/>
                      <a:pt x="98" y="89"/>
                      <a:pt x="98" y="89"/>
                    </a:cubicBezTo>
                    <a:cubicBezTo>
                      <a:pt x="98" y="90"/>
                      <a:pt x="98" y="90"/>
                      <a:pt x="98" y="90"/>
                    </a:cubicBezTo>
                    <a:cubicBezTo>
                      <a:pt x="98" y="90"/>
                      <a:pt x="97" y="90"/>
                      <a:pt x="97" y="90"/>
                    </a:cubicBezTo>
                    <a:cubicBezTo>
                      <a:pt x="97" y="90"/>
                      <a:pt x="97" y="90"/>
                      <a:pt x="97" y="90"/>
                    </a:cubicBezTo>
                    <a:cubicBezTo>
                      <a:pt x="97" y="89"/>
                      <a:pt x="97" y="89"/>
                      <a:pt x="96" y="88"/>
                    </a:cubicBezTo>
                    <a:cubicBezTo>
                      <a:pt x="95" y="88"/>
                      <a:pt x="95" y="88"/>
                      <a:pt x="95" y="87"/>
                    </a:cubicBezTo>
                    <a:cubicBezTo>
                      <a:pt x="95" y="87"/>
                      <a:pt x="95" y="86"/>
                      <a:pt x="95" y="86"/>
                    </a:cubicBezTo>
                    <a:close/>
                    <a:moveTo>
                      <a:pt x="97" y="125"/>
                    </a:moveTo>
                    <a:cubicBezTo>
                      <a:pt x="97" y="125"/>
                      <a:pt x="97" y="125"/>
                      <a:pt x="96" y="125"/>
                    </a:cubicBezTo>
                    <a:cubicBezTo>
                      <a:pt x="96" y="125"/>
                      <a:pt x="96" y="125"/>
                      <a:pt x="96" y="125"/>
                    </a:cubicBezTo>
                    <a:cubicBezTo>
                      <a:pt x="96" y="125"/>
                      <a:pt x="97" y="125"/>
                      <a:pt x="97" y="125"/>
                    </a:cubicBezTo>
                    <a:cubicBezTo>
                      <a:pt x="97" y="125"/>
                      <a:pt x="97" y="125"/>
                      <a:pt x="97" y="125"/>
                    </a:cubicBezTo>
                    <a:close/>
                    <a:moveTo>
                      <a:pt x="94" y="81"/>
                    </a:moveTo>
                    <a:cubicBezTo>
                      <a:pt x="94" y="81"/>
                      <a:pt x="94" y="81"/>
                      <a:pt x="94" y="81"/>
                    </a:cubicBezTo>
                    <a:cubicBezTo>
                      <a:pt x="94" y="81"/>
                      <a:pt x="94" y="81"/>
                      <a:pt x="94" y="82"/>
                    </a:cubicBezTo>
                    <a:cubicBezTo>
                      <a:pt x="94" y="82"/>
                      <a:pt x="94" y="82"/>
                      <a:pt x="94" y="82"/>
                    </a:cubicBezTo>
                    <a:cubicBezTo>
                      <a:pt x="94" y="82"/>
                      <a:pt x="94" y="81"/>
                      <a:pt x="94" y="81"/>
                    </a:cubicBezTo>
                    <a:cubicBezTo>
                      <a:pt x="94" y="81"/>
                      <a:pt x="94" y="81"/>
                      <a:pt x="94" y="81"/>
                    </a:cubicBezTo>
                    <a:close/>
                    <a:moveTo>
                      <a:pt x="89" y="67"/>
                    </a:moveTo>
                    <a:cubicBezTo>
                      <a:pt x="89" y="67"/>
                      <a:pt x="89" y="67"/>
                      <a:pt x="89" y="67"/>
                    </a:cubicBezTo>
                    <a:cubicBezTo>
                      <a:pt x="89" y="67"/>
                      <a:pt x="89" y="67"/>
                      <a:pt x="89" y="67"/>
                    </a:cubicBezTo>
                    <a:cubicBezTo>
                      <a:pt x="89" y="67"/>
                      <a:pt x="89" y="67"/>
                      <a:pt x="88" y="67"/>
                    </a:cubicBezTo>
                    <a:cubicBezTo>
                      <a:pt x="88" y="67"/>
                      <a:pt x="89" y="67"/>
                      <a:pt x="89" y="67"/>
                    </a:cubicBezTo>
                    <a:close/>
                    <a:moveTo>
                      <a:pt x="88" y="74"/>
                    </a:moveTo>
                    <a:cubicBezTo>
                      <a:pt x="88" y="74"/>
                      <a:pt x="88" y="74"/>
                      <a:pt x="88" y="74"/>
                    </a:cubicBezTo>
                    <a:cubicBezTo>
                      <a:pt x="88" y="74"/>
                      <a:pt x="88" y="74"/>
                      <a:pt x="88" y="74"/>
                    </a:cubicBezTo>
                    <a:cubicBezTo>
                      <a:pt x="88" y="74"/>
                      <a:pt x="88" y="74"/>
                      <a:pt x="88" y="74"/>
                    </a:cubicBezTo>
                    <a:cubicBezTo>
                      <a:pt x="88" y="74"/>
                      <a:pt x="88" y="74"/>
                      <a:pt x="88" y="74"/>
                    </a:cubicBezTo>
                    <a:cubicBezTo>
                      <a:pt x="88" y="74"/>
                      <a:pt x="88" y="74"/>
                      <a:pt x="88" y="74"/>
                    </a:cubicBezTo>
                    <a:close/>
                    <a:moveTo>
                      <a:pt x="88" y="90"/>
                    </a:moveTo>
                    <a:cubicBezTo>
                      <a:pt x="88" y="90"/>
                      <a:pt x="88" y="90"/>
                      <a:pt x="88" y="90"/>
                    </a:cubicBezTo>
                    <a:cubicBezTo>
                      <a:pt x="88" y="89"/>
                      <a:pt x="88" y="89"/>
                      <a:pt x="89" y="88"/>
                    </a:cubicBezTo>
                    <a:cubicBezTo>
                      <a:pt x="89" y="88"/>
                      <a:pt x="89" y="88"/>
                      <a:pt x="89" y="88"/>
                    </a:cubicBezTo>
                    <a:cubicBezTo>
                      <a:pt x="89" y="88"/>
                      <a:pt x="89" y="88"/>
                      <a:pt x="89" y="89"/>
                    </a:cubicBezTo>
                    <a:cubicBezTo>
                      <a:pt x="90" y="89"/>
                      <a:pt x="90" y="89"/>
                      <a:pt x="91" y="90"/>
                    </a:cubicBezTo>
                    <a:cubicBezTo>
                      <a:pt x="91" y="90"/>
                      <a:pt x="91" y="90"/>
                      <a:pt x="91" y="90"/>
                    </a:cubicBezTo>
                    <a:cubicBezTo>
                      <a:pt x="92" y="91"/>
                      <a:pt x="92" y="92"/>
                      <a:pt x="91" y="93"/>
                    </a:cubicBezTo>
                    <a:cubicBezTo>
                      <a:pt x="91" y="93"/>
                      <a:pt x="91" y="93"/>
                      <a:pt x="91" y="93"/>
                    </a:cubicBezTo>
                    <a:cubicBezTo>
                      <a:pt x="90" y="93"/>
                      <a:pt x="90" y="93"/>
                      <a:pt x="90" y="93"/>
                    </a:cubicBezTo>
                    <a:cubicBezTo>
                      <a:pt x="89" y="92"/>
                      <a:pt x="88" y="91"/>
                      <a:pt x="88" y="90"/>
                    </a:cubicBezTo>
                    <a:close/>
                    <a:moveTo>
                      <a:pt x="91" y="148"/>
                    </a:moveTo>
                    <a:cubicBezTo>
                      <a:pt x="91" y="148"/>
                      <a:pt x="91" y="148"/>
                      <a:pt x="90" y="148"/>
                    </a:cubicBezTo>
                    <a:cubicBezTo>
                      <a:pt x="90" y="148"/>
                      <a:pt x="90" y="148"/>
                      <a:pt x="90" y="148"/>
                    </a:cubicBezTo>
                    <a:cubicBezTo>
                      <a:pt x="90" y="148"/>
                      <a:pt x="90" y="148"/>
                      <a:pt x="90" y="148"/>
                    </a:cubicBezTo>
                    <a:cubicBezTo>
                      <a:pt x="89" y="148"/>
                      <a:pt x="89" y="148"/>
                      <a:pt x="89" y="148"/>
                    </a:cubicBezTo>
                    <a:cubicBezTo>
                      <a:pt x="88" y="148"/>
                      <a:pt x="88" y="148"/>
                      <a:pt x="88" y="148"/>
                    </a:cubicBezTo>
                    <a:cubicBezTo>
                      <a:pt x="88" y="148"/>
                      <a:pt x="88" y="147"/>
                      <a:pt x="89" y="147"/>
                    </a:cubicBezTo>
                    <a:cubicBezTo>
                      <a:pt x="89" y="147"/>
                      <a:pt x="90" y="147"/>
                      <a:pt x="91" y="147"/>
                    </a:cubicBezTo>
                    <a:cubicBezTo>
                      <a:pt x="91" y="147"/>
                      <a:pt x="91" y="147"/>
                      <a:pt x="91" y="148"/>
                    </a:cubicBezTo>
                    <a:close/>
                    <a:moveTo>
                      <a:pt x="115" y="145"/>
                    </a:moveTo>
                    <a:cubicBezTo>
                      <a:pt x="115" y="146"/>
                      <a:pt x="114" y="146"/>
                      <a:pt x="114" y="146"/>
                    </a:cubicBezTo>
                    <a:cubicBezTo>
                      <a:pt x="114" y="146"/>
                      <a:pt x="113" y="146"/>
                      <a:pt x="112" y="146"/>
                    </a:cubicBezTo>
                    <a:cubicBezTo>
                      <a:pt x="112" y="146"/>
                      <a:pt x="111" y="146"/>
                      <a:pt x="110" y="146"/>
                    </a:cubicBezTo>
                    <a:cubicBezTo>
                      <a:pt x="110" y="146"/>
                      <a:pt x="109" y="146"/>
                      <a:pt x="109" y="146"/>
                    </a:cubicBezTo>
                    <a:cubicBezTo>
                      <a:pt x="108" y="146"/>
                      <a:pt x="107" y="146"/>
                      <a:pt x="106" y="145"/>
                    </a:cubicBezTo>
                    <a:cubicBezTo>
                      <a:pt x="106" y="145"/>
                      <a:pt x="106" y="145"/>
                      <a:pt x="105" y="145"/>
                    </a:cubicBezTo>
                    <a:cubicBezTo>
                      <a:pt x="105" y="145"/>
                      <a:pt x="105" y="145"/>
                      <a:pt x="105" y="145"/>
                    </a:cubicBezTo>
                    <a:cubicBezTo>
                      <a:pt x="104" y="145"/>
                      <a:pt x="103" y="144"/>
                      <a:pt x="102" y="144"/>
                    </a:cubicBezTo>
                    <a:cubicBezTo>
                      <a:pt x="101" y="144"/>
                      <a:pt x="99" y="144"/>
                      <a:pt x="98" y="145"/>
                    </a:cubicBezTo>
                    <a:cubicBezTo>
                      <a:pt x="97" y="145"/>
                      <a:pt x="96" y="145"/>
                      <a:pt x="96" y="146"/>
                    </a:cubicBezTo>
                    <a:cubicBezTo>
                      <a:pt x="96" y="146"/>
                      <a:pt x="95" y="146"/>
                      <a:pt x="95" y="146"/>
                    </a:cubicBezTo>
                    <a:cubicBezTo>
                      <a:pt x="94" y="146"/>
                      <a:pt x="93" y="146"/>
                      <a:pt x="92" y="146"/>
                    </a:cubicBezTo>
                    <a:cubicBezTo>
                      <a:pt x="91" y="146"/>
                      <a:pt x="90" y="145"/>
                      <a:pt x="89" y="144"/>
                    </a:cubicBezTo>
                    <a:cubicBezTo>
                      <a:pt x="89" y="144"/>
                      <a:pt x="89" y="144"/>
                      <a:pt x="89" y="143"/>
                    </a:cubicBezTo>
                    <a:cubicBezTo>
                      <a:pt x="89" y="143"/>
                      <a:pt x="89" y="143"/>
                      <a:pt x="89" y="142"/>
                    </a:cubicBezTo>
                    <a:cubicBezTo>
                      <a:pt x="89" y="142"/>
                      <a:pt x="89" y="141"/>
                      <a:pt x="89" y="141"/>
                    </a:cubicBezTo>
                    <a:cubicBezTo>
                      <a:pt x="90" y="140"/>
                      <a:pt x="90" y="140"/>
                      <a:pt x="90" y="139"/>
                    </a:cubicBezTo>
                    <a:cubicBezTo>
                      <a:pt x="90" y="139"/>
                      <a:pt x="90" y="138"/>
                      <a:pt x="90" y="138"/>
                    </a:cubicBezTo>
                    <a:cubicBezTo>
                      <a:pt x="90" y="138"/>
                      <a:pt x="91" y="137"/>
                      <a:pt x="91" y="137"/>
                    </a:cubicBezTo>
                    <a:cubicBezTo>
                      <a:pt x="91" y="137"/>
                      <a:pt x="92" y="136"/>
                      <a:pt x="92" y="136"/>
                    </a:cubicBezTo>
                    <a:cubicBezTo>
                      <a:pt x="92" y="136"/>
                      <a:pt x="92" y="135"/>
                      <a:pt x="92" y="135"/>
                    </a:cubicBezTo>
                    <a:cubicBezTo>
                      <a:pt x="93" y="134"/>
                      <a:pt x="93" y="133"/>
                      <a:pt x="94" y="133"/>
                    </a:cubicBezTo>
                    <a:cubicBezTo>
                      <a:pt x="94" y="132"/>
                      <a:pt x="95" y="132"/>
                      <a:pt x="95" y="132"/>
                    </a:cubicBezTo>
                    <a:cubicBezTo>
                      <a:pt x="95" y="133"/>
                      <a:pt x="95" y="133"/>
                      <a:pt x="95" y="133"/>
                    </a:cubicBezTo>
                    <a:cubicBezTo>
                      <a:pt x="96" y="133"/>
                      <a:pt x="97" y="134"/>
                      <a:pt x="98" y="134"/>
                    </a:cubicBezTo>
                    <a:cubicBezTo>
                      <a:pt x="98" y="134"/>
                      <a:pt x="98" y="134"/>
                      <a:pt x="98" y="134"/>
                    </a:cubicBezTo>
                    <a:cubicBezTo>
                      <a:pt x="98" y="134"/>
                      <a:pt x="98" y="135"/>
                      <a:pt x="98" y="135"/>
                    </a:cubicBezTo>
                    <a:cubicBezTo>
                      <a:pt x="97" y="135"/>
                      <a:pt x="98" y="135"/>
                      <a:pt x="98" y="136"/>
                    </a:cubicBezTo>
                    <a:cubicBezTo>
                      <a:pt x="98" y="136"/>
                      <a:pt x="98" y="136"/>
                      <a:pt x="98" y="136"/>
                    </a:cubicBezTo>
                    <a:cubicBezTo>
                      <a:pt x="99" y="136"/>
                      <a:pt x="99" y="136"/>
                      <a:pt x="99" y="137"/>
                    </a:cubicBezTo>
                    <a:cubicBezTo>
                      <a:pt x="99" y="138"/>
                      <a:pt x="100" y="138"/>
                      <a:pt x="100" y="138"/>
                    </a:cubicBezTo>
                    <a:cubicBezTo>
                      <a:pt x="101" y="137"/>
                      <a:pt x="101" y="137"/>
                      <a:pt x="101" y="137"/>
                    </a:cubicBezTo>
                    <a:cubicBezTo>
                      <a:pt x="101" y="137"/>
                      <a:pt x="102" y="137"/>
                      <a:pt x="102" y="137"/>
                    </a:cubicBezTo>
                    <a:cubicBezTo>
                      <a:pt x="103" y="136"/>
                      <a:pt x="104" y="136"/>
                      <a:pt x="104" y="136"/>
                    </a:cubicBezTo>
                    <a:cubicBezTo>
                      <a:pt x="104" y="136"/>
                      <a:pt x="105" y="136"/>
                      <a:pt x="105" y="136"/>
                    </a:cubicBezTo>
                    <a:cubicBezTo>
                      <a:pt x="105" y="136"/>
                      <a:pt x="105" y="135"/>
                      <a:pt x="105" y="135"/>
                    </a:cubicBezTo>
                    <a:cubicBezTo>
                      <a:pt x="105" y="135"/>
                      <a:pt x="105" y="135"/>
                      <a:pt x="104" y="135"/>
                    </a:cubicBezTo>
                    <a:cubicBezTo>
                      <a:pt x="104" y="135"/>
                      <a:pt x="104" y="135"/>
                      <a:pt x="104" y="135"/>
                    </a:cubicBezTo>
                    <a:cubicBezTo>
                      <a:pt x="102" y="135"/>
                      <a:pt x="102" y="135"/>
                      <a:pt x="101" y="134"/>
                    </a:cubicBezTo>
                    <a:cubicBezTo>
                      <a:pt x="101" y="134"/>
                      <a:pt x="101" y="134"/>
                      <a:pt x="101" y="134"/>
                    </a:cubicBezTo>
                    <a:cubicBezTo>
                      <a:pt x="101" y="133"/>
                      <a:pt x="101" y="133"/>
                      <a:pt x="101" y="133"/>
                    </a:cubicBezTo>
                    <a:cubicBezTo>
                      <a:pt x="101" y="134"/>
                      <a:pt x="101" y="134"/>
                      <a:pt x="101" y="134"/>
                    </a:cubicBezTo>
                    <a:cubicBezTo>
                      <a:pt x="101" y="134"/>
                      <a:pt x="101" y="134"/>
                      <a:pt x="101" y="134"/>
                    </a:cubicBezTo>
                    <a:cubicBezTo>
                      <a:pt x="102" y="133"/>
                      <a:pt x="103" y="132"/>
                      <a:pt x="104" y="132"/>
                    </a:cubicBezTo>
                    <a:cubicBezTo>
                      <a:pt x="104" y="132"/>
                      <a:pt x="105" y="132"/>
                      <a:pt x="105" y="131"/>
                    </a:cubicBezTo>
                    <a:cubicBezTo>
                      <a:pt x="106" y="131"/>
                      <a:pt x="107" y="130"/>
                      <a:pt x="108" y="131"/>
                    </a:cubicBezTo>
                    <a:cubicBezTo>
                      <a:pt x="108" y="131"/>
                      <a:pt x="108" y="131"/>
                      <a:pt x="109" y="131"/>
                    </a:cubicBezTo>
                    <a:cubicBezTo>
                      <a:pt x="109" y="131"/>
                      <a:pt x="109" y="131"/>
                      <a:pt x="109" y="131"/>
                    </a:cubicBezTo>
                    <a:cubicBezTo>
                      <a:pt x="109" y="130"/>
                      <a:pt x="109" y="130"/>
                      <a:pt x="109" y="130"/>
                    </a:cubicBezTo>
                    <a:cubicBezTo>
                      <a:pt x="109" y="131"/>
                      <a:pt x="109" y="131"/>
                      <a:pt x="109" y="131"/>
                    </a:cubicBezTo>
                    <a:cubicBezTo>
                      <a:pt x="109" y="131"/>
                      <a:pt x="109" y="131"/>
                      <a:pt x="109" y="131"/>
                    </a:cubicBezTo>
                    <a:cubicBezTo>
                      <a:pt x="108" y="131"/>
                      <a:pt x="108" y="131"/>
                      <a:pt x="107" y="132"/>
                    </a:cubicBezTo>
                    <a:cubicBezTo>
                      <a:pt x="107" y="132"/>
                      <a:pt x="107" y="132"/>
                      <a:pt x="107" y="133"/>
                    </a:cubicBezTo>
                    <a:cubicBezTo>
                      <a:pt x="107" y="133"/>
                      <a:pt x="107" y="133"/>
                      <a:pt x="107" y="133"/>
                    </a:cubicBezTo>
                    <a:cubicBezTo>
                      <a:pt x="107" y="134"/>
                      <a:pt x="107" y="135"/>
                      <a:pt x="106" y="135"/>
                    </a:cubicBezTo>
                    <a:cubicBezTo>
                      <a:pt x="106" y="135"/>
                      <a:pt x="106" y="136"/>
                      <a:pt x="106" y="136"/>
                    </a:cubicBezTo>
                    <a:cubicBezTo>
                      <a:pt x="106" y="136"/>
                      <a:pt x="107" y="137"/>
                      <a:pt x="108" y="137"/>
                    </a:cubicBezTo>
                    <a:cubicBezTo>
                      <a:pt x="109" y="138"/>
                      <a:pt x="110" y="138"/>
                      <a:pt x="110" y="139"/>
                    </a:cubicBezTo>
                    <a:cubicBezTo>
                      <a:pt x="111" y="140"/>
                      <a:pt x="112" y="140"/>
                      <a:pt x="114" y="141"/>
                    </a:cubicBezTo>
                    <a:cubicBezTo>
                      <a:pt x="115" y="142"/>
                      <a:pt x="115" y="143"/>
                      <a:pt x="116" y="144"/>
                    </a:cubicBezTo>
                    <a:cubicBezTo>
                      <a:pt x="116" y="145"/>
                      <a:pt x="115" y="145"/>
                      <a:pt x="115" y="145"/>
                    </a:cubicBezTo>
                    <a:close/>
                    <a:moveTo>
                      <a:pt x="125" y="107"/>
                    </a:moveTo>
                    <a:cubicBezTo>
                      <a:pt x="125" y="106"/>
                      <a:pt x="125" y="106"/>
                      <a:pt x="125" y="106"/>
                    </a:cubicBezTo>
                    <a:cubicBezTo>
                      <a:pt x="125" y="107"/>
                      <a:pt x="125" y="107"/>
                      <a:pt x="125" y="107"/>
                    </a:cubicBezTo>
                    <a:close/>
                    <a:moveTo>
                      <a:pt x="142" y="156"/>
                    </a:moveTo>
                    <a:cubicBezTo>
                      <a:pt x="141" y="156"/>
                      <a:pt x="140" y="156"/>
                      <a:pt x="138" y="156"/>
                    </a:cubicBezTo>
                    <a:cubicBezTo>
                      <a:pt x="138" y="157"/>
                      <a:pt x="138" y="157"/>
                      <a:pt x="138" y="157"/>
                    </a:cubicBezTo>
                    <a:cubicBezTo>
                      <a:pt x="137" y="156"/>
                      <a:pt x="135" y="156"/>
                      <a:pt x="135" y="155"/>
                    </a:cubicBezTo>
                    <a:cubicBezTo>
                      <a:pt x="134" y="155"/>
                      <a:pt x="134" y="155"/>
                      <a:pt x="133" y="155"/>
                    </a:cubicBezTo>
                    <a:cubicBezTo>
                      <a:pt x="133" y="155"/>
                      <a:pt x="133" y="155"/>
                      <a:pt x="132" y="155"/>
                    </a:cubicBezTo>
                    <a:cubicBezTo>
                      <a:pt x="132" y="155"/>
                      <a:pt x="132" y="154"/>
                      <a:pt x="132" y="154"/>
                    </a:cubicBezTo>
                    <a:cubicBezTo>
                      <a:pt x="131" y="153"/>
                      <a:pt x="131" y="152"/>
                      <a:pt x="131" y="151"/>
                    </a:cubicBezTo>
                    <a:cubicBezTo>
                      <a:pt x="132" y="150"/>
                      <a:pt x="132" y="150"/>
                      <a:pt x="132" y="149"/>
                    </a:cubicBezTo>
                    <a:cubicBezTo>
                      <a:pt x="132" y="148"/>
                      <a:pt x="132" y="148"/>
                      <a:pt x="133" y="147"/>
                    </a:cubicBezTo>
                    <a:cubicBezTo>
                      <a:pt x="133" y="147"/>
                      <a:pt x="133" y="147"/>
                      <a:pt x="133" y="147"/>
                    </a:cubicBezTo>
                    <a:cubicBezTo>
                      <a:pt x="133" y="147"/>
                      <a:pt x="133" y="147"/>
                      <a:pt x="133" y="147"/>
                    </a:cubicBezTo>
                    <a:cubicBezTo>
                      <a:pt x="132" y="146"/>
                      <a:pt x="131" y="146"/>
                      <a:pt x="131" y="145"/>
                    </a:cubicBezTo>
                    <a:cubicBezTo>
                      <a:pt x="131" y="144"/>
                      <a:pt x="130" y="144"/>
                      <a:pt x="129" y="143"/>
                    </a:cubicBezTo>
                    <a:cubicBezTo>
                      <a:pt x="128" y="142"/>
                      <a:pt x="127" y="141"/>
                      <a:pt x="127" y="140"/>
                    </a:cubicBezTo>
                    <a:cubicBezTo>
                      <a:pt x="127" y="139"/>
                      <a:pt x="126" y="138"/>
                      <a:pt x="126" y="137"/>
                    </a:cubicBezTo>
                    <a:cubicBezTo>
                      <a:pt x="125" y="137"/>
                      <a:pt x="125" y="136"/>
                      <a:pt x="125" y="136"/>
                    </a:cubicBezTo>
                    <a:cubicBezTo>
                      <a:pt x="125" y="135"/>
                      <a:pt x="125" y="135"/>
                      <a:pt x="126" y="135"/>
                    </a:cubicBezTo>
                    <a:cubicBezTo>
                      <a:pt x="126" y="134"/>
                      <a:pt x="126" y="134"/>
                      <a:pt x="127" y="134"/>
                    </a:cubicBezTo>
                    <a:cubicBezTo>
                      <a:pt x="127" y="133"/>
                      <a:pt x="128" y="133"/>
                      <a:pt x="129" y="132"/>
                    </a:cubicBezTo>
                    <a:cubicBezTo>
                      <a:pt x="129" y="132"/>
                      <a:pt x="129" y="132"/>
                      <a:pt x="129" y="132"/>
                    </a:cubicBezTo>
                    <a:cubicBezTo>
                      <a:pt x="130" y="131"/>
                      <a:pt x="131" y="130"/>
                      <a:pt x="132" y="130"/>
                    </a:cubicBezTo>
                    <a:cubicBezTo>
                      <a:pt x="132" y="130"/>
                      <a:pt x="133" y="130"/>
                      <a:pt x="133" y="130"/>
                    </a:cubicBezTo>
                    <a:cubicBezTo>
                      <a:pt x="134" y="130"/>
                      <a:pt x="134" y="130"/>
                      <a:pt x="135" y="130"/>
                    </a:cubicBezTo>
                    <a:cubicBezTo>
                      <a:pt x="136" y="130"/>
                      <a:pt x="136" y="130"/>
                      <a:pt x="136" y="131"/>
                    </a:cubicBezTo>
                    <a:cubicBezTo>
                      <a:pt x="136" y="131"/>
                      <a:pt x="136" y="131"/>
                      <a:pt x="136" y="132"/>
                    </a:cubicBezTo>
                    <a:cubicBezTo>
                      <a:pt x="136" y="132"/>
                      <a:pt x="136" y="133"/>
                      <a:pt x="136" y="133"/>
                    </a:cubicBezTo>
                    <a:cubicBezTo>
                      <a:pt x="136" y="134"/>
                      <a:pt x="136" y="134"/>
                      <a:pt x="136" y="134"/>
                    </a:cubicBezTo>
                    <a:cubicBezTo>
                      <a:pt x="135" y="134"/>
                      <a:pt x="135" y="134"/>
                      <a:pt x="134" y="134"/>
                    </a:cubicBezTo>
                    <a:cubicBezTo>
                      <a:pt x="133" y="134"/>
                      <a:pt x="133" y="134"/>
                      <a:pt x="133" y="136"/>
                    </a:cubicBezTo>
                    <a:cubicBezTo>
                      <a:pt x="133" y="136"/>
                      <a:pt x="133" y="136"/>
                      <a:pt x="133" y="136"/>
                    </a:cubicBezTo>
                    <a:cubicBezTo>
                      <a:pt x="133" y="136"/>
                      <a:pt x="133" y="136"/>
                      <a:pt x="133" y="136"/>
                    </a:cubicBezTo>
                    <a:cubicBezTo>
                      <a:pt x="132" y="137"/>
                      <a:pt x="132" y="137"/>
                      <a:pt x="132" y="137"/>
                    </a:cubicBezTo>
                    <a:cubicBezTo>
                      <a:pt x="133" y="138"/>
                      <a:pt x="133" y="138"/>
                      <a:pt x="134" y="139"/>
                    </a:cubicBezTo>
                    <a:cubicBezTo>
                      <a:pt x="134" y="140"/>
                      <a:pt x="135" y="141"/>
                      <a:pt x="136" y="141"/>
                    </a:cubicBezTo>
                    <a:cubicBezTo>
                      <a:pt x="137" y="141"/>
                      <a:pt x="137" y="141"/>
                      <a:pt x="137" y="142"/>
                    </a:cubicBezTo>
                    <a:cubicBezTo>
                      <a:pt x="137" y="142"/>
                      <a:pt x="137" y="142"/>
                      <a:pt x="137" y="142"/>
                    </a:cubicBezTo>
                    <a:cubicBezTo>
                      <a:pt x="137" y="143"/>
                      <a:pt x="137" y="144"/>
                      <a:pt x="137" y="144"/>
                    </a:cubicBezTo>
                    <a:cubicBezTo>
                      <a:pt x="138" y="145"/>
                      <a:pt x="138" y="146"/>
                      <a:pt x="138" y="147"/>
                    </a:cubicBezTo>
                    <a:cubicBezTo>
                      <a:pt x="138" y="147"/>
                      <a:pt x="138" y="147"/>
                      <a:pt x="138" y="148"/>
                    </a:cubicBezTo>
                    <a:cubicBezTo>
                      <a:pt x="138" y="148"/>
                      <a:pt x="139" y="149"/>
                      <a:pt x="139" y="149"/>
                    </a:cubicBezTo>
                    <a:cubicBezTo>
                      <a:pt x="139" y="149"/>
                      <a:pt x="140" y="149"/>
                      <a:pt x="140" y="149"/>
                    </a:cubicBezTo>
                    <a:cubicBezTo>
                      <a:pt x="140" y="149"/>
                      <a:pt x="140" y="149"/>
                      <a:pt x="140" y="150"/>
                    </a:cubicBezTo>
                    <a:cubicBezTo>
                      <a:pt x="140" y="150"/>
                      <a:pt x="140" y="150"/>
                      <a:pt x="140" y="150"/>
                    </a:cubicBezTo>
                    <a:cubicBezTo>
                      <a:pt x="140" y="150"/>
                      <a:pt x="140" y="150"/>
                      <a:pt x="140" y="150"/>
                    </a:cubicBezTo>
                    <a:cubicBezTo>
                      <a:pt x="141" y="151"/>
                      <a:pt x="141" y="151"/>
                      <a:pt x="141" y="152"/>
                    </a:cubicBezTo>
                    <a:cubicBezTo>
                      <a:pt x="141" y="153"/>
                      <a:pt x="141" y="155"/>
                      <a:pt x="142" y="156"/>
                    </a:cubicBezTo>
                    <a:cubicBezTo>
                      <a:pt x="142" y="156"/>
                      <a:pt x="142" y="156"/>
                      <a:pt x="142" y="156"/>
                    </a:cubicBezTo>
                    <a:close/>
                    <a:moveTo>
                      <a:pt x="147" y="50"/>
                    </a:moveTo>
                    <a:cubicBezTo>
                      <a:pt x="147" y="50"/>
                      <a:pt x="147" y="50"/>
                      <a:pt x="147" y="50"/>
                    </a:cubicBezTo>
                    <a:cubicBezTo>
                      <a:pt x="147" y="50"/>
                      <a:pt x="147" y="50"/>
                      <a:pt x="147" y="50"/>
                    </a:cubicBezTo>
                    <a:close/>
                    <a:moveTo>
                      <a:pt x="151" y="136"/>
                    </a:moveTo>
                    <a:cubicBezTo>
                      <a:pt x="151" y="136"/>
                      <a:pt x="150" y="137"/>
                      <a:pt x="150" y="136"/>
                    </a:cubicBezTo>
                    <a:cubicBezTo>
                      <a:pt x="149" y="136"/>
                      <a:pt x="149" y="136"/>
                      <a:pt x="148" y="136"/>
                    </a:cubicBezTo>
                    <a:cubicBezTo>
                      <a:pt x="148" y="136"/>
                      <a:pt x="148" y="135"/>
                      <a:pt x="148" y="135"/>
                    </a:cubicBezTo>
                    <a:cubicBezTo>
                      <a:pt x="148" y="133"/>
                      <a:pt x="149" y="132"/>
                      <a:pt x="151" y="132"/>
                    </a:cubicBezTo>
                    <a:cubicBezTo>
                      <a:pt x="151" y="132"/>
                      <a:pt x="151" y="132"/>
                      <a:pt x="152" y="133"/>
                    </a:cubicBezTo>
                    <a:cubicBezTo>
                      <a:pt x="152" y="133"/>
                      <a:pt x="152" y="133"/>
                      <a:pt x="152" y="134"/>
                    </a:cubicBezTo>
                    <a:cubicBezTo>
                      <a:pt x="152" y="134"/>
                      <a:pt x="152" y="135"/>
                      <a:pt x="151" y="136"/>
                    </a:cubicBezTo>
                    <a:close/>
                    <a:moveTo>
                      <a:pt x="162" y="57"/>
                    </a:moveTo>
                    <a:cubicBezTo>
                      <a:pt x="162" y="57"/>
                      <a:pt x="162" y="57"/>
                      <a:pt x="162" y="57"/>
                    </a:cubicBezTo>
                    <a:cubicBezTo>
                      <a:pt x="161" y="56"/>
                      <a:pt x="160" y="55"/>
                      <a:pt x="160" y="54"/>
                    </a:cubicBezTo>
                    <a:cubicBezTo>
                      <a:pt x="160" y="54"/>
                      <a:pt x="160" y="54"/>
                      <a:pt x="160" y="54"/>
                    </a:cubicBezTo>
                    <a:cubicBezTo>
                      <a:pt x="160" y="54"/>
                      <a:pt x="160" y="54"/>
                      <a:pt x="160" y="54"/>
                    </a:cubicBezTo>
                    <a:cubicBezTo>
                      <a:pt x="160" y="54"/>
                      <a:pt x="161" y="54"/>
                      <a:pt x="161" y="54"/>
                    </a:cubicBezTo>
                    <a:cubicBezTo>
                      <a:pt x="161" y="55"/>
                      <a:pt x="162" y="55"/>
                      <a:pt x="162" y="55"/>
                    </a:cubicBezTo>
                    <a:cubicBezTo>
                      <a:pt x="162" y="56"/>
                      <a:pt x="162" y="56"/>
                      <a:pt x="162" y="57"/>
                    </a:cubicBezTo>
                    <a:close/>
                    <a:moveTo>
                      <a:pt x="163" y="59"/>
                    </a:moveTo>
                    <a:cubicBezTo>
                      <a:pt x="163" y="59"/>
                      <a:pt x="162" y="59"/>
                      <a:pt x="162" y="59"/>
                    </a:cubicBezTo>
                    <a:cubicBezTo>
                      <a:pt x="162" y="59"/>
                      <a:pt x="162" y="59"/>
                      <a:pt x="163" y="59"/>
                    </a:cubicBezTo>
                    <a:cubicBezTo>
                      <a:pt x="163" y="59"/>
                      <a:pt x="163" y="59"/>
                      <a:pt x="163" y="59"/>
                    </a:cubicBezTo>
                    <a:close/>
                    <a:moveTo>
                      <a:pt x="166" y="145"/>
                    </a:moveTo>
                    <a:cubicBezTo>
                      <a:pt x="166" y="145"/>
                      <a:pt x="166" y="145"/>
                      <a:pt x="166" y="145"/>
                    </a:cubicBezTo>
                    <a:cubicBezTo>
                      <a:pt x="166" y="145"/>
                      <a:pt x="166" y="145"/>
                      <a:pt x="166" y="145"/>
                    </a:cubicBezTo>
                    <a:close/>
                    <a:moveTo>
                      <a:pt x="168" y="47"/>
                    </a:moveTo>
                    <a:cubicBezTo>
                      <a:pt x="167" y="47"/>
                      <a:pt x="167" y="47"/>
                      <a:pt x="167" y="47"/>
                    </a:cubicBezTo>
                    <a:cubicBezTo>
                      <a:pt x="167" y="47"/>
                      <a:pt x="167" y="47"/>
                      <a:pt x="167" y="47"/>
                    </a:cubicBezTo>
                    <a:cubicBezTo>
                      <a:pt x="167" y="46"/>
                      <a:pt x="167" y="46"/>
                      <a:pt x="167" y="46"/>
                    </a:cubicBezTo>
                    <a:cubicBezTo>
                      <a:pt x="168" y="46"/>
                      <a:pt x="168" y="46"/>
                      <a:pt x="168" y="46"/>
                    </a:cubicBezTo>
                    <a:cubicBezTo>
                      <a:pt x="168" y="46"/>
                      <a:pt x="168" y="47"/>
                      <a:pt x="168" y="47"/>
                    </a:cubicBezTo>
                    <a:close/>
                    <a:moveTo>
                      <a:pt x="178" y="12"/>
                    </a:moveTo>
                    <a:cubicBezTo>
                      <a:pt x="178" y="12"/>
                      <a:pt x="178" y="12"/>
                      <a:pt x="179" y="13"/>
                    </a:cubicBezTo>
                    <a:cubicBezTo>
                      <a:pt x="179" y="13"/>
                      <a:pt x="179" y="13"/>
                      <a:pt x="179" y="13"/>
                    </a:cubicBezTo>
                    <a:cubicBezTo>
                      <a:pt x="179" y="13"/>
                      <a:pt x="179" y="13"/>
                      <a:pt x="179" y="13"/>
                    </a:cubicBezTo>
                    <a:cubicBezTo>
                      <a:pt x="178" y="12"/>
                      <a:pt x="178" y="12"/>
                      <a:pt x="178" y="12"/>
                    </a:cubicBezTo>
                    <a:cubicBezTo>
                      <a:pt x="178" y="12"/>
                      <a:pt x="178" y="12"/>
                      <a:pt x="178" y="12"/>
                    </a:cubicBezTo>
                    <a:cubicBezTo>
                      <a:pt x="178" y="12"/>
                      <a:pt x="178" y="12"/>
                      <a:pt x="178" y="12"/>
                    </a:cubicBezTo>
                    <a:close/>
                    <a:moveTo>
                      <a:pt x="178" y="104"/>
                    </a:moveTo>
                    <a:cubicBezTo>
                      <a:pt x="178" y="104"/>
                      <a:pt x="178" y="104"/>
                      <a:pt x="178" y="104"/>
                    </a:cubicBezTo>
                    <a:cubicBezTo>
                      <a:pt x="178" y="104"/>
                      <a:pt x="178" y="104"/>
                      <a:pt x="178" y="104"/>
                    </a:cubicBezTo>
                    <a:cubicBezTo>
                      <a:pt x="178" y="104"/>
                      <a:pt x="177" y="104"/>
                      <a:pt x="177" y="104"/>
                    </a:cubicBezTo>
                    <a:cubicBezTo>
                      <a:pt x="177" y="104"/>
                      <a:pt x="177" y="104"/>
                      <a:pt x="177" y="104"/>
                    </a:cubicBezTo>
                    <a:cubicBezTo>
                      <a:pt x="177" y="104"/>
                      <a:pt x="178" y="104"/>
                      <a:pt x="178" y="104"/>
                    </a:cubicBezTo>
                    <a:close/>
                    <a:moveTo>
                      <a:pt x="178" y="130"/>
                    </a:moveTo>
                    <a:cubicBezTo>
                      <a:pt x="178" y="130"/>
                      <a:pt x="178" y="131"/>
                      <a:pt x="177" y="131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177" y="132"/>
                      <a:pt x="177" y="132"/>
                      <a:pt x="177" y="131"/>
                    </a:cubicBezTo>
                    <a:cubicBezTo>
                      <a:pt x="177" y="131"/>
                      <a:pt x="177" y="131"/>
                      <a:pt x="177" y="131"/>
                    </a:cubicBezTo>
                    <a:cubicBezTo>
                      <a:pt x="177" y="130"/>
                      <a:pt x="177" y="130"/>
                      <a:pt x="177" y="129"/>
                    </a:cubicBezTo>
                    <a:cubicBezTo>
                      <a:pt x="178" y="129"/>
                      <a:pt x="178" y="129"/>
                      <a:pt x="178" y="128"/>
                    </a:cubicBezTo>
                    <a:cubicBezTo>
                      <a:pt x="178" y="128"/>
                      <a:pt x="179" y="128"/>
                      <a:pt x="179" y="128"/>
                    </a:cubicBezTo>
                    <a:cubicBezTo>
                      <a:pt x="179" y="128"/>
                      <a:pt x="179" y="128"/>
                      <a:pt x="179" y="128"/>
                    </a:cubicBezTo>
                    <a:cubicBezTo>
                      <a:pt x="179" y="129"/>
                      <a:pt x="179" y="129"/>
                      <a:pt x="178" y="130"/>
                    </a:cubicBezTo>
                    <a:close/>
                    <a:moveTo>
                      <a:pt x="182" y="4"/>
                    </a:moveTo>
                    <a:cubicBezTo>
                      <a:pt x="182" y="4"/>
                      <a:pt x="182" y="4"/>
                      <a:pt x="182" y="4"/>
                    </a:cubicBezTo>
                    <a:cubicBezTo>
                      <a:pt x="182" y="4"/>
                      <a:pt x="182" y="4"/>
                      <a:pt x="182" y="4"/>
                    </a:cubicBezTo>
                    <a:close/>
                    <a:moveTo>
                      <a:pt x="187" y="18"/>
                    </a:moveTo>
                    <a:cubicBezTo>
                      <a:pt x="187" y="18"/>
                      <a:pt x="187" y="18"/>
                      <a:pt x="187" y="18"/>
                    </a:cubicBezTo>
                    <a:cubicBezTo>
                      <a:pt x="187" y="19"/>
                      <a:pt x="187" y="19"/>
                      <a:pt x="187" y="20"/>
                    </a:cubicBezTo>
                    <a:cubicBezTo>
                      <a:pt x="187" y="20"/>
                      <a:pt x="186" y="20"/>
                      <a:pt x="186" y="20"/>
                    </a:cubicBezTo>
                    <a:cubicBezTo>
                      <a:pt x="186" y="20"/>
                      <a:pt x="186" y="21"/>
                      <a:pt x="185" y="21"/>
                    </a:cubicBezTo>
                    <a:cubicBezTo>
                      <a:pt x="186" y="21"/>
                      <a:pt x="186" y="21"/>
                      <a:pt x="186" y="21"/>
                    </a:cubicBezTo>
                    <a:cubicBezTo>
                      <a:pt x="186" y="21"/>
                      <a:pt x="186" y="21"/>
                      <a:pt x="186" y="22"/>
                    </a:cubicBezTo>
                    <a:cubicBezTo>
                      <a:pt x="186" y="22"/>
                      <a:pt x="186" y="22"/>
                      <a:pt x="187" y="22"/>
                    </a:cubicBezTo>
                    <a:cubicBezTo>
                      <a:pt x="187" y="22"/>
                      <a:pt x="187" y="22"/>
                      <a:pt x="187" y="22"/>
                    </a:cubicBezTo>
                    <a:cubicBezTo>
                      <a:pt x="187" y="22"/>
                      <a:pt x="187" y="22"/>
                      <a:pt x="187" y="22"/>
                    </a:cubicBezTo>
                    <a:cubicBezTo>
                      <a:pt x="186" y="22"/>
                      <a:pt x="186" y="22"/>
                      <a:pt x="186" y="22"/>
                    </a:cubicBezTo>
                    <a:cubicBezTo>
                      <a:pt x="186" y="21"/>
                      <a:pt x="186" y="21"/>
                      <a:pt x="185" y="21"/>
                    </a:cubicBezTo>
                    <a:cubicBezTo>
                      <a:pt x="185" y="21"/>
                      <a:pt x="185" y="21"/>
                      <a:pt x="185" y="21"/>
                    </a:cubicBezTo>
                    <a:cubicBezTo>
                      <a:pt x="185" y="21"/>
                      <a:pt x="184" y="21"/>
                      <a:pt x="184" y="20"/>
                    </a:cubicBezTo>
                    <a:cubicBezTo>
                      <a:pt x="184" y="20"/>
                      <a:pt x="184" y="19"/>
                      <a:pt x="184" y="19"/>
                    </a:cubicBezTo>
                    <a:cubicBezTo>
                      <a:pt x="184" y="19"/>
                      <a:pt x="184" y="18"/>
                      <a:pt x="184" y="18"/>
                    </a:cubicBezTo>
                    <a:cubicBezTo>
                      <a:pt x="184" y="18"/>
                      <a:pt x="184" y="18"/>
                      <a:pt x="184" y="18"/>
                    </a:cubicBezTo>
                    <a:cubicBezTo>
                      <a:pt x="183" y="18"/>
                      <a:pt x="183" y="18"/>
                      <a:pt x="183" y="18"/>
                    </a:cubicBezTo>
                    <a:cubicBezTo>
                      <a:pt x="184" y="18"/>
                      <a:pt x="184" y="18"/>
                      <a:pt x="184" y="18"/>
                    </a:cubicBezTo>
                    <a:cubicBezTo>
                      <a:pt x="184" y="18"/>
                      <a:pt x="184" y="18"/>
                      <a:pt x="184" y="18"/>
                    </a:cubicBezTo>
                    <a:cubicBezTo>
                      <a:pt x="184" y="18"/>
                      <a:pt x="184" y="18"/>
                      <a:pt x="184" y="19"/>
                    </a:cubicBezTo>
                    <a:cubicBezTo>
                      <a:pt x="185" y="19"/>
                      <a:pt x="185" y="19"/>
                      <a:pt x="186" y="19"/>
                    </a:cubicBezTo>
                    <a:cubicBezTo>
                      <a:pt x="186" y="18"/>
                      <a:pt x="187" y="18"/>
                      <a:pt x="187" y="18"/>
                    </a:cubicBezTo>
                    <a:cubicBezTo>
                      <a:pt x="187" y="18"/>
                      <a:pt x="187" y="18"/>
                      <a:pt x="187" y="18"/>
                    </a:cubicBezTo>
                    <a:cubicBezTo>
                      <a:pt x="187" y="18"/>
                      <a:pt x="187" y="18"/>
                      <a:pt x="187" y="18"/>
                    </a:cubicBezTo>
                    <a:cubicBezTo>
                      <a:pt x="187" y="18"/>
                      <a:pt x="187" y="18"/>
                      <a:pt x="187" y="18"/>
                    </a:cubicBezTo>
                    <a:close/>
                    <a:moveTo>
                      <a:pt x="190" y="16"/>
                    </a:moveTo>
                    <a:cubicBezTo>
                      <a:pt x="189" y="17"/>
                      <a:pt x="189" y="17"/>
                      <a:pt x="188" y="17"/>
                    </a:cubicBezTo>
                    <a:cubicBezTo>
                      <a:pt x="188" y="18"/>
                      <a:pt x="188" y="18"/>
                      <a:pt x="188" y="18"/>
                    </a:cubicBezTo>
                    <a:cubicBezTo>
                      <a:pt x="188" y="18"/>
                      <a:pt x="188" y="18"/>
                      <a:pt x="188" y="18"/>
                    </a:cubicBezTo>
                    <a:cubicBezTo>
                      <a:pt x="188" y="18"/>
                      <a:pt x="187" y="18"/>
                      <a:pt x="187" y="18"/>
                    </a:cubicBezTo>
                    <a:cubicBezTo>
                      <a:pt x="187" y="18"/>
                      <a:pt x="188" y="18"/>
                      <a:pt x="188" y="18"/>
                    </a:cubicBezTo>
                    <a:cubicBezTo>
                      <a:pt x="188" y="18"/>
                      <a:pt x="188" y="18"/>
                      <a:pt x="188" y="18"/>
                    </a:cubicBezTo>
                    <a:cubicBezTo>
                      <a:pt x="188" y="17"/>
                      <a:pt x="188" y="17"/>
                      <a:pt x="188" y="17"/>
                    </a:cubicBezTo>
                    <a:cubicBezTo>
                      <a:pt x="188" y="16"/>
                      <a:pt x="189" y="16"/>
                      <a:pt x="189" y="16"/>
                    </a:cubicBezTo>
                    <a:cubicBezTo>
                      <a:pt x="189" y="16"/>
                      <a:pt x="189" y="16"/>
                      <a:pt x="189" y="16"/>
                    </a:cubicBezTo>
                    <a:cubicBezTo>
                      <a:pt x="189" y="16"/>
                      <a:pt x="189" y="16"/>
                      <a:pt x="189" y="16"/>
                    </a:cubicBezTo>
                    <a:cubicBezTo>
                      <a:pt x="189" y="16"/>
                      <a:pt x="188" y="15"/>
                      <a:pt x="188" y="15"/>
                    </a:cubicBezTo>
                    <a:cubicBezTo>
                      <a:pt x="188" y="15"/>
                      <a:pt x="188" y="15"/>
                      <a:pt x="188" y="14"/>
                    </a:cubicBezTo>
                    <a:cubicBezTo>
                      <a:pt x="188" y="14"/>
                      <a:pt x="188" y="14"/>
                      <a:pt x="188" y="14"/>
                    </a:cubicBezTo>
                    <a:cubicBezTo>
                      <a:pt x="188" y="15"/>
                      <a:pt x="189" y="15"/>
                      <a:pt x="189" y="15"/>
                    </a:cubicBezTo>
                    <a:cubicBezTo>
                      <a:pt x="189" y="15"/>
                      <a:pt x="189" y="15"/>
                      <a:pt x="189" y="16"/>
                    </a:cubicBezTo>
                    <a:cubicBezTo>
                      <a:pt x="189" y="16"/>
                      <a:pt x="189" y="16"/>
                      <a:pt x="189" y="16"/>
                    </a:cubicBezTo>
                    <a:cubicBezTo>
                      <a:pt x="189" y="16"/>
                      <a:pt x="189" y="16"/>
                      <a:pt x="189" y="16"/>
                    </a:cubicBezTo>
                    <a:cubicBezTo>
                      <a:pt x="189" y="16"/>
                      <a:pt x="190" y="16"/>
                      <a:pt x="190" y="16"/>
                    </a:cubicBezTo>
                    <a:cubicBezTo>
                      <a:pt x="190" y="16"/>
                      <a:pt x="190" y="16"/>
                      <a:pt x="190" y="16"/>
                    </a:cubicBezTo>
                    <a:cubicBezTo>
                      <a:pt x="190" y="16"/>
                      <a:pt x="190" y="16"/>
                      <a:pt x="190" y="16"/>
                    </a:cubicBezTo>
                    <a:close/>
                    <a:moveTo>
                      <a:pt x="194" y="16"/>
                    </a:moveTo>
                    <a:cubicBezTo>
                      <a:pt x="193" y="16"/>
                      <a:pt x="193" y="16"/>
                      <a:pt x="193" y="16"/>
                    </a:cubicBezTo>
                    <a:cubicBezTo>
                      <a:pt x="194" y="16"/>
                      <a:pt x="194" y="16"/>
                      <a:pt x="194" y="16"/>
                    </a:cubicBezTo>
                    <a:close/>
                    <a:moveTo>
                      <a:pt x="197" y="124"/>
                    </a:moveTo>
                    <a:cubicBezTo>
                      <a:pt x="197" y="124"/>
                      <a:pt x="197" y="124"/>
                      <a:pt x="196" y="124"/>
                    </a:cubicBezTo>
                    <a:cubicBezTo>
                      <a:pt x="196" y="124"/>
                      <a:pt x="195" y="124"/>
                      <a:pt x="194" y="123"/>
                    </a:cubicBezTo>
                    <a:cubicBezTo>
                      <a:pt x="194" y="123"/>
                      <a:pt x="194" y="123"/>
                      <a:pt x="194" y="123"/>
                    </a:cubicBezTo>
                    <a:cubicBezTo>
                      <a:pt x="194" y="122"/>
                      <a:pt x="194" y="122"/>
                      <a:pt x="194" y="122"/>
                    </a:cubicBezTo>
                    <a:cubicBezTo>
                      <a:pt x="194" y="122"/>
                      <a:pt x="194" y="122"/>
                      <a:pt x="195" y="122"/>
                    </a:cubicBezTo>
                    <a:cubicBezTo>
                      <a:pt x="195" y="123"/>
                      <a:pt x="195" y="123"/>
                      <a:pt x="196" y="123"/>
                    </a:cubicBezTo>
                    <a:cubicBezTo>
                      <a:pt x="196" y="123"/>
                      <a:pt x="197" y="123"/>
                      <a:pt x="197" y="124"/>
                    </a:cubicBezTo>
                    <a:cubicBezTo>
                      <a:pt x="197" y="124"/>
                      <a:pt x="197" y="124"/>
                      <a:pt x="197" y="124"/>
                    </a:cubicBezTo>
                    <a:cubicBezTo>
                      <a:pt x="197" y="124"/>
                      <a:pt x="197" y="124"/>
                      <a:pt x="197" y="124"/>
                    </a:cubicBezTo>
                    <a:close/>
                    <a:moveTo>
                      <a:pt x="197" y="26"/>
                    </a:moveTo>
                    <a:cubicBezTo>
                      <a:pt x="197" y="26"/>
                      <a:pt x="197" y="26"/>
                      <a:pt x="197" y="26"/>
                    </a:cubicBezTo>
                    <a:cubicBezTo>
                      <a:pt x="197" y="26"/>
                      <a:pt x="197" y="26"/>
                      <a:pt x="197" y="26"/>
                    </a:cubicBezTo>
                    <a:cubicBezTo>
                      <a:pt x="197" y="26"/>
                      <a:pt x="197" y="26"/>
                      <a:pt x="197" y="26"/>
                    </a:cubicBezTo>
                    <a:cubicBezTo>
                      <a:pt x="197" y="26"/>
                      <a:pt x="197" y="26"/>
                      <a:pt x="197" y="26"/>
                    </a:cubicBezTo>
                    <a:cubicBezTo>
                      <a:pt x="197" y="26"/>
                      <a:pt x="197" y="26"/>
                      <a:pt x="197" y="26"/>
                    </a:cubicBezTo>
                    <a:cubicBezTo>
                      <a:pt x="197" y="26"/>
                      <a:pt x="197" y="26"/>
                      <a:pt x="197" y="26"/>
                    </a:cubicBezTo>
                    <a:close/>
                    <a:moveTo>
                      <a:pt x="210" y="116"/>
                    </a:moveTo>
                    <a:cubicBezTo>
                      <a:pt x="210" y="116"/>
                      <a:pt x="210" y="116"/>
                      <a:pt x="210" y="116"/>
                    </a:cubicBezTo>
                    <a:cubicBezTo>
                      <a:pt x="210" y="116"/>
                      <a:pt x="210" y="116"/>
                      <a:pt x="210" y="115"/>
                    </a:cubicBezTo>
                    <a:cubicBezTo>
                      <a:pt x="210" y="115"/>
                      <a:pt x="210" y="115"/>
                      <a:pt x="210" y="115"/>
                    </a:cubicBezTo>
                    <a:cubicBezTo>
                      <a:pt x="210" y="115"/>
                      <a:pt x="210" y="115"/>
                      <a:pt x="211" y="115"/>
                    </a:cubicBezTo>
                    <a:cubicBezTo>
                      <a:pt x="211" y="115"/>
                      <a:pt x="211" y="116"/>
                      <a:pt x="211" y="116"/>
                    </a:cubicBezTo>
                    <a:cubicBezTo>
                      <a:pt x="211" y="116"/>
                      <a:pt x="211" y="116"/>
                      <a:pt x="210" y="116"/>
                    </a:cubicBezTo>
                    <a:close/>
                    <a:moveTo>
                      <a:pt x="211" y="122"/>
                    </a:moveTo>
                    <a:cubicBezTo>
                      <a:pt x="211" y="122"/>
                      <a:pt x="211" y="122"/>
                      <a:pt x="211" y="122"/>
                    </a:cubicBezTo>
                    <a:cubicBezTo>
                      <a:pt x="211" y="123"/>
                      <a:pt x="211" y="123"/>
                      <a:pt x="211" y="123"/>
                    </a:cubicBezTo>
                    <a:cubicBezTo>
                      <a:pt x="211" y="123"/>
                      <a:pt x="211" y="122"/>
                      <a:pt x="211" y="122"/>
                    </a:cubicBezTo>
                    <a:cubicBezTo>
                      <a:pt x="211" y="122"/>
                      <a:pt x="211" y="122"/>
                      <a:pt x="211" y="122"/>
                    </a:cubicBezTo>
                    <a:cubicBezTo>
                      <a:pt x="211" y="122"/>
                      <a:pt x="211" y="122"/>
                      <a:pt x="211" y="122"/>
                    </a:cubicBezTo>
                    <a:cubicBezTo>
                      <a:pt x="212" y="122"/>
                      <a:pt x="212" y="122"/>
                      <a:pt x="211" y="122"/>
                    </a:cubicBezTo>
                    <a:close/>
                    <a:moveTo>
                      <a:pt x="212" y="119"/>
                    </a:moveTo>
                    <a:cubicBezTo>
                      <a:pt x="212" y="119"/>
                      <a:pt x="212" y="119"/>
                      <a:pt x="212" y="119"/>
                    </a:cubicBezTo>
                    <a:cubicBezTo>
                      <a:pt x="212" y="119"/>
                      <a:pt x="212" y="119"/>
                      <a:pt x="212" y="119"/>
                    </a:cubicBezTo>
                    <a:cubicBezTo>
                      <a:pt x="213" y="119"/>
                      <a:pt x="213" y="119"/>
                      <a:pt x="213" y="119"/>
                    </a:cubicBezTo>
                    <a:lnTo>
                      <a:pt x="212" y="119"/>
                    </a:lnTo>
                    <a:close/>
                    <a:moveTo>
                      <a:pt x="222" y="97"/>
                    </a:moveTo>
                    <a:cubicBezTo>
                      <a:pt x="222" y="97"/>
                      <a:pt x="222" y="97"/>
                      <a:pt x="222" y="97"/>
                    </a:cubicBezTo>
                    <a:cubicBezTo>
                      <a:pt x="222" y="96"/>
                      <a:pt x="221" y="96"/>
                      <a:pt x="221" y="95"/>
                    </a:cubicBezTo>
                    <a:cubicBezTo>
                      <a:pt x="221" y="95"/>
                      <a:pt x="221" y="95"/>
                      <a:pt x="221" y="95"/>
                    </a:cubicBezTo>
                    <a:cubicBezTo>
                      <a:pt x="221" y="95"/>
                      <a:pt x="221" y="95"/>
                      <a:pt x="222" y="95"/>
                    </a:cubicBezTo>
                    <a:cubicBezTo>
                      <a:pt x="222" y="95"/>
                      <a:pt x="222" y="96"/>
                      <a:pt x="222" y="96"/>
                    </a:cubicBezTo>
                    <a:cubicBezTo>
                      <a:pt x="222" y="96"/>
                      <a:pt x="222" y="96"/>
                      <a:pt x="222" y="97"/>
                    </a:cubicBezTo>
                    <a:cubicBezTo>
                      <a:pt x="223" y="97"/>
                      <a:pt x="222" y="97"/>
                      <a:pt x="222" y="97"/>
                    </a:cubicBezTo>
                    <a:close/>
                    <a:moveTo>
                      <a:pt x="222" y="94"/>
                    </a:moveTo>
                    <a:cubicBezTo>
                      <a:pt x="222" y="94"/>
                      <a:pt x="222" y="94"/>
                      <a:pt x="223" y="94"/>
                    </a:cubicBezTo>
                    <a:cubicBezTo>
                      <a:pt x="223" y="94"/>
                      <a:pt x="223" y="94"/>
                      <a:pt x="223" y="94"/>
                    </a:cubicBezTo>
                    <a:cubicBezTo>
                      <a:pt x="223" y="94"/>
                      <a:pt x="222" y="94"/>
                      <a:pt x="222" y="94"/>
                    </a:cubicBezTo>
                    <a:close/>
                    <a:moveTo>
                      <a:pt x="224" y="112"/>
                    </a:moveTo>
                    <a:cubicBezTo>
                      <a:pt x="224" y="112"/>
                      <a:pt x="224" y="112"/>
                      <a:pt x="224" y="112"/>
                    </a:cubicBezTo>
                    <a:cubicBezTo>
                      <a:pt x="224" y="112"/>
                      <a:pt x="224" y="112"/>
                      <a:pt x="224" y="112"/>
                    </a:cubicBezTo>
                    <a:cubicBezTo>
                      <a:pt x="224" y="112"/>
                      <a:pt x="224" y="112"/>
                      <a:pt x="224" y="111"/>
                    </a:cubicBezTo>
                    <a:cubicBezTo>
                      <a:pt x="224" y="111"/>
                      <a:pt x="224" y="111"/>
                      <a:pt x="224" y="111"/>
                    </a:cubicBezTo>
                    <a:cubicBezTo>
                      <a:pt x="224" y="111"/>
                      <a:pt x="224" y="111"/>
                      <a:pt x="224" y="112"/>
                    </a:cubicBezTo>
                    <a:cubicBezTo>
                      <a:pt x="224" y="112"/>
                      <a:pt x="224" y="112"/>
                      <a:pt x="224" y="112"/>
                    </a:cubicBezTo>
                    <a:close/>
                    <a:moveTo>
                      <a:pt x="231" y="109"/>
                    </a:moveTo>
                    <a:cubicBezTo>
                      <a:pt x="231" y="109"/>
                      <a:pt x="231" y="109"/>
                      <a:pt x="231" y="109"/>
                    </a:cubicBezTo>
                    <a:cubicBezTo>
                      <a:pt x="231" y="109"/>
                      <a:pt x="231" y="108"/>
                      <a:pt x="232" y="108"/>
                    </a:cubicBezTo>
                    <a:cubicBezTo>
                      <a:pt x="232" y="108"/>
                      <a:pt x="232" y="108"/>
                      <a:pt x="232" y="108"/>
                    </a:cubicBezTo>
                    <a:cubicBezTo>
                      <a:pt x="231" y="108"/>
                      <a:pt x="231" y="108"/>
                      <a:pt x="231" y="108"/>
                    </a:cubicBezTo>
                    <a:cubicBezTo>
                      <a:pt x="232" y="108"/>
                      <a:pt x="232" y="108"/>
                      <a:pt x="232" y="108"/>
                    </a:cubicBezTo>
                    <a:cubicBezTo>
                      <a:pt x="232" y="108"/>
                      <a:pt x="232" y="108"/>
                      <a:pt x="232" y="108"/>
                    </a:cubicBezTo>
                    <a:cubicBezTo>
                      <a:pt x="232" y="108"/>
                      <a:pt x="232" y="108"/>
                      <a:pt x="232" y="108"/>
                    </a:cubicBezTo>
                    <a:cubicBezTo>
                      <a:pt x="233" y="108"/>
                      <a:pt x="233" y="108"/>
                      <a:pt x="233" y="108"/>
                    </a:cubicBezTo>
                    <a:cubicBezTo>
                      <a:pt x="233" y="107"/>
                      <a:pt x="234" y="106"/>
                      <a:pt x="234" y="106"/>
                    </a:cubicBezTo>
                    <a:cubicBezTo>
                      <a:pt x="234" y="105"/>
                      <a:pt x="234" y="105"/>
                      <a:pt x="234" y="105"/>
                    </a:cubicBezTo>
                    <a:cubicBezTo>
                      <a:pt x="235" y="104"/>
                      <a:pt x="235" y="103"/>
                      <a:pt x="235" y="103"/>
                    </a:cubicBezTo>
                    <a:cubicBezTo>
                      <a:pt x="236" y="101"/>
                      <a:pt x="236" y="98"/>
                      <a:pt x="236" y="96"/>
                    </a:cubicBezTo>
                    <a:cubicBezTo>
                      <a:pt x="236" y="96"/>
                      <a:pt x="236" y="95"/>
                      <a:pt x="236" y="95"/>
                    </a:cubicBezTo>
                    <a:cubicBezTo>
                      <a:pt x="236" y="95"/>
                      <a:pt x="236" y="95"/>
                      <a:pt x="236" y="95"/>
                    </a:cubicBezTo>
                    <a:cubicBezTo>
                      <a:pt x="236" y="95"/>
                      <a:pt x="237" y="95"/>
                      <a:pt x="237" y="95"/>
                    </a:cubicBezTo>
                    <a:cubicBezTo>
                      <a:pt x="237" y="96"/>
                      <a:pt x="237" y="97"/>
                      <a:pt x="237" y="98"/>
                    </a:cubicBezTo>
                    <a:cubicBezTo>
                      <a:pt x="237" y="99"/>
                      <a:pt x="237" y="99"/>
                      <a:pt x="238" y="100"/>
                    </a:cubicBezTo>
                    <a:cubicBezTo>
                      <a:pt x="238" y="100"/>
                      <a:pt x="238" y="101"/>
                      <a:pt x="237" y="101"/>
                    </a:cubicBezTo>
                    <a:cubicBezTo>
                      <a:pt x="237" y="102"/>
                      <a:pt x="237" y="102"/>
                      <a:pt x="237" y="102"/>
                    </a:cubicBezTo>
                    <a:cubicBezTo>
                      <a:pt x="237" y="103"/>
                      <a:pt x="238" y="103"/>
                      <a:pt x="237" y="103"/>
                    </a:cubicBezTo>
                    <a:cubicBezTo>
                      <a:pt x="237" y="104"/>
                      <a:pt x="236" y="105"/>
                      <a:pt x="235" y="106"/>
                    </a:cubicBezTo>
                    <a:cubicBezTo>
                      <a:pt x="234" y="107"/>
                      <a:pt x="234" y="107"/>
                      <a:pt x="234" y="108"/>
                    </a:cubicBezTo>
                    <a:cubicBezTo>
                      <a:pt x="234" y="108"/>
                      <a:pt x="234" y="109"/>
                      <a:pt x="233" y="109"/>
                    </a:cubicBezTo>
                    <a:cubicBezTo>
                      <a:pt x="233" y="109"/>
                      <a:pt x="232" y="110"/>
                      <a:pt x="231" y="109"/>
                    </a:cubicBezTo>
                    <a:cubicBezTo>
                      <a:pt x="231" y="109"/>
                      <a:pt x="231" y="109"/>
                      <a:pt x="231" y="10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2" name="Freeform 439">
                <a:extLst>
                  <a:ext uri="{FF2B5EF4-FFF2-40B4-BE49-F238E27FC236}">
                    <a16:creationId xmlns:a16="http://schemas.microsoft.com/office/drawing/2014/main" id="{B3A85C35-6DAA-4BC7-A983-01E1173972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3105" y="2904220"/>
                <a:ext cx="0" cy="3175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Oval 440">
                <a:extLst>
                  <a:ext uri="{FF2B5EF4-FFF2-40B4-BE49-F238E27FC236}">
                    <a16:creationId xmlns:a16="http://schemas.microsoft.com/office/drawing/2014/main" id="{2F418718-D1C3-41CA-A9CD-8430EE97B2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6205" y="2677208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Oval 441">
                <a:extLst>
                  <a:ext uri="{FF2B5EF4-FFF2-40B4-BE49-F238E27FC236}">
                    <a16:creationId xmlns:a16="http://schemas.microsoft.com/office/drawing/2014/main" id="{1E40BBEB-09C6-48BA-A1F7-CC5556DB18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6618" y="2975658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Oval 442">
                <a:extLst>
                  <a:ext uri="{FF2B5EF4-FFF2-40B4-BE49-F238E27FC236}">
                    <a16:creationId xmlns:a16="http://schemas.microsoft.com/office/drawing/2014/main" id="{199F9B37-704E-441C-90BF-E99D793C89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1355" y="2283508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443">
                <a:extLst>
                  <a:ext uri="{FF2B5EF4-FFF2-40B4-BE49-F238E27FC236}">
                    <a16:creationId xmlns:a16="http://schemas.microsoft.com/office/drawing/2014/main" id="{E3BBE0F6-03AF-402A-A6D9-4CFC068C0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8818" y="2348595"/>
                <a:ext cx="39688" cy="39688"/>
              </a:xfrm>
              <a:custGeom>
                <a:avLst/>
                <a:gdLst>
                  <a:gd name="T0" fmla="*/ 3 w 11"/>
                  <a:gd name="T1" fmla="*/ 1 h 11"/>
                  <a:gd name="T2" fmla="*/ 3 w 11"/>
                  <a:gd name="T3" fmla="*/ 1 h 11"/>
                  <a:gd name="T4" fmla="*/ 3 w 11"/>
                  <a:gd name="T5" fmla="*/ 1 h 11"/>
                  <a:gd name="T6" fmla="*/ 3 w 11"/>
                  <a:gd name="T7" fmla="*/ 2 h 11"/>
                  <a:gd name="T8" fmla="*/ 1 w 11"/>
                  <a:gd name="T9" fmla="*/ 7 h 11"/>
                  <a:gd name="T10" fmla="*/ 0 w 11"/>
                  <a:gd name="T11" fmla="*/ 8 h 11"/>
                  <a:gd name="T12" fmla="*/ 0 w 11"/>
                  <a:gd name="T13" fmla="*/ 8 h 11"/>
                  <a:gd name="T14" fmla="*/ 0 w 11"/>
                  <a:gd name="T15" fmla="*/ 9 h 11"/>
                  <a:gd name="T16" fmla="*/ 1 w 11"/>
                  <a:gd name="T17" fmla="*/ 9 h 11"/>
                  <a:gd name="T18" fmla="*/ 1 w 11"/>
                  <a:gd name="T19" fmla="*/ 10 h 11"/>
                  <a:gd name="T20" fmla="*/ 1 w 11"/>
                  <a:gd name="T21" fmla="*/ 11 h 11"/>
                  <a:gd name="T22" fmla="*/ 2 w 11"/>
                  <a:gd name="T23" fmla="*/ 11 h 11"/>
                  <a:gd name="T24" fmla="*/ 3 w 11"/>
                  <a:gd name="T25" fmla="*/ 11 h 11"/>
                  <a:gd name="T26" fmla="*/ 6 w 11"/>
                  <a:gd name="T27" fmla="*/ 8 h 11"/>
                  <a:gd name="T28" fmla="*/ 6 w 11"/>
                  <a:gd name="T29" fmla="*/ 8 h 11"/>
                  <a:gd name="T30" fmla="*/ 7 w 11"/>
                  <a:gd name="T31" fmla="*/ 10 h 11"/>
                  <a:gd name="T32" fmla="*/ 7 w 11"/>
                  <a:gd name="T33" fmla="*/ 10 h 11"/>
                  <a:gd name="T34" fmla="*/ 9 w 11"/>
                  <a:gd name="T35" fmla="*/ 11 h 11"/>
                  <a:gd name="T36" fmla="*/ 10 w 11"/>
                  <a:gd name="T37" fmla="*/ 11 h 11"/>
                  <a:gd name="T38" fmla="*/ 11 w 11"/>
                  <a:gd name="T39" fmla="*/ 10 h 11"/>
                  <a:gd name="T40" fmla="*/ 10 w 11"/>
                  <a:gd name="T41" fmla="*/ 9 h 11"/>
                  <a:gd name="T42" fmla="*/ 10 w 11"/>
                  <a:gd name="T43" fmla="*/ 9 h 11"/>
                  <a:gd name="T44" fmla="*/ 9 w 11"/>
                  <a:gd name="T45" fmla="*/ 8 h 11"/>
                  <a:gd name="T46" fmla="*/ 9 w 11"/>
                  <a:gd name="T47" fmla="*/ 6 h 11"/>
                  <a:gd name="T48" fmla="*/ 8 w 11"/>
                  <a:gd name="T49" fmla="*/ 5 h 11"/>
                  <a:gd name="T50" fmla="*/ 6 w 11"/>
                  <a:gd name="T51" fmla="*/ 3 h 11"/>
                  <a:gd name="T52" fmla="*/ 5 w 11"/>
                  <a:gd name="T53" fmla="*/ 3 h 11"/>
                  <a:gd name="T54" fmla="*/ 5 w 11"/>
                  <a:gd name="T55" fmla="*/ 2 h 11"/>
                  <a:gd name="T56" fmla="*/ 6 w 11"/>
                  <a:gd name="T57" fmla="*/ 1 h 11"/>
                  <a:gd name="T58" fmla="*/ 6 w 11"/>
                  <a:gd name="T59" fmla="*/ 1 h 11"/>
                  <a:gd name="T60" fmla="*/ 6 w 11"/>
                  <a:gd name="T61" fmla="*/ 1 h 11"/>
                  <a:gd name="T62" fmla="*/ 5 w 11"/>
                  <a:gd name="T63" fmla="*/ 1 h 11"/>
                  <a:gd name="T64" fmla="*/ 4 w 11"/>
                  <a:gd name="T65" fmla="*/ 1 h 11"/>
                  <a:gd name="T66" fmla="*/ 3 w 11"/>
                  <a:gd name="T67" fmla="*/ 1 h 11"/>
                  <a:gd name="T68" fmla="*/ 3 w 11"/>
                  <a:gd name="T6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" h="11">
                    <a:moveTo>
                      <a:pt x="3" y="1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4"/>
                      <a:pt x="1" y="5"/>
                      <a:pt x="1" y="7"/>
                    </a:cubicBezTo>
                    <a:cubicBezTo>
                      <a:pt x="1" y="7"/>
                      <a:pt x="1" y="7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9"/>
                      <a:pt x="0" y="9"/>
                    </a:cubicBezTo>
                    <a:cubicBezTo>
                      <a:pt x="0" y="9"/>
                      <a:pt x="0" y="9"/>
                      <a:pt x="1" y="9"/>
                    </a:cubicBezTo>
                    <a:cubicBezTo>
                      <a:pt x="1" y="9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1"/>
                    </a:cubicBezTo>
                    <a:cubicBezTo>
                      <a:pt x="1" y="11"/>
                      <a:pt x="1" y="11"/>
                      <a:pt x="2" y="11"/>
                    </a:cubicBezTo>
                    <a:cubicBezTo>
                      <a:pt x="2" y="11"/>
                      <a:pt x="3" y="11"/>
                      <a:pt x="3" y="11"/>
                    </a:cubicBezTo>
                    <a:cubicBezTo>
                      <a:pt x="4" y="10"/>
                      <a:pt x="5" y="10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7" y="9"/>
                      <a:pt x="7" y="9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10"/>
                      <a:pt x="9" y="11"/>
                      <a:pt x="9" y="11"/>
                    </a:cubicBezTo>
                    <a:cubicBezTo>
                      <a:pt x="9" y="11"/>
                      <a:pt x="10" y="11"/>
                      <a:pt x="10" y="11"/>
                    </a:cubicBezTo>
                    <a:cubicBezTo>
                      <a:pt x="10" y="11"/>
                      <a:pt x="10" y="10"/>
                      <a:pt x="11" y="10"/>
                    </a:cubicBezTo>
                    <a:cubicBezTo>
                      <a:pt x="11" y="10"/>
                      <a:pt x="11" y="9"/>
                      <a:pt x="10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9"/>
                      <a:pt x="9" y="8"/>
                      <a:pt x="9" y="8"/>
                    </a:cubicBezTo>
                    <a:cubicBezTo>
                      <a:pt x="9" y="7"/>
                      <a:pt x="9" y="6"/>
                      <a:pt x="9" y="6"/>
                    </a:cubicBezTo>
                    <a:cubicBezTo>
                      <a:pt x="8" y="6"/>
                      <a:pt x="8" y="5"/>
                      <a:pt x="8" y="5"/>
                    </a:cubicBezTo>
                    <a:cubicBezTo>
                      <a:pt x="7" y="4"/>
                      <a:pt x="6" y="4"/>
                      <a:pt x="6" y="3"/>
                    </a:cubicBezTo>
                    <a:cubicBezTo>
                      <a:pt x="6" y="3"/>
                      <a:pt x="6" y="3"/>
                      <a:pt x="5" y="3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6" y="2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Oval 444">
                <a:extLst>
                  <a:ext uri="{FF2B5EF4-FFF2-40B4-BE49-F238E27FC236}">
                    <a16:creationId xmlns:a16="http://schemas.microsoft.com/office/drawing/2014/main" id="{ADD959FB-F5BC-421F-915B-C4F7A7BD44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40730" y="3443970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Oval 445">
                <a:extLst>
                  <a:ext uri="{FF2B5EF4-FFF2-40B4-BE49-F238E27FC236}">
                    <a16:creationId xmlns:a16="http://schemas.microsoft.com/office/drawing/2014/main" id="{020FCD4D-A360-4142-AF29-8F8D30BE63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9618" y="2294620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Oval 446">
                <a:extLst>
                  <a:ext uri="{FF2B5EF4-FFF2-40B4-BE49-F238E27FC236}">
                    <a16:creationId xmlns:a16="http://schemas.microsoft.com/office/drawing/2014/main" id="{0EEC6E57-26E7-46F1-834B-88619AC4D7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8355" y="2597833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447">
                <a:extLst>
                  <a:ext uri="{FF2B5EF4-FFF2-40B4-BE49-F238E27FC236}">
                    <a16:creationId xmlns:a16="http://schemas.microsoft.com/office/drawing/2014/main" id="{C8BADFA4-3F3A-4EF2-804F-395422753F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5018" y="345508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Oval 448">
                <a:extLst>
                  <a:ext uri="{FF2B5EF4-FFF2-40B4-BE49-F238E27FC236}">
                    <a16:creationId xmlns:a16="http://schemas.microsoft.com/office/drawing/2014/main" id="{88FC0BB4-AEB6-4A8C-BFAC-DDF4EE32E8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62893" y="2356533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449">
                <a:extLst>
                  <a:ext uri="{FF2B5EF4-FFF2-40B4-BE49-F238E27FC236}">
                    <a16:creationId xmlns:a16="http://schemas.microsoft.com/office/drawing/2014/main" id="{AE6A4815-90A2-4674-80FD-3AFB120A78F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12080" y="2150158"/>
                <a:ext cx="857250" cy="1309688"/>
              </a:xfrm>
              <a:custGeom>
                <a:avLst/>
                <a:gdLst>
                  <a:gd name="T0" fmla="*/ 197 w 237"/>
                  <a:gd name="T1" fmla="*/ 217 h 363"/>
                  <a:gd name="T2" fmla="*/ 161 w 237"/>
                  <a:gd name="T3" fmla="*/ 206 h 363"/>
                  <a:gd name="T4" fmla="*/ 136 w 237"/>
                  <a:gd name="T5" fmla="*/ 196 h 363"/>
                  <a:gd name="T6" fmla="*/ 110 w 237"/>
                  <a:gd name="T7" fmla="*/ 172 h 363"/>
                  <a:gd name="T8" fmla="*/ 150 w 237"/>
                  <a:gd name="T9" fmla="*/ 155 h 363"/>
                  <a:gd name="T10" fmla="*/ 170 w 237"/>
                  <a:gd name="T11" fmla="*/ 133 h 363"/>
                  <a:gd name="T12" fmla="*/ 183 w 237"/>
                  <a:gd name="T13" fmla="*/ 119 h 363"/>
                  <a:gd name="T14" fmla="*/ 198 w 237"/>
                  <a:gd name="T15" fmla="*/ 109 h 363"/>
                  <a:gd name="T16" fmla="*/ 192 w 237"/>
                  <a:gd name="T17" fmla="*/ 80 h 363"/>
                  <a:gd name="T18" fmla="*/ 166 w 237"/>
                  <a:gd name="T19" fmla="*/ 85 h 363"/>
                  <a:gd name="T20" fmla="*/ 138 w 237"/>
                  <a:gd name="T21" fmla="*/ 86 h 363"/>
                  <a:gd name="T22" fmla="*/ 161 w 237"/>
                  <a:gd name="T23" fmla="*/ 53 h 363"/>
                  <a:gd name="T24" fmla="*/ 164 w 237"/>
                  <a:gd name="T25" fmla="*/ 47 h 363"/>
                  <a:gd name="T26" fmla="*/ 163 w 237"/>
                  <a:gd name="T27" fmla="*/ 23 h 363"/>
                  <a:gd name="T28" fmla="*/ 154 w 237"/>
                  <a:gd name="T29" fmla="*/ 39 h 363"/>
                  <a:gd name="T30" fmla="*/ 149 w 237"/>
                  <a:gd name="T31" fmla="*/ 35 h 363"/>
                  <a:gd name="T32" fmla="*/ 131 w 237"/>
                  <a:gd name="T33" fmla="*/ 39 h 363"/>
                  <a:gd name="T34" fmla="*/ 102 w 237"/>
                  <a:gd name="T35" fmla="*/ 23 h 363"/>
                  <a:gd name="T36" fmla="*/ 82 w 237"/>
                  <a:gd name="T37" fmla="*/ 21 h 363"/>
                  <a:gd name="T38" fmla="*/ 61 w 237"/>
                  <a:gd name="T39" fmla="*/ 2 h 363"/>
                  <a:gd name="T40" fmla="*/ 35 w 237"/>
                  <a:gd name="T41" fmla="*/ 22 h 363"/>
                  <a:gd name="T42" fmla="*/ 29 w 237"/>
                  <a:gd name="T43" fmla="*/ 33 h 363"/>
                  <a:gd name="T44" fmla="*/ 15 w 237"/>
                  <a:gd name="T45" fmla="*/ 58 h 363"/>
                  <a:gd name="T46" fmla="*/ 9 w 237"/>
                  <a:gd name="T47" fmla="*/ 71 h 363"/>
                  <a:gd name="T48" fmla="*/ 34 w 237"/>
                  <a:gd name="T49" fmla="*/ 60 h 363"/>
                  <a:gd name="T50" fmla="*/ 56 w 237"/>
                  <a:gd name="T51" fmla="*/ 65 h 363"/>
                  <a:gd name="T52" fmla="*/ 63 w 237"/>
                  <a:gd name="T53" fmla="*/ 74 h 363"/>
                  <a:gd name="T54" fmla="*/ 62 w 237"/>
                  <a:gd name="T55" fmla="*/ 84 h 363"/>
                  <a:gd name="T56" fmla="*/ 66 w 237"/>
                  <a:gd name="T57" fmla="*/ 90 h 363"/>
                  <a:gd name="T58" fmla="*/ 72 w 237"/>
                  <a:gd name="T59" fmla="*/ 109 h 363"/>
                  <a:gd name="T60" fmla="*/ 64 w 237"/>
                  <a:gd name="T61" fmla="*/ 140 h 363"/>
                  <a:gd name="T62" fmla="*/ 77 w 237"/>
                  <a:gd name="T63" fmla="*/ 158 h 363"/>
                  <a:gd name="T64" fmla="*/ 131 w 237"/>
                  <a:gd name="T65" fmla="*/ 206 h 363"/>
                  <a:gd name="T66" fmla="*/ 141 w 237"/>
                  <a:gd name="T67" fmla="*/ 238 h 363"/>
                  <a:gd name="T68" fmla="*/ 163 w 237"/>
                  <a:gd name="T69" fmla="*/ 311 h 363"/>
                  <a:gd name="T70" fmla="*/ 165 w 237"/>
                  <a:gd name="T71" fmla="*/ 341 h 363"/>
                  <a:gd name="T72" fmla="*/ 168 w 237"/>
                  <a:gd name="T73" fmla="*/ 352 h 363"/>
                  <a:gd name="T74" fmla="*/ 179 w 237"/>
                  <a:gd name="T75" fmla="*/ 361 h 363"/>
                  <a:gd name="T76" fmla="*/ 178 w 237"/>
                  <a:gd name="T77" fmla="*/ 354 h 363"/>
                  <a:gd name="T78" fmla="*/ 184 w 237"/>
                  <a:gd name="T79" fmla="*/ 325 h 363"/>
                  <a:gd name="T80" fmla="*/ 197 w 237"/>
                  <a:gd name="T81" fmla="*/ 306 h 363"/>
                  <a:gd name="T82" fmla="*/ 228 w 237"/>
                  <a:gd name="T83" fmla="*/ 260 h 363"/>
                  <a:gd name="T84" fmla="*/ 179 w 237"/>
                  <a:gd name="T85" fmla="*/ 98 h 363"/>
                  <a:gd name="T86" fmla="*/ 143 w 237"/>
                  <a:gd name="T87" fmla="*/ 60 h 363"/>
                  <a:gd name="T88" fmla="*/ 153 w 237"/>
                  <a:gd name="T89" fmla="*/ 131 h 363"/>
                  <a:gd name="T90" fmla="*/ 144 w 237"/>
                  <a:gd name="T91" fmla="*/ 122 h 363"/>
                  <a:gd name="T92" fmla="*/ 139 w 237"/>
                  <a:gd name="T93" fmla="*/ 109 h 363"/>
                  <a:gd name="T94" fmla="*/ 143 w 237"/>
                  <a:gd name="T95" fmla="*/ 115 h 363"/>
                  <a:gd name="T96" fmla="*/ 130 w 237"/>
                  <a:gd name="T97" fmla="*/ 63 h 363"/>
                  <a:gd name="T98" fmla="*/ 126 w 237"/>
                  <a:gd name="T99" fmla="*/ 86 h 363"/>
                  <a:gd name="T100" fmla="*/ 119 w 237"/>
                  <a:gd name="T101" fmla="*/ 100 h 363"/>
                  <a:gd name="T102" fmla="*/ 121 w 237"/>
                  <a:gd name="T103" fmla="*/ 105 h 363"/>
                  <a:gd name="T104" fmla="*/ 122 w 237"/>
                  <a:gd name="T105" fmla="*/ 82 h 363"/>
                  <a:gd name="T106" fmla="*/ 63 w 237"/>
                  <a:gd name="T107" fmla="*/ 67 h 363"/>
                  <a:gd name="T108" fmla="*/ 90 w 237"/>
                  <a:gd name="T109" fmla="*/ 66 h 363"/>
                  <a:gd name="T110" fmla="*/ 113 w 237"/>
                  <a:gd name="T111" fmla="*/ 65 h 363"/>
                  <a:gd name="T112" fmla="*/ 106 w 237"/>
                  <a:gd name="T113" fmla="*/ 40 h 363"/>
                  <a:gd name="T114" fmla="*/ 104 w 237"/>
                  <a:gd name="T115" fmla="*/ 48 h 363"/>
                  <a:gd name="T116" fmla="*/ 104 w 237"/>
                  <a:gd name="T117" fmla="*/ 63 h 363"/>
                  <a:gd name="T118" fmla="*/ 112 w 237"/>
                  <a:gd name="T119" fmla="*/ 75 h 363"/>
                  <a:gd name="T120" fmla="*/ 171 w 237"/>
                  <a:gd name="T121" fmla="*/ 352 h 363"/>
                  <a:gd name="T122" fmla="*/ 178 w 237"/>
                  <a:gd name="T123" fmla="*/ 357 h 363"/>
                  <a:gd name="T124" fmla="*/ 194 w 237"/>
                  <a:gd name="T125" fmla="*/ 219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37" h="363">
                    <a:moveTo>
                      <a:pt x="235" y="240"/>
                    </a:moveTo>
                    <a:cubicBezTo>
                      <a:pt x="235" y="240"/>
                      <a:pt x="235" y="240"/>
                      <a:pt x="235" y="240"/>
                    </a:cubicBezTo>
                    <a:cubicBezTo>
                      <a:pt x="234" y="240"/>
                      <a:pt x="234" y="240"/>
                      <a:pt x="233" y="240"/>
                    </a:cubicBezTo>
                    <a:cubicBezTo>
                      <a:pt x="233" y="240"/>
                      <a:pt x="232" y="240"/>
                      <a:pt x="232" y="239"/>
                    </a:cubicBezTo>
                    <a:cubicBezTo>
                      <a:pt x="231" y="239"/>
                      <a:pt x="230" y="238"/>
                      <a:pt x="230" y="238"/>
                    </a:cubicBezTo>
                    <a:cubicBezTo>
                      <a:pt x="229" y="236"/>
                      <a:pt x="228" y="236"/>
                      <a:pt x="227" y="235"/>
                    </a:cubicBezTo>
                    <a:cubicBezTo>
                      <a:pt x="226" y="235"/>
                      <a:pt x="225" y="235"/>
                      <a:pt x="225" y="235"/>
                    </a:cubicBezTo>
                    <a:cubicBezTo>
                      <a:pt x="223" y="235"/>
                      <a:pt x="221" y="235"/>
                      <a:pt x="219" y="234"/>
                    </a:cubicBezTo>
                    <a:cubicBezTo>
                      <a:pt x="219" y="234"/>
                      <a:pt x="218" y="234"/>
                      <a:pt x="218" y="234"/>
                    </a:cubicBezTo>
                    <a:cubicBezTo>
                      <a:pt x="218" y="234"/>
                      <a:pt x="218" y="234"/>
                      <a:pt x="217" y="235"/>
                    </a:cubicBezTo>
                    <a:cubicBezTo>
                      <a:pt x="217" y="235"/>
                      <a:pt x="217" y="235"/>
                      <a:pt x="217" y="234"/>
                    </a:cubicBezTo>
                    <a:cubicBezTo>
                      <a:pt x="217" y="234"/>
                      <a:pt x="217" y="233"/>
                      <a:pt x="216" y="233"/>
                    </a:cubicBezTo>
                    <a:cubicBezTo>
                      <a:pt x="216" y="233"/>
                      <a:pt x="216" y="232"/>
                      <a:pt x="216" y="232"/>
                    </a:cubicBezTo>
                    <a:cubicBezTo>
                      <a:pt x="214" y="232"/>
                      <a:pt x="214" y="232"/>
                      <a:pt x="213" y="231"/>
                    </a:cubicBezTo>
                    <a:cubicBezTo>
                      <a:pt x="212" y="231"/>
                      <a:pt x="211" y="231"/>
                      <a:pt x="210" y="231"/>
                    </a:cubicBezTo>
                    <a:cubicBezTo>
                      <a:pt x="209" y="231"/>
                      <a:pt x="209" y="231"/>
                      <a:pt x="209" y="231"/>
                    </a:cubicBezTo>
                    <a:cubicBezTo>
                      <a:pt x="208" y="232"/>
                      <a:pt x="208" y="232"/>
                      <a:pt x="208" y="232"/>
                    </a:cubicBezTo>
                    <a:cubicBezTo>
                      <a:pt x="208" y="232"/>
                      <a:pt x="208" y="231"/>
                      <a:pt x="208" y="231"/>
                    </a:cubicBezTo>
                    <a:cubicBezTo>
                      <a:pt x="208" y="231"/>
                      <a:pt x="208" y="231"/>
                      <a:pt x="208" y="231"/>
                    </a:cubicBezTo>
                    <a:cubicBezTo>
                      <a:pt x="208" y="230"/>
                      <a:pt x="208" y="230"/>
                      <a:pt x="208" y="230"/>
                    </a:cubicBezTo>
                    <a:cubicBezTo>
                      <a:pt x="207" y="229"/>
                      <a:pt x="206" y="229"/>
                      <a:pt x="206" y="229"/>
                    </a:cubicBezTo>
                    <a:cubicBezTo>
                      <a:pt x="206" y="229"/>
                      <a:pt x="206" y="229"/>
                      <a:pt x="206" y="229"/>
                    </a:cubicBezTo>
                    <a:cubicBezTo>
                      <a:pt x="206" y="229"/>
                      <a:pt x="206" y="229"/>
                      <a:pt x="206" y="229"/>
                    </a:cubicBezTo>
                    <a:cubicBezTo>
                      <a:pt x="206" y="230"/>
                      <a:pt x="206" y="230"/>
                      <a:pt x="206" y="230"/>
                    </a:cubicBezTo>
                    <a:cubicBezTo>
                      <a:pt x="206" y="229"/>
                      <a:pt x="206" y="229"/>
                      <a:pt x="206" y="229"/>
                    </a:cubicBezTo>
                    <a:cubicBezTo>
                      <a:pt x="206" y="229"/>
                      <a:pt x="206" y="229"/>
                      <a:pt x="206" y="229"/>
                    </a:cubicBezTo>
                    <a:cubicBezTo>
                      <a:pt x="205" y="229"/>
                      <a:pt x="204" y="229"/>
                      <a:pt x="204" y="230"/>
                    </a:cubicBezTo>
                    <a:cubicBezTo>
                      <a:pt x="204" y="229"/>
                      <a:pt x="203" y="229"/>
                      <a:pt x="203" y="229"/>
                    </a:cubicBezTo>
                    <a:cubicBezTo>
                      <a:pt x="203" y="229"/>
                      <a:pt x="204" y="229"/>
                      <a:pt x="205" y="228"/>
                    </a:cubicBezTo>
                    <a:cubicBezTo>
                      <a:pt x="205" y="228"/>
                      <a:pt x="205" y="227"/>
                      <a:pt x="205" y="227"/>
                    </a:cubicBezTo>
                    <a:cubicBezTo>
                      <a:pt x="205" y="226"/>
                      <a:pt x="205" y="226"/>
                      <a:pt x="205" y="225"/>
                    </a:cubicBezTo>
                    <a:cubicBezTo>
                      <a:pt x="205" y="225"/>
                      <a:pt x="205" y="225"/>
                      <a:pt x="204" y="224"/>
                    </a:cubicBezTo>
                    <a:cubicBezTo>
                      <a:pt x="203" y="223"/>
                      <a:pt x="203" y="223"/>
                      <a:pt x="203" y="222"/>
                    </a:cubicBezTo>
                    <a:cubicBezTo>
                      <a:pt x="203" y="221"/>
                      <a:pt x="202" y="221"/>
                      <a:pt x="202" y="220"/>
                    </a:cubicBezTo>
                    <a:cubicBezTo>
                      <a:pt x="201" y="219"/>
                      <a:pt x="199" y="217"/>
                      <a:pt x="197" y="217"/>
                    </a:cubicBezTo>
                    <a:cubicBezTo>
                      <a:pt x="197" y="217"/>
                      <a:pt x="197" y="217"/>
                      <a:pt x="197" y="217"/>
                    </a:cubicBezTo>
                    <a:cubicBezTo>
                      <a:pt x="196" y="216"/>
                      <a:pt x="195" y="216"/>
                      <a:pt x="194" y="216"/>
                    </a:cubicBezTo>
                    <a:cubicBezTo>
                      <a:pt x="193" y="216"/>
                      <a:pt x="192" y="216"/>
                      <a:pt x="191" y="216"/>
                    </a:cubicBezTo>
                    <a:cubicBezTo>
                      <a:pt x="191" y="216"/>
                      <a:pt x="191" y="216"/>
                      <a:pt x="191" y="216"/>
                    </a:cubicBezTo>
                    <a:cubicBezTo>
                      <a:pt x="190" y="216"/>
                      <a:pt x="189" y="215"/>
                      <a:pt x="188" y="215"/>
                    </a:cubicBezTo>
                    <a:cubicBezTo>
                      <a:pt x="188" y="215"/>
                      <a:pt x="188" y="214"/>
                      <a:pt x="188" y="214"/>
                    </a:cubicBezTo>
                    <a:cubicBezTo>
                      <a:pt x="188" y="214"/>
                      <a:pt x="188" y="213"/>
                      <a:pt x="187" y="213"/>
                    </a:cubicBezTo>
                    <a:cubicBezTo>
                      <a:pt x="187" y="213"/>
                      <a:pt x="186" y="212"/>
                      <a:pt x="186" y="212"/>
                    </a:cubicBezTo>
                    <a:cubicBezTo>
                      <a:pt x="185" y="211"/>
                      <a:pt x="185" y="211"/>
                      <a:pt x="184" y="211"/>
                    </a:cubicBezTo>
                    <a:cubicBezTo>
                      <a:pt x="184" y="211"/>
                      <a:pt x="183" y="211"/>
                      <a:pt x="183" y="211"/>
                    </a:cubicBezTo>
                    <a:cubicBezTo>
                      <a:pt x="183" y="211"/>
                      <a:pt x="183" y="211"/>
                      <a:pt x="183" y="210"/>
                    </a:cubicBezTo>
                    <a:cubicBezTo>
                      <a:pt x="183" y="210"/>
                      <a:pt x="182" y="209"/>
                      <a:pt x="182" y="209"/>
                    </a:cubicBezTo>
                    <a:cubicBezTo>
                      <a:pt x="181" y="209"/>
                      <a:pt x="180" y="208"/>
                      <a:pt x="180" y="208"/>
                    </a:cubicBezTo>
                    <a:cubicBezTo>
                      <a:pt x="180" y="208"/>
                      <a:pt x="179" y="208"/>
                      <a:pt x="179" y="207"/>
                    </a:cubicBezTo>
                    <a:cubicBezTo>
                      <a:pt x="179" y="207"/>
                      <a:pt x="180" y="207"/>
                      <a:pt x="180" y="207"/>
                    </a:cubicBezTo>
                    <a:cubicBezTo>
                      <a:pt x="180" y="207"/>
                      <a:pt x="180" y="207"/>
                      <a:pt x="180" y="207"/>
                    </a:cubicBezTo>
                    <a:cubicBezTo>
                      <a:pt x="180" y="207"/>
                      <a:pt x="180" y="207"/>
                      <a:pt x="180" y="207"/>
                    </a:cubicBezTo>
                    <a:cubicBezTo>
                      <a:pt x="180" y="207"/>
                      <a:pt x="180" y="206"/>
                      <a:pt x="180" y="206"/>
                    </a:cubicBezTo>
                    <a:cubicBezTo>
                      <a:pt x="179" y="206"/>
                      <a:pt x="178" y="206"/>
                      <a:pt x="178" y="206"/>
                    </a:cubicBezTo>
                    <a:cubicBezTo>
                      <a:pt x="177" y="206"/>
                      <a:pt x="177" y="206"/>
                      <a:pt x="177" y="206"/>
                    </a:cubicBezTo>
                    <a:cubicBezTo>
                      <a:pt x="176" y="206"/>
                      <a:pt x="176" y="206"/>
                      <a:pt x="176" y="206"/>
                    </a:cubicBezTo>
                    <a:cubicBezTo>
                      <a:pt x="176" y="206"/>
                      <a:pt x="176" y="207"/>
                      <a:pt x="176" y="207"/>
                    </a:cubicBezTo>
                    <a:cubicBezTo>
                      <a:pt x="175" y="207"/>
                      <a:pt x="174" y="208"/>
                      <a:pt x="173" y="207"/>
                    </a:cubicBezTo>
                    <a:cubicBezTo>
                      <a:pt x="172" y="207"/>
                      <a:pt x="172" y="207"/>
                      <a:pt x="171" y="207"/>
                    </a:cubicBezTo>
                    <a:cubicBezTo>
                      <a:pt x="170" y="207"/>
                      <a:pt x="170" y="207"/>
                      <a:pt x="169" y="207"/>
                    </a:cubicBezTo>
                    <a:cubicBezTo>
                      <a:pt x="168" y="207"/>
                      <a:pt x="168" y="207"/>
                      <a:pt x="168" y="206"/>
                    </a:cubicBezTo>
                    <a:cubicBezTo>
                      <a:pt x="168" y="206"/>
                      <a:pt x="168" y="206"/>
                      <a:pt x="168" y="206"/>
                    </a:cubicBezTo>
                    <a:cubicBezTo>
                      <a:pt x="168" y="206"/>
                      <a:pt x="168" y="205"/>
                      <a:pt x="167" y="205"/>
                    </a:cubicBezTo>
                    <a:cubicBezTo>
                      <a:pt x="167" y="205"/>
                      <a:pt x="166" y="205"/>
                      <a:pt x="166" y="205"/>
                    </a:cubicBezTo>
                    <a:cubicBezTo>
                      <a:pt x="165" y="205"/>
                      <a:pt x="165" y="205"/>
                      <a:pt x="165" y="204"/>
                    </a:cubicBezTo>
                    <a:cubicBezTo>
                      <a:pt x="165" y="204"/>
                      <a:pt x="165" y="204"/>
                      <a:pt x="164" y="203"/>
                    </a:cubicBezTo>
                    <a:cubicBezTo>
                      <a:pt x="164" y="203"/>
                      <a:pt x="164" y="204"/>
                      <a:pt x="163" y="204"/>
                    </a:cubicBezTo>
                    <a:cubicBezTo>
                      <a:pt x="163" y="204"/>
                      <a:pt x="163" y="204"/>
                      <a:pt x="163" y="204"/>
                    </a:cubicBezTo>
                    <a:cubicBezTo>
                      <a:pt x="163" y="205"/>
                      <a:pt x="163" y="205"/>
                      <a:pt x="162" y="205"/>
                    </a:cubicBezTo>
                    <a:cubicBezTo>
                      <a:pt x="162" y="206"/>
                      <a:pt x="162" y="206"/>
                      <a:pt x="161" y="206"/>
                    </a:cubicBezTo>
                    <a:cubicBezTo>
                      <a:pt x="161" y="206"/>
                      <a:pt x="161" y="206"/>
                      <a:pt x="161" y="206"/>
                    </a:cubicBezTo>
                    <a:cubicBezTo>
                      <a:pt x="161" y="205"/>
                      <a:pt x="160" y="205"/>
                      <a:pt x="161" y="205"/>
                    </a:cubicBezTo>
                    <a:cubicBezTo>
                      <a:pt x="161" y="205"/>
                      <a:pt x="161" y="204"/>
                      <a:pt x="162" y="204"/>
                    </a:cubicBezTo>
                    <a:cubicBezTo>
                      <a:pt x="162" y="204"/>
                      <a:pt x="162" y="203"/>
                      <a:pt x="161" y="203"/>
                    </a:cubicBezTo>
                    <a:cubicBezTo>
                      <a:pt x="161" y="203"/>
                      <a:pt x="161" y="203"/>
                      <a:pt x="161" y="203"/>
                    </a:cubicBezTo>
                    <a:cubicBezTo>
                      <a:pt x="160" y="203"/>
                      <a:pt x="160" y="203"/>
                      <a:pt x="159" y="204"/>
                    </a:cubicBezTo>
                    <a:cubicBezTo>
                      <a:pt x="159" y="204"/>
                      <a:pt x="158" y="205"/>
                      <a:pt x="157" y="205"/>
                    </a:cubicBezTo>
                    <a:cubicBezTo>
                      <a:pt x="157" y="205"/>
                      <a:pt x="156" y="205"/>
                      <a:pt x="155" y="206"/>
                    </a:cubicBezTo>
                    <a:cubicBezTo>
                      <a:pt x="155" y="206"/>
                      <a:pt x="155" y="206"/>
                      <a:pt x="155" y="206"/>
                    </a:cubicBezTo>
                    <a:cubicBezTo>
                      <a:pt x="154" y="206"/>
                      <a:pt x="154" y="206"/>
                      <a:pt x="153" y="206"/>
                    </a:cubicBezTo>
                    <a:cubicBezTo>
                      <a:pt x="153" y="207"/>
                      <a:pt x="152" y="207"/>
                      <a:pt x="152" y="208"/>
                    </a:cubicBezTo>
                    <a:cubicBezTo>
                      <a:pt x="152" y="209"/>
                      <a:pt x="152" y="209"/>
                      <a:pt x="151" y="209"/>
                    </a:cubicBezTo>
                    <a:cubicBezTo>
                      <a:pt x="151" y="210"/>
                      <a:pt x="150" y="210"/>
                      <a:pt x="150" y="211"/>
                    </a:cubicBezTo>
                    <a:cubicBezTo>
                      <a:pt x="150" y="211"/>
                      <a:pt x="150" y="211"/>
                      <a:pt x="150" y="211"/>
                    </a:cubicBezTo>
                    <a:cubicBezTo>
                      <a:pt x="150" y="211"/>
                      <a:pt x="150" y="211"/>
                      <a:pt x="150" y="211"/>
                    </a:cubicBezTo>
                    <a:cubicBezTo>
                      <a:pt x="150" y="212"/>
                      <a:pt x="150" y="212"/>
                      <a:pt x="150" y="212"/>
                    </a:cubicBezTo>
                    <a:cubicBezTo>
                      <a:pt x="150" y="211"/>
                      <a:pt x="150" y="211"/>
                      <a:pt x="150" y="211"/>
                    </a:cubicBezTo>
                    <a:cubicBezTo>
                      <a:pt x="150" y="211"/>
                      <a:pt x="150" y="211"/>
                      <a:pt x="150" y="211"/>
                    </a:cubicBezTo>
                    <a:cubicBezTo>
                      <a:pt x="150" y="211"/>
                      <a:pt x="149" y="211"/>
                      <a:pt x="149" y="211"/>
                    </a:cubicBezTo>
                    <a:cubicBezTo>
                      <a:pt x="149" y="211"/>
                      <a:pt x="149" y="210"/>
                      <a:pt x="148" y="210"/>
                    </a:cubicBezTo>
                    <a:cubicBezTo>
                      <a:pt x="148" y="209"/>
                      <a:pt x="147" y="209"/>
                      <a:pt x="146" y="209"/>
                    </a:cubicBezTo>
                    <a:cubicBezTo>
                      <a:pt x="145" y="209"/>
                      <a:pt x="144" y="209"/>
                      <a:pt x="143" y="209"/>
                    </a:cubicBezTo>
                    <a:cubicBezTo>
                      <a:pt x="143" y="210"/>
                      <a:pt x="143" y="210"/>
                      <a:pt x="142" y="210"/>
                    </a:cubicBezTo>
                    <a:cubicBezTo>
                      <a:pt x="142" y="210"/>
                      <a:pt x="141" y="210"/>
                      <a:pt x="140" y="210"/>
                    </a:cubicBezTo>
                    <a:cubicBezTo>
                      <a:pt x="139" y="210"/>
                      <a:pt x="138" y="209"/>
                      <a:pt x="137" y="208"/>
                    </a:cubicBezTo>
                    <a:cubicBezTo>
                      <a:pt x="137" y="207"/>
                      <a:pt x="137" y="207"/>
                      <a:pt x="136" y="206"/>
                    </a:cubicBezTo>
                    <a:cubicBezTo>
                      <a:pt x="136" y="206"/>
                      <a:pt x="136" y="206"/>
                      <a:pt x="136" y="205"/>
                    </a:cubicBezTo>
                    <a:cubicBezTo>
                      <a:pt x="136" y="205"/>
                      <a:pt x="136" y="204"/>
                      <a:pt x="136" y="203"/>
                    </a:cubicBezTo>
                    <a:cubicBezTo>
                      <a:pt x="137" y="203"/>
                      <a:pt x="137" y="202"/>
                      <a:pt x="137" y="202"/>
                    </a:cubicBezTo>
                    <a:cubicBezTo>
                      <a:pt x="137" y="201"/>
                      <a:pt x="137" y="200"/>
                      <a:pt x="137" y="200"/>
                    </a:cubicBezTo>
                    <a:cubicBezTo>
                      <a:pt x="137" y="199"/>
                      <a:pt x="137" y="198"/>
                      <a:pt x="137" y="197"/>
                    </a:cubicBezTo>
                    <a:cubicBezTo>
                      <a:pt x="137" y="197"/>
                      <a:pt x="137" y="197"/>
                      <a:pt x="137" y="197"/>
                    </a:cubicBezTo>
                    <a:cubicBezTo>
                      <a:pt x="137" y="197"/>
                      <a:pt x="137" y="197"/>
                      <a:pt x="136" y="196"/>
                    </a:cubicBezTo>
                    <a:cubicBezTo>
                      <a:pt x="136" y="196"/>
                      <a:pt x="136" y="196"/>
                      <a:pt x="136" y="196"/>
                    </a:cubicBezTo>
                    <a:cubicBezTo>
                      <a:pt x="136" y="196"/>
                      <a:pt x="136" y="196"/>
                      <a:pt x="136" y="196"/>
                    </a:cubicBezTo>
                    <a:cubicBezTo>
                      <a:pt x="136" y="197"/>
                      <a:pt x="136" y="197"/>
                      <a:pt x="136" y="197"/>
                    </a:cubicBezTo>
                    <a:cubicBezTo>
                      <a:pt x="136" y="196"/>
                      <a:pt x="136" y="196"/>
                      <a:pt x="136" y="196"/>
                    </a:cubicBezTo>
                    <a:cubicBezTo>
                      <a:pt x="136" y="196"/>
                      <a:pt x="135" y="196"/>
                      <a:pt x="134" y="196"/>
                    </a:cubicBezTo>
                    <a:cubicBezTo>
                      <a:pt x="134" y="196"/>
                      <a:pt x="133" y="195"/>
                      <a:pt x="132" y="195"/>
                    </a:cubicBezTo>
                    <a:cubicBezTo>
                      <a:pt x="131" y="195"/>
                      <a:pt x="131" y="196"/>
                      <a:pt x="130" y="195"/>
                    </a:cubicBezTo>
                    <a:cubicBezTo>
                      <a:pt x="129" y="195"/>
                      <a:pt x="128" y="196"/>
                      <a:pt x="128" y="196"/>
                    </a:cubicBezTo>
                    <a:cubicBezTo>
                      <a:pt x="127" y="196"/>
                      <a:pt x="127" y="195"/>
                      <a:pt x="127" y="195"/>
                    </a:cubicBezTo>
                    <a:cubicBezTo>
                      <a:pt x="126" y="195"/>
                      <a:pt x="126" y="195"/>
                      <a:pt x="126" y="195"/>
                    </a:cubicBezTo>
                    <a:cubicBezTo>
                      <a:pt x="127" y="194"/>
                      <a:pt x="127" y="193"/>
                      <a:pt x="127" y="192"/>
                    </a:cubicBezTo>
                    <a:cubicBezTo>
                      <a:pt x="127" y="192"/>
                      <a:pt x="127" y="191"/>
                      <a:pt x="128" y="191"/>
                    </a:cubicBezTo>
                    <a:cubicBezTo>
                      <a:pt x="128" y="191"/>
                      <a:pt x="128" y="190"/>
                      <a:pt x="128" y="190"/>
                    </a:cubicBezTo>
                    <a:cubicBezTo>
                      <a:pt x="129" y="190"/>
                      <a:pt x="129" y="190"/>
                      <a:pt x="129" y="189"/>
                    </a:cubicBezTo>
                    <a:cubicBezTo>
                      <a:pt x="129" y="189"/>
                      <a:pt x="129" y="188"/>
                      <a:pt x="129" y="188"/>
                    </a:cubicBezTo>
                    <a:cubicBezTo>
                      <a:pt x="129" y="187"/>
                      <a:pt x="129" y="186"/>
                      <a:pt x="130" y="186"/>
                    </a:cubicBezTo>
                    <a:cubicBezTo>
                      <a:pt x="130" y="185"/>
                      <a:pt x="131" y="185"/>
                      <a:pt x="131" y="185"/>
                    </a:cubicBezTo>
                    <a:cubicBezTo>
                      <a:pt x="131" y="184"/>
                      <a:pt x="131" y="184"/>
                      <a:pt x="131" y="184"/>
                    </a:cubicBezTo>
                    <a:cubicBezTo>
                      <a:pt x="131" y="183"/>
                      <a:pt x="131" y="183"/>
                      <a:pt x="130" y="183"/>
                    </a:cubicBezTo>
                    <a:cubicBezTo>
                      <a:pt x="129" y="183"/>
                      <a:pt x="128" y="183"/>
                      <a:pt x="127" y="183"/>
                    </a:cubicBezTo>
                    <a:cubicBezTo>
                      <a:pt x="127" y="183"/>
                      <a:pt x="126" y="183"/>
                      <a:pt x="125" y="183"/>
                    </a:cubicBezTo>
                    <a:cubicBezTo>
                      <a:pt x="124" y="183"/>
                      <a:pt x="124" y="184"/>
                      <a:pt x="123" y="185"/>
                    </a:cubicBezTo>
                    <a:cubicBezTo>
                      <a:pt x="123" y="185"/>
                      <a:pt x="123" y="185"/>
                      <a:pt x="123" y="186"/>
                    </a:cubicBezTo>
                    <a:cubicBezTo>
                      <a:pt x="123" y="187"/>
                      <a:pt x="122" y="188"/>
                      <a:pt x="121" y="189"/>
                    </a:cubicBezTo>
                    <a:cubicBezTo>
                      <a:pt x="121" y="190"/>
                      <a:pt x="120" y="190"/>
                      <a:pt x="120" y="190"/>
                    </a:cubicBezTo>
                    <a:cubicBezTo>
                      <a:pt x="119" y="189"/>
                      <a:pt x="119" y="189"/>
                      <a:pt x="118" y="190"/>
                    </a:cubicBezTo>
                    <a:cubicBezTo>
                      <a:pt x="117" y="190"/>
                      <a:pt x="117" y="190"/>
                      <a:pt x="116" y="190"/>
                    </a:cubicBezTo>
                    <a:cubicBezTo>
                      <a:pt x="115" y="190"/>
                      <a:pt x="115" y="190"/>
                      <a:pt x="114" y="190"/>
                    </a:cubicBezTo>
                    <a:cubicBezTo>
                      <a:pt x="114" y="189"/>
                      <a:pt x="113" y="189"/>
                      <a:pt x="113" y="189"/>
                    </a:cubicBezTo>
                    <a:cubicBezTo>
                      <a:pt x="112" y="189"/>
                      <a:pt x="111" y="188"/>
                      <a:pt x="111" y="188"/>
                    </a:cubicBezTo>
                    <a:cubicBezTo>
                      <a:pt x="111" y="187"/>
                      <a:pt x="110" y="186"/>
                      <a:pt x="110" y="185"/>
                    </a:cubicBezTo>
                    <a:cubicBezTo>
                      <a:pt x="110" y="185"/>
                      <a:pt x="109" y="185"/>
                      <a:pt x="109" y="184"/>
                    </a:cubicBezTo>
                    <a:cubicBezTo>
                      <a:pt x="109" y="183"/>
                      <a:pt x="109" y="183"/>
                      <a:pt x="109" y="182"/>
                    </a:cubicBezTo>
                    <a:cubicBezTo>
                      <a:pt x="109" y="181"/>
                      <a:pt x="109" y="181"/>
                      <a:pt x="109" y="180"/>
                    </a:cubicBezTo>
                    <a:cubicBezTo>
                      <a:pt x="109" y="179"/>
                      <a:pt x="109" y="177"/>
                      <a:pt x="109" y="175"/>
                    </a:cubicBezTo>
                    <a:cubicBezTo>
                      <a:pt x="110" y="175"/>
                      <a:pt x="110" y="175"/>
                      <a:pt x="110" y="174"/>
                    </a:cubicBezTo>
                    <a:cubicBezTo>
                      <a:pt x="110" y="174"/>
                      <a:pt x="111" y="173"/>
                      <a:pt x="110" y="172"/>
                    </a:cubicBezTo>
                    <a:cubicBezTo>
                      <a:pt x="110" y="171"/>
                      <a:pt x="111" y="170"/>
                      <a:pt x="111" y="169"/>
                    </a:cubicBezTo>
                    <a:cubicBezTo>
                      <a:pt x="111" y="168"/>
                      <a:pt x="112" y="167"/>
                      <a:pt x="113" y="167"/>
                    </a:cubicBezTo>
                    <a:cubicBezTo>
                      <a:pt x="114" y="166"/>
                      <a:pt x="115" y="166"/>
                      <a:pt x="116" y="165"/>
                    </a:cubicBezTo>
                    <a:cubicBezTo>
                      <a:pt x="117" y="165"/>
                      <a:pt x="118" y="164"/>
                      <a:pt x="118" y="164"/>
                    </a:cubicBezTo>
                    <a:cubicBezTo>
                      <a:pt x="119" y="164"/>
                      <a:pt x="120" y="164"/>
                      <a:pt x="120" y="164"/>
                    </a:cubicBezTo>
                    <a:cubicBezTo>
                      <a:pt x="121" y="164"/>
                      <a:pt x="121" y="165"/>
                      <a:pt x="122" y="164"/>
                    </a:cubicBezTo>
                    <a:cubicBezTo>
                      <a:pt x="122" y="164"/>
                      <a:pt x="123" y="164"/>
                      <a:pt x="123" y="165"/>
                    </a:cubicBezTo>
                    <a:cubicBezTo>
                      <a:pt x="124" y="166"/>
                      <a:pt x="125" y="166"/>
                      <a:pt x="125" y="166"/>
                    </a:cubicBezTo>
                    <a:cubicBezTo>
                      <a:pt x="126" y="165"/>
                      <a:pt x="126" y="165"/>
                      <a:pt x="127" y="165"/>
                    </a:cubicBezTo>
                    <a:cubicBezTo>
                      <a:pt x="127" y="165"/>
                      <a:pt x="127" y="164"/>
                      <a:pt x="127" y="164"/>
                    </a:cubicBezTo>
                    <a:cubicBezTo>
                      <a:pt x="127" y="163"/>
                      <a:pt x="128" y="163"/>
                      <a:pt x="128" y="163"/>
                    </a:cubicBezTo>
                    <a:cubicBezTo>
                      <a:pt x="128" y="163"/>
                      <a:pt x="129" y="163"/>
                      <a:pt x="129" y="163"/>
                    </a:cubicBezTo>
                    <a:cubicBezTo>
                      <a:pt x="130" y="162"/>
                      <a:pt x="131" y="163"/>
                      <a:pt x="132" y="163"/>
                    </a:cubicBezTo>
                    <a:cubicBezTo>
                      <a:pt x="134" y="163"/>
                      <a:pt x="135" y="163"/>
                      <a:pt x="136" y="164"/>
                    </a:cubicBezTo>
                    <a:cubicBezTo>
                      <a:pt x="136" y="164"/>
                      <a:pt x="136" y="164"/>
                      <a:pt x="137" y="164"/>
                    </a:cubicBezTo>
                    <a:cubicBezTo>
                      <a:pt x="137" y="164"/>
                      <a:pt x="138" y="164"/>
                      <a:pt x="138" y="164"/>
                    </a:cubicBezTo>
                    <a:cubicBezTo>
                      <a:pt x="138" y="163"/>
                      <a:pt x="139" y="164"/>
                      <a:pt x="139" y="164"/>
                    </a:cubicBezTo>
                    <a:cubicBezTo>
                      <a:pt x="139" y="164"/>
                      <a:pt x="140" y="165"/>
                      <a:pt x="140" y="166"/>
                    </a:cubicBezTo>
                    <a:cubicBezTo>
                      <a:pt x="141" y="166"/>
                      <a:pt x="141" y="167"/>
                      <a:pt x="140" y="167"/>
                    </a:cubicBezTo>
                    <a:cubicBezTo>
                      <a:pt x="140" y="167"/>
                      <a:pt x="140" y="167"/>
                      <a:pt x="140" y="168"/>
                    </a:cubicBezTo>
                    <a:cubicBezTo>
                      <a:pt x="140" y="168"/>
                      <a:pt x="140" y="169"/>
                      <a:pt x="140" y="169"/>
                    </a:cubicBezTo>
                    <a:cubicBezTo>
                      <a:pt x="141" y="170"/>
                      <a:pt x="141" y="172"/>
                      <a:pt x="142" y="173"/>
                    </a:cubicBezTo>
                    <a:cubicBezTo>
                      <a:pt x="142" y="174"/>
                      <a:pt x="143" y="174"/>
                      <a:pt x="143" y="175"/>
                    </a:cubicBezTo>
                    <a:cubicBezTo>
                      <a:pt x="144" y="175"/>
                      <a:pt x="144" y="175"/>
                      <a:pt x="145" y="174"/>
                    </a:cubicBezTo>
                    <a:cubicBezTo>
                      <a:pt x="145" y="173"/>
                      <a:pt x="146" y="172"/>
                      <a:pt x="146" y="171"/>
                    </a:cubicBezTo>
                    <a:cubicBezTo>
                      <a:pt x="146" y="171"/>
                      <a:pt x="146" y="171"/>
                      <a:pt x="146" y="171"/>
                    </a:cubicBezTo>
                    <a:cubicBezTo>
                      <a:pt x="146" y="170"/>
                      <a:pt x="145" y="169"/>
                      <a:pt x="145" y="169"/>
                    </a:cubicBezTo>
                    <a:cubicBezTo>
                      <a:pt x="145" y="168"/>
                      <a:pt x="145" y="167"/>
                      <a:pt x="145" y="167"/>
                    </a:cubicBezTo>
                    <a:cubicBezTo>
                      <a:pt x="145" y="167"/>
                      <a:pt x="145" y="167"/>
                      <a:pt x="145" y="167"/>
                    </a:cubicBezTo>
                    <a:cubicBezTo>
                      <a:pt x="144" y="165"/>
                      <a:pt x="144" y="163"/>
                      <a:pt x="144" y="161"/>
                    </a:cubicBezTo>
                    <a:cubicBezTo>
                      <a:pt x="144" y="160"/>
                      <a:pt x="144" y="160"/>
                      <a:pt x="145" y="160"/>
                    </a:cubicBezTo>
                    <a:cubicBezTo>
                      <a:pt x="146" y="159"/>
                      <a:pt x="146" y="158"/>
                      <a:pt x="148" y="157"/>
                    </a:cubicBezTo>
                    <a:cubicBezTo>
                      <a:pt x="148" y="157"/>
                      <a:pt x="148" y="157"/>
                      <a:pt x="148" y="157"/>
                    </a:cubicBezTo>
                    <a:cubicBezTo>
                      <a:pt x="149" y="157"/>
                      <a:pt x="149" y="157"/>
                      <a:pt x="149" y="156"/>
                    </a:cubicBezTo>
                    <a:cubicBezTo>
                      <a:pt x="150" y="156"/>
                      <a:pt x="150" y="156"/>
                      <a:pt x="150" y="155"/>
                    </a:cubicBezTo>
                    <a:cubicBezTo>
                      <a:pt x="150" y="155"/>
                      <a:pt x="151" y="155"/>
                      <a:pt x="151" y="155"/>
                    </a:cubicBezTo>
                    <a:cubicBezTo>
                      <a:pt x="152" y="154"/>
                      <a:pt x="152" y="154"/>
                      <a:pt x="152" y="154"/>
                    </a:cubicBezTo>
                    <a:cubicBezTo>
                      <a:pt x="153" y="153"/>
                      <a:pt x="154" y="153"/>
                      <a:pt x="155" y="152"/>
                    </a:cubicBezTo>
                    <a:cubicBezTo>
                      <a:pt x="155" y="152"/>
                      <a:pt x="155" y="152"/>
                      <a:pt x="155" y="152"/>
                    </a:cubicBezTo>
                    <a:cubicBezTo>
                      <a:pt x="156" y="151"/>
                      <a:pt x="156" y="151"/>
                      <a:pt x="156" y="151"/>
                    </a:cubicBezTo>
                    <a:cubicBezTo>
                      <a:pt x="156" y="151"/>
                      <a:pt x="156" y="151"/>
                      <a:pt x="157" y="150"/>
                    </a:cubicBezTo>
                    <a:cubicBezTo>
                      <a:pt x="157" y="150"/>
                      <a:pt x="157" y="150"/>
                      <a:pt x="157" y="150"/>
                    </a:cubicBezTo>
                    <a:cubicBezTo>
                      <a:pt x="157" y="149"/>
                      <a:pt x="156" y="149"/>
                      <a:pt x="157" y="149"/>
                    </a:cubicBezTo>
                    <a:cubicBezTo>
                      <a:pt x="157" y="148"/>
                      <a:pt x="157" y="147"/>
                      <a:pt x="157" y="147"/>
                    </a:cubicBezTo>
                    <a:cubicBezTo>
                      <a:pt x="157" y="147"/>
                      <a:pt x="157" y="146"/>
                      <a:pt x="157" y="146"/>
                    </a:cubicBezTo>
                    <a:cubicBezTo>
                      <a:pt x="157" y="145"/>
                      <a:pt x="157" y="145"/>
                      <a:pt x="157" y="144"/>
                    </a:cubicBezTo>
                    <a:cubicBezTo>
                      <a:pt x="157" y="144"/>
                      <a:pt x="157" y="144"/>
                      <a:pt x="157" y="144"/>
                    </a:cubicBezTo>
                    <a:cubicBezTo>
                      <a:pt x="157" y="144"/>
                      <a:pt x="157" y="144"/>
                      <a:pt x="157" y="144"/>
                    </a:cubicBezTo>
                    <a:cubicBezTo>
                      <a:pt x="157" y="144"/>
                      <a:pt x="157" y="145"/>
                      <a:pt x="157" y="145"/>
                    </a:cubicBezTo>
                    <a:cubicBezTo>
                      <a:pt x="157" y="145"/>
                      <a:pt x="158" y="145"/>
                      <a:pt x="158" y="145"/>
                    </a:cubicBezTo>
                    <a:cubicBezTo>
                      <a:pt x="158" y="145"/>
                      <a:pt x="158" y="145"/>
                      <a:pt x="158" y="145"/>
                    </a:cubicBezTo>
                    <a:cubicBezTo>
                      <a:pt x="158" y="145"/>
                      <a:pt x="159" y="144"/>
                      <a:pt x="159" y="143"/>
                    </a:cubicBezTo>
                    <a:cubicBezTo>
                      <a:pt x="159" y="143"/>
                      <a:pt x="159" y="143"/>
                      <a:pt x="159" y="142"/>
                    </a:cubicBezTo>
                    <a:cubicBezTo>
                      <a:pt x="159" y="142"/>
                      <a:pt x="159" y="142"/>
                      <a:pt x="159" y="142"/>
                    </a:cubicBezTo>
                    <a:cubicBezTo>
                      <a:pt x="159" y="141"/>
                      <a:pt x="160" y="141"/>
                      <a:pt x="160" y="141"/>
                    </a:cubicBezTo>
                    <a:cubicBezTo>
                      <a:pt x="160" y="141"/>
                      <a:pt x="161" y="141"/>
                      <a:pt x="161" y="141"/>
                    </a:cubicBezTo>
                    <a:cubicBezTo>
                      <a:pt x="162" y="140"/>
                      <a:pt x="162" y="139"/>
                      <a:pt x="162" y="138"/>
                    </a:cubicBezTo>
                    <a:cubicBezTo>
                      <a:pt x="162" y="137"/>
                      <a:pt x="163" y="137"/>
                      <a:pt x="164" y="137"/>
                    </a:cubicBezTo>
                    <a:cubicBezTo>
                      <a:pt x="164" y="137"/>
                      <a:pt x="165" y="137"/>
                      <a:pt x="165" y="137"/>
                    </a:cubicBezTo>
                    <a:cubicBezTo>
                      <a:pt x="165" y="137"/>
                      <a:pt x="166" y="137"/>
                      <a:pt x="166" y="137"/>
                    </a:cubicBezTo>
                    <a:cubicBezTo>
                      <a:pt x="166" y="136"/>
                      <a:pt x="166" y="136"/>
                      <a:pt x="166" y="136"/>
                    </a:cubicBezTo>
                    <a:cubicBezTo>
                      <a:pt x="166" y="136"/>
                      <a:pt x="166" y="136"/>
                      <a:pt x="166" y="136"/>
                    </a:cubicBezTo>
                    <a:cubicBezTo>
                      <a:pt x="166" y="136"/>
                      <a:pt x="165" y="136"/>
                      <a:pt x="165" y="136"/>
                    </a:cubicBezTo>
                    <a:cubicBezTo>
                      <a:pt x="165" y="136"/>
                      <a:pt x="165" y="136"/>
                      <a:pt x="165" y="136"/>
                    </a:cubicBezTo>
                    <a:cubicBezTo>
                      <a:pt x="165" y="136"/>
                      <a:pt x="165" y="136"/>
                      <a:pt x="165" y="136"/>
                    </a:cubicBezTo>
                    <a:cubicBezTo>
                      <a:pt x="165" y="136"/>
                      <a:pt x="165" y="136"/>
                      <a:pt x="165" y="136"/>
                    </a:cubicBezTo>
                    <a:cubicBezTo>
                      <a:pt x="167" y="136"/>
                      <a:pt x="168" y="135"/>
                      <a:pt x="170" y="135"/>
                    </a:cubicBezTo>
                    <a:cubicBezTo>
                      <a:pt x="170" y="135"/>
                      <a:pt x="170" y="135"/>
                      <a:pt x="170" y="135"/>
                    </a:cubicBezTo>
                    <a:cubicBezTo>
                      <a:pt x="171" y="134"/>
                      <a:pt x="171" y="134"/>
                      <a:pt x="170" y="134"/>
                    </a:cubicBezTo>
                    <a:cubicBezTo>
                      <a:pt x="170" y="133"/>
                      <a:pt x="169" y="133"/>
                      <a:pt x="170" y="133"/>
                    </a:cubicBezTo>
                    <a:cubicBezTo>
                      <a:pt x="170" y="132"/>
                      <a:pt x="170" y="131"/>
                      <a:pt x="170" y="131"/>
                    </a:cubicBezTo>
                    <a:cubicBezTo>
                      <a:pt x="171" y="130"/>
                      <a:pt x="171" y="129"/>
                      <a:pt x="172" y="129"/>
                    </a:cubicBezTo>
                    <a:cubicBezTo>
                      <a:pt x="173" y="129"/>
                      <a:pt x="173" y="128"/>
                      <a:pt x="174" y="128"/>
                    </a:cubicBezTo>
                    <a:cubicBezTo>
                      <a:pt x="174" y="128"/>
                      <a:pt x="174" y="128"/>
                      <a:pt x="175" y="128"/>
                    </a:cubicBezTo>
                    <a:cubicBezTo>
                      <a:pt x="176" y="128"/>
                      <a:pt x="177" y="127"/>
                      <a:pt x="178" y="127"/>
                    </a:cubicBezTo>
                    <a:cubicBezTo>
                      <a:pt x="178" y="127"/>
                      <a:pt x="178" y="127"/>
                      <a:pt x="179" y="126"/>
                    </a:cubicBezTo>
                    <a:cubicBezTo>
                      <a:pt x="179" y="126"/>
                      <a:pt x="179" y="126"/>
                      <a:pt x="179" y="126"/>
                    </a:cubicBezTo>
                    <a:cubicBezTo>
                      <a:pt x="180" y="126"/>
                      <a:pt x="181" y="125"/>
                      <a:pt x="182" y="125"/>
                    </a:cubicBezTo>
                    <a:cubicBezTo>
                      <a:pt x="182" y="125"/>
                      <a:pt x="182" y="125"/>
                      <a:pt x="182" y="125"/>
                    </a:cubicBezTo>
                    <a:cubicBezTo>
                      <a:pt x="182" y="125"/>
                      <a:pt x="182" y="126"/>
                      <a:pt x="182" y="126"/>
                    </a:cubicBezTo>
                    <a:cubicBezTo>
                      <a:pt x="181" y="126"/>
                      <a:pt x="181" y="126"/>
                      <a:pt x="181" y="126"/>
                    </a:cubicBezTo>
                    <a:cubicBezTo>
                      <a:pt x="180" y="126"/>
                      <a:pt x="179" y="127"/>
                      <a:pt x="179" y="128"/>
                    </a:cubicBezTo>
                    <a:cubicBezTo>
                      <a:pt x="179" y="128"/>
                      <a:pt x="179" y="128"/>
                      <a:pt x="179" y="129"/>
                    </a:cubicBezTo>
                    <a:cubicBezTo>
                      <a:pt x="179" y="129"/>
                      <a:pt x="179" y="130"/>
                      <a:pt x="180" y="130"/>
                    </a:cubicBezTo>
                    <a:cubicBezTo>
                      <a:pt x="180" y="130"/>
                      <a:pt x="180" y="130"/>
                      <a:pt x="180" y="130"/>
                    </a:cubicBezTo>
                    <a:cubicBezTo>
                      <a:pt x="181" y="129"/>
                      <a:pt x="182" y="129"/>
                      <a:pt x="183" y="128"/>
                    </a:cubicBezTo>
                    <a:cubicBezTo>
                      <a:pt x="183" y="128"/>
                      <a:pt x="184" y="127"/>
                      <a:pt x="184" y="127"/>
                    </a:cubicBezTo>
                    <a:cubicBezTo>
                      <a:pt x="186" y="127"/>
                      <a:pt x="187" y="127"/>
                      <a:pt x="188" y="126"/>
                    </a:cubicBezTo>
                    <a:cubicBezTo>
                      <a:pt x="189" y="126"/>
                      <a:pt x="189" y="126"/>
                      <a:pt x="189" y="126"/>
                    </a:cubicBezTo>
                    <a:cubicBezTo>
                      <a:pt x="190" y="125"/>
                      <a:pt x="190" y="125"/>
                      <a:pt x="191" y="125"/>
                    </a:cubicBezTo>
                    <a:cubicBezTo>
                      <a:pt x="191" y="125"/>
                      <a:pt x="191" y="125"/>
                      <a:pt x="192" y="125"/>
                    </a:cubicBezTo>
                    <a:cubicBezTo>
                      <a:pt x="192" y="124"/>
                      <a:pt x="192" y="124"/>
                      <a:pt x="192" y="124"/>
                    </a:cubicBezTo>
                    <a:cubicBezTo>
                      <a:pt x="192" y="124"/>
                      <a:pt x="192" y="124"/>
                      <a:pt x="192" y="124"/>
                    </a:cubicBezTo>
                    <a:cubicBezTo>
                      <a:pt x="192" y="123"/>
                      <a:pt x="191" y="123"/>
                      <a:pt x="192" y="122"/>
                    </a:cubicBezTo>
                    <a:cubicBezTo>
                      <a:pt x="192" y="122"/>
                      <a:pt x="191" y="122"/>
                      <a:pt x="191" y="122"/>
                    </a:cubicBezTo>
                    <a:cubicBezTo>
                      <a:pt x="191" y="121"/>
                      <a:pt x="191" y="121"/>
                      <a:pt x="191" y="121"/>
                    </a:cubicBezTo>
                    <a:cubicBezTo>
                      <a:pt x="190" y="122"/>
                      <a:pt x="189" y="123"/>
                      <a:pt x="189" y="124"/>
                    </a:cubicBezTo>
                    <a:cubicBezTo>
                      <a:pt x="189" y="124"/>
                      <a:pt x="188" y="124"/>
                      <a:pt x="188" y="124"/>
                    </a:cubicBezTo>
                    <a:cubicBezTo>
                      <a:pt x="188" y="124"/>
                      <a:pt x="187" y="124"/>
                      <a:pt x="187" y="124"/>
                    </a:cubicBezTo>
                    <a:cubicBezTo>
                      <a:pt x="187" y="124"/>
                      <a:pt x="187" y="124"/>
                      <a:pt x="187" y="124"/>
                    </a:cubicBezTo>
                    <a:cubicBezTo>
                      <a:pt x="187" y="124"/>
                      <a:pt x="186" y="124"/>
                      <a:pt x="186" y="124"/>
                    </a:cubicBezTo>
                    <a:cubicBezTo>
                      <a:pt x="186" y="124"/>
                      <a:pt x="186" y="124"/>
                      <a:pt x="186" y="124"/>
                    </a:cubicBezTo>
                    <a:cubicBezTo>
                      <a:pt x="185" y="124"/>
                      <a:pt x="185" y="124"/>
                      <a:pt x="185" y="123"/>
                    </a:cubicBezTo>
                    <a:cubicBezTo>
                      <a:pt x="184" y="123"/>
                      <a:pt x="183" y="122"/>
                      <a:pt x="183" y="122"/>
                    </a:cubicBezTo>
                    <a:cubicBezTo>
                      <a:pt x="183" y="121"/>
                      <a:pt x="183" y="120"/>
                      <a:pt x="183" y="119"/>
                    </a:cubicBezTo>
                    <a:cubicBezTo>
                      <a:pt x="184" y="119"/>
                      <a:pt x="183" y="119"/>
                      <a:pt x="183" y="118"/>
                    </a:cubicBezTo>
                    <a:cubicBezTo>
                      <a:pt x="183" y="118"/>
                      <a:pt x="183" y="118"/>
                      <a:pt x="183" y="118"/>
                    </a:cubicBezTo>
                    <a:cubicBezTo>
                      <a:pt x="182" y="118"/>
                      <a:pt x="182" y="118"/>
                      <a:pt x="182" y="118"/>
                    </a:cubicBezTo>
                    <a:cubicBezTo>
                      <a:pt x="182" y="118"/>
                      <a:pt x="183" y="118"/>
                      <a:pt x="183" y="118"/>
                    </a:cubicBezTo>
                    <a:cubicBezTo>
                      <a:pt x="183" y="118"/>
                      <a:pt x="184" y="118"/>
                      <a:pt x="184" y="117"/>
                    </a:cubicBezTo>
                    <a:cubicBezTo>
                      <a:pt x="185" y="117"/>
                      <a:pt x="185" y="116"/>
                      <a:pt x="185" y="116"/>
                    </a:cubicBezTo>
                    <a:cubicBezTo>
                      <a:pt x="185" y="116"/>
                      <a:pt x="184" y="115"/>
                      <a:pt x="184" y="115"/>
                    </a:cubicBezTo>
                    <a:cubicBezTo>
                      <a:pt x="183" y="115"/>
                      <a:pt x="183" y="114"/>
                      <a:pt x="182" y="115"/>
                    </a:cubicBezTo>
                    <a:cubicBezTo>
                      <a:pt x="180" y="115"/>
                      <a:pt x="177" y="116"/>
                      <a:pt x="175" y="117"/>
                    </a:cubicBezTo>
                    <a:cubicBezTo>
                      <a:pt x="175" y="117"/>
                      <a:pt x="175" y="117"/>
                      <a:pt x="175" y="117"/>
                    </a:cubicBezTo>
                    <a:cubicBezTo>
                      <a:pt x="175" y="117"/>
                      <a:pt x="175" y="117"/>
                      <a:pt x="175" y="117"/>
                    </a:cubicBezTo>
                    <a:cubicBezTo>
                      <a:pt x="175" y="117"/>
                      <a:pt x="175" y="118"/>
                      <a:pt x="174" y="118"/>
                    </a:cubicBezTo>
                    <a:cubicBezTo>
                      <a:pt x="174" y="118"/>
                      <a:pt x="174" y="118"/>
                      <a:pt x="174" y="118"/>
                    </a:cubicBezTo>
                    <a:cubicBezTo>
                      <a:pt x="174" y="118"/>
                      <a:pt x="174" y="118"/>
                      <a:pt x="173" y="119"/>
                    </a:cubicBezTo>
                    <a:cubicBezTo>
                      <a:pt x="173" y="119"/>
                      <a:pt x="173" y="119"/>
                      <a:pt x="173" y="119"/>
                    </a:cubicBezTo>
                    <a:cubicBezTo>
                      <a:pt x="173" y="119"/>
                      <a:pt x="173" y="119"/>
                      <a:pt x="173" y="119"/>
                    </a:cubicBezTo>
                    <a:cubicBezTo>
                      <a:pt x="173" y="119"/>
                      <a:pt x="173" y="119"/>
                      <a:pt x="173" y="119"/>
                    </a:cubicBezTo>
                    <a:cubicBezTo>
                      <a:pt x="173" y="119"/>
                      <a:pt x="173" y="119"/>
                      <a:pt x="173" y="118"/>
                    </a:cubicBezTo>
                    <a:cubicBezTo>
                      <a:pt x="174" y="118"/>
                      <a:pt x="174" y="118"/>
                      <a:pt x="174" y="118"/>
                    </a:cubicBezTo>
                    <a:cubicBezTo>
                      <a:pt x="174" y="118"/>
                      <a:pt x="174" y="118"/>
                      <a:pt x="174" y="118"/>
                    </a:cubicBezTo>
                    <a:cubicBezTo>
                      <a:pt x="175" y="117"/>
                      <a:pt x="175" y="117"/>
                      <a:pt x="175" y="117"/>
                    </a:cubicBezTo>
                    <a:cubicBezTo>
                      <a:pt x="175" y="117"/>
                      <a:pt x="175" y="117"/>
                      <a:pt x="175" y="117"/>
                    </a:cubicBezTo>
                    <a:cubicBezTo>
                      <a:pt x="175" y="117"/>
                      <a:pt x="175" y="117"/>
                      <a:pt x="175" y="117"/>
                    </a:cubicBezTo>
                    <a:cubicBezTo>
                      <a:pt x="175" y="117"/>
                      <a:pt x="176" y="116"/>
                      <a:pt x="176" y="116"/>
                    </a:cubicBezTo>
                    <a:cubicBezTo>
                      <a:pt x="177" y="115"/>
                      <a:pt x="178" y="115"/>
                      <a:pt x="179" y="114"/>
                    </a:cubicBezTo>
                    <a:cubicBezTo>
                      <a:pt x="179" y="114"/>
                      <a:pt x="180" y="114"/>
                      <a:pt x="180" y="113"/>
                    </a:cubicBezTo>
                    <a:cubicBezTo>
                      <a:pt x="180" y="113"/>
                      <a:pt x="180" y="113"/>
                      <a:pt x="180" y="113"/>
                    </a:cubicBezTo>
                    <a:cubicBezTo>
                      <a:pt x="181" y="112"/>
                      <a:pt x="181" y="112"/>
                      <a:pt x="182" y="112"/>
                    </a:cubicBezTo>
                    <a:cubicBezTo>
                      <a:pt x="182" y="111"/>
                      <a:pt x="183" y="112"/>
                      <a:pt x="184" y="112"/>
                    </a:cubicBezTo>
                    <a:cubicBezTo>
                      <a:pt x="186" y="112"/>
                      <a:pt x="188" y="112"/>
                      <a:pt x="191" y="112"/>
                    </a:cubicBezTo>
                    <a:cubicBezTo>
                      <a:pt x="192" y="112"/>
                      <a:pt x="193" y="112"/>
                      <a:pt x="194" y="112"/>
                    </a:cubicBezTo>
                    <a:cubicBezTo>
                      <a:pt x="194" y="112"/>
                      <a:pt x="194" y="112"/>
                      <a:pt x="194" y="112"/>
                    </a:cubicBezTo>
                    <a:cubicBezTo>
                      <a:pt x="194" y="112"/>
                      <a:pt x="195" y="112"/>
                      <a:pt x="195" y="112"/>
                    </a:cubicBezTo>
                    <a:cubicBezTo>
                      <a:pt x="196" y="111"/>
                      <a:pt x="196" y="111"/>
                      <a:pt x="197" y="110"/>
                    </a:cubicBezTo>
                    <a:cubicBezTo>
                      <a:pt x="197" y="110"/>
                      <a:pt x="197" y="110"/>
                      <a:pt x="198" y="109"/>
                    </a:cubicBezTo>
                    <a:cubicBezTo>
                      <a:pt x="198" y="109"/>
                      <a:pt x="199" y="109"/>
                      <a:pt x="199" y="109"/>
                    </a:cubicBezTo>
                    <a:cubicBezTo>
                      <a:pt x="200" y="109"/>
                      <a:pt x="201" y="109"/>
                      <a:pt x="202" y="108"/>
                    </a:cubicBezTo>
                    <a:cubicBezTo>
                      <a:pt x="203" y="108"/>
                      <a:pt x="203" y="107"/>
                      <a:pt x="203" y="106"/>
                    </a:cubicBezTo>
                    <a:cubicBezTo>
                      <a:pt x="203" y="106"/>
                      <a:pt x="203" y="106"/>
                      <a:pt x="203" y="105"/>
                    </a:cubicBezTo>
                    <a:cubicBezTo>
                      <a:pt x="203" y="105"/>
                      <a:pt x="203" y="105"/>
                      <a:pt x="203" y="104"/>
                    </a:cubicBezTo>
                    <a:cubicBezTo>
                      <a:pt x="203" y="104"/>
                      <a:pt x="203" y="104"/>
                      <a:pt x="203" y="104"/>
                    </a:cubicBezTo>
                    <a:cubicBezTo>
                      <a:pt x="203" y="103"/>
                      <a:pt x="202" y="102"/>
                      <a:pt x="201" y="103"/>
                    </a:cubicBezTo>
                    <a:cubicBezTo>
                      <a:pt x="201" y="103"/>
                      <a:pt x="201" y="103"/>
                      <a:pt x="201" y="103"/>
                    </a:cubicBezTo>
                    <a:cubicBezTo>
                      <a:pt x="201" y="103"/>
                      <a:pt x="201" y="103"/>
                      <a:pt x="201" y="103"/>
                    </a:cubicBezTo>
                    <a:cubicBezTo>
                      <a:pt x="201" y="103"/>
                      <a:pt x="201" y="103"/>
                      <a:pt x="201" y="103"/>
                    </a:cubicBezTo>
                    <a:cubicBezTo>
                      <a:pt x="201" y="103"/>
                      <a:pt x="201" y="103"/>
                      <a:pt x="201" y="103"/>
                    </a:cubicBezTo>
                    <a:cubicBezTo>
                      <a:pt x="201" y="102"/>
                      <a:pt x="201" y="102"/>
                      <a:pt x="201" y="102"/>
                    </a:cubicBezTo>
                    <a:cubicBezTo>
                      <a:pt x="201" y="101"/>
                      <a:pt x="201" y="101"/>
                      <a:pt x="200" y="101"/>
                    </a:cubicBezTo>
                    <a:cubicBezTo>
                      <a:pt x="200" y="101"/>
                      <a:pt x="200" y="101"/>
                      <a:pt x="200" y="101"/>
                    </a:cubicBezTo>
                    <a:cubicBezTo>
                      <a:pt x="200" y="101"/>
                      <a:pt x="199" y="101"/>
                      <a:pt x="199" y="101"/>
                    </a:cubicBezTo>
                    <a:cubicBezTo>
                      <a:pt x="199" y="101"/>
                      <a:pt x="200" y="101"/>
                      <a:pt x="200" y="101"/>
                    </a:cubicBezTo>
                    <a:cubicBezTo>
                      <a:pt x="200" y="101"/>
                      <a:pt x="200" y="100"/>
                      <a:pt x="200" y="100"/>
                    </a:cubicBezTo>
                    <a:cubicBezTo>
                      <a:pt x="201" y="100"/>
                      <a:pt x="201" y="100"/>
                      <a:pt x="201" y="100"/>
                    </a:cubicBezTo>
                    <a:cubicBezTo>
                      <a:pt x="200" y="99"/>
                      <a:pt x="200" y="99"/>
                      <a:pt x="200" y="99"/>
                    </a:cubicBezTo>
                    <a:cubicBezTo>
                      <a:pt x="199" y="99"/>
                      <a:pt x="199" y="99"/>
                      <a:pt x="199" y="99"/>
                    </a:cubicBezTo>
                    <a:cubicBezTo>
                      <a:pt x="198" y="98"/>
                      <a:pt x="198" y="98"/>
                      <a:pt x="197" y="97"/>
                    </a:cubicBezTo>
                    <a:cubicBezTo>
                      <a:pt x="197" y="97"/>
                      <a:pt x="196" y="97"/>
                      <a:pt x="196" y="97"/>
                    </a:cubicBezTo>
                    <a:cubicBezTo>
                      <a:pt x="196" y="96"/>
                      <a:pt x="196" y="96"/>
                      <a:pt x="195" y="95"/>
                    </a:cubicBezTo>
                    <a:cubicBezTo>
                      <a:pt x="195" y="95"/>
                      <a:pt x="194" y="95"/>
                      <a:pt x="194" y="94"/>
                    </a:cubicBezTo>
                    <a:cubicBezTo>
                      <a:pt x="194" y="94"/>
                      <a:pt x="194" y="94"/>
                      <a:pt x="194" y="93"/>
                    </a:cubicBezTo>
                    <a:cubicBezTo>
                      <a:pt x="194" y="93"/>
                      <a:pt x="195" y="93"/>
                      <a:pt x="195" y="92"/>
                    </a:cubicBezTo>
                    <a:cubicBezTo>
                      <a:pt x="195" y="92"/>
                      <a:pt x="195" y="92"/>
                      <a:pt x="195" y="91"/>
                    </a:cubicBezTo>
                    <a:cubicBezTo>
                      <a:pt x="195" y="91"/>
                      <a:pt x="194" y="90"/>
                      <a:pt x="195" y="90"/>
                    </a:cubicBezTo>
                    <a:cubicBezTo>
                      <a:pt x="195" y="89"/>
                      <a:pt x="194" y="89"/>
                      <a:pt x="194" y="89"/>
                    </a:cubicBezTo>
                    <a:cubicBezTo>
                      <a:pt x="194" y="89"/>
                      <a:pt x="194" y="88"/>
                      <a:pt x="194" y="88"/>
                    </a:cubicBezTo>
                    <a:cubicBezTo>
                      <a:pt x="193" y="88"/>
                      <a:pt x="194" y="87"/>
                      <a:pt x="194" y="87"/>
                    </a:cubicBezTo>
                    <a:cubicBezTo>
                      <a:pt x="194" y="87"/>
                      <a:pt x="194" y="86"/>
                      <a:pt x="194" y="86"/>
                    </a:cubicBezTo>
                    <a:cubicBezTo>
                      <a:pt x="193" y="85"/>
                      <a:pt x="193" y="85"/>
                      <a:pt x="193" y="84"/>
                    </a:cubicBez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81"/>
                      <a:pt x="192" y="80"/>
                      <a:pt x="192" y="80"/>
                    </a:cubicBezTo>
                    <a:cubicBezTo>
                      <a:pt x="192" y="80"/>
                      <a:pt x="192" y="80"/>
                      <a:pt x="192" y="80"/>
                    </a:cubicBezTo>
                    <a:cubicBezTo>
                      <a:pt x="192" y="80"/>
                      <a:pt x="192" y="80"/>
                      <a:pt x="192" y="80"/>
                    </a:cubicBezTo>
                    <a:cubicBezTo>
                      <a:pt x="191" y="81"/>
                      <a:pt x="190" y="82"/>
                      <a:pt x="190" y="83"/>
                    </a:cubicBezTo>
                    <a:cubicBezTo>
                      <a:pt x="189" y="84"/>
                      <a:pt x="189" y="85"/>
                      <a:pt x="187" y="85"/>
                    </a:cubicBezTo>
                    <a:cubicBezTo>
                      <a:pt x="187" y="85"/>
                      <a:pt x="187" y="86"/>
                      <a:pt x="187" y="86"/>
                    </a:cubicBezTo>
                    <a:cubicBezTo>
                      <a:pt x="186" y="86"/>
                      <a:pt x="186" y="86"/>
                      <a:pt x="186" y="86"/>
                    </a:cubicBezTo>
                    <a:cubicBezTo>
                      <a:pt x="185" y="87"/>
                      <a:pt x="185" y="86"/>
                      <a:pt x="184" y="86"/>
                    </a:cubicBezTo>
                    <a:cubicBezTo>
                      <a:pt x="184" y="86"/>
                      <a:pt x="184" y="86"/>
                      <a:pt x="184" y="85"/>
                    </a:cubicBezTo>
                    <a:cubicBezTo>
                      <a:pt x="184" y="85"/>
                      <a:pt x="183" y="85"/>
                      <a:pt x="183" y="84"/>
                    </a:cubicBezTo>
                    <a:cubicBezTo>
                      <a:pt x="182" y="84"/>
                      <a:pt x="182" y="84"/>
                      <a:pt x="182" y="83"/>
                    </a:cubicBezTo>
                    <a:cubicBezTo>
                      <a:pt x="182" y="82"/>
                      <a:pt x="183" y="82"/>
                      <a:pt x="183" y="81"/>
                    </a:cubicBezTo>
                    <a:cubicBezTo>
                      <a:pt x="183" y="81"/>
                      <a:pt x="183" y="80"/>
                      <a:pt x="183" y="80"/>
                    </a:cubicBezTo>
                    <a:cubicBezTo>
                      <a:pt x="183" y="79"/>
                      <a:pt x="183" y="78"/>
                      <a:pt x="184" y="78"/>
                    </a:cubicBezTo>
                    <a:cubicBezTo>
                      <a:pt x="184" y="78"/>
                      <a:pt x="184" y="77"/>
                      <a:pt x="184" y="77"/>
                    </a:cubicBezTo>
                    <a:cubicBezTo>
                      <a:pt x="183" y="77"/>
                      <a:pt x="182" y="76"/>
                      <a:pt x="182" y="76"/>
                    </a:cubicBezTo>
                    <a:cubicBezTo>
                      <a:pt x="181" y="76"/>
                      <a:pt x="181" y="76"/>
                      <a:pt x="181" y="76"/>
                    </a:cubicBezTo>
                    <a:cubicBezTo>
                      <a:pt x="180" y="76"/>
                      <a:pt x="180" y="76"/>
                      <a:pt x="180" y="75"/>
                    </a:cubicBezTo>
                    <a:cubicBezTo>
                      <a:pt x="180" y="75"/>
                      <a:pt x="181" y="75"/>
                      <a:pt x="180" y="75"/>
                    </a:cubicBezTo>
                    <a:cubicBezTo>
                      <a:pt x="180" y="74"/>
                      <a:pt x="180" y="74"/>
                      <a:pt x="179" y="73"/>
                    </a:cubicBezTo>
                    <a:cubicBezTo>
                      <a:pt x="179" y="73"/>
                      <a:pt x="179" y="72"/>
                      <a:pt x="179" y="72"/>
                    </a:cubicBezTo>
                    <a:cubicBezTo>
                      <a:pt x="178" y="71"/>
                      <a:pt x="178" y="71"/>
                      <a:pt x="177" y="71"/>
                    </a:cubicBezTo>
                    <a:cubicBezTo>
                      <a:pt x="177" y="71"/>
                      <a:pt x="176" y="71"/>
                      <a:pt x="176" y="71"/>
                    </a:cubicBezTo>
                    <a:cubicBezTo>
                      <a:pt x="175" y="71"/>
                      <a:pt x="174" y="71"/>
                      <a:pt x="173" y="71"/>
                    </a:cubicBezTo>
                    <a:cubicBezTo>
                      <a:pt x="173" y="70"/>
                      <a:pt x="172" y="70"/>
                      <a:pt x="172" y="70"/>
                    </a:cubicBezTo>
                    <a:cubicBezTo>
                      <a:pt x="171" y="70"/>
                      <a:pt x="170" y="70"/>
                      <a:pt x="170" y="71"/>
                    </a:cubicBezTo>
                    <a:cubicBezTo>
                      <a:pt x="169" y="72"/>
                      <a:pt x="169" y="72"/>
                      <a:pt x="170" y="73"/>
                    </a:cubicBezTo>
                    <a:cubicBezTo>
                      <a:pt x="170" y="73"/>
                      <a:pt x="170" y="74"/>
                      <a:pt x="170" y="74"/>
                    </a:cubicBezTo>
                    <a:cubicBezTo>
                      <a:pt x="169" y="75"/>
                      <a:pt x="169" y="75"/>
                      <a:pt x="169" y="76"/>
                    </a:cubicBezTo>
                    <a:cubicBezTo>
                      <a:pt x="168" y="76"/>
                      <a:pt x="169" y="77"/>
                      <a:pt x="169" y="78"/>
                    </a:cubicBezTo>
                    <a:cubicBezTo>
                      <a:pt x="169" y="78"/>
                      <a:pt x="169" y="79"/>
                      <a:pt x="169" y="79"/>
                    </a:cubicBezTo>
                    <a:cubicBezTo>
                      <a:pt x="169" y="80"/>
                      <a:pt x="169" y="80"/>
                      <a:pt x="168" y="80"/>
                    </a:cubicBezTo>
                    <a:cubicBezTo>
                      <a:pt x="168" y="80"/>
                      <a:pt x="168" y="80"/>
                      <a:pt x="168" y="81"/>
                    </a:cubicBezTo>
                    <a:cubicBezTo>
                      <a:pt x="167" y="82"/>
                      <a:pt x="166" y="82"/>
                      <a:pt x="166" y="83"/>
                    </a:cubicBezTo>
                    <a:cubicBezTo>
                      <a:pt x="165" y="83"/>
                      <a:pt x="165" y="84"/>
                      <a:pt x="166" y="84"/>
                    </a:cubicBezTo>
                    <a:cubicBezTo>
                      <a:pt x="166" y="85"/>
                      <a:pt x="166" y="85"/>
                      <a:pt x="166" y="85"/>
                    </a:cubicBezTo>
                    <a:cubicBezTo>
                      <a:pt x="166" y="86"/>
                      <a:pt x="167" y="86"/>
                      <a:pt x="167" y="86"/>
                    </a:cubicBezTo>
                    <a:cubicBezTo>
                      <a:pt x="167" y="87"/>
                      <a:pt x="167" y="88"/>
                      <a:pt x="167" y="89"/>
                    </a:cubicBezTo>
                    <a:cubicBezTo>
                      <a:pt x="167" y="90"/>
                      <a:pt x="167" y="91"/>
                      <a:pt x="167" y="92"/>
                    </a:cubicBezTo>
                    <a:cubicBezTo>
                      <a:pt x="167" y="92"/>
                      <a:pt x="167" y="92"/>
                      <a:pt x="167" y="92"/>
                    </a:cubicBezTo>
                    <a:cubicBezTo>
                      <a:pt x="166" y="93"/>
                      <a:pt x="166" y="93"/>
                      <a:pt x="166" y="93"/>
                    </a:cubicBezTo>
                    <a:cubicBezTo>
                      <a:pt x="165" y="94"/>
                      <a:pt x="163" y="95"/>
                      <a:pt x="162" y="95"/>
                    </a:cubicBezTo>
                    <a:cubicBezTo>
                      <a:pt x="162" y="96"/>
                      <a:pt x="161" y="96"/>
                      <a:pt x="160" y="96"/>
                    </a:cubicBezTo>
                    <a:cubicBezTo>
                      <a:pt x="160" y="96"/>
                      <a:pt x="160" y="97"/>
                      <a:pt x="160" y="97"/>
                    </a:cubicBezTo>
                    <a:cubicBezTo>
                      <a:pt x="160" y="98"/>
                      <a:pt x="160" y="99"/>
                      <a:pt x="160" y="100"/>
                    </a:cubicBezTo>
                    <a:cubicBezTo>
                      <a:pt x="160" y="101"/>
                      <a:pt x="159" y="101"/>
                      <a:pt x="159" y="102"/>
                    </a:cubicBezTo>
                    <a:cubicBezTo>
                      <a:pt x="159" y="103"/>
                      <a:pt x="160" y="103"/>
                      <a:pt x="160" y="104"/>
                    </a:cubicBezTo>
                    <a:cubicBezTo>
                      <a:pt x="160" y="104"/>
                      <a:pt x="160" y="104"/>
                      <a:pt x="159" y="105"/>
                    </a:cubicBezTo>
                    <a:cubicBezTo>
                      <a:pt x="159" y="105"/>
                      <a:pt x="159" y="105"/>
                      <a:pt x="159" y="106"/>
                    </a:cubicBezTo>
                    <a:cubicBezTo>
                      <a:pt x="159" y="106"/>
                      <a:pt x="158" y="106"/>
                      <a:pt x="158" y="106"/>
                    </a:cubicBezTo>
                    <a:cubicBezTo>
                      <a:pt x="158" y="106"/>
                      <a:pt x="157" y="106"/>
                      <a:pt x="157" y="107"/>
                    </a:cubicBezTo>
                    <a:cubicBezTo>
                      <a:pt x="157" y="107"/>
                      <a:pt x="156" y="107"/>
                      <a:pt x="156" y="107"/>
                    </a:cubicBezTo>
                    <a:cubicBezTo>
                      <a:pt x="156" y="106"/>
                      <a:pt x="156" y="106"/>
                      <a:pt x="156" y="106"/>
                    </a:cubicBezTo>
                    <a:cubicBezTo>
                      <a:pt x="156" y="105"/>
                      <a:pt x="156" y="105"/>
                      <a:pt x="155" y="105"/>
                    </a:cubicBezTo>
                    <a:cubicBezTo>
                      <a:pt x="154" y="104"/>
                      <a:pt x="154" y="103"/>
                      <a:pt x="154" y="102"/>
                    </a:cubicBezTo>
                    <a:cubicBezTo>
                      <a:pt x="153" y="102"/>
                      <a:pt x="154" y="101"/>
                      <a:pt x="154" y="101"/>
                    </a:cubicBezTo>
                    <a:cubicBezTo>
                      <a:pt x="154" y="100"/>
                      <a:pt x="155" y="99"/>
                      <a:pt x="155" y="98"/>
                    </a:cubicBezTo>
                    <a:cubicBezTo>
                      <a:pt x="155" y="97"/>
                      <a:pt x="155" y="97"/>
                      <a:pt x="155" y="96"/>
                    </a:cubicBezTo>
                    <a:cubicBezTo>
                      <a:pt x="155" y="96"/>
                      <a:pt x="155" y="96"/>
                      <a:pt x="155" y="95"/>
                    </a:cubicBezTo>
                    <a:cubicBezTo>
                      <a:pt x="155" y="95"/>
                      <a:pt x="155" y="95"/>
                      <a:pt x="155" y="95"/>
                    </a:cubicBezTo>
                    <a:cubicBezTo>
                      <a:pt x="154" y="94"/>
                      <a:pt x="153" y="94"/>
                      <a:pt x="151" y="94"/>
                    </a:cubicBezTo>
                    <a:cubicBezTo>
                      <a:pt x="151" y="94"/>
                      <a:pt x="151" y="94"/>
                      <a:pt x="150" y="94"/>
                    </a:cubicBezTo>
                    <a:cubicBezTo>
                      <a:pt x="150" y="93"/>
                      <a:pt x="149" y="92"/>
                      <a:pt x="148" y="92"/>
                    </a:cubicBezTo>
                    <a:cubicBezTo>
                      <a:pt x="147" y="91"/>
                      <a:pt x="147" y="91"/>
                      <a:pt x="146" y="90"/>
                    </a:cubicBezTo>
                    <a:cubicBezTo>
                      <a:pt x="146" y="89"/>
                      <a:pt x="145" y="88"/>
                      <a:pt x="144" y="88"/>
                    </a:cubicBezTo>
                    <a:cubicBezTo>
                      <a:pt x="143" y="87"/>
                      <a:pt x="142" y="87"/>
                      <a:pt x="142" y="86"/>
                    </a:cubicBezTo>
                    <a:cubicBezTo>
                      <a:pt x="141" y="86"/>
                      <a:pt x="141" y="86"/>
                      <a:pt x="140" y="86"/>
                    </a:cubicBezTo>
                    <a:cubicBezTo>
                      <a:pt x="140" y="86"/>
                      <a:pt x="139" y="87"/>
                      <a:pt x="138" y="86"/>
                    </a:cubicBezTo>
                    <a:cubicBezTo>
                      <a:pt x="138" y="86"/>
                      <a:pt x="138" y="87"/>
                      <a:pt x="138" y="87"/>
                    </a:cubicBezTo>
                    <a:cubicBezTo>
                      <a:pt x="138" y="87"/>
                      <a:pt x="138" y="87"/>
                      <a:pt x="138" y="87"/>
                    </a:cubicBezTo>
                    <a:cubicBezTo>
                      <a:pt x="138" y="86"/>
                      <a:pt x="138" y="86"/>
                      <a:pt x="138" y="86"/>
                    </a:cubicBezTo>
                    <a:cubicBezTo>
                      <a:pt x="138" y="86"/>
                      <a:pt x="138" y="86"/>
                      <a:pt x="138" y="86"/>
                    </a:cubicBezTo>
                    <a:cubicBezTo>
                      <a:pt x="139" y="86"/>
                      <a:pt x="139" y="85"/>
                      <a:pt x="139" y="84"/>
                    </a:cubicBezTo>
                    <a:cubicBezTo>
                      <a:pt x="139" y="84"/>
                      <a:pt x="139" y="83"/>
                      <a:pt x="139" y="82"/>
                    </a:cubicBezTo>
                    <a:cubicBezTo>
                      <a:pt x="139" y="81"/>
                      <a:pt x="139" y="81"/>
                      <a:pt x="139" y="81"/>
                    </a:cubicBezTo>
                    <a:cubicBezTo>
                      <a:pt x="139" y="81"/>
                      <a:pt x="139" y="80"/>
                      <a:pt x="138" y="80"/>
                    </a:cubicBezTo>
                    <a:cubicBezTo>
                      <a:pt x="138" y="80"/>
                      <a:pt x="138" y="80"/>
                      <a:pt x="137" y="80"/>
                    </a:cubicBezTo>
                    <a:cubicBezTo>
                      <a:pt x="137" y="80"/>
                      <a:pt x="137" y="80"/>
                      <a:pt x="137" y="80"/>
                    </a:cubicBezTo>
                    <a:cubicBezTo>
                      <a:pt x="137" y="80"/>
                      <a:pt x="137" y="79"/>
                      <a:pt x="137" y="79"/>
                    </a:cubicBezTo>
                    <a:cubicBezTo>
                      <a:pt x="137" y="79"/>
                      <a:pt x="137" y="78"/>
                      <a:pt x="137" y="78"/>
                    </a:cubicBezTo>
                    <a:cubicBezTo>
                      <a:pt x="138" y="76"/>
                      <a:pt x="138" y="74"/>
                      <a:pt x="140" y="72"/>
                    </a:cubicBezTo>
                    <a:cubicBezTo>
                      <a:pt x="140" y="72"/>
                      <a:pt x="141" y="72"/>
                      <a:pt x="141" y="71"/>
                    </a:cubicBezTo>
                    <a:cubicBezTo>
                      <a:pt x="142" y="70"/>
                      <a:pt x="143" y="69"/>
                      <a:pt x="144" y="68"/>
                    </a:cubicBezTo>
                    <a:cubicBezTo>
                      <a:pt x="145" y="68"/>
                      <a:pt x="146" y="67"/>
                      <a:pt x="146" y="66"/>
                    </a:cubicBezTo>
                    <a:cubicBezTo>
                      <a:pt x="146" y="66"/>
                      <a:pt x="146" y="66"/>
                      <a:pt x="146" y="66"/>
                    </a:cubicBezTo>
                    <a:cubicBezTo>
                      <a:pt x="147" y="66"/>
                      <a:pt x="147" y="66"/>
                      <a:pt x="147" y="66"/>
                    </a:cubicBezTo>
                    <a:cubicBezTo>
                      <a:pt x="148" y="66"/>
                      <a:pt x="149" y="66"/>
                      <a:pt x="149" y="65"/>
                    </a:cubicBezTo>
                    <a:cubicBezTo>
                      <a:pt x="149" y="64"/>
                      <a:pt x="149" y="64"/>
                      <a:pt x="149" y="64"/>
                    </a:cubicBezTo>
                    <a:cubicBezTo>
                      <a:pt x="149" y="64"/>
                      <a:pt x="149" y="64"/>
                      <a:pt x="149" y="64"/>
                    </a:cubicBezTo>
                    <a:cubicBezTo>
                      <a:pt x="149" y="64"/>
                      <a:pt x="149" y="64"/>
                      <a:pt x="149" y="63"/>
                    </a:cubicBezTo>
                    <a:cubicBezTo>
                      <a:pt x="149" y="64"/>
                      <a:pt x="149" y="64"/>
                      <a:pt x="149" y="64"/>
                    </a:cubicBezTo>
                    <a:cubicBezTo>
                      <a:pt x="149" y="64"/>
                      <a:pt x="149" y="64"/>
                      <a:pt x="149" y="64"/>
                    </a:cubicBezTo>
                    <a:cubicBezTo>
                      <a:pt x="150" y="64"/>
                      <a:pt x="151" y="63"/>
                      <a:pt x="151" y="62"/>
                    </a:cubicBezTo>
                    <a:cubicBezTo>
                      <a:pt x="151" y="62"/>
                      <a:pt x="152" y="62"/>
                      <a:pt x="152" y="62"/>
                    </a:cubicBezTo>
                    <a:cubicBezTo>
                      <a:pt x="152" y="62"/>
                      <a:pt x="153" y="62"/>
                      <a:pt x="153" y="62"/>
                    </a:cubicBezTo>
                    <a:cubicBezTo>
                      <a:pt x="154" y="63"/>
                      <a:pt x="154" y="63"/>
                      <a:pt x="154" y="62"/>
                    </a:cubicBezTo>
                    <a:cubicBezTo>
                      <a:pt x="156" y="61"/>
                      <a:pt x="157" y="60"/>
                      <a:pt x="158" y="59"/>
                    </a:cubicBezTo>
                    <a:cubicBezTo>
                      <a:pt x="158" y="59"/>
                      <a:pt x="158" y="58"/>
                      <a:pt x="158" y="58"/>
                    </a:cubicBezTo>
                    <a:cubicBezTo>
                      <a:pt x="158" y="58"/>
                      <a:pt x="158" y="58"/>
                      <a:pt x="159" y="57"/>
                    </a:cubicBezTo>
                    <a:cubicBezTo>
                      <a:pt x="159" y="57"/>
                      <a:pt x="160" y="57"/>
                      <a:pt x="160" y="56"/>
                    </a:cubicBezTo>
                    <a:cubicBezTo>
                      <a:pt x="160" y="56"/>
                      <a:pt x="161" y="56"/>
                      <a:pt x="161" y="56"/>
                    </a:cubicBezTo>
                    <a:cubicBezTo>
                      <a:pt x="161" y="56"/>
                      <a:pt x="161" y="56"/>
                      <a:pt x="161" y="56"/>
                    </a:cubicBezTo>
                    <a:cubicBezTo>
                      <a:pt x="161" y="55"/>
                      <a:pt x="161" y="55"/>
                      <a:pt x="161" y="55"/>
                    </a:cubicBezTo>
                    <a:cubicBezTo>
                      <a:pt x="162" y="55"/>
                      <a:pt x="162" y="55"/>
                      <a:pt x="161" y="54"/>
                    </a:cubicBezTo>
                    <a:cubicBezTo>
                      <a:pt x="161" y="54"/>
                      <a:pt x="161" y="54"/>
                      <a:pt x="161" y="54"/>
                    </a:cubicBezTo>
                    <a:cubicBezTo>
                      <a:pt x="161" y="53"/>
                      <a:pt x="161" y="53"/>
                      <a:pt x="161" y="53"/>
                    </a:cubicBezTo>
                    <a:cubicBezTo>
                      <a:pt x="162" y="53"/>
                      <a:pt x="163" y="53"/>
                      <a:pt x="163" y="54"/>
                    </a:cubicBezTo>
                    <a:cubicBezTo>
                      <a:pt x="163" y="54"/>
                      <a:pt x="163" y="54"/>
                      <a:pt x="163" y="54"/>
                    </a:cubicBezTo>
                    <a:cubicBezTo>
                      <a:pt x="165" y="55"/>
                      <a:pt x="166" y="55"/>
                      <a:pt x="167" y="54"/>
                    </a:cubicBezTo>
                    <a:cubicBezTo>
                      <a:pt x="168" y="54"/>
                      <a:pt x="169" y="53"/>
                      <a:pt x="169" y="53"/>
                    </a:cubicBezTo>
                    <a:cubicBezTo>
                      <a:pt x="169" y="53"/>
                      <a:pt x="170" y="52"/>
                      <a:pt x="170" y="52"/>
                    </a:cubicBezTo>
                    <a:cubicBezTo>
                      <a:pt x="171" y="52"/>
                      <a:pt x="171" y="52"/>
                      <a:pt x="171" y="51"/>
                    </a:cubicBezTo>
                    <a:cubicBezTo>
                      <a:pt x="172" y="51"/>
                      <a:pt x="172" y="50"/>
                      <a:pt x="171" y="50"/>
                    </a:cubicBezTo>
                    <a:cubicBezTo>
                      <a:pt x="171" y="50"/>
                      <a:pt x="171" y="49"/>
                      <a:pt x="171" y="49"/>
                    </a:cubicBezTo>
                    <a:cubicBezTo>
                      <a:pt x="171" y="48"/>
                      <a:pt x="171" y="48"/>
                      <a:pt x="171" y="47"/>
                    </a:cubicBezTo>
                    <a:cubicBezTo>
                      <a:pt x="171" y="47"/>
                      <a:pt x="171" y="47"/>
                      <a:pt x="171" y="46"/>
                    </a:cubicBezTo>
                    <a:cubicBezTo>
                      <a:pt x="171" y="46"/>
                      <a:pt x="171" y="46"/>
                      <a:pt x="171" y="46"/>
                    </a:cubicBezTo>
                    <a:cubicBezTo>
                      <a:pt x="171" y="46"/>
                      <a:pt x="171" y="46"/>
                      <a:pt x="171" y="46"/>
                    </a:cubicBezTo>
                    <a:cubicBezTo>
                      <a:pt x="171" y="46"/>
                      <a:pt x="171" y="46"/>
                      <a:pt x="171" y="46"/>
                    </a:cubicBezTo>
                    <a:cubicBezTo>
                      <a:pt x="171" y="46"/>
                      <a:pt x="171" y="46"/>
                      <a:pt x="171" y="46"/>
                    </a:cubicBezTo>
                    <a:cubicBezTo>
                      <a:pt x="172" y="46"/>
                      <a:pt x="172" y="46"/>
                      <a:pt x="172" y="46"/>
                    </a:cubicBezTo>
                    <a:cubicBezTo>
                      <a:pt x="173" y="46"/>
                      <a:pt x="174" y="46"/>
                      <a:pt x="174" y="45"/>
                    </a:cubicBezTo>
                    <a:cubicBezTo>
                      <a:pt x="174" y="44"/>
                      <a:pt x="174" y="44"/>
                      <a:pt x="174" y="44"/>
                    </a:cubicBezTo>
                    <a:cubicBezTo>
                      <a:pt x="174" y="43"/>
                      <a:pt x="174" y="43"/>
                      <a:pt x="174" y="43"/>
                    </a:cubicBezTo>
                    <a:cubicBezTo>
                      <a:pt x="173" y="42"/>
                      <a:pt x="173" y="42"/>
                      <a:pt x="173" y="41"/>
                    </a:cubicBezTo>
                    <a:cubicBezTo>
                      <a:pt x="173" y="41"/>
                      <a:pt x="173" y="40"/>
                      <a:pt x="172" y="40"/>
                    </a:cubicBezTo>
                    <a:cubicBezTo>
                      <a:pt x="171" y="40"/>
                      <a:pt x="171" y="40"/>
                      <a:pt x="171" y="40"/>
                    </a:cubicBezTo>
                    <a:cubicBezTo>
                      <a:pt x="171" y="40"/>
                      <a:pt x="170" y="39"/>
                      <a:pt x="170" y="39"/>
                    </a:cubicBezTo>
                    <a:cubicBezTo>
                      <a:pt x="170" y="39"/>
                      <a:pt x="170" y="39"/>
                      <a:pt x="170" y="39"/>
                    </a:cubicBezTo>
                    <a:cubicBezTo>
                      <a:pt x="170" y="39"/>
                      <a:pt x="170" y="39"/>
                      <a:pt x="170" y="39"/>
                    </a:cubicBezTo>
                    <a:cubicBezTo>
                      <a:pt x="170" y="39"/>
                      <a:pt x="170" y="39"/>
                      <a:pt x="170" y="39"/>
                    </a:cubicBezTo>
                    <a:cubicBezTo>
                      <a:pt x="170" y="39"/>
                      <a:pt x="169" y="39"/>
                      <a:pt x="169" y="39"/>
                    </a:cubicBezTo>
                    <a:cubicBezTo>
                      <a:pt x="169" y="39"/>
                      <a:pt x="168" y="40"/>
                      <a:pt x="168" y="40"/>
                    </a:cubicBezTo>
                    <a:cubicBezTo>
                      <a:pt x="168" y="41"/>
                      <a:pt x="167" y="42"/>
                      <a:pt x="167" y="42"/>
                    </a:cubicBezTo>
                    <a:cubicBezTo>
                      <a:pt x="168" y="43"/>
                      <a:pt x="168" y="43"/>
                      <a:pt x="167" y="43"/>
                    </a:cubicBezTo>
                    <a:cubicBezTo>
                      <a:pt x="167" y="43"/>
                      <a:pt x="167" y="44"/>
                      <a:pt x="167" y="44"/>
                    </a:cubicBezTo>
                    <a:cubicBezTo>
                      <a:pt x="166" y="44"/>
                      <a:pt x="165" y="44"/>
                      <a:pt x="165" y="45"/>
                    </a:cubicBezTo>
                    <a:cubicBezTo>
                      <a:pt x="165" y="45"/>
                      <a:pt x="165" y="46"/>
                      <a:pt x="165" y="46"/>
                    </a:cubicBezTo>
                    <a:cubicBezTo>
                      <a:pt x="164" y="46"/>
                      <a:pt x="164" y="47"/>
                      <a:pt x="164" y="47"/>
                    </a:cubicBezTo>
                    <a:cubicBezTo>
                      <a:pt x="164" y="47"/>
                      <a:pt x="164" y="47"/>
                      <a:pt x="164" y="47"/>
                    </a:cubicBezTo>
                    <a:cubicBezTo>
                      <a:pt x="164" y="47"/>
                      <a:pt x="164" y="47"/>
                      <a:pt x="164" y="47"/>
                    </a:cubicBezTo>
                    <a:cubicBezTo>
                      <a:pt x="164" y="47"/>
                      <a:pt x="164" y="47"/>
                      <a:pt x="164" y="47"/>
                    </a:cubicBezTo>
                    <a:cubicBezTo>
                      <a:pt x="164" y="47"/>
                      <a:pt x="164" y="47"/>
                      <a:pt x="164" y="47"/>
                    </a:cubicBezTo>
                    <a:cubicBezTo>
                      <a:pt x="164" y="46"/>
                      <a:pt x="164" y="46"/>
                      <a:pt x="163" y="46"/>
                    </a:cubicBezTo>
                    <a:cubicBezTo>
                      <a:pt x="163" y="46"/>
                      <a:pt x="163" y="46"/>
                      <a:pt x="163" y="47"/>
                    </a:cubicBezTo>
                    <a:cubicBezTo>
                      <a:pt x="162" y="47"/>
                      <a:pt x="162" y="47"/>
                      <a:pt x="163" y="48"/>
                    </a:cubicBezTo>
                    <a:cubicBezTo>
                      <a:pt x="163" y="48"/>
                      <a:pt x="163" y="48"/>
                      <a:pt x="162" y="49"/>
                    </a:cubicBezTo>
                    <a:cubicBezTo>
                      <a:pt x="162" y="49"/>
                      <a:pt x="162" y="49"/>
                      <a:pt x="162" y="49"/>
                    </a:cubicBezTo>
                    <a:cubicBezTo>
                      <a:pt x="161" y="49"/>
                      <a:pt x="161" y="49"/>
                      <a:pt x="161" y="49"/>
                    </a:cubicBezTo>
                    <a:cubicBezTo>
                      <a:pt x="161" y="48"/>
                      <a:pt x="161" y="48"/>
                      <a:pt x="161" y="47"/>
                    </a:cubicBezTo>
                    <a:cubicBezTo>
                      <a:pt x="161" y="46"/>
                      <a:pt x="161" y="45"/>
                      <a:pt x="162" y="45"/>
                    </a:cubicBezTo>
                    <a:cubicBezTo>
                      <a:pt x="162" y="44"/>
                      <a:pt x="162" y="44"/>
                      <a:pt x="162" y="44"/>
                    </a:cubicBezTo>
                    <a:cubicBezTo>
                      <a:pt x="162" y="43"/>
                      <a:pt x="162" y="42"/>
                      <a:pt x="161" y="41"/>
                    </a:cubicBezTo>
                    <a:cubicBezTo>
                      <a:pt x="161" y="40"/>
                      <a:pt x="161" y="40"/>
                      <a:pt x="161" y="41"/>
                    </a:cubicBezTo>
                    <a:cubicBezTo>
                      <a:pt x="160" y="41"/>
                      <a:pt x="159" y="42"/>
                      <a:pt x="159" y="42"/>
                    </a:cubicBezTo>
                    <a:cubicBezTo>
                      <a:pt x="159" y="43"/>
                      <a:pt x="159" y="43"/>
                      <a:pt x="159" y="43"/>
                    </a:cubicBezTo>
                    <a:cubicBezTo>
                      <a:pt x="158" y="44"/>
                      <a:pt x="158" y="44"/>
                      <a:pt x="158" y="44"/>
                    </a:cubicBezTo>
                    <a:cubicBezTo>
                      <a:pt x="158" y="44"/>
                      <a:pt x="158" y="43"/>
                      <a:pt x="158" y="43"/>
                    </a:cubicBezTo>
                    <a:cubicBezTo>
                      <a:pt x="158" y="42"/>
                      <a:pt x="159" y="42"/>
                      <a:pt x="158" y="41"/>
                    </a:cubicBezTo>
                    <a:cubicBezTo>
                      <a:pt x="158" y="40"/>
                      <a:pt x="159" y="40"/>
                      <a:pt x="159" y="40"/>
                    </a:cubicBezTo>
                    <a:cubicBezTo>
                      <a:pt x="160" y="40"/>
                      <a:pt x="160" y="40"/>
                      <a:pt x="159" y="39"/>
                    </a:cubicBezTo>
                    <a:cubicBezTo>
                      <a:pt x="159" y="39"/>
                      <a:pt x="158" y="39"/>
                      <a:pt x="158" y="39"/>
                    </a:cubicBezTo>
                    <a:cubicBezTo>
                      <a:pt x="157" y="38"/>
                      <a:pt x="157" y="38"/>
                      <a:pt x="157" y="38"/>
                    </a:cubicBezTo>
                    <a:cubicBezTo>
                      <a:pt x="157" y="38"/>
                      <a:pt x="157" y="38"/>
                      <a:pt x="157" y="38"/>
                    </a:cubicBezTo>
                    <a:cubicBezTo>
                      <a:pt x="157" y="37"/>
                      <a:pt x="158" y="37"/>
                      <a:pt x="158" y="36"/>
                    </a:cubicBezTo>
                    <a:cubicBezTo>
                      <a:pt x="158" y="36"/>
                      <a:pt x="158" y="36"/>
                      <a:pt x="158" y="36"/>
                    </a:cubicBezTo>
                    <a:cubicBezTo>
                      <a:pt x="159" y="36"/>
                      <a:pt x="159" y="36"/>
                      <a:pt x="159" y="35"/>
                    </a:cubicBezTo>
                    <a:cubicBezTo>
                      <a:pt x="159" y="34"/>
                      <a:pt x="159" y="32"/>
                      <a:pt x="159" y="31"/>
                    </a:cubicBezTo>
                    <a:cubicBezTo>
                      <a:pt x="159" y="30"/>
                      <a:pt x="159" y="30"/>
                      <a:pt x="159" y="30"/>
                    </a:cubicBezTo>
                    <a:cubicBezTo>
                      <a:pt x="159" y="29"/>
                      <a:pt x="159" y="28"/>
                      <a:pt x="159" y="27"/>
                    </a:cubicBezTo>
                    <a:cubicBezTo>
                      <a:pt x="158" y="27"/>
                      <a:pt x="159" y="26"/>
                      <a:pt x="159" y="26"/>
                    </a:cubicBezTo>
                    <a:cubicBezTo>
                      <a:pt x="159" y="26"/>
                      <a:pt x="160" y="25"/>
                      <a:pt x="161" y="25"/>
                    </a:cubicBezTo>
                    <a:cubicBezTo>
                      <a:pt x="161" y="24"/>
                      <a:pt x="161" y="24"/>
                      <a:pt x="161" y="23"/>
                    </a:cubicBezTo>
                    <a:cubicBezTo>
                      <a:pt x="161" y="23"/>
                      <a:pt x="161" y="23"/>
                      <a:pt x="162" y="23"/>
                    </a:cubicBezTo>
                    <a:cubicBezTo>
                      <a:pt x="162" y="23"/>
                      <a:pt x="162" y="23"/>
                      <a:pt x="162" y="23"/>
                    </a:cubicBezTo>
                    <a:cubicBezTo>
                      <a:pt x="162" y="23"/>
                      <a:pt x="163" y="23"/>
                      <a:pt x="163" y="23"/>
                    </a:cubicBezTo>
                    <a:cubicBezTo>
                      <a:pt x="164" y="24"/>
                      <a:pt x="164" y="24"/>
                      <a:pt x="164" y="23"/>
                    </a:cubicBezTo>
                    <a:cubicBezTo>
                      <a:pt x="165" y="23"/>
                      <a:pt x="165" y="23"/>
                      <a:pt x="165" y="23"/>
                    </a:cubicBezTo>
                    <a:cubicBezTo>
                      <a:pt x="166" y="22"/>
                      <a:pt x="167" y="20"/>
                      <a:pt x="169" y="19"/>
                    </a:cubicBezTo>
                    <a:cubicBezTo>
                      <a:pt x="169" y="19"/>
                      <a:pt x="169" y="19"/>
                      <a:pt x="169" y="19"/>
                    </a:cubicBezTo>
                    <a:cubicBezTo>
                      <a:pt x="169" y="18"/>
                      <a:pt x="169" y="17"/>
                      <a:pt x="169" y="17"/>
                    </a:cubicBezTo>
                    <a:cubicBezTo>
                      <a:pt x="169" y="17"/>
                      <a:pt x="169" y="17"/>
                      <a:pt x="169" y="17"/>
                    </a:cubicBezTo>
                    <a:cubicBezTo>
                      <a:pt x="168" y="17"/>
                      <a:pt x="167" y="17"/>
                      <a:pt x="166" y="16"/>
                    </a:cubicBezTo>
                    <a:cubicBezTo>
                      <a:pt x="166" y="16"/>
                      <a:pt x="165" y="16"/>
                      <a:pt x="165" y="16"/>
                    </a:cubicBezTo>
                    <a:cubicBezTo>
                      <a:pt x="164" y="15"/>
                      <a:pt x="164" y="15"/>
                      <a:pt x="163" y="16"/>
                    </a:cubicBezTo>
                    <a:cubicBezTo>
                      <a:pt x="163" y="16"/>
                      <a:pt x="162" y="16"/>
                      <a:pt x="162" y="16"/>
                    </a:cubicBezTo>
                    <a:cubicBezTo>
                      <a:pt x="162" y="16"/>
                      <a:pt x="162" y="17"/>
                      <a:pt x="161" y="17"/>
                    </a:cubicBezTo>
                    <a:cubicBezTo>
                      <a:pt x="161" y="18"/>
                      <a:pt x="160" y="18"/>
                      <a:pt x="160" y="19"/>
                    </a:cubicBezTo>
                    <a:cubicBezTo>
                      <a:pt x="160" y="19"/>
                      <a:pt x="159" y="20"/>
                      <a:pt x="159" y="21"/>
                    </a:cubicBezTo>
                    <a:cubicBezTo>
                      <a:pt x="159" y="21"/>
                      <a:pt x="158" y="22"/>
                      <a:pt x="158" y="22"/>
                    </a:cubicBezTo>
                    <a:cubicBezTo>
                      <a:pt x="158" y="23"/>
                      <a:pt x="158" y="24"/>
                      <a:pt x="157" y="25"/>
                    </a:cubicBezTo>
                    <a:cubicBezTo>
                      <a:pt x="157" y="26"/>
                      <a:pt x="157" y="26"/>
                      <a:pt x="157" y="26"/>
                    </a:cubicBezTo>
                    <a:cubicBezTo>
                      <a:pt x="157" y="26"/>
                      <a:pt x="156" y="27"/>
                      <a:pt x="156" y="27"/>
                    </a:cubicBezTo>
                    <a:cubicBezTo>
                      <a:pt x="155" y="27"/>
                      <a:pt x="155" y="28"/>
                      <a:pt x="155" y="28"/>
                    </a:cubicBezTo>
                    <a:cubicBezTo>
                      <a:pt x="155" y="28"/>
                      <a:pt x="155" y="28"/>
                      <a:pt x="155" y="28"/>
                    </a:cubicBezTo>
                    <a:cubicBezTo>
                      <a:pt x="155" y="28"/>
                      <a:pt x="155" y="28"/>
                      <a:pt x="155" y="28"/>
                    </a:cubicBezTo>
                    <a:cubicBezTo>
                      <a:pt x="155" y="28"/>
                      <a:pt x="155" y="28"/>
                      <a:pt x="155" y="28"/>
                    </a:cubicBezTo>
                    <a:cubicBezTo>
                      <a:pt x="155" y="28"/>
                      <a:pt x="155" y="28"/>
                      <a:pt x="155" y="28"/>
                    </a:cubicBezTo>
                    <a:cubicBezTo>
                      <a:pt x="155" y="28"/>
                      <a:pt x="155" y="28"/>
                      <a:pt x="155" y="28"/>
                    </a:cubicBezTo>
                    <a:cubicBezTo>
                      <a:pt x="155" y="28"/>
                      <a:pt x="155" y="28"/>
                      <a:pt x="155" y="28"/>
                    </a:cubicBezTo>
                    <a:cubicBezTo>
                      <a:pt x="155" y="28"/>
                      <a:pt x="154" y="28"/>
                      <a:pt x="154" y="28"/>
                    </a:cubicBezTo>
                    <a:cubicBezTo>
                      <a:pt x="153" y="29"/>
                      <a:pt x="152" y="30"/>
                      <a:pt x="152" y="31"/>
                    </a:cubicBezTo>
                    <a:cubicBezTo>
                      <a:pt x="152" y="32"/>
                      <a:pt x="152" y="32"/>
                      <a:pt x="152" y="33"/>
                    </a:cubicBezTo>
                    <a:cubicBezTo>
                      <a:pt x="152" y="33"/>
                      <a:pt x="151" y="33"/>
                      <a:pt x="151" y="33"/>
                    </a:cubicBezTo>
                    <a:cubicBezTo>
                      <a:pt x="151" y="34"/>
                      <a:pt x="151" y="34"/>
                      <a:pt x="151" y="35"/>
                    </a:cubicBezTo>
                    <a:cubicBezTo>
                      <a:pt x="151" y="35"/>
                      <a:pt x="151" y="36"/>
                      <a:pt x="151" y="36"/>
                    </a:cubicBezTo>
                    <a:cubicBezTo>
                      <a:pt x="152" y="36"/>
                      <a:pt x="152" y="37"/>
                      <a:pt x="152" y="37"/>
                    </a:cubicBezTo>
                    <a:cubicBezTo>
                      <a:pt x="152" y="37"/>
                      <a:pt x="152" y="37"/>
                      <a:pt x="152" y="37"/>
                    </a:cubicBezTo>
                    <a:cubicBezTo>
                      <a:pt x="153" y="38"/>
                      <a:pt x="153" y="38"/>
                      <a:pt x="154" y="38"/>
                    </a:cubicBezTo>
                    <a:cubicBezTo>
                      <a:pt x="154" y="38"/>
                      <a:pt x="154" y="38"/>
                      <a:pt x="154" y="38"/>
                    </a:cubicBezTo>
                    <a:cubicBezTo>
                      <a:pt x="154" y="39"/>
                      <a:pt x="154" y="39"/>
                      <a:pt x="154" y="39"/>
                    </a:cubicBezTo>
                    <a:cubicBezTo>
                      <a:pt x="153" y="39"/>
                      <a:pt x="153" y="39"/>
                      <a:pt x="153" y="39"/>
                    </a:cubicBezTo>
                    <a:cubicBezTo>
                      <a:pt x="153" y="39"/>
                      <a:pt x="152" y="40"/>
                      <a:pt x="152" y="40"/>
                    </a:cubicBezTo>
                    <a:cubicBezTo>
                      <a:pt x="152" y="40"/>
                      <a:pt x="152" y="41"/>
                      <a:pt x="152" y="41"/>
                    </a:cubicBezTo>
                    <a:cubicBezTo>
                      <a:pt x="152" y="41"/>
                      <a:pt x="153" y="41"/>
                      <a:pt x="153" y="41"/>
                    </a:cubicBezTo>
                    <a:cubicBezTo>
                      <a:pt x="153" y="41"/>
                      <a:pt x="153" y="41"/>
                      <a:pt x="153" y="41"/>
                    </a:cubicBezTo>
                    <a:cubicBezTo>
                      <a:pt x="153" y="41"/>
                      <a:pt x="153" y="41"/>
                      <a:pt x="153" y="41"/>
                    </a:cubicBezTo>
                    <a:cubicBezTo>
                      <a:pt x="153" y="41"/>
                      <a:pt x="153" y="41"/>
                      <a:pt x="153" y="41"/>
                    </a:cubicBezTo>
                    <a:cubicBezTo>
                      <a:pt x="153" y="41"/>
                      <a:pt x="153" y="41"/>
                      <a:pt x="153" y="41"/>
                    </a:cubicBezTo>
                    <a:cubicBezTo>
                      <a:pt x="153" y="41"/>
                      <a:pt x="153" y="42"/>
                      <a:pt x="153" y="42"/>
                    </a:cubicBezTo>
                    <a:cubicBezTo>
                      <a:pt x="152" y="42"/>
                      <a:pt x="152" y="43"/>
                      <a:pt x="151" y="43"/>
                    </a:cubicBezTo>
                    <a:cubicBezTo>
                      <a:pt x="151" y="44"/>
                      <a:pt x="150" y="44"/>
                      <a:pt x="149" y="44"/>
                    </a:cubicBezTo>
                    <a:cubicBezTo>
                      <a:pt x="149" y="44"/>
                      <a:pt x="148" y="45"/>
                      <a:pt x="148" y="45"/>
                    </a:cubicBezTo>
                    <a:cubicBezTo>
                      <a:pt x="148" y="46"/>
                      <a:pt x="148" y="46"/>
                      <a:pt x="148" y="47"/>
                    </a:cubicBezTo>
                    <a:cubicBezTo>
                      <a:pt x="148" y="47"/>
                      <a:pt x="148" y="47"/>
                      <a:pt x="147" y="47"/>
                    </a:cubicBezTo>
                    <a:cubicBezTo>
                      <a:pt x="147" y="47"/>
                      <a:pt x="147" y="47"/>
                      <a:pt x="147" y="47"/>
                    </a:cubicBezTo>
                    <a:cubicBezTo>
                      <a:pt x="147" y="47"/>
                      <a:pt x="147" y="47"/>
                      <a:pt x="147" y="46"/>
                    </a:cubicBezTo>
                    <a:cubicBezTo>
                      <a:pt x="146" y="46"/>
                      <a:pt x="146" y="46"/>
                      <a:pt x="147" y="45"/>
                    </a:cubicBezTo>
                    <a:cubicBezTo>
                      <a:pt x="147" y="45"/>
                      <a:pt x="148" y="44"/>
                      <a:pt x="148" y="44"/>
                    </a:cubicBezTo>
                    <a:cubicBezTo>
                      <a:pt x="148" y="43"/>
                      <a:pt x="148" y="43"/>
                      <a:pt x="148" y="43"/>
                    </a:cubicBezTo>
                    <a:cubicBezTo>
                      <a:pt x="147" y="43"/>
                      <a:pt x="147" y="42"/>
                      <a:pt x="147" y="42"/>
                    </a:cubicBezTo>
                    <a:cubicBezTo>
                      <a:pt x="147" y="41"/>
                      <a:pt x="147" y="41"/>
                      <a:pt x="147" y="41"/>
                    </a:cubicBezTo>
                    <a:cubicBezTo>
                      <a:pt x="147" y="41"/>
                      <a:pt x="147" y="41"/>
                      <a:pt x="147" y="42"/>
                    </a:cubicBezTo>
                    <a:cubicBezTo>
                      <a:pt x="147" y="42"/>
                      <a:pt x="147" y="42"/>
                      <a:pt x="147" y="42"/>
                    </a:cubicBezTo>
                    <a:cubicBezTo>
                      <a:pt x="147" y="42"/>
                      <a:pt x="147" y="42"/>
                      <a:pt x="147" y="42"/>
                    </a:cubicBezTo>
                    <a:cubicBezTo>
                      <a:pt x="147" y="42"/>
                      <a:pt x="147" y="42"/>
                      <a:pt x="147" y="42"/>
                    </a:cubicBezTo>
                    <a:cubicBezTo>
                      <a:pt x="147" y="42"/>
                      <a:pt x="147" y="42"/>
                      <a:pt x="148" y="42"/>
                    </a:cubicBezTo>
                    <a:cubicBezTo>
                      <a:pt x="148" y="42"/>
                      <a:pt x="148" y="42"/>
                      <a:pt x="149" y="42"/>
                    </a:cubicBezTo>
                    <a:cubicBezTo>
                      <a:pt x="149" y="42"/>
                      <a:pt x="150" y="41"/>
                      <a:pt x="150" y="41"/>
                    </a:cubicBezTo>
                    <a:cubicBezTo>
                      <a:pt x="150" y="41"/>
                      <a:pt x="150" y="41"/>
                      <a:pt x="150" y="41"/>
                    </a:cubicBezTo>
                    <a:cubicBezTo>
                      <a:pt x="150" y="40"/>
                      <a:pt x="150" y="40"/>
                      <a:pt x="150" y="39"/>
                    </a:cubicBezTo>
                    <a:cubicBezTo>
                      <a:pt x="150" y="39"/>
                      <a:pt x="150" y="38"/>
                      <a:pt x="151" y="38"/>
                    </a:cubicBezTo>
                    <a:cubicBezTo>
                      <a:pt x="152" y="38"/>
                      <a:pt x="152" y="38"/>
                      <a:pt x="152" y="37"/>
                    </a:cubicBezTo>
                    <a:cubicBezTo>
                      <a:pt x="152" y="37"/>
                      <a:pt x="151" y="37"/>
                      <a:pt x="151" y="37"/>
                    </a:cubicBezTo>
                    <a:cubicBezTo>
                      <a:pt x="150" y="37"/>
                      <a:pt x="149" y="37"/>
                      <a:pt x="149" y="36"/>
                    </a:cubicBezTo>
                    <a:cubicBezTo>
                      <a:pt x="149" y="36"/>
                      <a:pt x="149" y="35"/>
                      <a:pt x="149" y="35"/>
                    </a:cubicBezTo>
                    <a:cubicBezTo>
                      <a:pt x="149" y="35"/>
                      <a:pt x="148" y="35"/>
                      <a:pt x="148" y="35"/>
                    </a:cubicBezTo>
                    <a:cubicBezTo>
                      <a:pt x="148" y="35"/>
                      <a:pt x="147" y="36"/>
                      <a:pt x="147" y="36"/>
                    </a:cubicBezTo>
                    <a:cubicBezTo>
                      <a:pt x="147" y="37"/>
                      <a:pt x="146" y="38"/>
                      <a:pt x="145" y="38"/>
                    </a:cubicBezTo>
                    <a:cubicBezTo>
                      <a:pt x="145" y="38"/>
                      <a:pt x="144" y="38"/>
                      <a:pt x="144" y="38"/>
                    </a:cubicBezTo>
                    <a:cubicBezTo>
                      <a:pt x="144" y="38"/>
                      <a:pt x="144" y="38"/>
                      <a:pt x="144" y="38"/>
                    </a:cubicBezTo>
                    <a:cubicBezTo>
                      <a:pt x="144" y="38"/>
                      <a:pt x="144" y="39"/>
                      <a:pt x="144" y="39"/>
                    </a:cubicBezTo>
                    <a:cubicBezTo>
                      <a:pt x="145" y="40"/>
                      <a:pt x="146" y="40"/>
                      <a:pt x="146" y="41"/>
                    </a:cubicBezTo>
                    <a:cubicBezTo>
                      <a:pt x="146" y="41"/>
                      <a:pt x="146" y="41"/>
                      <a:pt x="146" y="41"/>
                    </a:cubicBezTo>
                    <a:cubicBezTo>
                      <a:pt x="146" y="41"/>
                      <a:pt x="146" y="41"/>
                      <a:pt x="146" y="41"/>
                    </a:cubicBezTo>
                    <a:cubicBezTo>
                      <a:pt x="146" y="41"/>
                      <a:pt x="146" y="41"/>
                      <a:pt x="145" y="41"/>
                    </a:cubicBezTo>
                    <a:cubicBezTo>
                      <a:pt x="145" y="41"/>
                      <a:pt x="144" y="41"/>
                      <a:pt x="144" y="42"/>
                    </a:cubicBezTo>
                    <a:cubicBezTo>
                      <a:pt x="144" y="42"/>
                      <a:pt x="144" y="42"/>
                      <a:pt x="143" y="43"/>
                    </a:cubicBezTo>
                    <a:cubicBezTo>
                      <a:pt x="143" y="43"/>
                      <a:pt x="143" y="43"/>
                      <a:pt x="143" y="43"/>
                    </a:cubicBezTo>
                    <a:cubicBezTo>
                      <a:pt x="143" y="43"/>
                      <a:pt x="143" y="44"/>
                      <a:pt x="143" y="44"/>
                    </a:cubicBezTo>
                    <a:cubicBezTo>
                      <a:pt x="143" y="44"/>
                      <a:pt x="142" y="44"/>
                      <a:pt x="142" y="44"/>
                    </a:cubicBezTo>
                    <a:cubicBezTo>
                      <a:pt x="142" y="44"/>
                      <a:pt x="141" y="44"/>
                      <a:pt x="141" y="43"/>
                    </a:cubicBezTo>
                    <a:cubicBezTo>
                      <a:pt x="140" y="43"/>
                      <a:pt x="140" y="43"/>
                      <a:pt x="139" y="43"/>
                    </a:cubicBezTo>
                    <a:cubicBezTo>
                      <a:pt x="139" y="43"/>
                      <a:pt x="139" y="43"/>
                      <a:pt x="139" y="44"/>
                    </a:cubicBezTo>
                    <a:cubicBezTo>
                      <a:pt x="138" y="44"/>
                      <a:pt x="138" y="44"/>
                      <a:pt x="138" y="43"/>
                    </a:cubicBezTo>
                    <a:cubicBezTo>
                      <a:pt x="137" y="43"/>
                      <a:pt x="137" y="43"/>
                      <a:pt x="136" y="42"/>
                    </a:cubicBezTo>
                    <a:cubicBezTo>
                      <a:pt x="136" y="42"/>
                      <a:pt x="135" y="41"/>
                      <a:pt x="135" y="41"/>
                    </a:cubicBezTo>
                    <a:cubicBezTo>
                      <a:pt x="134" y="41"/>
                      <a:pt x="134" y="41"/>
                      <a:pt x="134" y="40"/>
                    </a:cubicBezTo>
                    <a:cubicBezTo>
                      <a:pt x="134" y="40"/>
                      <a:pt x="133" y="39"/>
                      <a:pt x="133" y="38"/>
                    </a:cubicBezTo>
                    <a:cubicBezTo>
                      <a:pt x="133" y="38"/>
                      <a:pt x="133" y="37"/>
                      <a:pt x="133" y="37"/>
                    </a:cubicBezTo>
                    <a:cubicBezTo>
                      <a:pt x="133" y="37"/>
                      <a:pt x="133" y="36"/>
                      <a:pt x="132" y="36"/>
                    </a:cubicBezTo>
                    <a:cubicBezTo>
                      <a:pt x="131" y="36"/>
                      <a:pt x="130" y="37"/>
                      <a:pt x="129" y="37"/>
                    </a:cubicBezTo>
                    <a:cubicBezTo>
                      <a:pt x="128" y="37"/>
                      <a:pt x="128" y="37"/>
                      <a:pt x="128" y="38"/>
                    </a:cubicBezTo>
                    <a:cubicBezTo>
                      <a:pt x="128" y="38"/>
                      <a:pt x="128" y="38"/>
                      <a:pt x="128" y="39"/>
                    </a:cubicBezTo>
                    <a:cubicBezTo>
                      <a:pt x="128" y="39"/>
                      <a:pt x="129" y="39"/>
                      <a:pt x="129" y="39"/>
                    </a:cubicBezTo>
                    <a:cubicBezTo>
                      <a:pt x="129" y="39"/>
                      <a:pt x="129" y="38"/>
                      <a:pt x="129" y="38"/>
                    </a:cubicBezTo>
                    <a:cubicBezTo>
                      <a:pt x="130" y="38"/>
                      <a:pt x="130" y="38"/>
                      <a:pt x="131" y="38"/>
                    </a:cubicBezTo>
                    <a:cubicBezTo>
                      <a:pt x="131" y="38"/>
                      <a:pt x="132" y="38"/>
                      <a:pt x="132" y="38"/>
                    </a:cubicBezTo>
                    <a:cubicBezTo>
                      <a:pt x="132" y="38"/>
                      <a:pt x="132" y="38"/>
                      <a:pt x="132" y="38"/>
                    </a:cubicBezTo>
                    <a:cubicBezTo>
                      <a:pt x="132" y="38"/>
                      <a:pt x="132" y="38"/>
                      <a:pt x="132" y="38"/>
                    </a:cubicBezTo>
                    <a:cubicBezTo>
                      <a:pt x="132" y="38"/>
                      <a:pt x="131" y="38"/>
                      <a:pt x="131" y="39"/>
                    </a:cubicBezTo>
                    <a:cubicBezTo>
                      <a:pt x="130" y="39"/>
                      <a:pt x="130" y="39"/>
                      <a:pt x="129" y="40"/>
                    </a:cubicBezTo>
                    <a:cubicBezTo>
                      <a:pt x="129" y="40"/>
                      <a:pt x="128" y="40"/>
                      <a:pt x="128" y="40"/>
                    </a:cubicBezTo>
                    <a:cubicBezTo>
                      <a:pt x="128" y="40"/>
                      <a:pt x="127" y="40"/>
                      <a:pt x="127" y="41"/>
                    </a:cubicBezTo>
                    <a:cubicBezTo>
                      <a:pt x="127" y="42"/>
                      <a:pt x="127" y="42"/>
                      <a:pt x="127" y="43"/>
                    </a:cubicBezTo>
                    <a:cubicBezTo>
                      <a:pt x="127" y="44"/>
                      <a:pt x="126" y="44"/>
                      <a:pt x="126" y="44"/>
                    </a:cubicBezTo>
                    <a:cubicBezTo>
                      <a:pt x="126" y="44"/>
                      <a:pt x="126" y="44"/>
                      <a:pt x="126" y="44"/>
                    </a:cubicBezTo>
                    <a:cubicBezTo>
                      <a:pt x="125" y="44"/>
                      <a:pt x="125" y="44"/>
                      <a:pt x="126" y="44"/>
                    </a:cubicBezTo>
                    <a:cubicBezTo>
                      <a:pt x="126" y="43"/>
                      <a:pt x="126" y="43"/>
                      <a:pt x="126" y="42"/>
                    </a:cubicBezTo>
                    <a:cubicBezTo>
                      <a:pt x="125" y="42"/>
                      <a:pt x="125" y="41"/>
                      <a:pt x="125" y="41"/>
                    </a:cubicBezTo>
                    <a:cubicBezTo>
                      <a:pt x="125" y="40"/>
                      <a:pt x="124" y="40"/>
                      <a:pt x="124" y="39"/>
                    </a:cubicBezTo>
                    <a:cubicBezTo>
                      <a:pt x="124" y="39"/>
                      <a:pt x="124" y="39"/>
                      <a:pt x="123" y="39"/>
                    </a:cubicBezTo>
                    <a:cubicBezTo>
                      <a:pt x="123" y="39"/>
                      <a:pt x="123" y="39"/>
                      <a:pt x="122" y="39"/>
                    </a:cubicBezTo>
                    <a:cubicBezTo>
                      <a:pt x="120" y="40"/>
                      <a:pt x="118" y="39"/>
                      <a:pt x="116" y="38"/>
                    </a:cubicBezTo>
                    <a:cubicBezTo>
                      <a:pt x="115" y="38"/>
                      <a:pt x="115" y="37"/>
                      <a:pt x="116" y="37"/>
                    </a:cubicBezTo>
                    <a:cubicBezTo>
                      <a:pt x="116" y="37"/>
                      <a:pt x="116" y="36"/>
                      <a:pt x="117" y="36"/>
                    </a:cubicBezTo>
                    <a:cubicBezTo>
                      <a:pt x="117" y="36"/>
                      <a:pt x="117" y="36"/>
                      <a:pt x="118" y="36"/>
                    </a:cubicBezTo>
                    <a:cubicBezTo>
                      <a:pt x="119" y="36"/>
                      <a:pt x="119" y="36"/>
                      <a:pt x="119" y="35"/>
                    </a:cubicBezTo>
                    <a:cubicBezTo>
                      <a:pt x="119" y="34"/>
                      <a:pt x="119" y="34"/>
                      <a:pt x="118" y="33"/>
                    </a:cubicBezTo>
                    <a:cubicBezTo>
                      <a:pt x="118" y="33"/>
                      <a:pt x="117" y="32"/>
                      <a:pt x="117" y="32"/>
                    </a:cubicBezTo>
                    <a:cubicBezTo>
                      <a:pt x="116" y="32"/>
                      <a:pt x="115" y="32"/>
                      <a:pt x="114" y="32"/>
                    </a:cubicBezTo>
                    <a:cubicBezTo>
                      <a:pt x="114" y="31"/>
                      <a:pt x="113" y="30"/>
                      <a:pt x="112" y="29"/>
                    </a:cubicBezTo>
                    <a:cubicBezTo>
                      <a:pt x="111" y="29"/>
                      <a:pt x="111" y="28"/>
                      <a:pt x="110" y="28"/>
                    </a:cubicBezTo>
                    <a:cubicBezTo>
                      <a:pt x="110" y="27"/>
                      <a:pt x="110" y="26"/>
                      <a:pt x="109" y="26"/>
                    </a:cubicBezTo>
                    <a:cubicBezTo>
                      <a:pt x="108" y="25"/>
                      <a:pt x="107" y="26"/>
                      <a:pt x="107" y="26"/>
                    </a:cubicBezTo>
                    <a:cubicBezTo>
                      <a:pt x="106" y="26"/>
                      <a:pt x="106" y="27"/>
                      <a:pt x="106" y="27"/>
                    </a:cubicBezTo>
                    <a:cubicBezTo>
                      <a:pt x="106" y="27"/>
                      <a:pt x="105" y="27"/>
                      <a:pt x="105" y="27"/>
                    </a:cubicBezTo>
                    <a:cubicBezTo>
                      <a:pt x="105" y="27"/>
                      <a:pt x="105" y="27"/>
                      <a:pt x="105" y="26"/>
                    </a:cubicBezTo>
                    <a:cubicBezTo>
                      <a:pt x="105" y="26"/>
                      <a:pt x="106" y="25"/>
                      <a:pt x="106" y="24"/>
                    </a:cubicBezTo>
                    <a:cubicBezTo>
                      <a:pt x="106" y="24"/>
                      <a:pt x="106" y="24"/>
                      <a:pt x="106" y="24"/>
                    </a:cubicBezTo>
                    <a:cubicBezTo>
                      <a:pt x="106" y="24"/>
                      <a:pt x="106" y="23"/>
                      <a:pt x="105" y="23"/>
                    </a:cubicBezTo>
                    <a:cubicBezTo>
                      <a:pt x="105" y="24"/>
                      <a:pt x="105" y="24"/>
                      <a:pt x="105" y="24"/>
                    </a:cubicBezTo>
                    <a:cubicBezTo>
                      <a:pt x="104" y="24"/>
                      <a:pt x="103" y="25"/>
                      <a:pt x="103" y="26"/>
                    </a:cubicBezTo>
                    <a:cubicBezTo>
                      <a:pt x="103" y="26"/>
                      <a:pt x="102" y="26"/>
                      <a:pt x="102" y="26"/>
                    </a:cubicBezTo>
                    <a:cubicBezTo>
                      <a:pt x="102" y="26"/>
                      <a:pt x="102" y="25"/>
                      <a:pt x="102" y="25"/>
                    </a:cubicBezTo>
                    <a:cubicBezTo>
                      <a:pt x="102" y="25"/>
                      <a:pt x="102" y="24"/>
                      <a:pt x="102" y="23"/>
                    </a:cubicBezTo>
                    <a:cubicBezTo>
                      <a:pt x="102" y="22"/>
                      <a:pt x="102" y="21"/>
                      <a:pt x="102" y="20"/>
                    </a:cubicBezTo>
                    <a:cubicBezTo>
                      <a:pt x="102" y="20"/>
                      <a:pt x="102" y="19"/>
                      <a:pt x="102" y="19"/>
                    </a:cubicBezTo>
                    <a:cubicBezTo>
                      <a:pt x="102" y="19"/>
                      <a:pt x="102" y="19"/>
                      <a:pt x="102" y="19"/>
                    </a:cubicBezTo>
                    <a:cubicBezTo>
                      <a:pt x="101" y="19"/>
                      <a:pt x="101" y="20"/>
                      <a:pt x="101" y="20"/>
                    </a:cubicBezTo>
                    <a:cubicBezTo>
                      <a:pt x="101" y="21"/>
                      <a:pt x="101" y="21"/>
                      <a:pt x="101" y="21"/>
                    </a:cubicBezTo>
                    <a:cubicBezTo>
                      <a:pt x="100" y="21"/>
                      <a:pt x="100" y="22"/>
                      <a:pt x="99" y="22"/>
                    </a:cubicBezTo>
                    <a:cubicBezTo>
                      <a:pt x="99" y="22"/>
                      <a:pt x="98" y="22"/>
                      <a:pt x="98" y="22"/>
                    </a:cubicBezTo>
                    <a:cubicBezTo>
                      <a:pt x="98" y="22"/>
                      <a:pt x="98" y="22"/>
                      <a:pt x="98" y="22"/>
                    </a:cubicBezTo>
                    <a:cubicBezTo>
                      <a:pt x="98" y="22"/>
                      <a:pt x="98" y="22"/>
                      <a:pt x="98" y="22"/>
                    </a:cubicBezTo>
                    <a:cubicBezTo>
                      <a:pt x="98" y="22"/>
                      <a:pt x="98" y="22"/>
                      <a:pt x="98" y="22"/>
                    </a:cubicBezTo>
                    <a:cubicBezTo>
                      <a:pt x="98" y="22"/>
                      <a:pt x="97" y="22"/>
                      <a:pt x="97" y="22"/>
                    </a:cubicBezTo>
                    <a:cubicBezTo>
                      <a:pt x="97" y="22"/>
                      <a:pt x="97" y="22"/>
                      <a:pt x="97" y="22"/>
                    </a:cubicBezTo>
                    <a:cubicBezTo>
                      <a:pt x="97" y="22"/>
                      <a:pt x="97" y="22"/>
                      <a:pt x="97" y="22"/>
                    </a:cubicBezTo>
                    <a:cubicBezTo>
                      <a:pt x="97" y="22"/>
                      <a:pt x="98" y="22"/>
                      <a:pt x="98" y="22"/>
                    </a:cubicBezTo>
                    <a:cubicBezTo>
                      <a:pt x="98" y="22"/>
                      <a:pt x="98" y="22"/>
                      <a:pt x="98" y="22"/>
                    </a:cubicBezTo>
                    <a:cubicBezTo>
                      <a:pt x="98" y="22"/>
                      <a:pt x="98" y="22"/>
                      <a:pt x="98" y="22"/>
                    </a:cubicBezTo>
                    <a:cubicBezTo>
                      <a:pt x="98" y="21"/>
                      <a:pt x="98" y="21"/>
                      <a:pt x="98" y="21"/>
                    </a:cubicBezTo>
                    <a:cubicBezTo>
                      <a:pt x="98" y="21"/>
                      <a:pt x="98" y="20"/>
                      <a:pt x="98" y="20"/>
                    </a:cubicBezTo>
                    <a:cubicBezTo>
                      <a:pt x="97" y="20"/>
                      <a:pt x="97" y="20"/>
                      <a:pt x="96" y="20"/>
                    </a:cubicBezTo>
                    <a:cubicBezTo>
                      <a:pt x="95" y="21"/>
                      <a:pt x="94" y="21"/>
                      <a:pt x="92" y="21"/>
                    </a:cubicBezTo>
                    <a:cubicBezTo>
                      <a:pt x="92" y="21"/>
                      <a:pt x="91" y="21"/>
                      <a:pt x="91" y="22"/>
                    </a:cubicBezTo>
                    <a:cubicBezTo>
                      <a:pt x="90" y="22"/>
                      <a:pt x="90" y="22"/>
                      <a:pt x="89" y="22"/>
                    </a:cubicBezTo>
                    <a:cubicBezTo>
                      <a:pt x="89" y="22"/>
                      <a:pt x="89" y="22"/>
                      <a:pt x="89" y="22"/>
                    </a:cubicBezTo>
                    <a:cubicBezTo>
                      <a:pt x="89" y="22"/>
                      <a:pt x="89" y="22"/>
                      <a:pt x="89" y="22"/>
                    </a:cubicBezTo>
                    <a:cubicBezTo>
                      <a:pt x="89" y="22"/>
                      <a:pt x="89" y="22"/>
                      <a:pt x="89" y="22"/>
                    </a:cubicBezTo>
                    <a:cubicBezTo>
                      <a:pt x="89" y="22"/>
                      <a:pt x="89" y="22"/>
                      <a:pt x="89" y="22"/>
                    </a:cubicBezTo>
                    <a:cubicBezTo>
                      <a:pt x="89" y="22"/>
                      <a:pt x="89" y="22"/>
                      <a:pt x="89" y="22"/>
                    </a:cubicBezTo>
                    <a:cubicBezTo>
                      <a:pt x="89" y="22"/>
                      <a:pt x="89" y="21"/>
                      <a:pt x="89" y="21"/>
                    </a:cubicBezTo>
                    <a:cubicBezTo>
                      <a:pt x="89" y="21"/>
                      <a:pt x="89" y="21"/>
                      <a:pt x="88" y="21"/>
                    </a:cubicBezTo>
                    <a:cubicBezTo>
                      <a:pt x="88" y="21"/>
                      <a:pt x="88" y="21"/>
                      <a:pt x="87" y="21"/>
                    </a:cubicBezTo>
                    <a:cubicBezTo>
                      <a:pt x="87" y="21"/>
                      <a:pt x="86" y="22"/>
                      <a:pt x="86" y="22"/>
                    </a:cubicBezTo>
                    <a:cubicBezTo>
                      <a:pt x="85" y="22"/>
                      <a:pt x="84" y="22"/>
                      <a:pt x="84" y="23"/>
                    </a:cubicBezTo>
                    <a:cubicBezTo>
                      <a:pt x="84" y="23"/>
                      <a:pt x="84" y="24"/>
                      <a:pt x="84" y="23"/>
                    </a:cubicBezTo>
                    <a:cubicBezTo>
                      <a:pt x="84" y="23"/>
                      <a:pt x="83" y="23"/>
                      <a:pt x="83" y="23"/>
                    </a:cubicBezTo>
                    <a:cubicBezTo>
                      <a:pt x="82" y="22"/>
                      <a:pt x="82" y="22"/>
                      <a:pt x="82" y="21"/>
                    </a:cubicBezTo>
                    <a:cubicBezTo>
                      <a:pt x="82" y="21"/>
                      <a:pt x="82" y="20"/>
                      <a:pt x="81" y="20"/>
                    </a:cubicBezTo>
                    <a:cubicBezTo>
                      <a:pt x="81" y="19"/>
                      <a:pt x="81" y="19"/>
                      <a:pt x="81" y="19"/>
                    </a:cubicBezTo>
                    <a:cubicBezTo>
                      <a:pt x="80" y="18"/>
                      <a:pt x="80" y="18"/>
                      <a:pt x="79" y="17"/>
                    </a:cubicBezTo>
                    <a:cubicBezTo>
                      <a:pt x="78" y="16"/>
                      <a:pt x="77" y="16"/>
                      <a:pt x="76" y="14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4"/>
                      <a:pt x="76" y="14"/>
                      <a:pt x="75" y="14"/>
                    </a:cubicBezTo>
                    <a:cubicBezTo>
                      <a:pt x="75" y="14"/>
                      <a:pt x="75" y="14"/>
                      <a:pt x="74" y="14"/>
                    </a:cubicBezTo>
                    <a:cubicBezTo>
                      <a:pt x="74" y="14"/>
                      <a:pt x="73" y="13"/>
                      <a:pt x="72" y="13"/>
                    </a:cubicBezTo>
                    <a:cubicBezTo>
                      <a:pt x="72" y="12"/>
                      <a:pt x="71" y="12"/>
                      <a:pt x="70" y="11"/>
                    </a:cubicBezTo>
                    <a:cubicBezTo>
                      <a:pt x="70" y="11"/>
                      <a:pt x="69" y="11"/>
                      <a:pt x="69" y="10"/>
                    </a:cubicBezTo>
                    <a:cubicBezTo>
                      <a:pt x="68" y="10"/>
                      <a:pt x="68" y="9"/>
                      <a:pt x="68" y="9"/>
                    </a:cubicBezTo>
                    <a:cubicBezTo>
                      <a:pt x="68" y="8"/>
                      <a:pt x="67" y="8"/>
                      <a:pt x="66" y="8"/>
                    </a:cubicBezTo>
                    <a:cubicBezTo>
                      <a:pt x="66" y="8"/>
                      <a:pt x="66" y="8"/>
                      <a:pt x="65" y="8"/>
                    </a:cubicBezTo>
                    <a:cubicBezTo>
                      <a:pt x="65" y="9"/>
                      <a:pt x="65" y="8"/>
                      <a:pt x="65" y="8"/>
                    </a:cubicBezTo>
                    <a:cubicBezTo>
                      <a:pt x="64" y="8"/>
                      <a:pt x="64" y="7"/>
                      <a:pt x="64" y="6"/>
                    </a:cubicBezTo>
                    <a:cubicBezTo>
                      <a:pt x="64" y="6"/>
                      <a:pt x="64" y="6"/>
                      <a:pt x="64" y="6"/>
                    </a:cubicBezTo>
                    <a:cubicBezTo>
                      <a:pt x="64" y="5"/>
                      <a:pt x="64" y="5"/>
                      <a:pt x="64" y="5"/>
                    </a:cubicBezTo>
                    <a:cubicBezTo>
                      <a:pt x="64" y="5"/>
                      <a:pt x="64" y="5"/>
                      <a:pt x="64" y="4"/>
                    </a:cubicBezTo>
                    <a:cubicBezTo>
                      <a:pt x="63" y="4"/>
                      <a:pt x="63" y="4"/>
                      <a:pt x="62" y="4"/>
                    </a:cubicBezTo>
                    <a:cubicBezTo>
                      <a:pt x="62" y="4"/>
                      <a:pt x="62" y="4"/>
                      <a:pt x="62" y="4"/>
                    </a:cubicBezTo>
                    <a:cubicBezTo>
                      <a:pt x="61" y="4"/>
                      <a:pt x="61" y="4"/>
                      <a:pt x="61" y="3"/>
                    </a:cubicBezTo>
                    <a:cubicBezTo>
                      <a:pt x="61" y="3"/>
                      <a:pt x="61" y="2"/>
                      <a:pt x="61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1" y="2"/>
                      <a:pt x="60" y="2"/>
                      <a:pt x="60" y="2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59" y="3"/>
                      <a:pt x="59" y="4"/>
                      <a:pt x="59" y="3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3"/>
                      <a:pt x="59" y="3"/>
                      <a:pt x="60" y="3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60" y="3"/>
                      <a:pt x="60" y="2"/>
                      <a:pt x="60" y="2"/>
                    </a:cubicBezTo>
                    <a:cubicBezTo>
                      <a:pt x="60" y="2"/>
                      <a:pt x="61" y="2"/>
                      <a:pt x="61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1" y="2"/>
                      <a:pt x="60" y="1"/>
                      <a:pt x="60" y="1"/>
                    </a:cubicBezTo>
                    <a:cubicBezTo>
                      <a:pt x="60" y="0"/>
                      <a:pt x="59" y="0"/>
                      <a:pt x="59" y="0"/>
                    </a:cubicBezTo>
                    <a:cubicBezTo>
                      <a:pt x="59" y="1"/>
                      <a:pt x="58" y="1"/>
                      <a:pt x="58" y="1"/>
                    </a:cubicBezTo>
                    <a:cubicBezTo>
                      <a:pt x="57" y="2"/>
                      <a:pt x="56" y="2"/>
                      <a:pt x="55" y="1"/>
                    </a:cubicBezTo>
                    <a:cubicBezTo>
                      <a:pt x="55" y="1"/>
                      <a:pt x="54" y="1"/>
                      <a:pt x="54" y="1"/>
                    </a:cubicBezTo>
                    <a:cubicBezTo>
                      <a:pt x="53" y="1"/>
                      <a:pt x="52" y="1"/>
                      <a:pt x="52" y="2"/>
                    </a:cubicBezTo>
                    <a:cubicBezTo>
                      <a:pt x="52" y="2"/>
                      <a:pt x="51" y="2"/>
                      <a:pt x="51" y="2"/>
                    </a:cubicBezTo>
                    <a:cubicBezTo>
                      <a:pt x="51" y="2"/>
                      <a:pt x="51" y="3"/>
                      <a:pt x="51" y="3"/>
                    </a:cubicBezTo>
                    <a:cubicBezTo>
                      <a:pt x="50" y="3"/>
                      <a:pt x="49" y="3"/>
                      <a:pt x="49" y="3"/>
                    </a:cubicBezTo>
                    <a:cubicBezTo>
                      <a:pt x="48" y="3"/>
                      <a:pt x="47" y="3"/>
                      <a:pt x="46" y="3"/>
                    </a:cubicBezTo>
                    <a:cubicBezTo>
                      <a:pt x="45" y="4"/>
                      <a:pt x="43" y="5"/>
                      <a:pt x="42" y="6"/>
                    </a:cubicBezTo>
                    <a:cubicBezTo>
                      <a:pt x="42" y="7"/>
                      <a:pt x="42" y="7"/>
                      <a:pt x="41" y="7"/>
                    </a:cubicBezTo>
                    <a:cubicBezTo>
                      <a:pt x="40" y="8"/>
                      <a:pt x="38" y="9"/>
                      <a:pt x="36" y="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5" y="7"/>
                      <a:pt x="35" y="7"/>
                      <a:pt x="34" y="8"/>
                    </a:cubicBezTo>
                    <a:cubicBezTo>
                      <a:pt x="34" y="8"/>
                      <a:pt x="34" y="9"/>
                      <a:pt x="33" y="9"/>
                    </a:cubicBezTo>
                    <a:cubicBezTo>
                      <a:pt x="32" y="10"/>
                      <a:pt x="32" y="11"/>
                      <a:pt x="33" y="11"/>
                    </a:cubicBezTo>
                    <a:cubicBezTo>
                      <a:pt x="33" y="12"/>
                      <a:pt x="33" y="12"/>
                      <a:pt x="33" y="13"/>
                    </a:cubicBezTo>
                    <a:cubicBezTo>
                      <a:pt x="34" y="15"/>
                      <a:pt x="34" y="16"/>
                      <a:pt x="33" y="18"/>
                    </a:cubicBezTo>
                    <a:cubicBezTo>
                      <a:pt x="33" y="18"/>
                      <a:pt x="33" y="18"/>
                      <a:pt x="33" y="19"/>
                    </a:cubicBezTo>
                    <a:cubicBezTo>
                      <a:pt x="34" y="19"/>
                      <a:pt x="34" y="19"/>
                      <a:pt x="35" y="19"/>
                    </a:cubicBezTo>
                    <a:cubicBezTo>
                      <a:pt x="35" y="19"/>
                      <a:pt x="35" y="20"/>
                      <a:pt x="35" y="20"/>
                    </a:cubicBezTo>
                    <a:cubicBezTo>
                      <a:pt x="35" y="20"/>
                      <a:pt x="35" y="20"/>
                      <a:pt x="35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4" y="21"/>
                      <a:pt x="34" y="22"/>
                      <a:pt x="34" y="22"/>
                    </a:cubicBezTo>
                    <a:cubicBezTo>
                      <a:pt x="34" y="22"/>
                      <a:pt x="34" y="23"/>
                      <a:pt x="34" y="23"/>
                    </a:cubicBezTo>
                    <a:cubicBezTo>
                      <a:pt x="34" y="23"/>
                      <a:pt x="35" y="23"/>
                      <a:pt x="35" y="23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6" y="22"/>
                      <a:pt x="36" y="22"/>
                      <a:pt x="37" y="22"/>
                    </a:cubicBezTo>
                    <a:cubicBezTo>
                      <a:pt x="37" y="22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6" y="23"/>
                      <a:pt x="36" y="23"/>
                      <a:pt x="35" y="23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3"/>
                      <a:pt x="35" y="23"/>
                      <a:pt x="34" y="23"/>
                    </a:cubicBezTo>
                    <a:cubicBezTo>
                      <a:pt x="34" y="23"/>
                      <a:pt x="33" y="24"/>
                      <a:pt x="33" y="24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1" y="24"/>
                      <a:pt x="31" y="23"/>
                      <a:pt x="30" y="23"/>
                    </a:cubicBezTo>
                    <a:cubicBezTo>
                      <a:pt x="30" y="23"/>
                      <a:pt x="30" y="23"/>
                      <a:pt x="30" y="22"/>
                    </a:cubicBezTo>
                    <a:cubicBezTo>
                      <a:pt x="30" y="22"/>
                      <a:pt x="30" y="22"/>
                      <a:pt x="30" y="21"/>
                    </a:cubicBezTo>
                    <a:cubicBezTo>
                      <a:pt x="31" y="21"/>
                      <a:pt x="30" y="20"/>
                      <a:pt x="30" y="20"/>
                    </a:cubicBezTo>
                    <a:cubicBezTo>
                      <a:pt x="29" y="20"/>
                      <a:pt x="28" y="20"/>
                      <a:pt x="28" y="20"/>
                    </a:cubicBezTo>
                    <a:cubicBezTo>
                      <a:pt x="27" y="20"/>
                      <a:pt x="27" y="20"/>
                      <a:pt x="27" y="21"/>
                    </a:cubicBezTo>
                    <a:cubicBezTo>
                      <a:pt x="26" y="21"/>
                      <a:pt x="26" y="21"/>
                      <a:pt x="25" y="21"/>
                    </a:cubicBezTo>
                    <a:cubicBezTo>
                      <a:pt x="25" y="21"/>
                      <a:pt x="24" y="21"/>
                      <a:pt x="24" y="21"/>
                    </a:cubicBezTo>
                    <a:cubicBezTo>
                      <a:pt x="23" y="22"/>
                      <a:pt x="22" y="22"/>
                      <a:pt x="21" y="23"/>
                    </a:cubicBezTo>
                    <a:cubicBezTo>
                      <a:pt x="20" y="23"/>
                      <a:pt x="20" y="23"/>
                      <a:pt x="21" y="24"/>
                    </a:cubicBezTo>
                    <a:cubicBezTo>
                      <a:pt x="21" y="24"/>
                      <a:pt x="21" y="25"/>
                      <a:pt x="22" y="25"/>
                    </a:cubicBezTo>
                    <a:cubicBezTo>
                      <a:pt x="22" y="26"/>
                      <a:pt x="22" y="26"/>
                      <a:pt x="21" y="26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1" y="27"/>
                      <a:pt x="20" y="28"/>
                      <a:pt x="20" y="28"/>
                    </a:cubicBezTo>
                    <a:cubicBezTo>
                      <a:pt x="20" y="29"/>
                      <a:pt x="20" y="29"/>
                      <a:pt x="20" y="29"/>
                    </a:cubicBezTo>
                    <a:cubicBezTo>
                      <a:pt x="21" y="30"/>
                      <a:pt x="22" y="31"/>
                      <a:pt x="23" y="31"/>
                    </a:cubicBezTo>
                    <a:cubicBezTo>
                      <a:pt x="24" y="31"/>
                      <a:pt x="25" y="31"/>
                      <a:pt x="25" y="31"/>
                    </a:cubicBezTo>
                    <a:cubicBezTo>
                      <a:pt x="26" y="32"/>
                      <a:pt x="26" y="32"/>
                      <a:pt x="27" y="31"/>
                    </a:cubicBezTo>
                    <a:cubicBezTo>
                      <a:pt x="27" y="31"/>
                      <a:pt x="28" y="31"/>
                      <a:pt x="29" y="30"/>
                    </a:cubicBezTo>
                    <a:cubicBezTo>
                      <a:pt x="29" y="30"/>
                      <a:pt x="30" y="30"/>
                      <a:pt x="30" y="30"/>
                    </a:cubicBezTo>
                    <a:cubicBezTo>
                      <a:pt x="30" y="30"/>
                      <a:pt x="30" y="31"/>
                      <a:pt x="30" y="31"/>
                    </a:cubicBezTo>
                    <a:cubicBezTo>
                      <a:pt x="30" y="31"/>
                      <a:pt x="30" y="31"/>
                      <a:pt x="30" y="31"/>
                    </a:cubicBezTo>
                    <a:cubicBezTo>
                      <a:pt x="30" y="31"/>
                      <a:pt x="30" y="31"/>
                      <a:pt x="30" y="31"/>
                    </a:cubicBezTo>
                    <a:cubicBezTo>
                      <a:pt x="29" y="31"/>
                      <a:pt x="29" y="31"/>
                      <a:pt x="29" y="32"/>
                    </a:cubicBezTo>
                    <a:cubicBezTo>
                      <a:pt x="29" y="32"/>
                      <a:pt x="29" y="32"/>
                      <a:pt x="29" y="33"/>
                    </a:cubicBezTo>
                    <a:cubicBezTo>
                      <a:pt x="29" y="33"/>
                      <a:pt x="28" y="34"/>
                      <a:pt x="28" y="35"/>
                    </a:cubicBezTo>
                    <a:cubicBezTo>
                      <a:pt x="28" y="35"/>
                      <a:pt x="27" y="36"/>
                      <a:pt x="26" y="36"/>
                    </a:cubicBezTo>
                    <a:cubicBezTo>
                      <a:pt x="26" y="36"/>
                      <a:pt x="26" y="36"/>
                      <a:pt x="25" y="36"/>
                    </a:cubicBezTo>
                    <a:cubicBezTo>
                      <a:pt x="25" y="36"/>
                      <a:pt x="25" y="36"/>
                      <a:pt x="25" y="36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35"/>
                      <a:pt x="24" y="35"/>
                      <a:pt x="24" y="36"/>
                    </a:cubicBezTo>
                    <a:cubicBezTo>
                      <a:pt x="24" y="37"/>
                      <a:pt x="23" y="37"/>
                      <a:pt x="22" y="37"/>
                    </a:cubicBezTo>
                    <a:cubicBezTo>
                      <a:pt x="22" y="37"/>
                      <a:pt x="21" y="37"/>
                      <a:pt x="21" y="37"/>
                    </a:cubicBezTo>
                    <a:cubicBezTo>
                      <a:pt x="21" y="37"/>
                      <a:pt x="21" y="37"/>
                      <a:pt x="21" y="37"/>
                    </a:cubicBezTo>
                    <a:cubicBezTo>
                      <a:pt x="21" y="36"/>
                      <a:pt x="20" y="36"/>
                      <a:pt x="20" y="36"/>
                    </a:cubicBezTo>
                    <a:cubicBezTo>
                      <a:pt x="19" y="37"/>
                      <a:pt x="18" y="37"/>
                      <a:pt x="17" y="38"/>
                    </a:cubicBezTo>
                    <a:cubicBezTo>
                      <a:pt x="17" y="39"/>
                      <a:pt x="17" y="39"/>
                      <a:pt x="17" y="39"/>
                    </a:cubicBezTo>
                    <a:cubicBezTo>
                      <a:pt x="16" y="40"/>
                      <a:pt x="15" y="41"/>
                      <a:pt x="13" y="42"/>
                    </a:cubicBezTo>
                    <a:cubicBezTo>
                      <a:pt x="12" y="43"/>
                      <a:pt x="12" y="44"/>
                      <a:pt x="12" y="45"/>
                    </a:cubicBezTo>
                    <a:cubicBezTo>
                      <a:pt x="13" y="45"/>
                      <a:pt x="13" y="45"/>
                      <a:pt x="13" y="46"/>
                    </a:cubicBezTo>
                    <a:cubicBezTo>
                      <a:pt x="13" y="46"/>
                      <a:pt x="13" y="47"/>
                      <a:pt x="12" y="47"/>
                    </a:cubicBezTo>
                    <a:cubicBezTo>
                      <a:pt x="12" y="48"/>
                      <a:pt x="12" y="49"/>
                      <a:pt x="12" y="49"/>
                    </a:cubicBezTo>
                    <a:cubicBezTo>
                      <a:pt x="12" y="50"/>
                      <a:pt x="12" y="51"/>
                      <a:pt x="12" y="51"/>
                    </a:cubicBezTo>
                    <a:cubicBezTo>
                      <a:pt x="12" y="51"/>
                      <a:pt x="13" y="52"/>
                      <a:pt x="13" y="52"/>
                    </a:cubicBezTo>
                    <a:cubicBezTo>
                      <a:pt x="13" y="52"/>
                      <a:pt x="14" y="52"/>
                      <a:pt x="14" y="52"/>
                    </a:cubicBezTo>
                    <a:cubicBezTo>
                      <a:pt x="15" y="52"/>
                      <a:pt x="15" y="52"/>
                      <a:pt x="16" y="52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6" y="51"/>
                      <a:pt x="16" y="51"/>
                      <a:pt x="16" y="51"/>
                    </a:cubicBezTo>
                    <a:cubicBezTo>
                      <a:pt x="16" y="51"/>
                      <a:pt x="16" y="51"/>
                      <a:pt x="16" y="51"/>
                    </a:cubicBezTo>
                    <a:cubicBezTo>
                      <a:pt x="16" y="51"/>
                      <a:pt x="16" y="51"/>
                      <a:pt x="16" y="51"/>
                    </a:cubicBezTo>
                    <a:cubicBezTo>
                      <a:pt x="16" y="51"/>
                      <a:pt x="16" y="51"/>
                      <a:pt x="16" y="52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6" y="52"/>
                      <a:pt x="16" y="53"/>
                      <a:pt x="16" y="53"/>
                    </a:cubicBezTo>
                    <a:cubicBezTo>
                      <a:pt x="16" y="54"/>
                      <a:pt x="15" y="54"/>
                      <a:pt x="15" y="54"/>
                    </a:cubicBezTo>
                    <a:cubicBezTo>
                      <a:pt x="15" y="55"/>
                      <a:pt x="15" y="55"/>
                      <a:pt x="15" y="56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15" y="57"/>
                      <a:pt x="14" y="57"/>
                      <a:pt x="14" y="57"/>
                    </a:cubicBezTo>
                    <a:cubicBezTo>
                      <a:pt x="14" y="57"/>
                      <a:pt x="14" y="58"/>
                      <a:pt x="15" y="58"/>
                    </a:cubicBezTo>
                    <a:cubicBezTo>
                      <a:pt x="15" y="58"/>
                      <a:pt x="16" y="58"/>
                      <a:pt x="16" y="57"/>
                    </a:cubicBezTo>
                    <a:cubicBezTo>
                      <a:pt x="16" y="57"/>
                      <a:pt x="17" y="57"/>
                      <a:pt x="17" y="57"/>
                    </a:cubicBezTo>
                    <a:cubicBezTo>
                      <a:pt x="17" y="58"/>
                      <a:pt x="18" y="58"/>
                      <a:pt x="18" y="59"/>
                    </a:cubicBezTo>
                    <a:cubicBezTo>
                      <a:pt x="18" y="59"/>
                      <a:pt x="19" y="59"/>
                      <a:pt x="19" y="59"/>
                    </a:cubicBezTo>
                    <a:cubicBezTo>
                      <a:pt x="19" y="59"/>
                      <a:pt x="19" y="59"/>
                      <a:pt x="19" y="59"/>
                    </a:cubicBezTo>
                    <a:cubicBezTo>
                      <a:pt x="19" y="58"/>
                      <a:pt x="19" y="58"/>
                      <a:pt x="20" y="59"/>
                    </a:cubicBezTo>
                    <a:cubicBezTo>
                      <a:pt x="20" y="59"/>
                      <a:pt x="21" y="59"/>
                      <a:pt x="21" y="59"/>
                    </a:cubicBezTo>
                    <a:cubicBezTo>
                      <a:pt x="21" y="59"/>
                      <a:pt x="21" y="59"/>
                      <a:pt x="22" y="59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1" y="60"/>
                      <a:pt x="21" y="60"/>
                      <a:pt x="20" y="61"/>
                    </a:cubicBezTo>
                    <a:cubicBezTo>
                      <a:pt x="19" y="63"/>
                      <a:pt x="18" y="64"/>
                      <a:pt x="17" y="65"/>
                    </a:cubicBezTo>
                    <a:cubicBezTo>
                      <a:pt x="16" y="66"/>
                      <a:pt x="15" y="66"/>
                      <a:pt x="15" y="66"/>
                    </a:cubicBezTo>
                    <a:cubicBezTo>
                      <a:pt x="14" y="67"/>
                      <a:pt x="13" y="67"/>
                      <a:pt x="12" y="68"/>
                    </a:cubicBezTo>
                    <a:cubicBezTo>
                      <a:pt x="11" y="68"/>
                      <a:pt x="11" y="68"/>
                      <a:pt x="10" y="69"/>
                    </a:cubicBezTo>
                    <a:cubicBezTo>
                      <a:pt x="10" y="69"/>
                      <a:pt x="10" y="69"/>
                      <a:pt x="10" y="69"/>
                    </a:cubicBezTo>
                    <a:cubicBezTo>
                      <a:pt x="9" y="69"/>
                      <a:pt x="8" y="69"/>
                      <a:pt x="7" y="70"/>
                    </a:cubicBezTo>
                    <a:cubicBezTo>
                      <a:pt x="7" y="70"/>
                      <a:pt x="6" y="70"/>
                      <a:pt x="6" y="71"/>
                    </a:cubicBezTo>
                    <a:cubicBezTo>
                      <a:pt x="5" y="72"/>
                      <a:pt x="4" y="72"/>
                      <a:pt x="3" y="72"/>
                    </a:cubicBezTo>
                    <a:cubicBezTo>
                      <a:pt x="3" y="72"/>
                      <a:pt x="2" y="72"/>
                      <a:pt x="2" y="72"/>
                    </a:cubicBezTo>
                    <a:cubicBezTo>
                      <a:pt x="1" y="72"/>
                      <a:pt x="0" y="73"/>
                      <a:pt x="0" y="73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1" y="74"/>
                      <a:pt x="1" y="74"/>
                      <a:pt x="1" y="74"/>
                    </a:cubicBezTo>
                    <a:cubicBezTo>
                      <a:pt x="2" y="74"/>
                      <a:pt x="2" y="74"/>
                      <a:pt x="3" y="74"/>
                    </a:cubicBezTo>
                    <a:cubicBezTo>
                      <a:pt x="3" y="74"/>
                      <a:pt x="3" y="74"/>
                      <a:pt x="4" y="73"/>
                    </a:cubicBezTo>
                    <a:cubicBezTo>
                      <a:pt x="4" y="73"/>
                      <a:pt x="5" y="73"/>
                      <a:pt x="5" y="73"/>
                    </a:cubicBezTo>
                    <a:cubicBezTo>
                      <a:pt x="7" y="73"/>
                      <a:pt x="7" y="72"/>
                      <a:pt x="8" y="71"/>
                    </a:cubicBezTo>
                    <a:cubicBezTo>
                      <a:pt x="8" y="71"/>
                      <a:pt x="8" y="71"/>
                      <a:pt x="8" y="71"/>
                    </a:cubicBezTo>
                    <a:cubicBezTo>
                      <a:pt x="8" y="71"/>
                      <a:pt x="8" y="71"/>
                      <a:pt x="8" y="71"/>
                    </a:cubicBezTo>
                    <a:cubicBezTo>
                      <a:pt x="8" y="71"/>
                      <a:pt x="8" y="71"/>
                      <a:pt x="8" y="71"/>
                    </a:cubicBezTo>
                    <a:cubicBezTo>
                      <a:pt x="8" y="71"/>
                      <a:pt x="8" y="71"/>
                      <a:pt x="8" y="71"/>
                    </a:cubicBezTo>
                    <a:cubicBezTo>
                      <a:pt x="8" y="71"/>
                      <a:pt x="8" y="72"/>
                      <a:pt x="8" y="72"/>
                    </a:cubicBezTo>
                    <a:cubicBezTo>
                      <a:pt x="9" y="72"/>
                      <a:pt x="9" y="72"/>
                      <a:pt x="9" y="72"/>
                    </a:cubicBezTo>
                    <a:cubicBezTo>
                      <a:pt x="9" y="72"/>
                      <a:pt x="9" y="72"/>
                      <a:pt x="9" y="71"/>
                    </a:cubicBezTo>
                    <a:cubicBezTo>
                      <a:pt x="10" y="71"/>
                      <a:pt x="11" y="71"/>
                      <a:pt x="11" y="71"/>
                    </a:cubicBezTo>
                    <a:cubicBezTo>
                      <a:pt x="12" y="71"/>
                      <a:pt x="12" y="71"/>
                      <a:pt x="12" y="71"/>
                    </a:cubicBezTo>
                    <a:cubicBezTo>
                      <a:pt x="13" y="71"/>
                      <a:pt x="13" y="71"/>
                      <a:pt x="13" y="70"/>
                    </a:cubicBezTo>
                    <a:cubicBezTo>
                      <a:pt x="14" y="70"/>
                      <a:pt x="15" y="70"/>
                      <a:pt x="15" y="69"/>
                    </a:cubicBezTo>
                    <a:cubicBezTo>
                      <a:pt x="16" y="69"/>
                      <a:pt x="17" y="68"/>
                      <a:pt x="17" y="68"/>
                    </a:cubicBezTo>
                    <a:cubicBezTo>
                      <a:pt x="17" y="68"/>
                      <a:pt x="18" y="68"/>
                      <a:pt x="18" y="68"/>
                    </a:cubicBezTo>
                    <a:cubicBezTo>
                      <a:pt x="18" y="68"/>
                      <a:pt x="18" y="68"/>
                      <a:pt x="18" y="67"/>
                    </a:cubicBezTo>
                    <a:cubicBezTo>
                      <a:pt x="19" y="67"/>
                      <a:pt x="19" y="67"/>
                      <a:pt x="20" y="67"/>
                    </a:cubicBezTo>
                    <a:cubicBezTo>
                      <a:pt x="20" y="67"/>
                      <a:pt x="21" y="66"/>
                      <a:pt x="21" y="66"/>
                    </a:cubicBezTo>
                    <a:cubicBezTo>
                      <a:pt x="21" y="65"/>
                      <a:pt x="21" y="65"/>
                      <a:pt x="22" y="65"/>
                    </a:cubicBezTo>
                    <a:cubicBezTo>
                      <a:pt x="23" y="64"/>
                      <a:pt x="24" y="64"/>
                      <a:pt x="25" y="63"/>
                    </a:cubicBezTo>
                    <a:cubicBezTo>
                      <a:pt x="26" y="63"/>
                      <a:pt x="27" y="63"/>
                      <a:pt x="27" y="62"/>
                    </a:cubicBezTo>
                    <a:cubicBezTo>
                      <a:pt x="27" y="62"/>
                      <a:pt x="28" y="61"/>
                      <a:pt x="28" y="61"/>
                    </a:cubicBezTo>
                    <a:cubicBezTo>
                      <a:pt x="29" y="61"/>
                      <a:pt x="29" y="61"/>
                      <a:pt x="29" y="61"/>
                    </a:cubicBezTo>
                    <a:cubicBezTo>
                      <a:pt x="30" y="60"/>
                      <a:pt x="30" y="60"/>
                      <a:pt x="30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8"/>
                      <a:pt x="29" y="58"/>
                      <a:pt x="29" y="58"/>
                    </a:cubicBezTo>
                    <a:cubicBezTo>
                      <a:pt x="30" y="57"/>
                      <a:pt x="30" y="57"/>
                      <a:pt x="31" y="57"/>
                    </a:cubicBezTo>
                    <a:cubicBezTo>
                      <a:pt x="32" y="57"/>
                      <a:pt x="32" y="57"/>
                      <a:pt x="32" y="57"/>
                    </a:cubicBezTo>
                    <a:cubicBezTo>
                      <a:pt x="33" y="57"/>
                      <a:pt x="33" y="56"/>
                      <a:pt x="33" y="55"/>
                    </a:cubicBezTo>
                    <a:cubicBezTo>
                      <a:pt x="34" y="55"/>
                      <a:pt x="34" y="55"/>
                      <a:pt x="34" y="55"/>
                    </a:cubicBezTo>
                    <a:cubicBezTo>
                      <a:pt x="35" y="55"/>
                      <a:pt x="35" y="55"/>
                      <a:pt x="35" y="54"/>
                    </a:cubicBezTo>
                    <a:cubicBezTo>
                      <a:pt x="36" y="53"/>
                      <a:pt x="38" y="52"/>
                      <a:pt x="39" y="52"/>
                    </a:cubicBezTo>
                    <a:cubicBezTo>
                      <a:pt x="39" y="51"/>
                      <a:pt x="40" y="52"/>
                      <a:pt x="40" y="52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39" y="53"/>
                      <a:pt x="38" y="53"/>
                      <a:pt x="37" y="54"/>
                    </a:cubicBezTo>
                    <a:cubicBezTo>
                      <a:pt x="37" y="54"/>
                      <a:pt x="36" y="54"/>
                      <a:pt x="36" y="54"/>
                    </a:cubicBezTo>
                    <a:cubicBezTo>
                      <a:pt x="36" y="55"/>
                      <a:pt x="35" y="56"/>
                      <a:pt x="34" y="57"/>
                    </a:cubicBezTo>
                    <a:cubicBezTo>
                      <a:pt x="34" y="57"/>
                      <a:pt x="34" y="58"/>
                      <a:pt x="34" y="58"/>
                    </a:cubicBezTo>
                    <a:cubicBezTo>
                      <a:pt x="34" y="58"/>
                      <a:pt x="34" y="58"/>
                      <a:pt x="34" y="59"/>
                    </a:cubicBezTo>
                    <a:cubicBezTo>
                      <a:pt x="34" y="59"/>
                      <a:pt x="33" y="59"/>
                      <a:pt x="33" y="59"/>
                    </a:cubicBezTo>
                    <a:cubicBezTo>
                      <a:pt x="33" y="59"/>
                      <a:pt x="33" y="60"/>
                      <a:pt x="33" y="60"/>
                    </a:cubicBezTo>
                    <a:cubicBezTo>
                      <a:pt x="33" y="60"/>
                      <a:pt x="33" y="60"/>
                      <a:pt x="33" y="60"/>
                    </a:cubicBezTo>
                    <a:cubicBezTo>
                      <a:pt x="34" y="60"/>
                      <a:pt x="34" y="60"/>
                      <a:pt x="34" y="60"/>
                    </a:cubicBezTo>
                    <a:cubicBezTo>
                      <a:pt x="35" y="60"/>
                      <a:pt x="36" y="59"/>
                      <a:pt x="37" y="59"/>
                    </a:cubicBezTo>
                    <a:cubicBezTo>
                      <a:pt x="37" y="59"/>
                      <a:pt x="37" y="59"/>
                      <a:pt x="38" y="59"/>
                    </a:cubicBezTo>
                    <a:cubicBezTo>
                      <a:pt x="38" y="58"/>
                      <a:pt x="39" y="58"/>
                      <a:pt x="40" y="58"/>
                    </a:cubicBezTo>
                    <a:cubicBezTo>
                      <a:pt x="40" y="58"/>
                      <a:pt x="40" y="58"/>
                      <a:pt x="41" y="58"/>
                    </a:cubicBezTo>
                    <a:cubicBezTo>
                      <a:pt x="41" y="58"/>
                      <a:pt x="41" y="57"/>
                      <a:pt x="42" y="57"/>
                    </a:cubicBezTo>
                    <a:cubicBezTo>
                      <a:pt x="42" y="57"/>
                      <a:pt x="42" y="57"/>
                      <a:pt x="42" y="57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3" y="57"/>
                      <a:pt x="43" y="56"/>
                      <a:pt x="43" y="56"/>
                    </a:cubicBezTo>
                    <a:cubicBezTo>
                      <a:pt x="42" y="56"/>
                      <a:pt x="42" y="56"/>
                      <a:pt x="42" y="55"/>
                    </a:cubicBezTo>
                    <a:cubicBezTo>
                      <a:pt x="42" y="55"/>
                      <a:pt x="42" y="54"/>
                      <a:pt x="43" y="54"/>
                    </a:cubicBezTo>
                    <a:cubicBezTo>
                      <a:pt x="43" y="54"/>
                      <a:pt x="43" y="54"/>
                      <a:pt x="43" y="54"/>
                    </a:cubicBezTo>
                    <a:cubicBezTo>
                      <a:pt x="43" y="55"/>
                      <a:pt x="44" y="55"/>
                      <a:pt x="44" y="55"/>
                    </a:cubicBezTo>
                    <a:cubicBezTo>
                      <a:pt x="45" y="55"/>
                      <a:pt x="45" y="55"/>
                      <a:pt x="45" y="55"/>
                    </a:cubicBezTo>
                    <a:cubicBezTo>
                      <a:pt x="45" y="55"/>
                      <a:pt x="45" y="55"/>
                      <a:pt x="45" y="55"/>
                    </a:cubicBezTo>
                    <a:cubicBezTo>
                      <a:pt x="45" y="55"/>
                      <a:pt x="45" y="55"/>
                      <a:pt x="45" y="55"/>
                    </a:cubicBezTo>
                    <a:cubicBezTo>
                      <a:pt x="45" y="55"/>
                      <a:pt x="45" y="55"/>
                      <a:pt x="45" y="55"/>
                    </a:cubicBezTo>
                    <a:cubicBezTo>
                      <a:pt x="45" y="55"/>
                      <a:pt x="45" y="55"/>
                      <a:pt x="45" y="55"/>
                    </a:cubicBezTo>
                    <a:cubicBezTo>
                      <a:pt x="45" y="55"/>
                      <a:pt x="45" y="55"/>
                      <a:pt x="45" y="55"/>
                    </a:cubicBezTo>
                    <a:cubicBezTo>
                      <a:pt x="46" y="56"/>
                      <a:pt x="46" y="57"/>
                      <a:pt x="47" y="57"/>
                    </a:cubicBezTo>
                    <a:cubicBezTo>
                      <a:pt x="48" y="58"/>
                      <a:pt x="48" y="58"/>
                      <a:pt x="48" y="59"/>
                    </a:cubicBezTo>
                    <a:cubicBezTo>
                      <a:pt x="48" y="59"/>
                      <a:pt x="48" y="59"/>
                      <a:pt x="48" y="59"/>
                    </a:cubicBezTo>
                    <a:cubicBezTo>
                      <a:pt x="49" y="60"/>
                      <a:pt x="49" y="60"/>
                      <a:pt x="49" y="60"/>
                    </a:cubicBezTo>
                    <a:cubicBezTo>
                      <a:pt x="50" y="60"/>
                      <a:pt x="50" y="60"/>
                      <a:pt x="50" y="60"/>
                    </a:cubicBezTo>
                    <a:cubicBezTo>
                      <a:pt x="51" y="60"/>
                      <a:pt x="52" y="60"/>
                      <a:pt x="52" y="61"/>
                    </a:cubicBezTo>
                    <a:cubicBezTo>
                      <a:pt x="52" y="61"/>
                      <a:pt x="53" y="61"/>
                      <a:pt x="5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53" y="61"/>
                      <a:pt x="53" y="62"/>
                      <a:pt x="53" y="62"/>
                    </a:cubicBezTo>
                    <a:cubicBezTo>
                      <a:pt x="54" y="62"/>
                      <a:pt x="54" y="63"/>
                      <a:pt x="55" y="62"/>
                    </a:cubicBezTo>
                    <a:cubicBezTo>
                      <a:pt x="55" y="62"/>
                      <a:pt x="55" y="62"/>
                      <a:pt x="55" y="62"/>
                    </a:cubicBezTo>
                    <a:cubicBezTo>
                      <a:pt x="56" y="63"/>
                      <a:pt x="56" y="63"/>
                      <a:pt x="56" y="63"/>
                    </a:cubicBezTo>
                    <a:cubicBezTo>
                      <a:pt x="55" y="63"/>
                      <a:pt x="55" y="64"/>
                      <a:pt x="56" y="64"/>
                    </a:cubicBezTo>
                    <a:cubicBezTo>
                      <a:pt x="56" y="65"/>
                      <a:pt x="56" y="65"/>
                      <a:pt x="56" y="65"/>
                    </a:cubicBezTo>
                    <a:cubicBezTo>
                      <a:pt x="57" y="65"/>
                      <a:pt x="57" y="65"/>
                      <a:pt x="57" y="66"/>
                    </a:cubicBezTo>
                    <a:cubicBezTo>
                      <a:pt x="57" y="66"/>
                      <a:pt x="57" y="67"/>
                      <a:pt x="57" y="67"/>
                    </a:cubicBezTo>
                    <a:cubicBezTo>
                      <a:pt x="57" y="68"/>
                      <a:pt x="58" y="68"/>
                      <a:pt x="58" y="69"/>
                    </a:cubicBezTo>
                    <a:cubicBezTo>
                      <a:pt x="58" y="69"/>
                      <a:pt x="59" y="69"/>
                      <a:pt x="59" y="69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68"/>
                      <a:pt x="60" y="68"/>
                      <a:pt x="60" y="68"/>
                    </a:cubicBezTo>
                    <a:cubicBezTo>
                      <a:pt x="60" y="68"/>
                      <a:pt x="60" y="68"/>
                      <a:pt x="60" y="68"/>
                    </a:cubicBezTo>
                    <a:cubicBezTo>
                      <a:pt x="60" y="68"/>
                      <a:pt x="60" y="68"/>
                      <a:pt x="60" y="68"/>
                    </a:cubicBezTo>
                    <a:cubicBezTo>
                      <a:pt x="60" y="68"/>
                      <a:pt x="60" y="68"/>
                      <a:pt x="60" y="69"/>
                    </a:cubicBezTo>
                    <a:cubicBezTo>
                      <a:pt x="60" y="69"/>
                      <a:pt x="61" y="70"/>
                      <a:pt x="61" y="70"/>
                    </a:cubicBezTo>
                    <a:cubicBezTo>
                      <a:pt x="61" y="70"/>
                      <a:pt x="61" y="70"/>
                      <a:pt x="61" y="70"/>
                    </a:cubicBezTo>
                    <a:cubicBezTo>
                      <a:pt x="61" y="70"/>
                      <a:pt x="61" y="70"/>
                      <a:pt x="61" y="70"/>
                    </a:cubicBezTo>
                    <a:cubicBezTo>
                      <a:pt x="60" y="70"/>
                      <a:pt x="60" y="70"/>
                      <a:pt x="60" y="70"/>
                    </a:cubicBezTo>
                    <a:cubicBezTo>
                      <a:pt x="60" y="70"/>
                      <a:pt x="59" y="70"/>
                      <a:pt x="59" y="71"/>
                    </a:cubicBezTo>
                    <a:cubicBezTo>
                      <a:pt x="59" y="71"/>
                      <a:pt x="58" y="72"/>
                      <a:pt x="59" y="72"/>
                    </a:cubicBezTo>
                    <a:cubicBezTo>
                      <a:pt x="59" y="73"/>
                      <a:pt x="59" y="73"/>
                      <a:pt x="59" y="74"/>
                    </a:cubicBezTo>
                    <a:cubicBezTo>
                      <a:pt x="59" y="73"/>
                      <a:pt x="59" y="73"/>
                      <a:pt x="59" y="73"/>
                    </a:cubicBezTo>
                    <a:cubicBezTo>
                      <a:pt x="59" y="74"/>
                      <a:pt x="59" y="74"/>
                      <a:pt x="59" y="74"/>
                    </a:cubicBezTo>
                    <a:cubicBezTo>
                      <a:pt x="59" y="74"/>
                      <a:pt x="59" y="74"/>
                      <a:pt x="59" y="74"/>
                    </a:cubicBezTo>
                    <a:cubicBezTo>
                      <a:pt x="59" y="74"/>
                      <a:pt x="59" y="74"/>
                      <a:pt x="59" y="75"/>
                    </a:cubicBezTo>
                    <a:cubicBezTo>
                      <a:pt x="59" y="76"/>
                      <a:pt x="59" y="76"/>
                      <a:pt x="59" y="77"/>
                    </a:cubicBezTo>
                    <a:cubicBezTo>
                      <a:pt x="59" y="77"/>
                      <a:pt x="59" y="77"/>
                      <a:pt x="59" y="77"/>
                    </a:cubicBezTo>
                    <a:cubicBezTo>
                      <a:pt x="59" y="77"/>
                      <a:pt x="59" y="77"/>
                      <a:pt x="59" y="77"/>
                    </a:cubicBezTo>
                    <a:cubicBezTo>
                      <a:pt x="60" y="77"/>
                      <a:pt x="60" y="76"/>
                      <a:pt x="60" y="76"/>
                    </a:cubicBezTo>
                    <a:cubicBezTo>
                      <a:pt x="60" y="76"/>
                      <a:pt x="60" y="76"/>
                      <a:pt x="60" y="76"/>
                    </a:cubicBezTo>
                    <a:cubicBezTo>
                      <a:pt x="60" y="76"/>
                      <a:pt x="60" y="76"/>
                      <a:pt x="60" y="76"/>
                    </a:cubicBezTo>
                    <a:cubicBezTo>
                      <a:pt x="61" y="75"/>
                      <a:pt x="61" y="75"/>
                      <a:pt x="61" y="75"/>
                    </a:cubicBezTo>
                    <a:cubicBezTo>
                      <a:pt x="61" y="75"/>
                      <a:pt x="61" y="75"/>
                      <a:pt x="61" y="75"/>
                    </a:cubicBezTo>
                    <a:cubicBezTo>
                      <a:pt x="61" y="75"/>
                      <a:pt x="61" y="75"/>
                      <a:pt x="61" y="75"/>
                    </a:cubicBezTo>
                    <a:cubicBezTo>
                      <a:pt x="61" y="75"/>
                      <a:pt x="61" y="75"/>
                      <a:pt x="61" y="75"/>
                    </a:cubicBezTo>
                    <a:cubicBezTo>
                      <a:pt x="62" y="74"/>
                      <a:pt x="63" y="73"/>
                      <a:pt x="63" y="72"/>
                    </a:cubicBezTo>
                    <a:cubicBezTo>
                      <a:pt x="63" y="72"/>
                      <a:pt x="63" y="72"/>
                      <a:pt x="64" y="72"/>
                    </a:cubicBezTo>
                    <a:cubicBezTo>
                      <a:pt x="64" y="72"/>
                      <a:pt x="64" y="72"/>
                      <a:pt x="64" y="72"/>
                    </a:cubicBezTo>
                    <a:cubicBezTo>
                      <a:pt x="64" y="72"/>
                      <a:pt x="64" y="73"/>
                      <a:pt x="64" y="73"/>
                    </a:cubicBezTo>
                    <a:cubicBezTo>
                      <a:pt x="64" y="73"/>
                      <a:pt x="63" y="74"/>
                      <a:pt x="63" y="74"/>
                    </a:cubicBezTo>
                    <a:cubicBezTo>
                      <a:pt x="63" y="75"/>
                      <a:pt x="63" y="75"/>
                      <a:pt x="63" y="75"/>
                    </a:cubicBezTo>
                    <a:cubicBezTo>
                      <a:pt x="63" y="75"/>
                      <a:pt x="63" y="75"/>
                      <a:pt x="63" y="75"/>
                    </a:cubicBezTo>
                    <a:cubicBezTo>
                      <a:pt x="63" y="75"/>
                      <a:pt x="63" y="76"/>
                      <a:pt x="63" y="76"/>
                    </a:cubicBezTo>
                    <a:cubicBezTo>
                      <a:pt x="64" y="76"/>
                      <a:pt x="64" y="76"/>
                      <a:pt x="64" y="76"/>
                    </a:cubicBezTo>
                    <a:cubicBezTo>
                      <a:pt x="64" y="76"/>
                      <a:pt x="64" y="76"/>
                      <a:pt x="64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64" y="77"/>
                      <a:pt x="64" y="76"/>
                      <a:pt x="64" y="76"/>
                    </a:cubicBezTo>
                    <a:cubicBezTo>
                      <a:pt x="63" y="76"/>
                      <a:pt x="63" y="76"/>
                      <a:pt x="63" y="76"/>
                    </a:cubicBezTo>
                    <a:cubicBezTo>
                      <a:pt x="63" y="76"/>
                      <a:pt x="63" y="76"/>
                      <a:pt x="63" y="76"/>
                    </a:cubicBezTo>
                    <a:cubicBezTo>
                      <a:pt x="63" y="75"/>
                      <a:pt x="63" y="75"/>
                      <a:pt x="63" y="75"/>
                    </a:cubicBezTo>
                    <a:cubicBezTo>
                      <a:pt x="63" y="75"/>
                      <a:pt x="63" y="75"/>
                      <a:pt x="63" y="75"/>
                    </a:cubicBezTo>
                    <a:cubicBezTo>
                      <a:pt x="62" y="75"/>
                      <a:pt x="62" y="75"/>
                      <a:pt x="61" y="75"/>
                    </a:cubicBezTo>
                    <a:cubicBezTo>
                      <a:pt x="61" y="75"/>
                      <a:pt x="61" y="75"/>
                      <a:pt x="61" y="75"/>
                    </a:cubicBezTo>
                    <a:cubicBezTo>
                      <a:pt x="61" y="75"/>
                      <a:pt x="61" y="75"/>
                      <a:pt x="61" y="75"/>
                    </a:cubicBezTo>
                    <a:cubicBezTo>
                      <a:pt x="61" y="75"/>
                      <a:pt x="61" y="76"/>
                      <a:pt x="60" y="76"/>
                    </a:cubicBezTo>
                    <a:cubicBezTo>
                      <a:pt x="60" y="76"/>
                      <a:pt x="60" y="76"/>
                      <a:pt x="60" y="76"/>
                    </a:cubicBezTo>
                    <a:cubicBezTo>
                      <a:pt x="60" y="76"/>
                      <a:pt x="60" y="76"/>
                      <a:pt x="60" y="76"/>
                    </a:cubicBezTo>
                    <a:cubicBezTo>
                      <a:pt x="60" y="76"/>
                      <a:pt x="60" y="77"/>
                      <a:pt x="60" y="78"/>
                    </a:cubicBezTo>
                    <a:cubicBezTo>
                      <a:pt x="60" y="78"/>
                      <a:pt x="60" y="78"/>
                      <a:pt x="60" y="79"/>
                    </a:cubicBezTo>
                    <a:cubicBezTo>
                      <a:pt x="61" y="79"/>
                      <a:pt x="61" y="79"/>
                      <a:pt x="61" y="79"/>
                    </a:cubicBezTo>
                    <a:cubicBezTo>
                      <a:pt x="61" y="79"/>
                      <a:pt x="61" y="79"/>
                      <a:pt x="61" y="79"/>
                    </a:cubicBezTo>
                    <a:cubicBezTo>
                      <a:pt x="61" y="79"/>
                      <a:pt x="61" y="78"/>
                      <a:pt x="61" y="78"/>
                    </a:cubicBezTo>
                    <a:cubicBezTo>
                      <a:pt x="61" y="78"/>
                      <a:pt x="61" y="78"/>
                      <a:pt x="61" y="78"/>
                    </a:cubicBezTo>
                    <a:cubicBezTo>
                      <a:pt x="61" y="78"/>
                      <a:pt x="61" y="78"/>
                      <a:pt x="61" y="78"/>
                    </a:cubicBezTo>
                    <a:cubicBezTo>
                      <a:pt x="61" y="78"/>
                      <a:pt x="61" y="78"/>
                      <a:pt x="61" y="78"/>
                    </a:cubicBezTo>
                    <a:cubicBezTo>
                      <a:pt x="61" y="79"/>
                      <a:pt x="61" y="79"/>
                      <a:pt x="61" y="79"/>
                    </a:cubicBezTo>
                    <a:cubicBezTo>
                      <a:pt x="61" y="79"/>
                      <a:pt x="61" y="79"/>
                      <a:pt x="61" y="79"/>
                    </a:cubicBezTo>
                    <a:cubicBezTo>
                      <a:pt x="61" y="79"/>
                      <a:pt x="61" y="79"/>
                      <a:pt x="61" y="79"/>
                    </a:cubicBezTo>
                    <a:cubicBezTo>
                      <a:pt x="61" y="80"/>
                      <a:pt x="61" y="80"/>
                      <a:pt x="61" y="80"/>
                    </a:cubicBezTo>
                    <a:cubicBezTo>
                      <a:pt x="61" y="81"/>
                      <a:pt x="61" y="81"/>
                      <a:pt x="61" y="81"/>
                    </a:cubicBezTo>
                    <a:cubicBezTo>
                      <a:pt x="61" y="82"/>
                      <a:pt x="61" y="82"/>
                      <a:pt x="61" y="82"/>
                    </a:cubicBezTo>
                    <a:cubicBezTo>
                      <a:pt x="61" y="83"/>
                      <a:pt x="61" y="83"/>
                      <a:pt x="61" y="84"/>
                    </a:cubicBezTo>
                    <a:cubicBezTo>
                      <a:pt x="61" y="84"/>
                      <a:pt x="62" y="84"/>
                      <a:pt x="62" y="84"/>
                    </a:cubicBezTo>
                    <a:cubicBezTo>
                      <a:pt x="62" y="84"/>
                      <a:pt x="62" y="84"/>
                      <a:pt x="62" y="84"/>
                    </a:cubicBezTo>
                    <a:cubicBezTo>
                      <a:pt x="62" y="83"/>
                      <a:pt x="63" y="82"/>
                      <a:pt x="63" y="82"/>
                    </a:cubicBezTo>
                    <a:cubicBezTo>
                      <a:pt x="63" y="82"/>
                      <a:pt x="63" y="82"/>
                      <a:pt x="63" y="82"/>
                    </a:cubicBezTo>
                    <a:cubicBezTo>
                      <a:pt x="63" y="82"/>
                      <a:pt x="63" y="82"/>
                      <a:pt x="63" y="81"/>
                    </a:cubicBezTo>
                    <a:cubicBezTo>
                      <a:pt x="63" y="81"/>
                      <a:pt x="63" y="81"/>
                      <a:pt x="63" y="81"/>
                    </a:cubicBezTo>
                    <a:cubicBezTo>
                      <a:pt x="63" y="81"/>
                      <a:pt x="63" y="81"/>
                      <a:pt x="63" y="81"/>
                    </a:cubicBezTo>
                    <a:cubicBezTo>
                      <a:pt x="63" y="81"/>
                      <a:pt x="63" y="81"/>
                      <a:pt x="63" y="81"/>
                    </a:cubicBezTo>
                    <a:cubicBezTo>
                      <a:pt x="63" y="82"/>
                      <a:pt x="63" y="82"/>
                      <a:pt x="63" y="82"/>
                    </a:cubicBezTo>
                    <a:cubicBezTo>
                      <a:pt x="63" y="82"/>
                      <a:pt x="63" y="82"/>
                      <a:pt x="63" y="82"/>
                    </a:cubicBezTo>
                    <a:cubicBezTo>
                      <a:pt x="63" y="82"/>
                      <a:pt x="63" y="82"/>
                      <a:pt x="63" y="82"/>
                    </a:cubicBezTo>
                    <a:cubicBezTo>
                      <a:pt x="63" y="82"/>
                      <a:pt x="63" y="82"/>
                      <a:pt x="63" y="82"/>
                    </a:cubicBezTo>
                    <a:cubicBezTo>
                      <a:pt x="63" y="82"/>
                      <a:pt x="63" y="81"/>
                      <a:pt x="63" y="81"/>
                    </a:cubicBezTo>
                    <a:cubicBezTo>
                      <a:pt x="63" y="81"/>
                      <a:pt x="63" y="82"/>
                      <a:pt x="63" y="82"/>
                    </a:cubicBezTo>
                    <a:cubicBezTo>
                      <a:pt x="63" y="82"/>
                      <a:pt x="63" y="82"/>
                      <a:pt x="63" y="82"/>
                    </a:cubicBezTo>
                    <a:cubicBezTo>
                      <a:pt x="64" y="82"/>
                      <a:pt x="64" y="82"/>
                      <a:pt x="64" y="82"/>
                    </a:cubicBezTo>
                    <a:cubicBezTo>
                      <a:pt x="64" y="82"/>
                      <a:pt x="64" y="82"/>
                      <a:pt x="64" y="82"/>
                    </a:cubicBezTo>
                    <a:cubicBezTo>
                      <a:pt x="64" y="82"/>
                      <a:pt x="64" y="83"/>
                      <a:pt x="64" y="83"/>
                    </a:cubicBezTo>
                    <a:cubicBezTo>
                      <a:pt x="64" y="83"/>
                      <a:pt x="64" y="83"/>
                      <a:pt x="64" y="83"/>
                    </a:cubicBezTo>
                    <a:cubicBezTo>
                      <a:pt x="64" y="83"/>
                      <a:pt x="64" y="83"/>
                      <a:pt x="64" y="83"/>
                    </a:cubicBezTo>
                    <a:cubicBezTo>
                      <a:pt x="64" y="83"/>
                      <a:pt x="64" y="83"/>
                      <a:pt x="64" y="83"/>
                    </a:cubicBezTo>
                    <a:cubicBezTo>
                      <a:pt x="64" y="83"/>
                      <a:pt x="64" y="83"/>
                      <a:pt x="64" y="83"/>
                    </a:cubicBezTo>
                    <a:cubicBezTo>
                      <a:pt x="64" y="83"/>
                      <a:pt x="64" y="83"/>
                      <a:pt x="64" y="82"/>
                    </a:cubicBezTo>
                    <a:cubicBezTo>
                      <a:pt x="64" y="82"/>
                      <a:pt x="64" y="82"/>
                      <a:pt x="64" y="82"/>
                    </a:cubicBezTo>
                    <a:cubicBezTo>
                      <a:pt x="63" y="83"/>
                      <a:pt x="63" y="83"/>
                      <a:pt x="63" y="83"/>
                    </a:cubicBezTo>
                    <a:cubicBezTo>
                      <a:pt x="64" y="84"/>
                      <a:pt x="64" y="84"/>
                      <a:pt x="64" y="84"/>
                    </a:cubicBezTo>
                    <a:cubicBezTo>
                      <a:pt x="64" y="84"/>
                      <a:pt x="65" y="84"/>
                      <a:pt x="65" y="84"/>
                    </a:cubicBezTo>
                    <a:cubicBezTo>
                      <a:pt x="65" y="84"/>
                      <a:pt x="65" y="85"/>
                      <a:pt x="65" y="85"/>
                    </a:cubicBezTo>
                    <a:cubicBezTo>
                      <a:pt x="65" y="85"/>
                      <a:pt x="64" y="86"/>
                      <a:pt x="64" y="87"/>
                    </a:cubicBezTo>
                    <a:cubicBezTo>
                      <a:pt x="64" y="87"/>
                      <a:pt x="64" y="87"/>
                      <a:pt x="64" y="87"/>
                    </a:cubicBezTo>
                    <a:cubicBezTo>
                      <a:pt x="63" y="87"/>
                      <a:pt x="63" y="87"/>
                      <a:pt x="63" y="88"/>
                    </a:cubicBezTo>
                    <a:cubicBezTo>
                      <a:pt x="64" y="88"/>
                      <a:pt x="64" y="88"/>
                      <a:pt x="63" y="89"/>
                    </a:cubicBezTo>
                    <a:cubicBezTo>
                      <a:pt x="63" y="89"/>
                      <a:pt x="63" y="89"/>
                      <a:pt x="63" y="89"/>
                    </a:cubicBezTo>
                    <a:cubicBezTo>
                      <a:pt x="63" y="90"/>
                      <a:pt x="64" y="90"/>
                      <a:pt x="64" y="90"/>
                    </a:cubicBezTo>
                    <a:cubicBezTo>
                      <a:pt x="65" y="90"/>
                      <a:pt x="65" y="89"/>
                      <a:pt x="66" y="89"/>
                    </a:cubicBezTo>
                    <a:cubicBezTo>
                      <a:pt x="66" y="89"/>
                      <a:pt x="66" y="90"/>
                      <a:pt x="66" y="90"/>
                    </a:cubicBezTo>
                    <a:cubicBezTo>
                      <a:pt x="66" y="90"/>
                      <a:pt x="66" y="90"/>
                      <a:pt x="66" y="90"/>
                    </a:cubicBezTo>
                    <a:cubicBezTo>
                      <a:pt x="66" y="90"/>
                      <a:pt x="65" y="90"/>
                      <a:pt x="65" y="91"/>
                    </a:cubicBezTo>
                    <a:cubicBezTo>
                      <a:pt x="65" y="91"/>
                      <a:pt x="65" y="92"/>
                      <a:pt x="65" y="92"/>
                    </a:cubicBezTo>
                    <a:cubicBezTo>
                      <a:pt x="65" y="92"/>
                      <a:pt x="65" y="92"/>
                      <a:pt x="65" y="93"/>
                    </a:cubicBezTo>
                    <a:cubicBezTo>
                      <a:pt x="65" y="93"/>
                      <a:pt x="65" y="93"/>
                      <a:pt x="65" y="93"/>
                    </a:cubicBezTo>
                    <a:cubicBezTo>
                      <a:pt x="65" y="93"/>
                      <a:pt x="65" y="93"/>
                      <a:pt x="65" y="93"/>
                    </a:cubicBezTo>
                    <a:cubicBezTo>
                      <a:pt x="65" y="93"/>
                      <a:pt x="65" y="92"/>
                      <a:pt x="65" y="92"/>
                    </a:cubicBezTo>
                    <a:cubicBezTo>
                      <a:pt x="65" y="92"/>
                      <a:pt x="65" y="92"/>
                      <a:pt x="65" y="92"/>
                    </a:cubicBezTo>
                    <a:cubicBezTo>
                      <a:pt x="65" y="92"/>
                      <a:pt x="65" y="92"/>
                      <a:pt x="65" y="92"/>
                    </a:cubicBezTo>
                    <a:cubicBezTo>
                      <a:pt x="65" y="93"/>
                      <a:pt x="65" y="93"/>
                      <a:pt x="65" y="93"/>
                    </a:cubicBezTo>
                    <a:cubicBezTo>
                      <a:pt x="65" y="93"/>
                      <a:pt x="66" y="93"/>
                      <a:pt x="66" y="94"/>
                    </a:cubicBezTo>
                    <a:cubicBezTo>
                      <a:pt x="66" y="94"/>
                      <a:pt x="66" y="94"/>
                      <a:pt x="66" y="95"/>
                    </a:cubicBezTo>
                    <a:cubicBezTo>
                      <a:pt x="66" y="95"/>
                      <a:pt x="66" y="95"/>
                      <a:pt x="66" y="96"/>
                    </a:cubicBezTo>
                    <a:cubicBezTo>
                      <a:pt x="66" y="96"/>
                      <a:pt x="66" y="96"/>
                      <a:pt x="66" y="96"/>
                    </a:cubicBezTo>
                    <a:cubicBezTo>
                      <a:pt x="66" y="96"/>
                      <a:pt x="66" y="96"/>
                      <a:pt x="66" y="96"/>
                    </a:cubicBezTo>
                    <a:cubicBezTo>
                      <a:pt x="66" y="96"/>
                      <a:pt x="66" y="96"/>
                      <a:pt x="66" y="96"/>
                    </a:cubicBezTo>
                    <a:cubicBezTo>
                      <a:pt x="66" y="96"/>
                      <a:pt x="66" y="96"/>
                      <a:pt x="66" y="96"/>
                    </a:cubicBezTo>
                    <a:cubicBezTo>
                      <a:pt x="66" y="97"/>
                      <a:pt x="66" y="97"/>
                      <a:pt x="66" y="97"/>
                    </a:cubicBezTo>
                    <a:cubicBezTo>
                      <a:pt x="66" y="97"/>
                      <a:pt x="66" y="98"/>
                      <a:pt x="66" y="98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67" y="99"/>
                      <a:pt x="67" y="100"/>
                      <a:pt x="67" y="100"/>
                    </a:cubicBezTo>
                    <a:cubicBezTo>
                      <a:pt x="68" y="100"/>
                      <a:pt x="68" y="101"/>
                      <a:pt x="69" y="101"/>
                    </a:cubicBezTo>
                    <a:cubicBezTo>
                      <a:pt x="69" y="101"/>
                      <a:pt x="69" y="101"/>
                      <a:pt x="70" y="101"/>
                    </a:cubicBezTo>
                    <a:cubicBezTo>
                      <a:pt x="70" y="102"/>
                      <a:pt x="70" y="102"/>
                      <a:pt x="70" y="102"/>
                    </a:cubicBezTo>
                    <a:cubicBezTo>
                      <a:pt x="70" y="103"/>
                      <a:pt x="70" y="103"/>
                      <a:pt x="70" y="103"/>
                    </a:cubicBezTo>
                    <a:cubicBezTo>
                      <a:pt x="70" y="104"/>
                      <a:pt x="70" y="104"/>
                      <a:pt x="70" y="104"/>
                    </a:cubicBezTo>
                    <a:cubicBezTo>
                      <a:pt x="70" y="104"/>
                      <a:pt x="70" y="104"/>
                      <a:pt x="70" y="104"/>
                    </a:cubicBezTo>
                    <a:cubicBezTo>
                      <a:pt x="70" y="104"/>
                      <a:pt x="70" y="104"/>
                      <a:pt x="70" y="104"/>
                    </a:cubicBezTo>
                    <a:cubicBezTo>
                      <a:pt x="70" y="104"/>
                      <a:pt x="70" y="104"/>
                      <a:pt x="70" y="104"/>
                    </a:cubicBezTo>
                    <a:cubicBezTo>
                      <a:pt x="70" y="104"/>
                      <a:pt x="70" y="104"/>
                      <a:pt x="70" y="104"/>
                    </a:cubicBezTo>
                    <a:cubicBezTo>
                      <a:pt x="70" y="104"/>
                      <a:pt x="70" y="104"/>
                      <a:pt x="70" y="105"/>
                    </a:cubicBezTo>
                    <a:cubicBezTo>
                      <a:pt x="71" y="105"/>
                      <a:pt x="71" y="105"/>
                      <a:pt x="71" y="105"/>
                    </a:cubicBezTo>
                    <a:cubicBezTo>
                      <a:pt x="71" y="105"/>
                      <a:pt x="72" y="105"/>
                      <a:pt x="72" y="105"/>
                    </a:cubicBezTo>
                    <a:cubicBezTo>
                      <a:pt x="72" y="106"/>
                      <a:pt x="72" y="106"/>
                      <a:pt x="72" y="107"/>
                    </a:cubicBezTo>
                    <a:cubicBezTo>
                      <a:pt x="73" y="107"/>
                      <a:pt x="72" y="108"/>
                      <a:pt x="72" y="108"/>
                    </a:cubicBezTo>
                    <a:cubicBezTo>
                      <a:pt x="72" y="108"/>
                      <a:pt x="72" y="109"/>
                      <a:pt x="72" y="109"/>
                    </a:cubicBezTo>
                    <a:cubicBezTo>
                      <a:pt x="72" y="109"/>
                      <a:pt x="71" y="109"/>
                      <a:pt x="71" y="109"/>
                    </a:cubicBezTo>
                    <a:cubicBezTo>
                      <a:pt x="71" y="109"/>
                      <a:pt x="70" y="109"/>
                      <a:pt x="69" y="108"/>
                    </a:cubicBezTo>
                    <a:cubicBezTo>
                      <a:pt x="69" y="108"/>
                      <a:pt x="69" y="108"/>
                      <a:pt x="69" y="108"/>
                    </a:cubicBezTo>
                    <a:cubicBezTo>
                      <a:pt x="69" y="108"/>
                      <a:pt x="69" y="108"/>
                      <a:pt x="69" y="108"/>
                    </a:cubicBezTo>
                    <a:cubicBezTo>
                      <a:pt x="70" y="108"/>
                      <a:pt x="70" y="108"/>
                      <a:pt x="70" y="108"/>
                    </a:cubicBezTo>
                    <a:cubicBezTo>
                      <a:pt x="71" y="108"/>
                      <a:pt x="71" y="108"/>
                      <a:pt x="71" y="107"/>
                    </a:cubicBezTo>
                    <a:cubicBezTo>
                      <a:pt x="71" y="106"/>
                      <a:pt x="71" y="105"/>
                      <a:pt x="70" y="105"/>
                    </a:cubicBezTo>
                    <a:cubicBezTo>
                      <a:pt x="70" y="104"/>
                      <a:pt x="70" y="104"/>
                      <a:pt x="70" y="104"/>
                    </a:cubicBezTo>
                    <a:cubicBezTo>
                      <a:pt x="69" y="103"/>
                      <a:pt x="69" y="103"/>
                      <a:pt x="69" y="103"/>
                    </a:cubicBezTo>
                    <a:cubicBezTo>
                      <a:pt x="69" y="102"/>
                      <a:pt x="68" y="101"/>
                      <a:pt x="68" y="101"/>
                    </a:cubicBezTo>
                    <a:cubicBezTo>
                      <a:pt x="67" y="101"/>
                      <a:pt x="66" y="100"/>
                      <a:pt x="66" y="100"/>
                    </a:cubicBezTo>
                    <a:cubicBezTo>
                      <a:pt x="65" y="100"/>
                      <a:pt x="65" y="99"/>
                      <a:pt x="65" y="99"/>
                    </a:cubicBezTo>
                    <a:cubicBezTo>
                      <a:pt x="65" y="99"/>
                      <a:pt x="64" y="99"/>
                      <a:pt x="64" y="99"/>
                    </a:cubicBezTo>
                    <a:cubicBezTo>
                      <a:pt x="64" y="99"/>
                      <a:pt x="64" y="99"/>
                      <a:pt x="64" y="99"/>
                    </a:cubicBezTo>
                    <a:cubicBezTo>
                      <a:pt x="64" y="100"/>
                      <a:pt x="64" y="100"/>
                      <a:pt x="64" y="101"/>
                    </a:cubicBezTo>
                    <a:cubicBezTo>
                      <a:pt x="64" y="101"/>
                      <a:pt x="64" y="101"/>
                      <a:pt x="64" y="102"/>
                    </a:cubicBezTo>
                    <a:cubicBezTo>
                      <a:pt x="64" y="102"/>
                      <a:pt x="65" y="102"/>
                      <a:pt x="65" y="103"/>
                    </a:cubicBezTo>
                    <a:cubicBezTo>
                      <a:pt x="66" y="104"/>
                      <a:pt x="67" y="106"/>
                      <a:pt x="68" y="107"/>
                    </a:cubicBezTo>
                    <a:cubicBezTo>
                      <a:pt x="68" y="107"/>
                      <a:pt x="69" y="107"/>
                      <a:pt x="69" y="108"/>
                    </a:cubicBezTo>
                    <a:cubicBezTo>
                      <a:pt x="69" y="108"/>
                      <a:pt x="69" y="108"/>
                      <a:pt x="69" y="108"/>
                    </a:cubicBezTo>
                    <a:cubicBezTo>
                      <a:pt x="69" y="108"/>
                      <a:pt x="69" y="108"/>
                      <a:pt x="69" y="108"/>
                    </a:cubicBezTo>
                    <a:cubicBezTo>
                      <a:pt x="68" y="108"/>
                      <a:pt x="68" y="108"/>
                      <a:pt x="68" y="109"/>
                    </a:cubicBezTo>
                    <a:cubicBezTo>
                      <a:pt x="68" y="110"/>
                      <a:pt x="68" y="111"/>
                      <a:pt x="68" y="112"/>
                    </a:cubicBezTo>
                    <a:cubicBezTo>
                      <a:pt x="68" y="114"/>
                      <a:pt x="68" y="115"/>
                      <a:pt x="67" y="116"/>
                    </a:cubicBezTo>
                    <a:cubicBezTo>
                      <a:pt x="67" y="117"/>
                      <a:pt x="66" y="119"/>
                      <a:pt x="66" y="120"/>
                    </a:cubicBezTo>
                    <a:cubicBezTo>
                      <a:pt x="65" y="121"/>
                      <a:pt x="65" y="123"/>
                      <a:pt x="64" y="124"/>
                    </a:cubicBezTo>
                    <a:cubicBezTo>
                      <a:pt x="63" y="125"/>
                      <a:pt x="63" y="126"/>
                      <a:pt x="63" y="127"/>
                    </a:cubicBezTo>
                    <a:cubicBezTo>
                      <a:pt x="63" y="127"/>
                      <a:pt x="63" y="128"/>
                      <a:pt x="63" y="128"/>
                    </a:cubicBezTo>
                    <a:cubicBezTo>
                      <a:pt x="63" y="129"/>
                      <a:pt x="63" y="131"/>
                      <a:pt x="62" y="132"/>
                    </a:cubicBezTo>
                    <a:cubicBezTo>
                      <a:pt x="62" y="132"/>
                      <a:pt x="62" y="132"/>
                      <a:pt x="62" y="133"/>
                    </a:cubicBezTo>
                    <a:cubicBezTo>
                      <a:pt x="63" y="134"/>
                      <a:pt x="63" y="135"/>
                      <a:pt x="63" y="136"/>
                    </a:cubicBezTo>
                    <a:cubicBezTo>
                      <a:pt x="62" y="136"/>
                      <a:pt x="63" y="136"/>
                      <a:pt x="63" y="137"/>
                    </a:cubicBezTo>
                    <a:cubicBezTo>
                      <a:pt x="63" y="137"/>
                      <a:pt x="63" y="137"/>
                      <a:pt x="63" y="137"/>
                    </a:cubicBezTo>
                    <a:cubicBezTo>
                      <a:pt x="63" y="138"/>
                      <a:pt x="63" y="139"/>
                      <a:pt x="64" y="140"/>
                    </a:cubicBezTo>
                    <a:cubicBezTo>
                      <a:pt x="64" y="140"/>
                      <a:pt x="64" y="140"/>
                      <a:pt x="64" y="140"/>
                    </a:cubicBezTo>
                    <a:cubicBezTo>
                      <a:pt x="65" y="140"/>
                      <a:pt x="65" y="140"/>
                      <a:pt x="64" y="141"/>
                    </a:cubicBezTo>
                    <a:cubicBezTo>
                      <a:pt x="64" y="141"/>
                      <a:pt x="64" y="141"/>
                      <a:pt x="64" y="141"/>
                    </a:cubicBezTo>
                    <a:cubicBezTo>
                      <a:pt x="64" y="142"/>
                      <a:pt x="64" y="142"/>
                      <a:pt x="64" y="142"/>
                    </a:cubicBezTo>
                    <a:cubicBezTo>
                      <a:pt x="64" y="143"/>
                      <a:pt x="65" y="143"/>
                      <a:pt x="64" y="144"/>
                    </a:cubicBezTo>
                    <a:cubicBezTo>
                      <a:pt x="64" y="144"/>
                      <a:pt x="65" y="145"/>
                      <a:pt x="65" y="145"/>
                    </a:cubicBezTo>
                    <a:cubicBezTo>
                      <a:pt x="65" y="146"/>
                      <a:pt x="65" y="147"/>
                      <a:pt x="66" y="148"/>
                    </a:cubicBezTo>
                    <a:cubicBezTo>
                      <a:pt x="66" y="148"/>
                      <a:pt x="66" y="149"/>
                      <a:pt x="66" y="149"/>
                    </a:cubicBezTo>
                    <a:cubicBezTo>
                      <a:pt x="66" y="150"/>
                      <a:pt x="66" y="150"/>
                      <a:pt x="67" y="150"/>
                    </a:cubicBezTo>
                    <a:cubicBezTo>
                      <a:pt x="68" y="150"/>
                      <a:pt x="69" y="151"/>
                      <a:pt x="70" y="152"/>
                    </a:cubicBezTo>
                    <a:cubicBezTo>
                      <a:pt x="71" y="153"/>
                      <a:pt x="72" y="153"/>
                      <a:pt x="72" y="155"/>
                    </a:cubicBezTo>
                    <a:cubicBezTo>
                      <a:pt x="72" y="155"/>
                      <a:pt x="72" y="156"/>
                      <a:pt x="73" y="157"/>
                    </a:cubicBezTo>
                    <a:cubicBezTo>
                      <a:pt x="73" y="159"/>
                      <a:pt x="74" y="160"/>
                      <a:pt x="74" y="162"/>
                    </a:cubicBezTo>
                    <a:cubicBezTo>
                      <a:pt x="74" y="162"/>
                      <a:pt x="74" y="163"/>
                      <a:pt x="75" y="163"/>
                    </a:cubicBezTo>
                    <a:cubicBezTo>
                      <a:pt x="76" y="164"/>
                      <a:pt x="76" y="165"/>
                      <a:pt x="76" y="165"/>
                    </a:cubicBezTo>
                    <a:cubicBezTo>
                      <a:pt x="77" y="166"/>
                      <a:pt x="77" y="166"/>
                      <a:pt x="76" y="167"/>
                    </a:cubicBezTo>
                    <a:cubicBezTo>
                      <a:pt x="76" y="167"/>
                      <a:pt x="76" y="167"/>
                      <a:pt x="76" y="167"/>
                    </a:cubicBezTo>
                    <a:cubicBezTo>
                      <a:pt x="75" y="167"/>
                      <a:pt x="75" y="167"/>
                      <a:pt x="75" y="167"/>
                    </a:cubicBezTo>
                    <a:cubicBezTo>
                      <a:pt x="75" y="167"/>
                      <a:pt x="75" y="168"/>
                      <a:pt x="75" y="168"/>
                    </a:cubicBezTo>
                    <a:cubicBezTo>
                      <a:pt x="75" y="169"/>
                      <a:pt x="76" y="169"/>
                      <a:pt x="77" y="170"/>
                    </a:cubicBezTo>
                    <a:cubicBezTo>
                      <a:pt x="78" y="170"/>
                      <a:pt x="79" y="171"/>
                      <a:pt x="79" y="172"/>
                    </a:cubicBezTo>
                    <a:cubicBezTo>
                      <a:pt x="80" y="172"/>
                      <a:pt x="80" y="172"/>
                      <a:pt x="80" y="173"/>
                    </a:cubicBezTo>
                    <a:cubicBezTo>
                      <a:pt x="80" y="173"/>
                      <a:pt x="80" y="174"/>
                      <a:pt x="80" y="174"/>
                    </a:cubicBezTo>
                    <a:cubicBezTo>
                      <a:pt x="80" y="174"/>
                      <a:pt x="80" y="175"/>
                      <a:pt x="80" y="175"/>
                    </a:cubicBezTo>
                    <a:cubicBezTo>
                      <a:pt x="81" y="176"/>
                      <a:pt x="83" y="177"/>
                      <a:pt x="84" y="179"/>
                    </a:cubicBezTo>
                    <a:cubicBezTo>
                      <a:pt x="84" y="179"/>
                      <a:pt x="84" y="179"/>
                      <a:pt x="84" y="179"/>
                    </a:cubicBezTo>
                    <a:cubicBezTo>
                      <a:pt x="85" y="179"/>
                      <a:pt x="85" y="178"/>
                      <a:pt x="85" y="178"/>
                    </a:cubicBezTo>
                    <a:cubicBezTo>
                      <a:pt x="85" y="177"/>
                      <a:pt x="84" y="177"/>
                      <a:pt x="84" y="177"/>
                    </a:cubicBezTo>
                    <a:cubicBezTo>
                      <a:pt x="84" y="176"/>
                      <a:pt x="83" y="174"/>
                      <a:pt x="83" y="174"/>
                    </a:cubicBezTo>
                    <a:cubicBezTo>
                      <a:pt x="82" y="174"/>
                      <a:pt x="82" y="173"/>
                      <a:pt x="82" y="173"/>
                    </a:cubicBezTo>
                    <a:cubicBezTo>
                      <a:pt x="82" y="172"/>
                      <a:pt x="82" y="171"/>
                      <a:pt x="82" y="171"/>
                    </a:cubicBezTo>
                    <a:cubicBezTo>
                      <a:pt x="82" y="170"/>
                      <a:pt x="81" y="170"/>
                      <a:pt x="81" y="169"/>
                    </a:cubicBezTo>
                    <a:cubicBezTo>
                      <a:pt x="80" y="168"/>
                      <a:pt x="80" y="167"/>
                      <a:pt x="79" y="166"/>
                    </a:cubicBezTo>
                    <a:cubicBezTo>
                      <a:pt x="79" y="165"/>
                      <a:pt x="78" y="164"/>
                      <a:pt x="77" y="163"/>
                    </a:cubicBezTo>
                    <a:cubicBezTo>
                      <a:pt x="77" y="162"/>
                      <a:pt x="77" y="162"/>
                      <a:pt x="77" y="162"/>
                    </a:cubicBezTo>
                    <a:cubicBezTo>
                      <a:pt x="77" y="161"/>
                      <a:pt x="77" y="159"/>
                      <a:pt x="77" y="158"/>
                    </a:cubicBezTo>
                    <a:cubicBezTo>
                      <a:pt x="77" y="158"/>
                      <a:pt x="77" y="158"/>
                      <a:pt x="77" y="158"/>
                    </a:cubicBezTo>
                    <a:cubicBezTo>
                      <a:pt x="78" y="158"/>
                      <a:pt x="78" y="158"/>
                      <a:pt x="79" y="159"/>
                    </a:cubicBezTo>
                    <a:cubicBezTo>
                      <a:pt x="79" y="159"/>
                      <a:pt x="79" y="159"/>
                      <a:pt x="80" y="160"/>
                    </a:cubicBezTo>
                    <a:cubicBezTo>
                      <a:pt x="80" y="161"/>
                      <a:pt x="80" y="162"/>
                      <a:pt x="80" y="163"/>
                    </a:cubicBezTo>
                    <a:cubicBezTo>
                      <a:pt x="81" y="164"/>
                      <a:pt x="82" y="166"/>
                      <a:pt x="83" y="167"/>
                    </a:cubicBezTo>
                    <a:cubicBezTo>
                      <a:pt x="83" y="167"/>
                      <a:pt x="83" y="168"/>
                      <a:pt x="83" y="168"/>
                    </a:cubicBezTo>
                    <a:cubicBezTo>
                      <a:pt x="83" y="169"/>
                      <a:pt x="84" y="169"/>
                      <a:pt x="85" y="170"/>
                    </a:cubicBezTo>
                    <a:cubicBezTo>
                      <a:pt x="85" y="170"/>
                      <a:pt x="85" y="170"/>
                      <a:pt x="86" y="171"/>
                    </a:cubicBezTo>
                    <a:cubicBezTo>
                      <a:pt x="86" y="171"/>
                      <a:pt x="86" y="171"/>
                      <a:pt x="86" y="171"/>
                    </a:cubicBezTo>
                    <a:cubicBezTo>
                      <a:pt x="86" y="172"/>
                      <a:pt x="86" y="172"/>
                      <a:pt x="86" y="172"/>
                    </a:cubicBezTo>
                    <a:cubicBezTo>
                      <a:pt x="85" y="172"/>
                      <a:pt x="85" y="173"/>
                      <a:pt x="86" y="173"/>
                    </a:cubicBezTo>
                    <a:cubicBezTo>
                      <a:pt x="86" y="173"/>
                      <a:pt x="87" y="174"/>
                      <a:pt x="87" y="174"/>
                    </a:cubicBezTo>
                    <a:cubicBezTo>
                      <a:pt x="88" y="174"/>
                      <a:pt x="88" y="175"/>
                      <a:pt x="88" y="175"/>
                    </a:cubicBezTo>
                    <a:cubicBezTo>
                      <a:pt x="88" y="176"/>
                      <a:pt x="88" y="176"/>
                      <a:pt x="89" y="176"/>
                    </a:cubicBezTo>
                    <a:cubicBezTo>
                      <a:pt x="91" y="179"/>
                      <a:pt x="92" y="180"/>
                      <a:pt x="93" y="183"/>
                    </a:cubicBezTo>
                    <a:cubicBezTo>
                      <a:pt x="93" y="183"/>
                      <a:pt x="93" y="184"/>
                      <a:pt x="93" y="184"/>
                    </a:cubicBezTo>
                    <a:cubicBezTo>
                      <a:pt x="93" y="184"/>
                      <a:pt x="92" y="184"/>
                      <a:pt x="92" y="185"/>
                    </a:cubicBezTo>
                    <a:cubicBezTo>
                      <a:pt x="92" y="185"/>
                      <a:pt x="92" y="186"/>
                      <a:pt x="92" y="187"/>
                    </a:cubicBezTo>
                    <a:cubicBezTo>
                      <a:pt x="93" y="188"/>
                      <a:pt x="93" y="188"/>
                      <a:pt x="94" y="188"/>
                    </a:cubicBezTo>
                    <a:cubicBezTo>
                      <a:pt x="95" y="189"/>
                      <a:pt x="95" y="189"/>
                      <a:pt x="96" y="190"/>
                    </a:cubicBezTo>
                    <a:cubicBezTo>
                      <a:pt x="96" y="190"/>
                      <a:pt x="97" y="191"/>
                      <a:pt x="98" y="191"/>
                    </a:cubicBezTo>
                    <a:cubicBezTo>
                      <a:pt x="98" y="191"/>
                      <a:pt x="98" y="191"/>
                      <a:pt x="99" y="191"/>
                    </a:cubicBezTo>
                    <a:cubicBezTo>
                      <a:pt x="99" y="191"/>
                      <a:pt x="99" y="191"/>
                      <a:pt x="99" y="192"/>
                    </a:cubicBezTo>
                    <a:cubicBezTo>
                      <a:pt x="100" y="193"/>
                      <a:pt x="102" y="193"/>
                      <a:pt x="103" y="194"/>
                    </a:cubicBezTo>
                    <a:cubicBezTo>
                      <a:pt x="104" y="194"/>
                      <a:pt x="104" y="194"/>
                      <a:pt x="105" y="195"/>
                    </a:cubicBezTo>
                    <a:cubicBezTo>
                      <a:pt x="106" y="195"/>
                      <a:pt x="107" y="195"/>
                      <a:pt x="107" y="195"/>
                    </a:cubicBezTo>
                    <a:cubicBezTo>
                      <a:pt x="110" y="196"/>
                      <a:pt x="110" y="196"/>
                      <a:pt x="113" y="195"/>
                    </a:cubicBezTo>
                    <a:cubicBezTo>
                      <a:pt x="114" y="195"/>
                      <a:pt x="114" y="195"/>
                      <a:pt x="115" y="196"/>
                    </a:cubicBezTo>
                    <a:cubicBezTo>
                      <a:pt x="116" y="197"/>
                      <a:pt x="118" y="198"/>
                      <a:pt x="119" y="199"/>
                    </a:cubicBezTo>
                    <a:cubicBezTo>
                      <a:pt x="119" y="200"/>
                      <a:pt x="120" y="200"/>
                      <a:pt x="121" y="200"/>
                    </a:cubicBezTo>
                    <a:cubicBezTo>
                      <a:pt x="122" y="200"/>
                      <a:pt x="123" y="201"/>
                      <a:pt x="124" y="201"/>
                    </a:cubicBezTo>
                    <a:cubicBezTo>
                      <a:pt x="125" y="201"/>
                      <a:pt x="126" y="202"/>
                      <a:pt x="128" y="202"/>
                    </a:cubicBezTo>
                    <a:cubicBezTo>
                      <a:pt x="128" y="202"/>
                      <a:pt x="128" y="202"/>
                      <a:pt x="128" y="202"/>
                    </a:cubicBezTo>
                    <a:cubicBezTo>
                      <a:pt x="128" y="203"/>
                      <a:pt x="129" y="203"/>
                      <a:pt x="129" y="204"/>
                    </a:cubicBezTo>
                    <a:cubicBezTo>
                      <a:pt x="130" y="205"/>
                      <a:pt x="131" y="205"/>
                      <a:pt x="131" y="206"/>
                    </a:cubicBezTo>
                    <a:cubicBezTo>
                      <a:pt x="131" y="206"/>
                      <a:pt x="132" y="207"/>
                      <a:pt x="131" y="207"/>
                    </a:cubicBezTo>
                    <a:cubicBezTo>
                      <a:pt x="131" y="208"/>
                      <a:pt x="132" y="208"/>
                      <a:pt x="132" y="209"/>
                    </a:cubicBezTo>
                    <a:cubicBezTo>
                      <a:pt x="133" y="209"/>
                      <a:pt x="133" y="209"/>
                      <a:pt x="133" y="209"/>
                    </a:cubicBezTo>
                    <a:cubicBezTo>
                      <a:pt x="134" y="209"/>
                      <a:pt x="134" y="209"/>
                      <a:pt x="134" y="209"/>
                    </a:cubicBezTo>
                    <a:cubicBezTo>
                      <a:pt x="135" y="209"/>
                      <a:pt x="135" y="210"/>
                      <a:pt x="135" y="211"/>
                    </a:cubicBezTo>
                    <a:cubicBezTo>
                      <a:pt x="136" y="212"/>
                      <a:pt x="136" y="212"/>
                      <a:pt x="137" y="212"/>
                    </a:cubicBezTo>
                    <a:cubicBezTo>
                      <a:pt x="137" y="212"/>
                      <a:pt x="138" y="212"/>
                      <a:pt x="138" y="212"/>
                    </a:cubicBezTo>
                    <a:cubicBezTo>
                      <a:pt x="139" y="212"/>
                      <a:pt x="139" y="212"/>
                      <a:pt x="140" y="212"/>
                    </a:cubicBezTo>
                    <a:cubicBezTo>
                      <a:pt x="140" y="213"/>
                      <a:pt x="141" y="213"/>
                      <a:pt x="141" y="214"/>
                    </a:cubicBezTo>
                    <a:cubicBezTo>
                      <a:pt x="142" y="214"/>
                      <a:pt x="142" y="214"/>
                      <a:pt x="143" y="214"/>
                    </a:cubicBezTo>
                    <a:cubicBezTo>
                      <a:pt x="143" y="213"/>
                      <a:pt x="143" y="213"/>
                      <a:pt x="143" y="213"/>
                    </a:cubicBezTo>
                    <a:cubicBezTo>
                      <a:pt x="143" y="212"/>
                      <a:pt x="143" y="212"/>
                      <a:pt x="143" y="212"/>
                    </a:cubicBezTo>
                    <a:cubicBezTo>
                      <a:pt x="144" y="212"/>
                      <a:pt x="144" y="211"/>
                      <a:pt x="145" y="210"/>
                    </a:cubicBezTo>
                    <a:cubicBezTo>
                      <a:pt x="145" y="210"/>
                      <a:pt x="145" y="210"/>
                      <a:pt x="145" y="210"/>
                    </a:cubicBezTo>
                    <a:cubicBezTo>
                      <a:pt x="146" y="211"/>
                      <a:pt x="147" y="211"/>
                      <a:pt x="147" y="212"/>
                    </a:cubicBezTo>
                    <a:cubicBezTo>
                      <a:pt x="147" y="213"/>
                      <a:pt x="147" y="213"/>
                      <a:pt x="147" y="214"/>
                    </a:cubicBezTo>
                    <a:cubicBezTo>
                      <a:pt x="148" y="214"/>
                      <a:pt x="148" y="215"/>
                      <a:pt x="148" y="216"/>
                    </a:cubicBezTo>
                    <a:cubicBezTo>
                      <a:pt x="149" y="216"/>
                      <a:pt x="149" y="216"/>
                      <a:pt x="149" y="216"/>
                    </a:cubicBezTo>
                    <a:cubicBezTo>
                      <a:pt x="149" y="217"/>
                      <a:pt x="149" y="218"/>
                      <a:pt x="148" y="219"/>
                    </a:cubicBezTo>
                    <a:cubicBezTo>
                      <a:pt x="148" y="220"/>
                      <a:pt x="148" y="221"/>
                      <a:pt x="149" y="221"/>
                    </a:cubicBezTo>
                    <a:cubicBezTo>
                      <a:pt x="149" y="221"/>
                      <a:pt x="149" y="222"/>
                      <a:pt x="149" y="222"/>
                    </a:cubicBezTo>
                    <a:cubicBezTo>
                      <a:pt x="148" y="223"/>
                      <a:pt x="148" y="223"/>
                      <a:pt x="147" y="224"/>
                    </a:cubicBezTo>
                    <a:cubicBezTo>
                      <a:pt x="146" y="224"/>
                      <a:pt x="145" y="225"/>
                      <a:pt x="145" y="226"/>
                    </a:cubicBezTo>
                    <a:cubicBezTo>
                      <a:pt x="145" y="226"/>
                      <a:pt x="145" y="227"/>
                      <a:pt x="144" y="227"/>
                    </a:cubicBezTo>
                    <a:cubicBezTo>
                      <a:pt x="144" y="227"/>
                      <a:pt x="143" y="227"/>
                      <a:pt x="143" y="228"/>
                    </a:cubicBezTo>
                    <a:cubicBezTo>
                      <a:pt x="143" y="228"/>
                      <a:pt x="143" y="228"/>
                      <a:pt x="143" y="228"/>
                    </a:cubicBezTo>
                    <a:cubicBezTo>
                      <a:pt x="142" y="230"/>
                      <a:pt x="142" y="230"/>
                      <a:pt x="142" y="231"/>
                    </a:cubicBezTo>
                    <a:cubicBezTo>
                      <a:pt x="141" y="232"/>
                      <a:pt x="141" y="232"/>
                      <a:pt x="141" y="232"/>
                    </a:cubicBezTo>
                    <a:cubicBezTo>
                      <a:pt x="141" y="233"/>
                      <a:pt x="141" y="234"/>
                      <a:pt x="141" y="234"/>
                    </a:cubicBezTo>
                    <a:cubicBezTo>
                      <a:pt x="141" y="235"/>
                      <a:pt x="142" y="235"/>
                      <a:pt x="143" y="236"/>
                    </a:cubicBezTo>
                    <a:cubicBezTo>
                      <a:pt x="143" y="236"/>
                      <a:pt x="143" y="236"/>
                      <a:pt x="143" y="235"/>
                    </a:cubicBezTo>
                    <a:cubicBezTo>
                      <a:pt x="143" y="235"/>
                      <a:pt x="143" y="235"/>
                      <a:pt x="143" y="235"/>
                    </a:cubicBezTo>
                    <a:cubicBezTo>
                      <a:pt x="143" y="235"/>
                      <a:pt x="143" y="235"/>
                      <a:pt x="143" y="235"/>
                    </a:cubicBezTo>
                    <a:cubicBezTo>
                      <a:pt x="143" y="236"/>
                      <a:pt x="143" y="236"/>
                      <a:pt x="143" y="237"/>
                    </a:cubicBezTo>
                    <a:cubicBezTo>
                      <a:pt x="142" y="237"/>
                      <a:pt x="142" y="237"/>
                      <a:pt x="141" y="238"/>
                    </a:cubicBezTo>
                    <a:cubicBezTo>
                      <a:pt x="141" y="238"/>
                      <a:pt x="140" y="239"/>
                      <a:pt x="140" y="240"/>
                    </a:cubicBezTo>
                    <a:cubicBezTo>
                      <a:pt x="141" y="240"/>
                      <a:pt x="141" y="241"/>
                      <a:pt x="141" y="241"/>
                    </a:cubicBezTo>
                    <a:cubicBezTo>
                      <a:pt x="141" y="241"/>
                      <a:pt x="141" y="241"/>
                      <a:pt x="141" y="242"/>
                    </a:cubicBezTo>
                    <a:cubicBezTo>
                      <a:pt x="140" y="242"/>
                      <a:pt x="141" y="243"/>
                      <a:pt x="141" y="243"/>
                    </a:cubicBezTo>
                    <a:cubicBezTo>
                      <a:pt x="142" y="243"/>
                      <a:pt x="142" y="243"/>
                      <a:pt x="143" y="244"/>
                    </a:cubicBezTo>
                    <a:cubicBezTo>
                      <a:pt x="143" y="244"/>
                      <a:pt x="144" y="244"/>
                      <a:pt x="144" y="245"/>
                    </a:cubicBezTo>
                    <a:cubicBezTo>
                      <a:pt x="144" y="246"/>
                      <a:pt x="144" y="246"/>
                      <a:pt x="145" y="246"/>
                    </a:cubicBezTo>
                    <a:cubicBezTo>
                      <a:pt x="145" y="247"/>
                      <a:pt x="145" y="247"/>
                      <a:pt x="146" y="247"/>
                    </a:cubicBezTo>
                    <a:cubicBezTo>
                      <a:pt x="146" y="248"/>
                      <a:pt x="146" y="249"/>
                      <a:pt x="147" y="250"/>
                    </a:cubicBezTo>
                    <a:cubicBezTo>
                      <a:pt x="147" y="251"/>
                      <a:pt x="148" y="253"/>
                      <a:pt x="149" y="254"/>
                    </a:cubicBezTo>
                    <a:cubicBezTo>
                      <a:pt x="150" y="255"/>
                      <a:pt x="150" y="256"/>
                      <a:pt x="151" y="258"/>
                    </a:cubicBezTo>
                    <a:cubicBezTo>
                      <a:pt x="151" y="258"/>
                      <a:pt x="151" y="258"/>
                      <a:pt x="151" y="258"/>
                    </a:cubicBezTo>
                    <a:cubicBezTo>
                      <a:pt x="151" y="259"/>
                      <a:pt x="152" y="260"/>
                      <a:pt x="152" y="260"/>
                    </a:cubicBezTo>
                    <a:cubicBezTo>
                      <a:pt x="153" y="262"/>
                      <a:pt x="155" y="263"/>
                      <a:pt x="157" y="264"/>
                    </a:cubicBezTo>
                    <a:cubicBezTo>
                      <a:pt x="157" y="264"/>
                      <a:pt x="158" y="264"/>
                      <a:pt x="158" y="264"/>
                    </a:cubicBezTo>
                    <a:cubicBezTo>
                      <a:pt x="159" y="265"/>
                      <a:pt x="160" y="265"/>
                      <a:pt x="161" y="266"/>
                    </a:cubicBezTo>
                    <a:cubicBezTo>
                      <a:pt x="162" y="267"/>
                      <a:pt x="163" y="268"/>
                      <a:pt x="164" y="268"/>
                    </a:cubicBezTo>
                    <a:cubicBezTo>
                      <a:pt x="164" y="269"/>
                      <a:pt x="164" y="269"/>
                      <a:pt x="164" y="269"/>
                    </a:cubicBezTo>
                    <a:cubicBezTo>
                      <a:pt x="164" y="270"/>
                      <a:pt x="164" y="270"/>
                      <a:pt x="164" y="271"/>
                    </a:cubicBezTo>
                    <a:cubicBezTo>
                      <a:pt x="164" y="271"/>
                      <a:pt x="165" y="272"/>
                      <a:pt x="164" y="273"/>
                    </a:cubicBezTo>
                    <a:cubicBezTo>
                      <a:pt x="164" y="273"/>
                      <a:pt x="164" y="274"/>
                      <a:pt x="164" y="274"/>
                    </a:cubicBezTo>
                    <a:cubicBezTo>
                      <a:pt x="165" y="276"/>
                      <a:pt x="165" y="277"/>
                      <a:pt x="164" y="279"/>
                    </a:cubicBezTo>
                    <a:cubicBezTo>
                      <a:pt x="164" y="279"/>
                      <a:pt x="164" y="279"/>
                      <a:pt x="164" y="280"/>
                    </a:cubicBezTo>
                    <a:cubicBezTo>
                      <a:pt x="165" y="282"/>
                      <a:pt x="165" y="285"/>
                      <a:pt x="165" y="287"/>
                    </a:cubicBezTo>
                    <a:cubicBezTo>
                      <a:pt x="165" y="288"/>
                      <a:pt x="165" y="288"/>
                      <a:pt x="164" y="289"/>
                    </a:cubicBezTo>
                    <a:cubicBezTo>
                      <a:pt x="164" y="290"/>
                      <a:pt x="164" y="291"/>
                      <a:pt x="164" y="292"/>
                    </a:cubicBezTo>
                    <a:cubicBezTo>
                      <a:pt x="164" y="292"/>
                      <a:pt x="164" y="292"/>
                      <a:pt x="164" y="293"/>
                    </a:cubicBezTo>
                    <a:cubicBezTo>
                      <a:pt x="164" y="294"/>
                      <a:pt x="164" y="294"/>
                      <a:pt x="164" y="295"/>
                    </a:cubicBezTo>
                    <a:cubicBezTo>
                      <a:pt x="164" y="296"/>
                      <a:pt x="164" y="297"/>
                      <a:pt x="164" y="297"/>
                    </a:cubicBezTo>
                    <a:cubicBezTo>
                      <a:pt x="164" y="298"/>
                      <a:pt x="164" y="299"/>
                      <a:pt x="164" y="300"/>
                    </a:cubicBezTo>
                    <a:cubicBezTo>
                      <a:pt x="165" y="301"/>
                      <a:pt x="164" y="301"/>
                      <a:pt x="164" y="302"/>
                    </a:cubicBezTo>
                    <a:cubicBezTo>
                      <a:pt x="164" y="302"/>
                      <a:pt x="165" y="303"/>
                      <a:pt x="165" y="303"/>
                    </a:cubicBezTo>
                    <a:cubicBezTo>
                      <a:pt x="165" y="303"/>
                      <a:pt x="165" y="304"/>
                      <a:pt x="165" y="304"/>
                    </a:cubicBezTo>
                    <a:cubicBezTo>
                      <a:pt x="164" y="305"/>
                      <a:pt x="164" y="305"/>
                      <a:pt x="164" y="306"/>
                    </a:cubicBezTo>
                    <a:cubicBezTo>
                      <a:pt x="164" y="308"/>
                      <a:pt x="163" y="310"/>
                      <a:pt x="163" y="311"/>
                    </a:cubicBezTo>
                    <a:cubicBezTo>
                      <a:pt x="163" y="312"/>
                      <a:pt x="163" y="312"/>
                      <a:pt x="162" y="312"/>
                    </a:cubicBezTo>
                    <a:cubicBezTo>
                      <a:pt x="162" y="313"/>
                      <a:pt x="162" y="313"/>
                      <a:pt x="162" y="314"/>
                    </a:cubicBezTo>
                    <a:cubicBezTo>
                      <a:pt x="163" y="315"/>
                      <a:pt x="163" y="316"/>
                      <a:pt x="163" y="317"/>
                    </a:cubicBezTo>
                    <a:cubicBezTo>
                      <a:pt x="164" y="317"/>
                      <a:pt x="164" y="318"/>
                      <a:pt x="163" y="319"/>
                    </a:cubicBezTo>
                    <a:cubicBezTo>
                      <a:pt x="163" y="319"/>
                      <a:pt x="163" y="320"/>
                      <a:pt x="163" y="320"/>
                    </a:cubicBezTo>
                    <a:cubicBezTo>
                      <a:pt x="163" y="321"/>
                      <a:pt x="163" y="321"/>
                      <a:pt x="163" y="322"/>
                    </a:cubicBezTo>
                    <a:cubicBezTo>
                      <a:pt x="163" y="323"/>
                      <a:pt x="163" y="323"/>
                      <a:pt x="164" y="324"/>
                    </a:cubicBezTo>
                    <a:cubicBezTo>
                      <a:pt x="164" y="324"/>
                      <a:pt x="164" y="324"/>
                      <a:pt x="164" y="324"/>
                    </a:cubicBezTo>
                    <a:cubicBezTo>
                      <a:pt x="163" y="324"/>
                      <a:pt x="163" y="324"/>
                      <a:pt x="163" y="325"/>
                    </a:cubicBezTo>
                    <a:cubicBezTo>
                      <a:pt x="163" y="325"/>
                      <a:pt x="163" y="326"/>
                      <a:pt x="163" y="326"/>
                    </a:cubicBezTo>
                    <a:cubicBezTo>
                      <a:pt x="163" y="327"/>
                      <a:pt x="163" y="327"/>
                      <a:pt x="163" y="328"/>
                    </a:cubicBezTo>
                    <a:cubicBezTo>
                      <a:pt x="163" y="328"/>
                      <a:pt x="164" y="329"/>
                      <a:pt x="164" y="328"/>
                    </a:cubicBezTo>
                    <a:cubicBezTo>
                      <a:pt x="164" y="328"/>
                      <a:pt x="165" y="328"/>
                      <a:pt x="165" y="327"/>
                    </a:cubicBezTo>
                    <a:cubicBezTo>
                      <a:pt x="165" y="327"/>
                      <a:pt x="165" y="326"/>
                      <a:pt x="165" y="326"/>
                    </a:cubicBezTo>
                    <a:cubicBezTo>
                      <a:pt x="165" y="325"/>
                      <a:pt x="165" y="325"/>
                      <a:pt x="164" y="324"/>
                    </a:cubicBezTo>
                    <a:cubicBezTo>
                      <a:pt x="165" y="325"/>
                      <a:pt x="165" y="324"/>
                      <a:pt x="165" y="324"/>
                    </a:cubicBezTo>
                    <a:cubicBezTo>
                      <a:pt x="166" y="324"/>
                      <a:pt x="166" y="324"/>
                      <a:pt x="166" y="324"/>
                    </a:cubicBezTo>
                    <a:cubicBezTo>
                      <a:pt x="166" y="325"/>
                      <a:pt x="166" y="325"/>
                      <a:pt x="166" y="325"/>
                    </a:cubicBezTo>
                    <a:cubicBezTo>
                      <a:pt x="166" y="326"/>
                      <a:pt x="166" y="327"/>
                      <a:pt x="166" y="328"/>
                    </a:cubicBezTo>
                    <a:cubicBezTo>
                      <a:pt x="166" y="329"/>
                      <a:pt x="166" y="330"/>
                      <a:pt x="166" y="331"/>
                    </a:cubicBezTo>
                    <a:cubicBezTo>
                      <a:pt x="166" y="332"/>
                      <a:pt x="166" y="332"/>
                      <a:pt x="166" y="332"/>
                    </a:cubicBezTo>
                    <a:cubicBezTo>
                      <a:pt x="166" y="333"/>
                      <a:pt x="166" y="334"/>
                      <a:pt x="166" y="335"/>
                    </a:cubicBezTo>
                    <a:cubicBezTo>
                      <a:pt x="166" y="335"/>
                      <a:pt x="165" y="336"/>
                      <a:pt x="165" y="335"/>
                    </a:cubicBezTo>
                    <a:cubicBezTo>
                      <a:pt x="165" y="335"/>
                      <a:pt x="165" y="335"/>
                      <a:pt x="165" y="335"/>
                    </a:cubicBezTo>
                    <a:cubicBezTo>
                      <a:pt x="165" y="335"/>
                      <a:pt x="165" y="335"/>
                      <a:pt x="165" y="334"/>
                    </a:cubicBezTo>
                    <a:cubicBezTo>
                      <a:pt x="164" y="334"/>
                      <a:pt x="163" y="335"/>
                      <a:pt x="163" y="335"/>
                    </a:cubicBezTo>
                    <a:cubicBezTo>
                      <a:pt x="163" y="336"/>
                      <a:pt x="163" y="337"/>
                      <a:pt x="162" y="338"/>
                    </a:cubicBezTo>
                    <a:cubicBezTo>
                      <a:pt x="162" y="338"/>
                      <a:pt x="162" y="338"/>
                      <a:pt x="163" y="338"/>
                    </a:cubicBezTo>
                    <a:cubicBezTo>
                      <a:pt x="163" y="338"/>
                      <a:pt x="163" y="338"/>
                      <a:pt x="163" y="338"/>
                    </a:cubicBezTo>
                    <a:cubicBezTo>
                      <a:pt x="163" y="338"/>
                      <a:pt x="163" y="338"/>
                      <a:pt x="164" y="338"/>
                    </a:cubicBezTo>
                    <a:cubicBezTo>
                      <a:pt x="164" y="338"/>
                      <a:pt x="164" y="338"/>
                      <a:pt x="165" y="338"/>
                    </a:cubicBezTo>
                    <a:cubicBezTo>
                      <a:pt x="165" y="338"/>
                      <a:pt x="165" y="339"/>
                      <a:pt x="165" y="339"/>
                    </a:cubicBezTo>
                    <a:cubicBezTo>
                      <a:pt x="165" y="340"/>
                      <a:pt x="165" y="340"/>
                      <a:pt x="165" y="341"/>
                    </a:cubicBezTo>
                    <a:cubicBezTo>
                      <a:pt x="165" y="341"/>
                      <a:pt x="165" y="341"/>
                      <a:pt x="165" y="341"/>
                    </a:cubicBezTo>
                    <a:cubicBezTo>
                      <a:pt x="165" y="341"/>
                      <a:pt x="165" y="341"/>
                      <a:pt x="165" y="341"/>
                    </a:cubicBezTo>
                    <a:cubicBezTo>
                      <a:pt x="165" y="341"/>
                      <a:pt x="165" y="341"/>
                      <a:pt x="165" y="341"/>
                    </a:cubicBezTo>
                    <a:cubicBezTo>
                      <a:pt x="165" y="341"/>
                      <a:pt x="165" y="341"/>
                      <a:pt x="165" y="341"/>
                    </a:cubicBezTo>
                    <a:cubicBezTo>
                      <a:pt x="165" y="341"/>
                      <a:pt x="165" y="341"/>
                      <a:pt x="165" y="341"/>
                    </a:cubicBezTo>
                    <a:cubicBezTo>
                      <a:pt x="165" y="341"/>
                      <a:pt x="165" y="341"/>
                      <a:pt x="165" y="341"/>
                    </a:cubicBezTo>
                    <a:cubicBezTo>
                      <a:pt x="165" y="341"/>
                      <a:pt x="164" y="341"/>
                      <a:pt x="164" y="341"/>
                    </a:cubicBezTo>
                    <a:cubicBezTo>
                      <a:pt x="164" y="342"/>
                      <a:pt x="164" y="342"/>
                      <a:pt x="164" y="342"/>
                    </a:cubicBezTo>
                    <a:cubicBezTo>
                      <a:pt x="164" y="342"/>
                      <a:pt x="164" y="343"/>
                      <a:pt x="164" y="343"/>
                    </a:cubicBezTo>
                    <a:cubicBezTo>
                      <a:pt x="164" y="343"/>
                      <a:pt x="164" y="343"/>
                      <a:pt x="164" y="344"/>
                    </a:cubicBezTo>
                    <a:cubicBezTo>
                      <a:pt x="164" y="344"/>
                      <a:pt x="164" y="344"/>
                      <a:pt x="164" y="345"/>
                    </a:cubicBezTo>
                    <a:cubicBezTo>
                      <a:pt x="164" y="345"/>
                      <a:pt x="165" y="345"/>
                      <a:pt x="165" y="345"/>
                    </a:cubicBezTo>
                    <a:cubicBezTo>
                      <a:pt x="165" y="345"/>
                      <a:pt x="165" y="345"/>
                      <a:pt x="165" y="345"/>
                    </a:cubicBezTo>
                    <a:cubicBezTo>
                      <a:pt x="165" y="345"/>
                      <a:pt x="165" y="345"/>
                      <a:pt x="165" y="345"/>
                    </a:cubicBezTo>
                    <a:cubicBezTo>
                      <a:pt x="165" y="345"/>
                      <a:pt x="165" y="345"/>
                      <a:pt x="165" y="345"/>
                    </a:cubicBezTo>
                    <a:cubicBezTo>
                      <a:pt x="165" y="345"/>
                      <a:pt x="165" y="345"/>
                      <a:pt x="165" y="345"/>
                    </a:cubicBezTo>
                    <a:cubicBezTo>
                      <a:pt x="165" y="345"/>
                      <a:pt x="165" y="345"/>
                      <a:pt x="165" y="346"/>
                    </a:cubicBezTo>
                    <a:cubicBezTo>
                      <a:pt x="165" y="346"/>
                      <a:pt x="165" y="346"/>
                      <a:pt x="165" y="347"/>
                    </a:cubicBezTo>
                    <a:cubicBezTo>
                      <a:pt x="166" y="347"/>
                      <a:pt x="166" y="347"/>
                      <a:pt x="166" y="347"/>
                    </a:cubicBezTo>
                    <a:cubicBezTo>
                      <a:pt x="166" y="347"/>
                      <a:pt x="166" y="347"/>
                      <a:pt x="166" y="347"/>
                    </a:cubicBezTo>
                    <a:cubicBezTo>
                      <a:pt x="166" y="347"/>
                      <a:pt x="166" y="347"/>
                      <a:pt x="166" y="347"/>
                    </a:cubicBezTo>
                    <a:cubicBezTo>
                      <a:pt x="167" y="348"/>
                      <a:pt x="167" y="348"/>
                      <a:pt x="166" y="348"/>
                    </a:cubicBezTo>
                    <a:cubicBezTo>
                      <a:pt x="166" y="348"/>
                      <a:pt x="166" y="348"/>
                      <a:pt x="166" y="348"/>
                    </a:cubicBezTo>
                    <a:cubicBezTo>
                      <a:pt x="166" y="348"/>
                      <a:pt x="166" y="348"/>
                      <a:pt x="166" y="348"/>
                    </a:cubicBezTo>
                    <a:cubicBezTo>
                      <a:pt x="166" y="348"/>
                      <a:pt x="166" y="348"/>
                      <a:pt x="166" y="348"/>
                    </a:cubicBezTo>
                    <a:cubicBezTo>
                      <a:pt x="166" y="349"/>
                      <a:pt x="167" y="350"/>
                      <a:pt x="166" y="351"/>
                    </a:cubicBezTo>
                    <a:cubicBezTo>
                      <a:pt x="166" y="351"/>
                      <a:pt x="167" y="351"/>
                      <a:pt x="167" y="351"/>
                    </a:cubicBezTo>
                    <a:cubicBezTo>
                      <a:pt x="167" y="351"/>
                      <a:pt x="167" y="351"/>
                      <a:pt x="168" y="351"/>
                    </a:cubicBezTo>
                    <a:cubicBezTo>
                      <a:pt x="168" y="350"/>
                      <a:pt x="168" y="350"/>
                      <a:pt x="168" y="349"/>
                    </a:cubicBezTo>
                    <a:cubicBezTo>
                      <a:pt x="168" y="349"/>
                      <a:pt x="168" y="349"/>
                      <a:pt x="168" y="349"/>
                    </a:cubicBezTo>
                    <a:cubicBezTo>
                      <a:pt x="168" y="349"/>
                      <a:pt x="168" y="349"/>
                      <a:pt x="168" y="349"/>
                    </a:cubicBezTo>
                    <a:cubicBezTo>
                      <a:pt x="168" y="349"/>
                      <a:pt x="168" y="349"/>
                      <a:pt x="168" y="349"/>
                    </a:cubicBezTo>
                    <a:cubicBezTo>
                      <a:pt x="168" y="349"/>
                      <a:pt x="168" y="349"/>
                      <a:pt x="168" y="349"/>
                    </a:cubicBezTo>
                    <a:cubicBezTo>
                      <a:pt x="168" y="349"/>
                      <a:pt x="168" y="349"/>
                      <a:pt x="168" y="350"/>
                    </a:cubicBezTo>
                    <a:cubicBezTo>
                      <a:pt x="168" y="350"/>
                      <a:pt x="168" y="350"/>
                      <a:pt x="169" y="351"/>
                    </a:cubicBezTo>
                    <a:cubicBezTo>
                      <a:pt x="169" y="351"/>
                      <a:pt x="169" y="351"/>
                      <a:pt x="169" y="352"/>
                    </a:cubicBezTo>
                    <a:cubicBezTo>
                      <a:pt x="168" y="352"/>
                      <a:pt x="168" y="352"/>
                      <a:pt x="168" y="352"/>
                    </a:cubicBezTo>
                    <a:cubicBezTo>
                      <a:pt x="168" y="352"/>
                      <a:pt x="168" y="352"/>
                      <a:pt x="167" y="352"/>
                    </a:cubicBezTo>
                    <a:cubicBezTo>
                      <a:pt x="167" y="352"/>
                      <a:pt x="167" y="352"/>
                      <a:pt x="167" y="352"/>
                    </a:cubicBezTo>
                    <a:cubicBezTo>
                      <a:pt x="167" y="352"/>
                      <a:pt x="167" y="353"/>
                      <a:pt x="167" y="353"/>
                    </a:cubicBezTo>
                    <a:cubicBezTo>
                      <a:pt x="167" y="353"/>
                      <a:pt x="168" y="353"/>
                      <a:pt x="168" y="353"/>
                    </a:cubicBezTo>
                    <a:cubicBezTo>
                      <a:pt x="169" y="353"/>
                      <a:pt x="169" y="354"/>
                      <a:pt x="169" y="354"/>
                    </a:cubicBezTo>
                    <a:cubicBezTo>
                      <a:pt x="169" y="355"/>
                      <a:pt x="169" y="355"/>
                      <a:pt x="170" y="355"/>
                    </a:cubicBezTo>
                    <a:cubicBezTo>
                      <a:pt x="170" y="356"/>
                      <a:pt x="171" y="356"/>
                      <a:pt x="171" y="356"/>
                    </a:cubicBezTo>
                    <a:cubicBezTo>
                      <a:pt x="171" y="356"/>
                      <a:pt x="171" y="356"/>
                      <a:pt x="171" y="356"/>
                    </a:cubicBezTo>
                    <a:cubicBezTo>
                      <a:pt x="171" y="356"/>
                      <a:pt x="171" y="356"/>
                      <a:pt x="171" y="356"/>
                    </a:cubicBezTo>
                    <a:cubicBezTo>
                      <a:pt x="171" y="356"/>
                      <a:pt x="172" y="357"/>
                      <a:pt x="172" y="357"/>
                    </a:cubicBezTo>
                    <a:cubicBezTo>
                      <a:pt x="172" y="357"/>
                      <a:pt x="172" y="357"/>
                      <a:pt x="172" y="357"/>
                    </a:cubicBezTo>
                    <a:cubicBezTo>
                      <a:pt x="172" y="357"/>
                      <a:pt x="172" y="357"/>
                      <a:pt x="172" y="357"/>
                    </a:cubicBezTo>
                    <a:cubicBezTo>
                      <a:pt x="172" y="357"/>
                      <a:pt x="172" y="357"/>
                      <a:pt x="172" y="357"/>
                    </a:cubicBezTo>
                    <a:cubicBezTo>
                      <a:pt x="172" y="357"/>
                      <a:pt x="172" y="357"/>
                      <a:pt x="172" y="357"/>
                    </a:cubicBezTo>
                    <a:cubicBezTo>
                      <a:pt x="172" y="357"/>
                      <a:pt x="171" y="357"/>
                      <a:pt x="171" y="356"/>
                    </a:cubicBezTo>
                    <a:cubicBezTo>
                      <a:pt x="171" y="356"/>
                      <a:pt x="171" y="356"/>
                      <a:pt x="171" y="356"/>
                    </a:cubicBezTo>
                    <a:cubicBezTo>
                      <a:pt x="171" y="356"/>
                      <a:pt x="171" y="356"/>
                      <a:pt x="171" y="356"/>
                    </a:cubicBezTo>
                    <a:cubicBezTo>
                      <a:pt x="170" y="356"/>
                      <a:pt x="170" y="356"/>
                      <a:pt x="169" y="356"/>
                    </a:cubicBezTo>
                    <a:cubicBezTo>
                      <a:pt x="169" y="356"/>
                      <a:pt x="169" y="356"/>
                      <a:pt x="169" y="356"/>
                    </a:cubicBezTo>
                    <a:cubicBezTo>
                      <a:pt x="169" y="356"/>
                      <a:pt x="169" y="356"/>
                      <a:pt x="169" y="356"/>
                    </a:cubicBezTo>
                    <a:cubicBezTo>
                      <a:pt x="169" y="356"/>
                      <a:pt x="169" y="356"/>
                      <a:pt x="169" y="356"/>
                    </a:cubicBezTo>
                    <a:cubicBezTo>
                      <a:pt x="170" y="357"/>
                      <a:pt x="171" y="358"/>
                      <a:pt x="172" y="359"/>
                    </a:cubicBezTo>
                    <a:cubicBezTo>
                      <a:pt x="172" y="359"/>
                      <a:pt x="172" y="359"/>
                      <a:pt x="173" y="359"/>
                    </a:cubicBezTo>
                    <a:cubicBezTo>
                      <a:pt x="173" y="359"/>
                      <a:pt x="173" y="359"/>
                      <a:pt x="174" y="359"/>
                    </a:cubicBezTo>
                    <a:cubicBezTo>
                      <a:pt x="174" y="359"/>
                      <a:pt x="174" y="359"/>
                      <a:pt x="174" y="359"/>
                    </a:cubicBezTo>
                    <a:cubicBezTo>
                      <a:pt x="174" y="359"/>
                      <a:pt x="174" y="359"/>
                      <a:pt x="174" y="359"/>
                    </a:cubicBezTo>
                    <a:cubicBezTo>
                      <a:pt x="174" y="359"/>
                      <a:pt x="174" y="359"/>
                      <a:pt x="174" y="359"/>
                    </a:cubicBezTo>
                    <a:cubicBezTo>
                      <a:pt x="174" y="359"/>
                      <a:pt x="174" y="359"/>
                      <a:pt x="174" y="359"/>
                    </a:cubicBezTo>
                    <a:cubicBezTo>
                      <a:pt x="174" y="359"/>
                      <a:pt x="175" y="359"/>
                      <a:pt x="175" y="359"/>
                    </a:cubicBezTo>
                    <a:cubicBezTo>
                      <a:pt x="175" y="360"/>
                      <a:pt x="176" y="360"/>
                      <a:pt x="175" y="360"/>
                    </a:cubicBezTo>
                    <a:cubicBezTo>
                      <a:pt x="175" y="361"/>
                      <a:pt x="176" y="361"/>
                      <a:pt x="176" y="361"/>
                    </a:cubicBezTo>
                    <a:cubicBezTo>
                      <a:pt x="176" y="361"/>
                      <a:pt x="177" y="361"/>
                      <a:pt x="177" y="362"/>
                    </a:cubicBezTo>
                    <a:cubicBezTo>
                      <a:pt x="177" y="362"/>
                      <a:pt x="177" y="362"/>
                      <a:pt x="178" y="362"/>
                    </a:cubicBezTo>
                    <a:cubicBezTo>
                      <a:pt x="178" y="362"/>
                      <a:pt x="178" y="362"/>
                      <a:pt x="179" y="361"/>
                    </a:cubicBezTo>
                    <a:cubicBezTo>
                      <a:pt x="179" y="361"/>
                      <a:pt x="179" y="361"/>
                      <a:pt x="179" y="361"/>
                    </a:cubicBezTo>
                    <a:cubicBezTo>
                      <a:pt x="179" y="362"/>
                      <a:pt x="179" y="362"/>
                      <a:pt x="179" y="362"/>
                    </a:cubicBezTo>
                    <a:cubicBezTo>
                      <a:pt x="179" y="362"/>
                      <a:pt x="179" y="363"/>
                      <a:pt x="179" y="363"/>
                    </a:cubicBezTo>
                    <a:cubicBezTo>
                      <a:pt x="180" y="363"/>
                      <a:pt x="180" y="363"/>
                      <a:pt x="180" y="363"/>
                    </a:cubicBezTo>
                    <a:cubicBezTo>
                      <a:pt x="180" y="363"/>
                      <a:pt x="181" y="363"/>
                      <a:pt x="181" y="363"/>
                    </a:cubicBezTo>
                    <a:cubicBezTo>
                      <a:pt x="181" y="363"/>
                      <a:pt x="182" y="363"/>
                      <a:pt x="182" y="363"/>
                    </a:cubicBezTo>
                    <a:cubicBezTo>
                      <a:pt x="182" y="363"/>
                      <a:pt x="182" y="363"/>
                      <a:pt x="182" y="362"/>
                    </a:cubicBezTo>
                    <a:cubicBezTo>
                      <a:pt x="182" y="362"/>
                      <a:pt x="182" y="362"/>
                      <a:pt x="182" y="362"/>
                    </a:cubicBezTo>
                    <a:cubicBezTo>
                      <a:pt x="182" y="362"/>
                      <a:pt x="182" y="362"/>
                      <a:pt x="182" y="362"/>
                    </a:cubicBezTo>
                    <a:cubicBezTo>
                      <a:pt x="182" y="362"/>
                      <a:pt x="182" y="362"/>
                      <a:pt x="182" y="362"/>
                    </a:cubicBezTo>
                    <a:cubicBezTo>
                      <a:pt x="182" y="362"/>
                      <a:pt x="182" y="362"/>
                      <a:pt x="182" y="362"/>
                    </a:cubicBezTo>
                    <a:cubicBezTo>
                      <a:pt x="182" y="362"/>
                      <a:pt x="182" y="362"/>
                      <a:pt x="182" y="362"/>
                    </a:cubicBezTo>
                    <a:cubicBezTo>
                      <a:pt x="182" y="362"/>
                      <a:pt x="182" y="362"/>
                      <a:pt x="182" y="362"/>
                    </a:cubicBezTo>
                    <a:cubicBezTo>
                      <a:pt x="183" y="362"/>
                      <a:pt x="183" y="362"/>
                      <a:pt x="184" y="362"/>
                    </a:cubicBezTo>
                    <a:cubicBezTo>
                      <a:pt x="184" y="362"/>
                      <a:pt x="184" y="362"/>
                      <a:pt x="184" y="361"/>
                    </a:cubicBezTo>
                    <a:cubicBezTo>
                      <a:pt x="184" y="361"/>
                      <a:pt x="184" y="361"/>
                      <a:pt x="185" y="361"/>
                    </a:cubicBezTo>
                    <a:cubicBezTo>
                      <a:pt x="185" y="361"/>
                      <a:pt x="185" y="361"/>
                      <a:pt x="186" y="361"/>
                    </a:cubicBezTo>
                    <a:cubicBezTo>
                      <a:pt x="186" y="361"/>
                      <a:pt x="187" y="360"/>
                      <a:pt x="187" y="360"/>
                    </a:cubicBezTo>
                    <a:cubicBezTo>
                      <a:pt x="187" y="360"/>
                      <a:pt x="187" y="360"/>
                      <a:pt x="187" y="360"/>
                    </a:cubicBezTo>
                    <a:cubicBezTo>
                      <a:pt x="187" y="360"/>
                      <a:pt x="186" y="360"/>
                      <a:pt x="186" y="360"/>
                    </a:cubicBezTo>
                    <a:cubicBezTo>
                      <a:pt x="185" y="359"/>
                      <a:pt x="184" y="359"/>
                      <a:pt x="183" y="358"/>
                    </a:cubicBezTo>
                    <a:cubicBezTo>
                      <a:pt x="183" y="358"/>
                      <a:pt x="183" y="358"/>
                      <a:pt x="183" y="358"/>
                    </a:cubicBezTo>
                    <a:cubicBezTo>
                      <a:pt x="182" y="357"/>
                      <a:pt x="182" y="357"/>
                      <a:pt x="181" y="356"/>
                    </a:cubicBezTo>
                    <a:cubicBezTo>
                      <a:pt x="181" y="356"/>
                      <a:pt x="181" y="356"/>
                      <a:pt x="181" y="355"/>
                    </a:cubicBezTo>
                    <a:cubicBezTo>
                      <a:pt x="180" y="354"/>
                      <a:pt x="180" y="354"/>
                      <a:pt x="179" y="354"/>
                    </a:cubicBezTo>
                    <a:cubicBezTo>
                      <a:pt x="178" y="354"/>
                      <a:pt x="178" y="354"/>
                      <a:pt x="178" y="354"/>
                    </a:cubicBezTo>
                    <a:cubicBezTo>
                      <a:pt x="178" y="354"/>
                      <a:pt x="178" y="354"/>
                      <a:pt x="178" y="354"/>
                    </a:cubicBezTo>
                    <a:cubicBezTo>
                      <a:pt x="178" y="354"/>
                      <a:pt x="178" y="354"/>
                      <a:pt x="178" y="354"/>
                    </a:cubicBezTo>
                    <a:cubicBezTo>
                      <a:pt x="178" y="354"/>
                      <a:pt x="178" y="354"/>
                      <a:pt x="178" y="354"/>
                    </a:cubicBezTo>
                    <a:cubicBezTo>
                      <a:pt x="177" y="355"/>
                      <a:pt x="177" y="356"/>
                      <a:pt x="177" y="356"/>
                    </a:cubicBezTo>
                    <a:cubicBezTo>
                      <a:pt x="177" y="356"/>
                      <a:pt x="177" y="356"/>
                      <a:pt x="177" y="357"/>
                    </a:cubicBezTo>
                    <a:cubicBezTo>
                      <a:pt x="177" y="357"/>
                      <a:pt x="176" y="357"/>
                      <a:pt x="176" y="357"/>
                    </a:cubicBezTo>
                    <a:cubicBezTo>
                      <a:pt x="176" y="357"/>
                      <a:pt x="176" y="357"/>
                      <a:pt x="176" y="357"/>
                    </a:cubicBezTo>
                    <a:cubicBezTo>
                      <a:pt x="176" y="356"/>
                      <a:pt x="176" y="356"/>
                      <a:pt x="176" y="356"/>
                    </a:cubicBezTo>
                    <a:cubicBezTo>
                      <a:pt x="176" y="355"/>
                      <a:pt x="177" y="354"/>
                      <a:pt x="178" y="354"/>
                    </a:cubicBezTo>
                    <a:cubicBezTo>
                      <a:pt x="178" y="354"/>
                      <a:pt x="178" y="354"/>
                      <a:pt x="178" y="354"/>
                    </a:cubicBezTo>
                    <a:cubicBezTo>
                      <a:pt x="178" y="354"/>
                      <a:pt x="178" y="354"/>
                      <a:pt x="178" y="354"/>
                    </a:cubicBezTo>
                    <a:cubicBezTo>
                      <a:pt x="178" y="353"/>
                      <a:pt x="178" y="353"/>
                      <a:pt x="179" y="353"/>
                    </a:cubicBezTo>
                    <a:cubicBezTo>
                      <a:pt x="179" y="353"/>
                      <a:pt x="179" y="353"/>
                      <a:pt x="179" y="353"/>
                    </a:cubicBezTo>
                    <a:cubicBezTo>
                      <a:pt x="179" y="353"/>
                      <a:pt x="179" y="353"/>
                      <a:pt x="180" y="353"/>
                    </a:cubicBezTo>
                    <a:cubicBezTo>
                      <a:pt x="180" y="353"/>
                      <a:pt x="180" y="353"/>
                      <a:pt x="180" y="353"/>
                    </a:cubicBezTo>
                    <a:cubicBezTo>
                      <a:pt x="179" y="352"/>
                      <a:pt x="179" y="351"/>
                      <a:pt x="178" y="351"/>
                    </a:cubicBezTo>
                    <a:cubicBezTo>
                      <a:pt x="178" y="350"/>
                      <a:pt x="178" y="350"/>
                      <a:pt x="178" y="349"/>
                    </a:cubicBezTo>
                    <a:cubicBezTo>
                      <a:pt x="178" y="348"/>
                      <a:pt x="178" y="348"/>
                      <a:pt x="178" y="347"/>
                    </a:cubicBezTo>
                    <a:cubicBezTo>
                      <a:pt x="178" y="347"/>
                      <a:pt x="179" y="347"/>
                      <a:pt x="179" y="346"/>
                    </a:cubicBezTo>
                    <a:cubicBezTo>
                      <a:pt x="180" y="346"/>
                      <a:pt x="180" y="345"/>
                      <a:pt x="180" y="345"/>
                    </a:cubicBezTo>
                    <a:cubicBezTo>
                      <a:pt x="180" y="344"/>
                      <a:pt x="180" y="343"/>
                      <a:pt x="180" y="343"/>
                    </a:cubicBezTo>
                    <a:cubicBezTo>
                      <a:pt x="181" y="342"/>
                      <a:pt x="181" y="342"/>
                      <a:pt x="182" y="341"/>
                    </a:cubicBezTo>
                    <a:cubicBezTo>
                      <a:pt x="182" y="341"/>
                      <a:pt x="182" y="340"/>
                      <a:pt x="182" y="340"/>
                    </a:cubicBezTo>
                    <a:cubicBezTo>
                      <a:pt x="182" y="340"/>
                      <a:pt x="182" y="339"/>
                      <a:pt x="182" y="339"/>
                    </a:cubicBezTo>
                    <a:cubicBezTo>
                      <a:pt x="182" y="338"/>
                      <a:pt x="182" y="338"/>
                      <a:pt x="181" y="338"/>
                    </a:cubicBezTo>
                    <a:cubicBezTo>
                      <a:pt x="180" y="338"/>
                      <a:pt x="180" y="338"/>
                      <a:pt x="180" y="337"/>
                    </a:cubicBezTo>
                    <a:cubicBezTo>
                      <a:pt x="179" y="337"/>
                      <a:pt x="179" y="337"/>
                      <a:pt x="179" y="336"/>
                    </a:cubicBezTo>
                    <a:cubicBezTo>
                      <a:pt x="178" y="336"/>
                      <a:pt x="178" y="335"/>
                      <a:pt x="178" y="334"/>
                    </a:cubicBezTo>
                    <a:cubicBezTo>
                      <a:pt x="179" y="334"/>
                      <a:pt x="179" y="333"/>
                      <a:pt x="179" y="333"/>
                    </a:cubicBezTo>
                    <a:cubicBezTo>
                      <a:pt x="180" y="333"/>
                      <a:pt x="180" y="333"/>
                      <a:pt x="181" y="332"/>
                    </a:cubicBezTo>
                    <a:cubicBezTo>
                      <a:pt x="181" y="332"/>
                      <a:pt x="181" y="332"/>
                      <a:pt x="181" y="332"/>
                    </a:cubicBezTo>
                    <a:cubicBezTo>
                      <a:pt x="181" y="331"/>
                      <a:pt x="182" y="331"/>
                      <a:pt x="181" y="330"/>
                    </a:cubicBezTo>
                    <a:cubicBezTo>
                      <a:pt x="181" y="330"/>
                      <a:pt x="181" y="330"/>
                      <a:pt x="181" y="329"/>
                    </a:cubicBezTo>
                    <a:cubicBezTo>
                      <a:pt x="181" y="329"/>
                      <a:pt x="181" y="328"/>
                      <a:pt x="182" y="327"/>
                    </a:cubicBezTo>
                    <a:cubicBezTo>
                      <a:pt x="182" y="327"/>
                      <a:pt x="183" y="327"/>
                      <a:pt x="183" y="326"/>
                    </a:cubicBezTo>
                    <a:cubicBezTo>
                      <a:pt x="183" y="326"/>
                      <a:pt x="183" y="326"/>
                      <a:pt x="183" y="326"/>
                    </a:cubicBezTo>
                    <a:cubicBezTo>
                      <a:pt x="183" y="326"/>
                      <a:pt x="183" y="326"/>
                      <a:pt x="183" y="326"/>
                    </a:cubicBezTo>
                    <a:cubicBezTo>
                      <a:pt x="183" y="326"/>
                      <a:pt x="182" y="326"/>
                      <a:pt x="182" y="326"/>
                    </a:cubicBezTo>
                    <a:cubicBezTo>
                      <a:pt x="182" y="326"/>
                      <a:pt x="182" y="326"/>
                      <a:pt x="182" y="326"/>
                    </a:cubicBezTo>
                    <a:cubicBezTo>
                      <a:pt x="182" y="326"/>
                      <a:pt x="182" y="326"/>
                      <a:pt x="182" y="326"/>
                    </a:cubicBezTo>
                    <a:cubicBezTo>
                      <a:pt x="183" y="326"/>
                      <a:pt x="183" y="326"/>
                      <a:pt x="183" y="326"/>
                    </a:cubicBezTo>
                    <a:cubicBezTo>
                      <a:pt x="183" y="326"/>
                      <a:pt x="183" y="326"/>
                      <a:pt x="183" y="326"/>
                    </a:cubicBezTo>
                    <a:cubicBezTo>
                      <a:pt x="183" y="326"/>
                      <a:pt x="183" y="326"/>
                      <a:pt x="183" y="326"/>
                    </a:cubicBezTo>
                    <a:cubicBezTo>
                      <a:pt x="183" y="326"/>
                      <a:pt x="183" y="326"/>
                      <a:pt x="183" y="326"/>
                    </a:cubicBezTo>
                    <a:cubicBezTo>
                      <a:pt x="184" y="326"/>
                      <a:pt x="184" y="326"/>
                      <a:pt x="184" y="325"/>
                    </a:cubicBezTo>
                    <a:cubicBezTo>
                      <a:pt x="184" y="325"/>
                      <a:pt x="184" y="325"/>
                      <a:pt x="184" y="324"/>
                    </a:cubicBezTo>
                    <a:cubicBezTo>
                      <a:pt x="184" y="324"/>
                      <a:pt x="183" y="324"/>
                      <a:pt x="183" y="324"/>
                    </a:cubicBezTo>
                    <a:cubicBezTo>
                      <a:pt x="183" y="324"/>
                      <a:pt x="183" y="324"/>
                      <a:pt x="183" y="324"/>
                    </a:cubicBezTo>
                    <a:cubicBezTo>
                      <a:pt x="182" y="325"/>
                      <a:pt x="181" y="324"/>
                      <a:pt x="181" y="323"/>
                    </a:cubicBezTo>
                    <a:cubicBezTo>
                      <a:pt x="181" y="323"/>
                      <a:pt x="181" y="323"/>
                      <a:pt x="181" y="322"/>
                    </a:cubicBezTo>
                    <a:cubicBezTo>
                      <a:pt x="181" y="322"/>
                      <a:pt x="181" y="322"/>
                      <a:pt x="181" y="322"/>
                    </a:cubicBezTo>
                    <a:cubicBezTo>
                      <a:pt x="180" y="321"/>
                      <a:pt x="181" y="321"/>
                      <a:pt x="181" y="321"/>
                    </a:cubicBezTo>
                    <a:cubicBezTo>
                      <a:pt x="182" y="321"/>
                      <a:pt x="182" y="321"/>
                      <a:pt x="183" y="322"/>
                    </a:cubicBezTo>
                    <a:cubicBezTo>
                      <a:pt x="183" y="322"/>
                      <a:pt x="184" y="322"/>
                      <a:pt x="185" y="322"/>
                    </a:cubicBezTo>
                    <a:cubicBezTo>
                      <a:pt x="185" y="322"/>
                      <a:pt x="186" y="321"/>
                      <a:pt x="186" y="320"/>
                    </a:cubicBezTo>
                    <a:cubicBezTo>
                      <a:pt x="186" y="320"/>
                      <a:pt x="186" y="319"/>
                      <a:pt x="186" y="319"/>
                    </a:cubicBezTo>
                    <a:cubicBezTo>
                      <a:pt x="186" y="318"/>
                      <a:pt x="186" y="318"/>
                      <a:pt x="186" y="317"/>
                    </a:cubicBezTo>
                    <a:cubicBezTo>
                      <a:pt x="186" y="317"/>
                      <a:pt x="186" y="317"/>
                      <a:pt x="186" y="317"/>
                    </a:cubicBezTo>
                    <a:cubicBezTo>
                      <a:pt x="186" y="317"/>
                      <a:pt x="186" y="317"/>
                      <a:pt x="186" y="317"/>
                    </a:cubicBezTo>
                    <a:cubicBezTo>
                      <a:pt x="186" y="316"/>
                      <a:pt x="186" y="316"/>
                      <a:pt x="186" y="316"/>
                    </a:cubicBezTo>
                    <a:cubicBezTo>
                      <a:pt x="188" y="316"/>
                      <a:pt x="190" y="316"/>
                      <a:pt x="192" y="315"/>
                    </a:cubicBezTo>
                    <a:cubicBezTo>
                      <a:pt x="192" y="315"/>
                      <a:pt x="193" y="315"/>
                      <a:pt x="193" y="315"/>
                    </a:cubicBezTo>
                    <a:cubicBezTo>
                      <a:pt x="194" y="314"/>
                      <a:pt x="195" y="314"/>
                      <a:pt x="195" y="313"/>
                    </a:cubicBezTo>
                    <a:cubicBezTo>
                      <a:pt x="195" y="313"/>
                      <a:pt x="195" y="312"/>
                      <a:pt x="196" y="311"/>
                    </a:cubicBezTo>
                    <a:cubicBezTo>
                      <a:pt x="196" y="311"/>
                      <a:pt x="196" y="311"/>
                      <a:pt x="196" y="311"/>
                    </a:cubicBezTo>
                    <a:cubicBezTo>
                      <a:pt x="196" y="310"/>
                      <a:pt x="196" y="310"/>
                      <a:pt x="195" y="309"/>
                    </a:cubicBezTo>
                    <a:cubicBezTo>
                      <a:pt x="195" y="309"/>
                      <a:pt x="195" y="309"/>
                      <a:pt x="195" y="309"/>
                    </a:cubicBezTo>
                    <a:cubicBezTo>
                      <a:pt x="194" y="309"/>
                      <a:pt x="194" y="309"/>
                      <a:pt x="194" y="308"/>
                    </a:cubicBezTo>
                    <a:cubicBezTo>
                      <a:pt x="194" y="308"/>
                      <a:pt x="194" y="308"/>
                      <a:pt x="195" y="308"/>
                    </a:cubicBezTo>
                    <a:cubicBezTo>
                      <a:pt x="195" y="307"/>
                      <a:pt x="195" y="307"/>
                      <a:pt x="194" y="306"/>
                    </a:cubicBezTo>
                    <a:cubicBezTo>
                      <a:pt x="194" y="306"/>
                      <a:pt x="193" y="306"/>
                      <a:pt x="192" y="305"/>
                    </a:cubicBezTo>
                    <a:cubicBezTo>
                      <a:pt x="192" y="305"/>
                      <a:pt x="192" y="305"/>
                      <a:pt x="192" y="305"/>
                    </a:cubicBezTo>
                    <a:cubicBezTo>
                      <a:pt x="192" y="305"/>
                      <a:pt x="192" y="305"/>
                      <a:pt x="192" y="305"/>
                    </a:cubicBezTo>
                    <a:cubicBezTo>
                      <a:pt x="192" y="305"/>
                      <a:pt x="192" y="305"/>
                      <a:pt x="192" y="305"/>
                    </a:cubicBezTo>
                    <a:cubicBezTo>
                      <a:pt x="192" y="305"/>
                      <a:pt x="192" y="305"/>
                      <a:pt x="192" y="305"/>
                    </a:cubicBezTo>
                    <a:cubicBezTo>
                      <a:pt x="192" y="305"/>
                      <a:pt x="192" y="305"/>
                      <a:pt x="192" y="305"/>
                    </a:cubicBezTo>
                    <a:cubicBezTo>
                      <a:pt x="192" y="305"/>
                      <a:pt x="192" y="305"/>
                      <a:pt x="192" y="305"/>
                    </a:cubicBezTo>
                    <a:cubicBezTo>
                      <a:pt x="192" y="305"/>
                      <a:pt x="192" y="305"/>
                      <a:pt x="192" y="305"/>
                    </a:cubicBezTo>
                    <a:cubicBezTo>
                      <a:pt x="194" y="305"/>
                      <a:pt x="195" y="305"/>
                      <a:pt x="196" y="306"/>
                    </a:cubicBezTo>
                    <a:cubicBezTo>
                      <a:pt x="196" y="306"/>
                      <a:pt x="196" y="306"/>
                      <a:pt x="197" y="306"/>
                    </a:cubicBezTo>
                    <a:cubicBezTo>
                      <a:pt x="197" y="306"/>
                      <a:pt x="198" y="306"/>
                      <a:pt x="198" y="306"/>
                    </a:cubicBezTo>
                    <a:cubicBezTo>
                      <a:pt x="199" y="306"/>
                      <a:pt x="200" y="305"/>
                      <a:pt x="201" y="304"/>
                    </a:cubicBezTo>
                    <a:cubicBezTo>
                      <a:pt x="201" y="304"/>
                      <a:pt x="201" y="303"/>
                      <a:pt x="202" y="303"/>
                    </a:cubicBezTo>
                    <a:cubicBezTo>
                      <a:pt x="203" y="302"/>
                      <a:pt x="203" y="302"/>
                      <a:pt x="203" y="301"/>
                    </a:cubicBezTo>
                    <a:cubicBezTo>
                      <a:pt x="203" y="300"/>
                      <a:pt x="204" y="299"/>
                      <a:pt x="204" y="298"/>
                    </a:cubicBezTo>
                    <a:cubicBezTo>
                      <a:pt x="204" y="298"/>
                      <a:pt x="204" y="298"/>
                      <a:pt x="204" y="298"/>
                    </a:cubicBezTo>
                    <a:cubicBezTo>
                      <a:pt x="204" y="298"/>
                      <a:pt x="204" y="298"/>
                      <a:pt x="204" y="298"/>
                    </a:cubicBezTo>
                    <a:cubicBezTo>
                      <a:pt x="204" y="298"/>
                      <a:pt x="204" y="298"/>
                      <a:pt x="204" y="298"/>
                    </a:cubicBezTo>
                    <a:cubicBezTo>
                      <a:pt x="204" y="298"/>
                      <a:pt x="204" y="297"/>
                      <a:pt x="204" y="297"/>
                    </a:cubicBezTo>
                    <a:cubicBezTo>
                      <a:pt x="204" y="297"/>
                      <a:pt x="205" y="297"/>
                      <a:pt x="205" y="297"/>
                    </a:cubicBezTo>
                    <a:cubicBezTo>
                      <a:pt x="205" y="296"/>
                      <a:pt x="205" y="296"/>
                      <a:pt x="205" y="295"/>
                    </a:cubicBezTo>
                    <a:cubicBezTo>
                      <a:pt x="206" y="295"/>
                      <a:pt x="206" y="295"/>
                      <a:pt x="206" y="295"/>
                    </a:cubicBezTo>
                    <a:cubicBezTo>
                      <a:pt x="206" y="295"/>
                      <a:pt x="206" y="295"/>
                      <a:pt x="206" y="295"/>
                    </a:cubicBezTo>
                    <a:cubicBezTo>
                      <a:pt x="206" y="295"/>
                      <a:pt x="206" y="296"/>
                      <a:pt x="206" y="296"/>
                    </a:cubicBezTo>
                    <a:cubicBezTo>
                      <a:pt x="207" y="296"/>
                      <a:pt x="207" y="295"/>
                      <a:pt x="207" y="295"/>
                    </a:cubicBezTo>
                    <a:cubicBezTo>
                      <a:pt x="208" y="293"/>
                      <a:pt x="209" y="292"/>
                      <a:pt x="210" y="290"/>
                    </a:cubicBezTo>
                    <a:cubicBezTo>
                      <a:pt x="210" y="290"/>
                      <a:pt x="211" y="288"/>
                      <a:pt x="210" y="287"/>
                    </a:cubicBezTo>
                    <a:cubicBezTo>
                      <a:pt x="210" y="287"/>
                      <a:pt x="210" y="287"/>
                      <a:pt x="210" y="287"/>
                    </a:cubicBezTo>
                    <a:cubicBezTo>
                      <a:pt x="210" y="285"/>
                      <a:pt x="210" y="284"/>
                      <a:pt x="211" y="283"/>
                    </a:cubicBezTo>
                    <a:cubicBezTo>
                      <a:pt x="212" y="282"/>
                      <a:pt x="212" y="282"/>
                      <a:pt x="213" y="282"/>
                    </a:cubicBezTo>
                    <a:cubicBezTo>
                      <a:pt x="213" y="281"/>
                      <a:pt x="214" y="280"/>
                      <a:pt x="215" y="280"/>
                    </a:cubicBezTo>
                    <a:cubicBezTo>
                      <a:pt x="216" y="280"/>
                      <a:pt x="216" y="279"/>
                      <a:pt x="217" y="279"/>
                    </a:cubicBezTo>
                    <a:cubicBezTo>
                      <a:pt x="217" y="279"/>
                      <a:pt x="218" y="278"/>
                      <a:pt x="218" y="278"/>
                    </a:cubicBezTo>
                    <a:cubicBezTo>
                      <a:pt x="218" y="278"/>
                      <a:pt x="218" y="278"/>
                      <a:pt x="218" y="278"/>
                    </a:cubicBezTo>
                    <a:cubicBezTo>
                      <a:pt x="219" y="278"/>
                      <a:pt x="219" y="278"/>
                      <a:pt x="220" y="278"/>
                    </a:cubicBezTo>
                    <a:cubicBezTo>
                      <a:pt x="220" y="278"/>
                      <a:pt x="221" y="278"/>
                      <a:pt x="221" y="278"/>
                    </a:cubicBezTo>
                    <a:cubicBezTo>
                      <a:pt x="222" y="278"/>
                      <a:pt x="223" y="277"/>
                      <a:pt x="223" y="277"/>
                    </a:cubicBezTo>
                    <a:cubicBezTo>
                      <a:pt x="224" y="276"/>
                      <a:pt x="224" y="276"/>
                      <a:pt x="225" y="276"/>
                    </a:cubicBezTo>
                    <a:cubicBezTo>
                      <a:pt x="225" y="276"/>
                      <a:pt x="225" y="275"/>
                      <a:pt x="225" y="275"/>
                    </a:cubicBezTo>
                    <a:cubicBezTo>
                      <a:pt x="225" y="275"/>
                      <a:pt x="225" y="274"/>
                      <a:pt x="225" y="274"/>
                    </a:cubicBezTo>
                    <a:cubicBezTo>
                      <a:pt x="226" y="273"/>
                      <a:pt x="226" y="272"/>
                      <a:pt x="227" y="271"/>
                    </a:cubicBezTo>
                    <a:cubicBezTo>
                      <a:pt x="227" y="270"/>
                      <a:pt x="227" y="270"/>
                      <a:pt x="227" y="269"/>
                    </a:cubicBezTo>
                    <a:cubicBezTo>
                      <a:pt x="227" y="268"/>
                      <a:pt x="227" y="268"/>
                      <a:pt x="227" y="267"/>
                    </a:cubicBezTo>
                    <a:cubicBezTo>
                      <a:pt x="228" y="266"/>
                      <a:pt x="228" y="265"/>
                      <a:pt x="228" y="264"/>
                    </a:cubicBezTo>
                    <a:cubicBezTo>
                      <a:pt x="228" y="263"/>
                      <a:pt x="228" y="262"/>
                      <a:pt x="228" y="260"/>
                    </a:cubicBezTo>
                    <a:cubicBezTo>
                      <a:pt x="228" y="259"/>
                      <a:pt x="228" y="258"/>
                      <a:pt x="228" y="258"/>
                    </a:cubicBezTo>
                    <a:cubicBezTo>
                      <a:pt x="228" y="257"/>
                      <a:pt x="228" y="257"/>
                      <a:pt x="229" y="256"/>
                    </a:cubicBezTo>
                    <a:cubicBezTo>
                      <a:pt x="230" y="256"/>
                      <a:pt x="231" y="255"/>
                      <a:pt x="231" y="254"/>
                    </a:cubicBezTo>
                    <a:cubicBezTo>
                      <a:pt x="231" y="254"/>
                      <a:pt x="231" y="253"/>
                      <a:pt x="231" y="253"/>
                    </a:cubicBezTo>
                    <a:cubicBezTo>
                      <a:pt x="232" y="253"/>
                      <a:pt x="232" y="252"/>
                      <a:pt x="233" y="251"/>
                    </a:cubicBezTo>
                    <a:cubicBezTo>
                      <a:pt x="233" y="251"/>
                      <a:pt x="234" y="250"/>
                      <a:pt x="235" y="250"/>
                    </a:cubicBezTo>
                    <a:cubicBezTo>
                      <a:pt x="235" y="249"/>
                      <a:pt x="236" y="248"/>
                      <a:pt x="236" y="247"/>
                    </a:cubicBezTo>
                    <a:cubicBezTo>
                      <a:pt x="236" y="246"/>
                      <a:pt x="237" y="244"/>
                      <a:pt x="236" y="244"/>
                    </a:cubicBezTo>
                    <a:cubicBezTo>
                      <a:pt x="236" y="243"/>
                      <a:pt x="236" y="242"/>
                      <a:pt x="235" y="240"/>
                    </a:cubicBezTo>
                    <a:close/>
                    <a:moveTo>
                      <a:pt x="197" y="102"/>
                    </a:moveTo>
                    <a:cubicBezTo>
                      <a:pt x="197" y="102"/>
                      <a:pt x="197" y="102"/>
                      <a:pt x="197" y="102"/>
                    </a:cubicBezTo>
                    <a:cubicBezTo>
                      <a:pt x="197" y="103"/>
                      <a:pt x="196" y="103"/>
                      <a:pt x="196" y="103"/>
                    </a:cubicBezTo>
                    <a:cubicBezTo>
                      <a:pt x="196" y="103"/>
                      <a:pt x="196" y="103"/>
                      <a:pt x="196" y="103"/>
                    </a:cubicBezTo>
                    <a:cubicBezTo>
                      <a:pt x="196" y="102"/>
                      <a:pt x="197" y="102"/>
                      <a:pt x="197" y="102"/>
                    </a:cubicBezTo>
                    <a:close/>
                    <a:moveTo>
                      <a:pt x="186" y="105"/>
                    </a:moveTo>
                    <a:cubicBezTo>
                      <a:pt x="187" y="105"/>
                      <a:pt x="187" y="105"/>
                      <a:pt x="187" y="105"/>
                    </a:cubicBezTo>
                    <a:cubicBezTo>
                      <a:pt x="187" y="105"/>
                      <a:pt x="187" y="105"/>
                      <a:pt x="187" y="105"/>
                    </a:cubicBezTo>
                    <a:lnTo>
                      <a:pt x="186" y="105"/>
                    </a:lnTo>
                    <a:close/>
                    <a:moveTo>
                      <a:pt x="186" y="100"/>
                    </a:moveTo>
                    <a:cubicBezTo>
                      <a:pt x="186" y="100"/>
                      <a:pt x="187" y="100"/>
                      <a:pt x="187" y="100"/>
                    </a:cubicBezTo>
                    <a:cubicBezTo>
                      <a:pt x="188" y="100"/>
                      <a:pt x="189" y="100"/>
                      <a:pt x="189" y="100"/>
                    </a:cubicBezTo>
                    <a:cubicBezTo>
                      <a:pt x="189" y="100"/>
                      <a:pt x="190" y="101"/>
                      <a:pt x="190" y="101"/>
                    </a:cubicBezTo>
                    <a:cubicBezTo>
                      <a:pt x="190" y="101"/>
                      <a:pt x="189" y="101"/>
                      <a:pt x="189" y="101"/>
                    </a:cubicBezTo>
                    <a:cubicBezTo>
                      <a:pt x="189" y="101"/>
                      <a:pt x="189" y="101"/>
                      <a:pt x="189" y="101"/>
                    </a:cubicBezTo>
                    <a:cubicBezTo>
                      <a:pt x="188" y="101"/>
                      <a:pt x="187" y="101"/>
                      <a:pt x="187" y="101"/>
                    </a:cubicBezTo>
                    <a:cubicBezTo>
                      <a:pt x="186" y="101"/>
                      <a:pt x="186" y="101"/>
                      <a:pt x="186" y="101"/>
                    </a:cubicBezTo>
                    <a:cubicBezTo>
                      <a:pt x="186" y="101"/>
                      <a:pt x="186" y="101"/>
                      <a:pt x="186" y="101"/>
                    </a:cubicBezTo>
                    <a:cubicBezTo>
                      <a:pt x="186" y="100"/>
                      <a:pt x="186" y="100"/>
                      <a:pt x="186" y="100"/>
                    </a:cubicBezTo>
                    <a:close/>
                    <a:moveTo>
                      <a:pt x="185" y="105"/>
                    </a:moveTo>
                    <a:cubicBezTo>
                      <a:pt x="185" y="105"/>
                      <a:pt x="185" y="105"/>
                      <a:pt x="185" y="105"/>
                    </a:cubicBezTo>
                    <a:cubicBezTo>
                      <a:pt x="185" y="105"/>
                      <a:pt x="185" y="105"/>
                      <a:pt x="185" y="105"/>
                    </a:cubicBezTo>
                    <a:close/>
                    <a:moveTo>
                      <a:pt x="179" y="98"/>
                    </a:moveTo>
                    <a:cubicBezTo>
                      <a:pt x="179" y="98"/>
                      <a:pt x="179" y="98"/>
                      <a:pt x="179" y="98"/>
                    </a:cubicBezTo>
                    <a:cubicBezTo>
                      <a:pt x="179" y="98"/>
                      <a:pt x="179" y="98"/>
                      <a:pt x="179" y="98"/>
                    </a:cubicBezTo>
                    <a:cubicBezTo>
                      <a:pt x="179" y="98"/>
                      <a:pt x="179" y="98"/>
                      <a:pt x="179" y="98"/>
                    </a:cubicBezTo>
                    <a:cubicBezTo>
                      <a:pt x="179" y="98"/>
                      <a:pt x="179" y="98"/>
                      <a:pt x="179" y="98"/>
                    </a:cubicBezTo>
                    <a:close/>
                    <a:moveTo>
                      <a:pt x="178" y="99"/>
                    </a:moveTo>
                    <a:cubicBezTo>
                      <a:pt x="178" y="98"/>
                      <a:pt x="178" y="98"/>
                      <a:pt x="178" y="98"/>
                    </a:cubicBezTo>
                    <a:cubicBezTo>
                      <a:pt x="178" y="98"/>
                      <a:pt x="178" y="98"/>
                      <a:pt x="178" y="99"/>
                    </a:cubicBezTo>
                    <a:cubicBezTo>
                      <a:pt x="178" y="99"/>
                      <a:pt x="178" y="99"/>
                      <a:pt x="178" y="99"/>
                    </a:cubicBezTo>
                    <a:cubicBezTo>
                      <a:pt x="178" y="99"/>
                      <a:pt x="178" y="100"/>
                      <a:pt x="178" y="100"/>
                    </a:cubicBezTo>
                    <a:cubicBezTo>
                      <a:pt x="178" y="100"/>
                      <a:pt x="178" y="100"/>
                      <a:pt x="178" y="100"/>
                    </a:cubicBezTo>
                    <a:cubicBezTo>
                      <a:pt x="177" y="100"/>
                      <a:pt x="177" y="99"/>
                      <a:pt x="178" y="99"/>
                    </a:cubicBezTo>
                    <a:close/>
                    <a:moveTo>
                      <a:pt x="173" y="96"/>
                    </a:moveTo>
                    <a:cubicBezTo>
                      <a:pt x="173" y="96"/>
                      <a:pt x="173" y="96"/>
                      <a:pt x="173" y="96"/>
                    </a:cubicBezTo>
                    <a:cubicBezTo>
                      <a:pt x="173" y="96"/>
                      <a:pt x="173" y="96"/>
                      <a:pt x="173" y="96"/>
                    </a:cubicBezTo>
                    <a:cubicBezTo>
                      <a:pt x="173" y="96"/>
                      <a:pt x="173" y="96"/>
                      <a:pt x="173" y="96"/>
                    </a:cubicBezTo>
                    <a:close/>
                    <a:moveTo>
                      <a:pt x="169" y="108"/>
                    </a:moveTo>
                    <a:cubicBezTo>
                      <a:pt x="169" y="108"/>
                      <a:pt x="169" y="108"/>
                      <a:pt x="169" y="108"/>
                    </a:cubicBezTo>
                    <a:cubicBezTo>
                      <a:pt x="169" y="108"/>
                      <a:pt x="169" y="108"/>
                      <a:pt x="169" y="108"/>
                    </a:cubicBezTo>
                    <a:cubicBezTo>
                      <a:pt x="169" y="109"/>
                      <a:pt x="169" y="109"/>
                      <a:pt x="168" y="109"/>
                    </a:cubicBezTo>
                    <a:cubicBezTo>
                      <a:pt x="168" y="109"/>
                      <a:pt x="168" y="109"/>
                      <a:pt x="168" y="109"/>
                    </a:cubicBezTo>
                    <a:cubicBezTo>
                      <a:pt x="168" y="108"/>
                      <a:pt x="169" y="108"/>
                      <a:pt x="169" y="108"/>
                    </a:cubicBezTo>
                    <a:close/>
                    <a:moveTo>
                      <a:pt x="165" y="115"/>
                    </a:moveTo>
                    <a:cubicBezTo>
                      <a:pt x="165" y="115"/>
                      <a:pt x="165" y="115"/>
                      <a:pt x="165" y="115"/>
                    </a:cubicBezTo>
                    <a:cubicBezTo>
                      <a:pt x="165" y="115"/>
                      <a:pt x="165" y="115"/>
                      <a:pt x="165" y="115"/>
                    </a:cubicBezTo>
                    <a:cubicBezTo>
                      <a:pt x="165" y="115"/>
                      <a:pt x="165" y="115"/>
                      <a:pt x="165" y="115"/>
                    </a:cubicBezTo>
                    <a:cubicBezTo>
                      <a:pt x="165" y="115"/>
                      <a:pt x="165" y="115"/>
                      <a:pt x="165" y="115"/>
                    </a:cubicBezTo>
                    <a:cubicBezTo>
                      <a:pt x="165" y="115"/>
                      <a:pt x="165" y="115"/>
                      <a:pt x="165" y="115"/>
                    </a:cubicBezTo>
                    <a:close/>
                    <a:moveTo>
                      <a:pt x="155" y="55"/>
                    </a:moveTo>
                    <a:cubicBezTo>
                      <a:pt x="155" y="55"/>
                      <a:pt x="155" y="55"/>
                      <a:pt x="155" y="55"/>
                    </a:cubicBezTo>
                    <a:cubicBezTo>
                      <a:pt x="156" y="56"/>
                      <a:pt x="156" y="56"/>
                      <a:pt x="156" y="57"/>
                    </a:cubicBezTo>
                    <a:cubicBezTo>
                      <a:pt x="156" y="57"/>
                      <a:pt x="156" y="57"/>
                      <a:pt x="156" y="57"/>
                    </a:cubicBezTo>
                    <a:cubicBezTo>
                      <a:pt x="156" y="57"/>
                      <a:pt x="156" y="57"/>
                      <a:pt x="156" y="57"/>
                    </a:cubicBezTo>
                    <a:cubicBezTo>
                      <a:pt x="156" y="57"/>
                      <a:pt x="156" y="57"/>
                      <a:pt x="155" y="57"/>
                    </a:cubicBezTo>
                    <a:cubicBezTo>
                      <a:pt x="155" y="57"/>
                      <a:pt x="155" y="56"/>
                      <a:pt x="155" y="55"/>
                    </a:cubicBezTo>
                    <a:cubicBezTo>
                      <a:pt x="154" y="55"/>
                      <a:pt x="155" y="55"/>
                      <a:pt x="155" y="55"/>
                    </a:cubicBezTo>
                    <a:close/>
                    <a:moveTo>
                      <a:pt x="142" y="59"/>
                    </a:moveTo>
                    <a:cubicBezTo>
                      <a:pt x="142" y="59"/>
                      <a:pt x="142" y="59"/>
                      <a:pt x="142" y="59"/>
                    </a:cubicBezTo>
                    <a:cubicBezTo>
                      <a:pt x="142" y="59"/>
                      <a:pt x="143" y="59"/>
                      <a:pt x="143" y="60"/>
                    </a:cubicBezTo>
                    <a:cubicBezTo>
                      <a:pt x="143" y="60"/>
                      <a:pt x="143" y="60"/>
                      <a:pt x="143" y="60"/>
                    </a:cubicBezTo>
                    <a:cubicBezTo>
                      <a:pt x="143" y="60"/>
                      <a:pt x="143" y="60"/>
                      <a:pt x="143" y="60"/>
                    </a:cubicBezTo>
                    <a:cubicBezTo>
                      <a:pt x="143" y="60"/>
                      <a:pt x="143" y="60"/>
                      <a:pt x="144" y="60"/>
                    </a:cubicBezTo>
                    <a:cubicBezTo>
                      <a:pt x="144" y="60"/>
                      <a:pt x="144" y="60"/>
                      <a:pt x="144" y="60"/>
                    </a:cubicBezTo>
                    <a:cubicBezTo>
                      <a:pt x="144" y="60"/>
                      <a:pt x="144" y="60"/>
                      <a:pt x="144" y="60"/>
                    </a:cubicBezTo>
                    <a:cubicBezTo>
                      <a:pt x="144" y="60"/>
                      <a:pt x="144" y="60"/>
                      <a:pt x="144" y="60"/>
                    </a:cubicBezTo>
                    <a:cubicBezTo>
                      <a:pt x="144" y="60"/>
                      <a:pt x="144" y="60"/>
                      <a:pt x="144" y="60"/>
                    </a:cubicBezTo>
                    <a:cubicBezTo>
                      <a:pt x="143" y="60"/>
                      <a:pt x="143" y="60"/>
                      <a:pt x="143" y="60"/>
                    </a:cubicBezTo>
                    <a:cubicBezTo>
                      <a:pt x="143" y="60"/>
                      <a:pt x="143" y="60"/>
                      <a:pt x="143" y="60"/>
                    </a:cubicBezTo>
                    <a:cubicBezTo>
                      <a:pt x="143" y="60"/>
                      <a:pt x="143" y="60"/>
                      <a:pt x="143" y="60"/>
                    </a:cubicBezTo>
                    <a:cubicBezTo>
                      <a:pt x="142" y="60"/>
                      <a:pt x="142" y="60"/>
                      <a:pt x="142" y="59"/>
                    </a:cubicBezTo>
                    <a:cubicBezTo>
                      <a:pt x="142" y="59"/>
                      <a:pt x="142" y="59"/>
                      <a:pt x="142" y="59"/>
                    </a:cubicBezTo>
                    <a:close/>
                    <a:moveTo>
                      <a:pt x="137" y="57"/>
                    </a:moveTo>
                    <a:cubicBezTo>
                      <a:pt x="137" y="57"/>
                      <a:pt x="137" y="57"/>
                      <a:pt x="137" y="57"/>
                    </a:cubicBezTo>
                    <a:cubicBezTo>
                      <a:pt x="137" y="57"/>
                      <a:pt x="137" y="57"/>
                      <a:pt x="137" y="57"/>
                    </a:cubicBezTo>
                    <a:cubicBezTo>
                      <a:pt x="137" y="57"/>
                      <a:pt x="137" y="57"/>
                      <a:pt x="137" y="57"/>
                    </a:cubicBezTo>
                    <a:close/>
                    <a:moveTo>
                      <a:pt x="155" y="114"/>
                    </a:moveTo>
                    <a:cubicBezTo>
                      <a:pt x="155" y="114"/>
                      <a:pt x="155" y="114"/>
                      <a:pt x="155" y="114"/>
                    </a:cubicBezTo>
                    <a:cubicBezTo>
                      <a:pt x="155" y="114"/>
                      <a:pt x="155" y="114"/>
                      <a:pt x="155" y="114"/>
                    </a:cubicBezTo>
                    <a:cubicBezTo>
                      <a:pt x="155" y="114"/>
                      <a:pt x="155" y="114"/>
                      <a:pt x="155" y="114"/>
                    </a:cubicBezTo>
                    <a:cubicBezTo>
                      <a:pt x="155" y="114"/>
                      <a:pt x="155" y="114"/>
                      <a:pt x="155" y="114"/>
                    </a:cubicBezTo>
                    <a:cubicBezTo>
                      <a:pt x="155" y="114"/>
                      <a:pt x="155" y="114"/>
                      <a:pt x="155" y="114"/>
                    </a:cubicBezTo>
                    <a:close/>
                    <a:moveTo>
                      <a:pt x="153" y="129"/>
                    </a:moveTo>
                    <a:cubicBezTo>
                      <a:pt x="153" y="129"/>
                      <a:pt x="153" y="129"/>
                      <a:pt x="154" y="129"/>
                    </a:cubicBezTo>
                    <a:cubicBezTo>
                      <a:pt x="154" y="128"/>
                      <a:pt x="154" y="128"/>
                      <a:pt x="155" y="128"/>
                    </a:cubicBezTo>
                    <a:cubicBezTo>
                      <a:pt x="155" y="128"/>
                      <a:pt x="156" y="128"/>
                      <a:pt x="157" y="128"/>
                    </a:cubicBezTo>
                    <a:cubicBezTo>
                      <a:pt x="158" y="128"/>
                      <a:pt x="158" y="128"/>
                      <a:pt x="158" y="128"/>
                    </a:cubicBezTo>
                    <a:cubicBezTo>
                      <a:pt x="159" y="127"/>
                      <a:pt x="159" y="127"/>
                      <a:pt x="159" y="127"/>
                    </a:cubicBezTo>
                    <a:cubicBezTo>
                      <a:pt x="159" y="127"/>
                      <a:pt x="159" y="127"/>
                      <a:pt x="159" y="128"/>
                    </a:cubicBezTo>
                    <a:cubicBezTo>
                      <a:pt x="159" y="128"/>
                      <a:pt x="159" y="128"/>
                      <a:pt x="159" y="129"/>
                    </a:cubicBezTo>
                    <a:cubicBezTo>
                      <a:pt x="158" y="130"/>
                      <a:pt x="158" y="130"/>
                      <a:pt x="157" y="130"/>
                    </a:cubicBezTo>
                    <a:cubicBezTo>
                      <a:pt x="156" y="129"/>
                      <a:pt x="155" y="130"/>
                      <a:pt x="153" y="129"/>
                    </a:cubicBezTo>
                    <a:cubicBezTo>
                      <a:pt x="153" y="129"/>
                      <a:pt x="153" y="129"/>
                      <a:pt x="153" y="129"/>
                    </a:cubicBezTo>
                    <a:cubicBezTo>
                      <a:pt x="153" y="129"/>
                      <a:pt x="153" y="129"/>
                      <a:pt x="153" y="129"/>
                    </a:cubicBezTo>
                    <a:close/>
                    <a:moveTo>
                      <a:pt x="153" y="131"/>
                    </a:moveTo>
                    <a:cubicBezTo>
                      <a:pt x="153" y="131"/>
                      <a:pt x="153" y="131"/>
                      <a:pt x="153" y="131"/>
                    </a:cubicBezTo>
                    <a:cubicBezTo>
                      <a:pt x="152" y="132"/>
                      <a:pt x="151" y="132"/>
                      <a:pt x="150" y="133"/>
                    </a:cubicBezTo>
                    <a:cubicBezTo>
                      <a:pt x="149" y="133"/>
                      <a:pt x="149" y="133"/>
                      <a:pt x="148" y="134"/>
                    </a:cubicBezTo>
                    <a:cubicBezTo>
                      <a:pt x="147" y="134"/>
                      <a:pt x="147" y="134"/>
                      <a:pt x="146" y="134"/>
                    </a:cubicBezTo>
                    <a:cubicBezTo>
                      <a:pt x="146" y="134"/>
                      <a:pt x="145" y="134"/>
                      <a:pt x="145" y="134"/>
                    </a:cubicBezTo>
                    <a:cubicBezTo>
                      <a:pt x="145" y="134"/>
                      <a:pt x="145" y="133"/>
                      <a:pt x="145" y="133"/>
                    </a:cubicBezTo>
                    <a:cubicBezTo>
                      <a:pt x="145" y="133"/>
                      <a:pt x="145" y="133"/>
                      <a:pt x="145" y="133"/>
                    </a:cubicBezTo>
                    <a:cubicBezTo>
                      <a:pt x="147" y="133"/>
                      <a:pt x="148" y="132"/>
                      <a:pt x="149" y="131"/>
                    </a:cubicBezTo>
                    <a:cubicBezTo>
                      <a:pt x="149" y="131"/>
                      <a:pt x="149" y="131"/>
                      <a:pt x="150" y="131"/>
                    </a:cubicBezTo>
                    <a:cubicBezTo>
                      <a:pt x="150" y="132"/>
                      <a:pt x="151" y="131"/>
                      <a:pt x="151" y="131"/>
                    </a:cubicBezTo>
                    <a:cubicBezTo>
                      <a:pt x="152" y="131"/>
                      <a:pt x="152" y="131"/>
                      <a:pt x="152" y="131"/>
                    </a:cubicBezTo>
                    <a:cubicBezTo>
                      <a:pt x="153" y="131"/>
                      <a:pt x="153" y="131"/>
                      <a:pt x="153" y="131"/>
                    </a:cubicBezTo>
                    <a:close/>
                    <a:moveTo>
                      <a:pt x="146" y="121"/>
                    </a:moveTo>
                    <a:cubicBezTo>
                      <a:pt x="148" y="121"/>
                      <a:pt x="149" y="121"/>
                      <a:pt x="151" y="122"/>
                    </a:cubicBezTo>
                    <a:cubicBezTo>
                      <a:pt x="151" y="122"/>
                      <a:pt x="151" y="122"/>
                      <a:pt x="151" y="123"/>
                    </a:cubicBezTo>
                    <a:cubicBezTo>
                      <a:pt x="152" y="123"/>
                      <a:pt x="152" y="124"/>
                      <a:pt x="152" y="125"/>
                    </a:cubicBezTo>
                    <a:cubicBezTo>
                      <a:pt x="153" y="125"/>
                      <a:pt x="152" y="125"/>
                      <a:pt x="152" y="125"/>
                    </a:cubicBezTo>
                    <a:cubicBezTo>
                      <a:pt x="152" y="126"/>
                      <a:pt x="152" y="126"/>
                      <a:pt x="152" y="126"/>
                    </a:cubicBezTo>
                    <a:cubicBezTo>
                      <a:pt x="151" y="125"/>
                      <a:pt x="151" y="125"/>
                      <a:pt x="150" y="124"/>
                    </a:cubicBezTo>
                    <a:cubicBezTo>
                      <a:pt x="150" y="124"/>
                      <a:pt x="150" y="124"/>
                      <a:pt x="150" y="124"/>
                    </a:cubicBezTo>
                    <a:cubicBezTo>
                      <a:pt x="150" y="124"/>
                      <a:pt x="150" y="125"/>
                      <a:pt x="150" y="125"/>
                    </a:cubicBezTo>
                    <a:cubicBezTo>
                      <a:pt x="150" y="125"/>
                      <a:pt x="150" y="125"/>
                      <a:pt x="150" y="125"/>
                    </a:cubicBezTo>
                    <a:cubicBezTo>
                      <a:pt x="149" y="126"/>
                      <a:pt x="149" y="128"/>
                      <a:pt x="148" y="129"/>
                    </a:cubicBezTo>
                    <a:cubicBezTo>
                      <a:pt x="148" y="129"/>
                      <a:pt x="148" y="129"/>
                      <a:pt x="148" y="129"/>
                    </a:cubicBezTo>
                    <a:cubicBezTo>
                      <a:pt x="148" y="129"/>
                      <a:pt x="147" y="129"/>
                      <a:pt x="147" y="129"/>
                    </a:cubicBezTo>
                    <a:cubicBezTo>
                      <a:pt x="147" y="129"/>
                      <a:pt x="147" y="128"/>
                      <a:pt x="147" y="128"/>
                    </a:cubicBezTo>
                    <a:cubicBezTo>
                      <a:pt x="147" y="127"/>
                      <a:pt x="147" y="127"/>
                      <a:pt x="146" y="127"/>
                    </a:cubicBezTo>
                    <a:cubicBezTo>
                      <a:pt x="146" y="127"/>
                      <a:pt x="146" y="127"/>
                      <a:pt x="145" y="127"/>
                    </a:cubicBezTo>
                    <a:cubicBezTo>
                      <a:pt x="145" y="128"/>
                      <a:pt x="145" y="128"/>
                      <a:pt x="145" y="127"/>
                    </a:cubicBezTo>
                    <a:cubicBezTo>
                      <a:pt x="145" y="127"/>
                      <a:pt x="145" y="127"/>
                      <a:pt x="145" y="127"/>
                    </a:cubicBezTo>
                    <a:cubicBezTo>
                      <a:pt x="145" y="127"/>
                      <a:pt x="146" y="127"/>
                      <a:pt x="146" y="126"/>
                    </a:cubicBezTo>
                    <a:cubicBezTo>
                      <a:pt x="146" y="126"/>
                      <a:pt x="146" y="125"/>
                      <a:pt x="146" y="124"/>
                    </a:cubicBezTo>
                    <a:cubicBezTo>
                      <a:pt x="146" y="124"/>
                      <a:pt x="146" y="124"/>
                      <a:pt x="146" y="123"/>
                    </a:cubicBezTo>
                    <a:cubicBezTo>
                      <a:pt x="145" y="123"/>
                      <a:pt x="145" y="123"/>
                      <a:pt x="144" y="122"/>
                    </a:cubicBezTo>
                    <a:cubicBezTo>
                      <a:pt x="144" y="122"/>
                      <a:pt x="144" y="122"/>
                      <a:pt x="144" y="122"/>
                    </a:cubicBezTo>
                    <a:cubicBezTo>
                      <a:pt x="144" y="122"/>
                      <a:pt x="144" y="122"/>
                      <a:pt x="144" y="122"/>
                    </a:cubicBezTo>
                    <a:cubicBezTo>
                      <a:pt x="144" y="122"/>
                      <a:pt x="144" y="122"/>
                      <a:pt x="144" y="122"/>
                    </a:cubicBezTo>
                    <a:cubicBezTo>
                      <a:pt x="143" y="122"/>
                      <a:pt x="143" y="123"/>
                      <a:pt x="143" y="123"/>
                    </a:cubicBezTo>
                    <a:cubicBezTo>
                      <a:pt x="142" y="123"/>
                      <a:pt x="142" y="124"/>
                      <a:pt x="142" y="124"/>
                    </a:cubicBezTo>
                    <a:cubicBezTo>
                      <a:pt x="141" y="124"/>
                      <a:pt x="141" y="124"/>
                      <a:pt x="141" y="125"/>
                    </a:cubicBezTo>
                    <a:cubicBezTo>
                      <a:pt x="140" y="126"/>
                      <a:pt x="139" y="128"/>
                      <a:pt x="139" y="129"/>
                    </a:cubicBezTo>
                    <a:cubicBezTo>
                      <a:pt x="139" y="131"/>
                      <a:pt x="139" y="132"/>
                      <a:pt x="137" y="133"/>
                    </a:cubicBezTo>
                    <a:cubicBezTo>
                      <a:pt x="137" y="133"/>
                      <a:pt x="136" y="133"/>
                      <a:pt x="136" y="132"/>
                    </a:cubicBezTo>
                    <a:cubicBezTo>
                      <a:pt x="136" y="131"/>
                      <a:pt x="136" y="129"/>
                      <a:pt x="137" y="128"/>
                    </a:cubicBezTo>
                    <a:cubicBezTo>
                      <a:pt x="137" y="127"/>
                      <a:pt x="137" y="126"/>
                      <a:pt x="138" y="126"/>
                    </a:cubicBezTo>
                    <a:cubicBezTo>
                      <a:pt x="138" y="125"/>
                      <a:pt x="138" y="125"/>
                      <a:pt x="138" y="124"/>
                    </a:cubicBezTo>
                    <a:cubicBezTo>
                      <a:pt x="138" y="124"/>
                      <a:pt x="138" y="124"/>
                      <a:pt x="138" y="124"/>
                    </a:cubicBezTo>
                    <a:cubicBezTo>
                      <a:pt x="138" y="124"/>
                      <a:pt x="138" y="124"/>
                      <a:pt x="138" y="124"/>
                    </a:cubicBezTo>
                    <a:cubicBezTo>
                      <a:pt x="140" y="121"/>
                      <a:pt x="139" y="122"/>
                      <a:pt x="142" y="121"/>
                    </a:cubicBezTo>
                    <a:cubicBezTo>
                      <a:pt x="143" y="121"/>
                      <a:pt x="143" y="122"/>
                      <a:pt x="144" y="122"/>
                    </a:cubicBezTo>
                    <a:cubicBezTo>
                      <a:pt x="144" y="122"/>
                      <a:pt x="144" y="122"/>
                      <a:pt x="144" y="122"/>
                    </a:cubicBezTo>
                    <a:cubicBezTo>
                      <a:pt x="144" y="122"/>
                      <a:pt x="144" y="122"/>
                      <a:pt x="144" y="122"/>
                    </a:cubicBezTo>
                    <a:cubicBezTo>
                      <a:pt x="144" y="122"/>
                      <a:pt x="145" y="122"/>
                      <a:pt x="145" y="122"/>
                    </a:cubicBezTo>
                    <a:cubicBezTo>
                      <a:pt x="145" y="121"/>
                      <a:pt x="145" y="121"/>
                      <a:pt x="146" y="121"/>
                    </a:cubicBezTo>
                    <a:cubicBezTo>
                      <a:pt x="146" y="121"/>
                      <a:pt x="146" y="121"/>
                      <a:pt x="146" y="121"/>
                    </a:cubicBezTo>
                    <a:close/>
                    <a:moveTo>
                      <a:pt x="145" y="99"/>
                    </a:moveTo>
                    <a:cubicBezTo>
                      <a:pt x="145" y="99"/>
                      <a:pt x="145" y="99"/>
                      <a:pt x="145" y="99"/>
                    </a:cubicBezTo>
                    <a:cubicBezTo>
                      <a:pt x="145" y="99"/>
                      <a:pt x="145" y="99"/>
                      <a:pt x="145" y="98"/>
                    </a:cubicBezTo>
                    <a:cubicBezTo>
                      <a:pt x="145" y="98"/>
                      <a:pt x="145" y="98"/>
                      <a:pt x="146" y="98"/>
                    </a:cubicBezTo>
                    <a:cubicBezTo>
                      <a:pt x="146" y="98"/>
                      <a:pt x="146" y="98"/>
                      <a:pt x="146" y="98"/>
                    </a:cubicBezTo>
                    <a:cubicBezTo>
                      <a:pt x="146" y="99"/>
                      <a:pt x="145" y="99"/>
                      <a:pt x="145" y="99"/>
                    </a:cubicBezTo>
                    <a:cubicBezTo>
                      <a:pt x="145" y="99"/>
                      <a:pt x="145" y="99"/>
                      <a:pt x="145" y="99"/>
                    </a:cubicBezTo>
                    <a:cubicBezTo>
                      <a:pt x="145" y="99"/>
                      <a:pt x="145" y="99"/>
                      <a:pt x="145" y="99"/>
                    </a:cubicBezTo>
                    <a:close/>
                    <a:moveTo>
                      <a:pt x="139" y="109"/>
                    </a:moveTo>
                    <a:cubicBezTo>
                      <a:pt x="139" y="109"/>
                      <a:pt x="139" y="109"/>
                      <a:pt x="139" y="109"/>
                    </a:cubicBezTo>
                    <a:cubicBezTo>
                      <a:pt x="139" y="109"/>
                      <a:pt x="140" y="109"/>
                      <a:pt x="140" y="110"/>
                    </a:cubicBezTo>
                    <a:cubicBezTo>
                      <a:pt x="140" y="110"/>
                      <a:pt x="140" y="110"/>
                      <a:pt x="140" y="111"/>
                    </a:cubicBezTo>
                    <a:cubicBezTo>
                      <a:pt x="139" y="111"/>
                      <a:pt x="139" y="111"/>
                      <a:pt x="139" y="111"/>
                    </a:cubicBezTo>
                    <a:cubicBezTo>
                      <a:pt x="139" y="111"/>
                      <a:pt x="139" y="111"/>
                      <a:pt x="139" y="111"/>
                    </a:cubicBezTo>
                    <a:cubicBezTo>
                      <a:pt x="139" y="110"/>
                      <a:pt x="139" y="110"/>
                      <a:pt x="139" y="109"/>
                    </a:cubicBezTo>
                    <a:close/>
                    <a:moveTo>
                      <a:pt x="137" y="106"/>
                    </a:moveTo>
                    <a:cubicBezTo>
                      <a:pt x="137" y="106"/>
                      <a:pt x="137" y="106"/>
                      <a:pt x="137" y="106"/>
                    </a:cubicBezTo>
                    <a:cubicBezTo>
                      <a:pt x="137" y="106"/>
                      <a:pt x="137" y="106"/>
                      <a:pt x="137" y="106"/>
                    </a:cubicBezTo>
                    <a:close/>
                    <a:moveTo>
                      <a:pt x="135" y="65"/>
                    </a:moveTo>
                    <a:cubicBezTo>
                      <a:pt x="135" y="64"/>
                      <a:pt x="136" y="64"/>
                      <a:pt x="136" y="64"/>
                    </a:cubicBezTo>
                    <a:cubicBezTo>
                      <a:pt x="136" y="64"/>
                      <a:pt x="136" y="65"/>
                      <a:pt x="136" y="65"/>
                    </a:cubicBezTo>
                    <a:cubicBezTo>
                      <a:pt x="136" y="65"/>
                      <a:pt x="136" y="65"/>
                      <a:pt x="136" y="65"/>
                    </a:cubicBezTo>
                    <a:cubicBezTo>
                      <a:pt x="136" y="66"/>
                      <a:pt x="136" y="66"/>
                      <a:pt x="136" y="66"/>
                    </a:cubicBezTo>
                    <a:cubicBezTo>
                      <a:pt x="136" y="65"/>
                      <a:pt x="135" y="65"/>
                      <a:pt x="135" y="65"/>
                    </a:cubicBezTo>
                    <a:cubicBezTo>
                      <a:pt x="135" y="65"/>
                      <a:pt x="135" y="65"/>
                      <a:pt x="135" y="65"/>
                    </a:cubicBezTo>
                    <a:close/>
                    <a:moveTo>
                      <a:pt x="134" y="63"/>
                    </a:moveTo>
                    <a:cubicBezTo>
                      <a:pt x="134" y="63"/>
                      <a:pt x="134" y="63"/>
                      <a:pt x="134" y="63"/>
                    </a:cubicBezTo>
                    <a:cubicBezTo>
                      <a:pt x="134" y="63"/>
                      <a:pt x="134" y="63"/>
                      <a:pt x="134" y="63"/>
                    </a:cubicBezTo>
                    <a:cubicBezTo>
                      <a:pt x="133" y="63"/>
                      <a:pt x="133" y="63"/>
                      <a:pt x="133" y="63"/>
                    </a:cubicBezTo>
                    <a:cubicBezTo>
                      <a:pt x="133" y="63"/>
                      <a:pt x="134" y="63"/>
                      <a:pt x="134" y="63"/>
                    </a:cubicBezTo>
                    <a:close/>
                    <a:moveTo>
                      <a:pt x="133" y="94"/>
                    </a:moveTo>
                    <a:cubicBezTo>
                      <a:pt x="133" y="94"/>
                      <a:pt x="133" y="94"/>
                      <a:pt x="133" y="94"/>
                    </a:cubicBezTo>
                    <a:cubicBezTo>
                      <a:pt x="133" y="94"/>
                      <a:pt x="133" y="94"/>
                      <a:pt x="133" y="94"/>
                    </a:cubicBezTo>
                    <a:cubicBezTo>
                      <a:pt x="133" y="94"/>
                      <a:pt x="133" y="94"/>
                      <a:pt x="133" y="94"/>
                    </a:cubicBezTo>
                    <a:cubicBezTo>
                      <a:pt x="133" y="94"/>
                      <a:pt x="133" y="94"/>
                      <a:pt x="133" y="94"/>
                    </a:cubicBezTo>
                    <a:close/>
                    <a:moveTo>
                      <a:pt x="132" y="107"/>
                    </a:moveTo>
                    <a:cubicBezTo>
                      <a:pt x="132" y="107"/>
                      <a:pt x="132" y="108"/>
                      <a:pt x="132" y="108"/>
                    </a:cubicBezTo>
                    <a:cubicBezTo>
                      <a:pt x="132" y="108"/>
                      <a:pt x="132" y="108"/>
                      <a:pt x="132" y="108"/>
                    </a:cubicBezTo>
                    <a:cubicBezTo>
                      <a:pt x="132" y="108"/>
                      <a:pt x="133" y="108"/>
                      <a:pt x="133" y="108"/>
                    </a:cubicBezTo>
                    <a:cubicBezTo>
                      <a:pt x="133" y="108"/>
                      <a:pt x="133" y="108"/>
                      <a:pt x="133" y="108"/>
                    </a:cubicBezTo>
                    <a:cubicBezTo>
                      <a:pt x="133" y="108"/>
                      <a:pt x="133" y="108"/>
                      <a:pt x="133" y="108"/>
                    </a:cubicBezTo>
                    <a:cubicBezTo>
                      <a:pt x="133" y="108"/>
                      <a:pt x="132" y="108"/>
                      <a:pt x="132" y="108"/>
                    </a:cubicBezTo>
                    <a:cubicBezTo>
                      <a:pt x="132" y="108"/>
                      <a:pt x="132" y="108"/>
                      <a:pt x="132" y="108"/>
                    </a:cubicBezTo>
                    <a:cubicBezTo>
                      <a:pt x="132" y="108"/>
                      <a:pt x="132" y="108"/>
                      <a:pt x="132" y="107"/>
                    </a:cubicBezTo>
                    <a:close/>
                    <a:moveTo>
                      <a:pt x="134" y="116"/>
                    </a:moveTo>
                    <a:cubicBezTo>
                      <a:pt x="135" y="116"/>
                      <a:pt x="136" y="115"/>
                      <a:pt x="137" y="115"/>
                    </a:cubicBezTo>
                    <a:cubicBezTo>
                      <a:pt x="138" y="114"/>
                      <a:pt x="139" y="114"/>
                      <a:pt x="139" y="113"/>
                    </a:cubicBezTo>
                    <a:cubicBezTo>
                      <a:pt x="140" y="113"/>
                      <a:pt x="140" y="113"/>
                      <a:pt x="140" y="113"/>
                    </a:cubicBezTo>
                    <a:cubicBezTo>
                      <a:pt x="141" y="113"/>
                      <a:pt x="141" y="113"/>
                      <a:pt x="141" y="113"/>
                    </a:cubicBezTo>
                    <a:cubicBezTo>
                      <a:pt x="142" y="114"/>
                      <a:pt x="143" y="114"/>
                      <a:pt x="143" y="115"/>
                    </a:cubicBezTo>
                    <a:cubicBezTo>
                      <a:pt x="143" y="116"/>
                      <a:pt x="143" y="116"/>
                      <a:pt x="144" y="116"/>
                    </a:cubicBezTo>
                    <a:cubicBezTo>
                      <a:pt x="144" y="116"/>
                      <a:pt x="144" y="116"/>
                      <a:pt x="144" y="117"/>
                    </a:cubicBezTo>
                    <a:cubicBezTo>
                      <a:pt x="144" y="118"/>
                      <a:pt x="145" y="119"/>
                      <a:pt x="145" y="119"/>
                    </a:cubicBezTo>
                    <a:cubicBezTo>
                      <a:pt x="145" y="120"/>
                      <a:pt x="144" y="120"/>
                      <a:pt x="144" y="120"/>
                    </a:cubicBezTo>
                    <a:cubicBezTo>
                      <a:pt x="144" y="119"/>
                      <a:pt x="143" y="119"/>
                      <a:pt x="143" y="119"/>
                    </a:cubicBezTo>
                    <a:cubicBezTo>
                      <a:pt x="142" y="119"/>
                      <a:pt x="142" y="119"/>
                      <a:pt x="141" y="120"/>
                    </a:cubicBezTo>
                    <a:cubicBezTo>
                      <a:pt x="140" y="120"/>
                      <a:pt x="140" y="120"/>
                      <a:pt x="139" y="119"/>
                    </a:cubicBezTo>
                    <a:cubicBezTo>
                      <a:pt x="139" y="119"/>
                      <a:pt x="139" y="119"/>
                      <a:pt x="139" y="119"/>
                    </a:cubicBezTo>
                    <a:cubicBezTo>
                      <a:pt x="139" y="118"/>
                      <a:pt x="138" y="118"/>
                      <a:pt x="138" y="118"/>
                    </a:cubicBezTo>
                    <a:cubicBezTo>
                      <a:pt x="138" y="118"/>
                      <a:pt x="139" y="118"/>
                      <a:pt x="139" y="118"/>
                    </a:cubicBezTo>
                    <a:cubicBezTo>
                      <a:pt x="139" y="117"/>
                      <a:pt x="139" y="117"/>
                      <a:pt x="139" y="117"/>
                    </a:cubicBezTo>
                    <a:cubicBezTo>
                      <a:pt x="139" y="117"/>
                      <a:pt x="139" y="117"/>
                      <a:pt x="138" y="117"/>
                    </a:cubicBezTo>
                    <a:cubicBezTo>
                      <a:pt x="138" y="117"/>
                      <a:pt x="138" y="117"/>
                      <a:pt x="138" y="117"/>
                    </a:cubicBezTo>
                    <a:cubicBezTo>
                      <a:pt x="138" y="117"/>
                      <a:pt x="138" y="117"/>
                      <a:pt x="138" y="117"/>
                    </a:cubicBezTo>
                    <a:cubicBezTo>
                      <a:pt x="137" y="118"/>
                      <a:pt x="136" y="118"/>
                      <a:pt x="134" y="119"/>
                    </a:cubicBezTo>
                    <a:cubicBezTo>
                      <a:pt x="134" y="119"/>
                      <a:pt x="133" y="119"/>
                      <a:pt x="133" y="118"/>
                    </a:cubicBezTo>
                    <a:cubicBezTo>
                      <a:pt x="132" y="118"/>
                      <a:pt x="132" y="118"/>
                      <a:pt x="131" y="118"/>
                    </a:cubicBezTo>
                    <a:cubicBezTo>
                      <a:pt x="131" y="118"/>
                      <a:pt x="131" y="118"/>
                      <a:pt x="131" y="118"/>
                    </a:cubicBezTo>
                    <a:cubicBezTo>
                      <a:pt x="131" y="118"/>
                      <a:pt x="131" y="118"/>
                      <a:pt x="131" y="118"/>
                    </a:cubicBezTo>
                    <a:cubicBezTo>
                      <a:pt x="131" y="118"/>
                      <a:pt x="131" y="118"/>
                      <a:pt x="131" y="118"/>
                    </a:cubicBezTo>
                    <a:cubicBezTo>
                      <a:pt x="131" y="118"/>
                      <a:pt x="131" y="118"/>
                      <a:pt x="131" y="118"/>
                    </a:cubicBezTo>
                    <a:cubicBezTo>
                      <a:pt x="131" y="118"/>
                      <a:pt x="131" y="118"/>
                      <a:pt x="131" y="118"/>
                    </a:cubicBezTo>
                    <a:cubicBezTo>
                      <a:pt x="131" y="118"/>
                      <a:pt x="131" y="118"/>
                      <a:pt x="131" y="118"/>
                    </a:cubicBezTo>
                    <a:cubicBezTo>
                      <a:pt x="131" y="118"/>
                      <a:pt x="131" y="118"/>
                      <a:pt x="131" y="118"/>
                    </a:cubicBezTo>
                    <a:cubicBezTo>
                      <a:pt x="132" y="117"/>
                      <a:pt x="133" y="117"/>
                      <a:pt x="134" y="116"/>
                    </a:cubicBezTo>
                    <a:close/>
                    <a:moveTo>
                      <a:pt x="131" y="97"/>
                    </a:moveTo>
                    <a:cubicBezTo>
                      <a:pt x="131" y="97"/>
                      <a:pt x="131" y="97"/>
                      <a:pt x="131" y="97"/>
                    </a:cubicBezTo>
                    <a:cubicBezTo>
                      <a:pt x="131" y="96"/>
                      <a:pt x="131" y="96"/>
                      <a:pt x="131" y="96"/>
                    </a:cubicBezTo>
                    <a:cubicBezTo>
                      <a:pt x="131" y="97"/>
                      <a:pt x="131" y="97"/>
                      <a:pt x="131" y="97"/>
                    </a:cubicBezTo>
                    <a:cubicBezTo>
                      <a:pt x="131" y="97"/>
                      <a:pt x="131" y="97"/>
                      <a:pt x="131" y="97"/>
                    </a:cubicBezTo>
                    <a:close/>
                    <a:moveTo>
                      <a:pt x="130" y="61"/>
                    </a:moveTo>
                    <a:cubicBezTo>
                      <a:pt x="130" y="61"/>
                      <a:pt x="131" y="61"/>
                      <a:pt x="131" y="61"/>
                    </a:cubicBezTo>
                    <a:cubicBezTo>
                      <a:pt x="131" y="61"/>
                      <a:pt x="131" y="61"/>
                      <a:pt x="131" y="61"/>
                    </a:cubicBezTo>
                    <a:cubicBezTo>
                      <a:pt x="131" y="62"/>
                      <a:pt x="131" y="63"/>
                      <a:pt x="131" y="63"/>
                    </a:cubicBezTo>
                    <a:cubicBezTo>
                      <a:pt x="130" y="64"/>
                      <a:pt x="130" y="64"/>
                      <a:pt x="130" y="63"/>
                    </a:cubicBezTo>
                    <a:cubicBezTo>
                      <a:pt x="129" y="63"/>
                      <a:pt x="129" y="62"/>
                      <a:pt x="130" y="61"/>
                    </a:cubicBezTo>
                    <a:close/>
                    <a:moveTo>
                      <a:pt x="129" y="73"/>
                    </a:moveTo>
                    <a:cubicBezTo>
                      <a:pt x="129" y="73"/>
                      <a:pt x="129" y="73"/>
                      <a:pt x="129" y="73"/>
                    </a:cubicBezTo>
                    <a:cubicBezTo>
                      <a:pt x="129" y="73"/>
                      <a:pt x="129" y="73"/>
                      <a:pt x="129" y="73"/>
                    </a:cubicBezTo>
                    <a:cubicBezTo>
                      <a:pt x="130" y="73"/>
                      <a:pt x="130" y="73"/>
                      <a:pt x="130" y="73"/>
                    </a:cubicBezTo>
                    <a:cubicBezTo>
                      <a:pt x="130" y="73"/>
                      <a:pt x="129" y="73"/>
                      <a:pt x="129" y="73"/>
                    </a:cubicBezTo>
                    <a:cubicBezTo>
                      <a:pt x="129" y="73"/>
                      <a:pt x="129" y="73"/>
                      <a:pt x="129" y="74"/>
                    </a:cubicBezTo>
                    <a:cubicBezTo>
                      <a:pt x="129" y="74"/>
                      <a:pt x="129" y="74"/>
                      <a:pt x="129" y="74"/>
                    </a:cubicBezTo>
                    <a:cubicBezTo>
                      <a:pt x="129" y="74"/>
                      <a:pt x="129" y="74"/>
                      <a:pt x="129" y="74"/>
                    </a:cubicBezTo>
                    <a:cubicBezTo>
                      <a:pt x="129" y="74"/>
                      <a:pt x="129" y="74"/>
                      <a:pt x="129" y="74"/>
                    </a:cubicBezTo>
                    <a:cubicBezTo>
                      <a:pt x="129" y="74"/>
                      <a:pt x="129" y="74"/>
                      <a:pt x="129" y="73"/>
                    </a:cubicBezTo>
                    <a:close/>
                    <a:moveTo>
                      <a:pt x="129" y="65"/>
                    </a:moveTo>
                    <a:cubicBezTo>
                      <a:pt x="129" y="65"/>
                      <a:pt x="129" y="65"/>
                      <a:pt x="129" y="65"/>
                    </a:cubicBezTo>
                    <a:cubicBezTo>
                      <a:pt x="129" y="65"/>
                      <a:pt x="129" y="65"/>
                      <a:pt x="129" y="65"/>
                    </a:cubicBezTo>
                    <a:close/>
                    <a:moveTo>
                      <a:pt x="128" y="84"/>
                    </a:moveTo>
                    <a:cubicBezTo>
                      <a:pt x="128" y="85"/>
                      <a:pt x="128" y="85"/>
                      <a:pt x="128" y="85"/>
                    </a:cubicBezTo>
                    <a:cubicBezTo>
                      <a:pt x="128" y="85"/>
                      <a:pt x="128" y="85"/>
                      <a:pt x="128" y="85"/>
                    </a:cubicBezTo>
                    <a:lnTo>
                      <a:pt x="128" y="84"/>
                    </a:lnTo>
                    <a:close/>
                    <a:moveTo>
                      <a:pt x="127" y="111"/>
                    </a:moveTo>
                    <a:cubicBezTo>
                      <a:pt x="127" y="111"/>
                      <a:pt x="127" y="110"/>
                      <a:pt x="127" y="110"/>
                    </a:cubicBezTo>
                    <a:cubicBezTo>
                      <a:pt x="127" y="110"/>
                      <a:pt x="127" y="110"/>
                      <a:pt x="127" y="110"/>
                    </a:cubicBezTo>
                    <a:cubicBezTo>
                      <a:pt x="127" y="110"/>
                      <a:pt x="127" y="110"/>
                      <a:pt x="127" y="110"/>
                    </a:cubicBezTo>
                    <a:cubicBezTo>
                      <a:pt x="127" y="110"/>
                      <a:pt x="127" y="110"/>
                      <a:pt x="127" y="110"/>
                    </a:cubicBezTo>
                    <a:cubicBezTo>
                      <a:pt x="127" y="110"/>
                      <a:pt x="127" y="110"/>
                      <a:pt x="127" y="110"/>
                    </a:cubicBezTo>
                    <a:cubicBezTo>
                      <a:pt x="127" y="110"/>
                      <a:pt x="127" y="111"/>
                      <a:pt x="128" y="111"/>
                    </a:cubicBezTo>
                    <a:cubicBezTo>
                      <a:pt x="128" y="111"/>
                      <a:pt x="128" y="111"/>
                      <a:pt x="128" y="111"/>
                    </a:cubicBezTo>
                    <a:cubicBezTo>
                      <a:pt x="127" y="111"/>
                      <a:pt x="127" y="111"/>
                      <a:pt x="127" y="111"/>
                    </a:cubicBezTo>
                    <a:cubicBezTo>
                      <a:pt x="127" y="112"/>
                      <a:pt x="127" y="111"/>
                      <a:pt x="127" y="111"/>
                    </a:cubicBezTo>
                    <a:cubicBezTo>
                      <a:pt x="127" y="111"/>
                      <a:pt x="127" y="111"/>
                      <a:pt x="127" y="111"/>
                    </a:cubicBezTo>
                    <a:close/>
                    <a:moveTo>
                      <a:pt x="126" y="93"/>
                    </a:moveTo>
                    <a:cubicBezTo>
                      <a:pt x="126" y="93"/>
                      <a:pt x="126" y="93"/>
                      <a:pt x="126" y="93"/>
                    </a:cubicBezTo>
                    <a:cubicBezTo>
                      <a:pt x="126" y="93"/>
                      <a:pt x="126" y="93"/>
                      <a:pt x="126" y="93"/>
                    </a:cubicBezTo>
                    <a:close/>
                    <a:moveTo>
                      <a:pt x="126" y="85"/>
                    </a:moveTo>
                    <a:cubicBezTo>
                      <a:pt x="126" y="85"/>
                      <a:pt x="126" y="85"/>
                      <a:pt x="126" y="86"/>
                    </a:cubicBezTo>
                    <a:cubicBezTo>
                      <a:pt x="126" y="86"/>
                      <a:pt x="126" y="86"/>
                      <a:pt x="126" y="86"/>
                    </a:cubicBezTo>
                    <a:cubicBezTo>
                      <a:pt x="125" y="86"/>
                      <a:pt x="125" y="86"/>
                      <a:pt x="125" y="86"/>
                    </a:cubicBezTo>
                    <a:cubicBezTo>
                      <a:pt x="125" y="86"/>
                      <a:pt x="125" y="85"/>
                      <a:pt x="126" y="85"/>
                    </a:cubicBezTo>
                    <a:close/>
                    <a:moveTo>
                      <a:pt x="125" y="104"/>
                    </a:moveTo>
                    <a:cubicBezTo>
                      <a:pt x="125" y="105"/>
                      <a:pt x="125" y="106"/>
                      <a:pt x="124" y="106"/>
                    </a:cubicBezTo>
                    <a:cubicBezTo>
                      <a:pt x="124" y="107"/>
                      <a:pt x="124" y="107"/>
                      <a:pt x="124" y="107"/>
                    </a:cubicBezTo>
                    <a:cubicBezTo>
                      <a:pt x="124" y="107"/>
                      <a:pt x="124" y="107"/>
                      <a:pt x="124" y="107"/>
                    </a:cubicBezTo>
                    <a:cubicBezTo>
                      <a:pt x="124" y="107"/>
                      <a:pt x="124" y="107"/>
                      <a:pt x="124" y="107"/>
                    </a:cubicBezTo>
                    <a:cubicBezTo>
                      <a:pt x="124" y="107"/>
                      <a:pt x="124" y="107"/>
                      <a:pt x="124" y="106"/>
                    </a:cubicBezTo>
                    <a:cubicBezTo>
                      <a:pt x="124" y="106"/>
                      <a:pt x="125" y="105"/>
                      <a:pt x="125" y="104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4"/>
                      <a:pt x="125" y="104"/>
                      <a:pt x="125" y="104"/>
                    </a:cubicBezTo>
                    <a:close/>
                    <a:moveTo>
                      <a:pt x="125" y="94"/>
                    </a:moveTo>
                    <a:cubicBezTo>
                      <a:pt x="125" y="94"/>
                      <a:pt x="125" y="94"/>
                      <a:pt x="125" y="94"/>
                    </a:cubicBezTo>
                    <a:cubicBezTo>
                      <a:pt x="125" y="94"/>
                      <a:pt x="125" y="95"/>
                      <a:pt x="125" y="95"/>
                    </a:cubicBezTo>
                    <a:cubicBezTo>
                      <a:pt x="125" y="95"/>
                      <a:pt x="125" y="95"/>
                      <a:pt x="125" y="95"/>
                    </a:cubicBezTo>
                    <a:cubicBezTo>
                      <a:pt x="125" y="94"/>
                      <a:pt x="125" y="94"/>
                      <a:pt x="125" y="94"/>
                    </a:cubicBezTo>
                    <a:close/>
                    <a:moveTo>
                      <a:pt x="123" y="96"/>
                    </a:moveTo>
                    <a:cubicBezTo>
                      <a:pt x="123" y="96"/>
                      <a:pt x="124" y="96"/>
                      <a:pt x="124" y="96"/>
                    </a:cubicBezTo>
                    <a:cubicBezTo>
                      <a:pt x="124" y="96"/>
                      <a:pt x="125" y="97"/>
                      <a:pt x="125" y="97"/>
                    </a:cubicBezTo>
                    <a:cubicBezTo>
                      <a:pt x="125" y="98"/>
                      <a:pt x="125" y="98"/>
                      <a:pt x="125" y="99"/>
                    </a:cubicBezTo>
                    <a:cubicBezTo>
                      <a:pt x="125" y="100"/>
                      <a:pt x="125" y="101"/>
                      <a:pt x="125" y="101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5" y="102"/>
                      <a:pt x="125" y="103"/>
                      <a:pt x="125" y="103"/>
                    </a:cubicBezTo>
                    <a:cubicBezTo>
                      <a:pt x="125" y="103"/>
                      <a:pt x="125" y="103"/>
                      <a:pt x="124" y="102"/>
                    </a:cubicBezTo>
                    <a:cubicBezTo>
                      <a:pt x="124" y="102"/>
                      <a:pt x="124" y="102"/>
                      <a:pt x="124" y="102"/>
                    </a:cubicBezTo>
                    <a:cubicBezTo>
                      <a:pt x="123" y="102"/>
                      <a:pt x="123" y="101"/>
                      <a:pt x="123" y="101"/>
                    </a:cubicBezTo>
                    <a:cubicBezTo>
                      <a:pt x="123" y="101"/>
                      <a:pt x="123" y="101"/>
                      <a:pt x="123" y="100"/>
                    </a:cubicBezTo>
                    <a:cubicBezTo>
                      <a:pt x="123" y="100"/>
                      <a:pt x="123" y="99"/>
                      <a:pt x="123" y="98"/>
                    </a:cubicBezTo>
                    <a:cubicBezTo>
                      <a:pt x="123" y="98"/>
                      <a:pt x="123" y="98"/>
                      <a:pt x="122" y="98"/>
                    </a:cubicBezTo>
                    <a:cubicBezTo>
                      <a:pt x="123" y="97"/>
                      <a:pt x="123" y="97"/>
                      <a:pt x="123" y="96"/>
                    </a:cubicBezTo>
                    <a:close/>
                    <a:moveTo>
                      <a:pt x="120" y="100"/>
                    </a:moveTo>
                    <a:cubicBezTo>
                      <a:pt x="120" y="100"/>
                      <a:pt x="120" y="101"/>
                      <a:pt x="120" y="101"/>
                    </a:cubicBezTo>
                    <a:cubicBezTo>
                      <a:pt x="120" y="101"/>
                      <a:pt x="120" y="101"/>
                      <a:pt x="119" y="101"/>
                    </a:cubicBezTo>
                    <a:cubicBezTo>
                      <a:pt x="119" y="101"/>
                      <a:pt x="119" y="101"/>
                      <a:pt x="119" y="101"/>
                    </a:cubicBezTo>
                    <a:cubicBezTo>
                      <a:pt x="119" y="101"/>
                      <a:pt x="119" y="101"/>
                      <a:pt x="119" y="100"/>
                    </a:cubicBezTo>
                    <a:cubicBezTo>
                      <a:pt x="120" y="100"/>
                      <a:pt x="120" y="100"/>
                      <a:pt x="120" y="99"/>
                    </a:cubicBezTo>
                    <a:cubicBezTo>
                      <a:pt x="120" y="99"/>
                      <a:pt x="119" y="99"/>
                      <a:pt x="119" y="98"/>
                    </a:cubicBezTo>
                    <a:cubicBezTo>
                      <a:pt x="119" y="98"/>
                      <a:pt x="119" y="98"/>
                      <a:pt x="119" y="98"/>
                    </a:cubicBezTo>
                    <a:cubicBezTo>
                      <a:pt x="119" y="98"/>
                      <a:pt x="119" y="98"/>
                      <a:pt x="119" y="98"/>
                    </a:cubicBezTo>
                    <a:cubicBezTo>
                      <a:pt x="119" y="98"/>
                      <a:pt x="119" y="98"/>
                      <a:pt x="119" y="98"/>
                    </a:cubicBezTo>
                    <a:cubicBezTo>
                      <a:pt x="120" y="98"/>
                      <a:pt x="120" y="98"/>
                      <a:pt x="120" y="98"/>
                    </a:cubicBezTo>
                    <a:cubicBezTo>
                      <a:pt x="120" y="98"/>
                      <a:pt x="120" y="98"/>
                      <a:pt x="120" y="98"/>
                    </a:cubicBezTo>
                    <a:cubicBezTo>
                      <a:pt x="120" y="98"/>
                      <a:pt x="120" y="98"/>
                      <a:pt x="120" y="98"/>
                    </a:cubicBezTo>
                    <a:cubicBezTo>
                      <a:pt x="120" y="98"/>
                      <a:pt x="120" y="97"/>
                      <a:pt x="120" y="97"/>
                    </a:cubicBezTo>
                    <a:cubicBezTo>
                      <a:pt x="119" y="96"/>
                      <a:pt x="119" y="96"/>
                      <a:pt x="120" y="95"/>
                    </a:cubicBezTo>
                    <a:cubicBezTo>
                      <a:pt x="120" y="95"/>
                      <a:pt x="120" y="94"/>
                      <a:pt x="120" y="94"/>
                    </a:cubicBezTo>
                    <a:cubicBezTo>
                      <a:pt x="120" y="94"/>
                      <a:pt x="121" y="95"/>
                      <a:pt x="121" y="95"/>
                    </a:cubicBezTo>
                    <a:cubicBezTo>
                      <a:pt x="121" y="95"/>
                      <a:pt x="121" y="95"/>
                      <a:pt x="121" y="96"/>
                    </a:cubicBezTo>
                    <a:cubicBezTo>
                      <a:pt x="121" y="96"/>
                      <a:pt x="121" y="96"/>
                      <a:pt x="121" y="96"/>
                    </a:cubicBezTo>
                    <a:cubicBezTo>
                      <a:pt x="121" y="95"/>
                      <a:pt x="121" y="95"/>
                      <a:pt x="121" y="95"/>
                    </a:cubicBezTo>
                    <a:cubicBezTo>
                      <a:pt x="121" y="96"/>
                      <a:pt x="121" y="96"/>
                      <a:pt x="121" y="96"/>
                    </a:cubicBezTo>
                    <a:cubicBezTo>
                      <a:pt x="121" y="96"/>
                      <a:pt x="121" y="96"/>
                      <a:pt x="121" y="96"/>
                    </a:cubicBezTo>
                    <a:cubicBezTo>
                      <a:pt x="121" y="96"/>
                      <a:pt x="121" y="97"/>
                      <a:pt x="121" y="97"/>
                    </a:cubicBezTo>
                    <a:cubicBezTo>
                      <a:pt x="121" y="98"/>
                      <a:pt x="121" y="98"/>
                      <a:pt x="121" y="98"/>
                    </a:cubicBezTo>
                    <a:cubicBezTo>
                      <a:pt x="121" y="98"/>
                      <a:pt x="121" y="98"/>
                      <a:pt x="120" y="98"/>
                    </a:cubicBezTo>
                    <a:cubicBezTo>
                      <a:pt x="120" y="98"/>
                      <a:pt x="120" y="98"/>
                      <a:pt x="120" y="98"/>
                    </a:cubicBezTo>
                    <a:cubicBezTo>
                      <a:pt x="120" y="98"/>
                      <a:pt x="120" y="98"/>
                      <a:pt x="120" y="98"/>
                    </a:cubicBezTo>
                    <a:cubicBezTo>
                      <a:pt x="120" y="98"/>
                      <a:pt x="121" y="99"/>
                      <a:pt x="121" y="99"/>
                    </a:cubicBezTo>
                    <a:cubicBezTo>
                      <a:pt x="121" y="99"/>
                      <a:pt x="121" y="100"/>
                      <a:pt x="120" y="100"/>
                    </a:cubicBezTo>
                    <a:close/>
                    <a:moveTo>
                      <a:pt x="122" y="107"/>
                    </a:moveTo>
                    <a:cubicBezTo>
                      <a:pt x="122" y="107"/>
                      <a:pt x="122" y="107"/>
                      <a:pt x="121" y="107"/>
                    </a:cubicBezTo>
                    <a:cubicBezTo>
                      <a:pt x="121" y="107"/>
                      <a:pt x="121" y="107"/>
                      <a:pt x="121" y="107"/>
                    </a:cubicBezTo>
                    <a:cubicBezTo>
                      <a:pt x="121" y="106"/>
                      <a:pt x="121" y="106"/>
                      <a:pt x="121" y="105"/>
                    </a:cubicBezTo>
                    <a:cubicBezTo>
                      <a:pt x="121" y="105"/>
                      <a:pt x="121" y="105"/>
                      <a:pt x="121" y="105"/>
                    </a:cubicBezTo>
                    <a:cubicBezTo>
                      <a:pt x="121" y="105"/>
                      <a:pt x="121" y="105"/>
                      <a:pt x="121" y="105"/>
                    </a:cubicBezTo>
                    <a:cubicBezTo>
                      <a:pt x="121" y="105"/>
                      <a:pt x="121" y="104"/>
                      <a:pt x="121" y="104"/>
                    </a:cubicBezTo>
                    <a:cubicBezTo>
                      <a:pt x="121" y="104"/>
                      <a:pt x="121" y="104"/>
                      <a:pt x="121" y="104"/>
                    </a:cubicBezTo>
                    <a:cubicBezTo>
                      <a:pt x="121" y="104"/>
                      <a:pt x="121" y="104"/>
                      <a:pt x="121" y="104"/>
                    </a:cubicBezTo>
                    <a:cubicBezTo>
                      <a:pt x="121" y="104"/>
                      <a:pt x="121" y="104"/>
                      <a:pt x="121" y="104"/>
                    </a:cubicBezTo>
                    <a:cubicBezTo>
                      <a:pt x="121" y="104"/>
                      <a:pt x="121" y="105"/>
                      <a:pt x="121" y="105"/>
                    </a:cubicBezTo>
                    <a:cubicBezTo>
                      <a:pt x="121" y="105"/>
                      <a:pt x="121" y="105"/>
                      <a:pt x="121" y="105"/>
                    </a:cubicBezTo>
                    <a:cubicBezTo>
                      <a:pt x="121" y="105"/>
                      <a:pt x="121" y="106"/>
                      <a:pt x="122" y="106"/>
                    </a:cubicBezTo>
                    <a:cubicBezTo>
                      <a:pt x="122" y="106"/>
                      <a:pt x="122" y="106"/>
                      <a:pt x="122" y="107"/>
                    </a:cubicBezTo>
                    <a:close/>
                    <a:moveTo>
                      <a:pt x="121" y="56"/>
                    </a:moveTo>
                    <a:cubicBezTo>
                      <a:pt x="121" y="56"/>
                      <a:pt x="121" y="56"/>
                      <a:pt x="121" y="56"/>
                    </a:cubicBezTo>
                    <a:cubicBezTo>
                      <a:pt x="121" y="56"/>
                      <a:pt x="121" y="57"/>
                      <a:pt x="121" y="57"/>
                    </a:cubicBezTo>
                    <a:cubicBezTo>
                      <a:pt x="121" y="57"/>
                      <a:pt x="121" y="57"/>
                      <a:pt x="121" y="57"/>
                    </a:cubicBezTo>
                    <a:cubicBezTo>
                      <a:pt x="121" y="57"/>
                      <a:pt x="121" y="57"/>
                      <a:pt x="121" y="56"/>
                    </a:cubicBezTo>
                    <a:close/>
                    <a:moveTo>
                      <a:pt x="119" y="80"/>
                    </a:moveTo>
                    <a:cubicBezTo>
                      <a:pt x="120" y="79"/>
                      <a:pt x="120" y="79"/>
                      <a:pt x="120" y="79"/>
                    </a:cubicBezTo>
                    <a:cubicBezTo>
                      <a:pt x="120" y="79"/>
                      <a:pt x="120" y="79"/>
                      <a:pt x="121" y="79"/>
                    </a:cubicBezTo>
                    <a:cubicBezTo>
                      <a:pt x="121" y="79"/>
                      <a:pt x="121" y="79"/>
                      <a:pt x="121" y="79"/>
                    </a:cubicBezTo>
                    <a:cubicBezTo>
                      <a:pt x="120" y="80"/>
                      <a:pt x="120" y="80"/>
                      <a:pt x="119" y="80"/>
                    </a:cubicBezTo>
                    <a:cubicBezTo>
                      <a:pt x="119" y="81"/>
                      <a:pt x="119" y="81"/>
                      <a:pt x="119" y="81"/>
                    </a:cubicBezTo>
                    <a:cubicBezTo>
                      <a:pt x="119" y="81"/>
                      <a:pt x="119" y="81"/>
                      <a:pt x="119" y="81"/>
                    </a:cubicBezTo>
                    <a:cubicBezTo>
                      <a:pt x="119" y="81"/>
                      <a:pt x="119" y="81"/>
                      <a:pt x="119" y="81"/>
                    </a:cubicBezTo>
                    <a:cubicBezTo>
                      <a:pt x="119" y="81"/>
                      <a:pt x="119" y="81"/>
                      <a:pt x="119" y="81"/>
                    </a:cubicBezTo>
                    <a:cubicBezTo>
                      <a:pt x="119" y="81"/>
                      <a:pt x="119" y="81"/>
                      <a:pt x="119" y="81"/>
                    </a:cubicBezTo>
                    <a:cubicBezTo>
                      <a:pt x="119" y="81"/>
                      <a:pt x="119" y="81"/>
                      <a:pt x="119" y="81"/>
                    </a:cubicBezTo>
                    <a:cubicBezTo>
                      <a:pt x="119" y="81"/>
                      <a:pt x="119" y="80"/>
                      <a:pt x="119" y="80"/>
                    </a:cubicBezTo>
                    <a:cubicBezTo>
                      <a:pt x="119" y="80"/>
                      <a:pt x="119" y="80"/>
                      <a:pt x="119" y="80"/>
                    </a:cubicBezTo>
                    <a:close/>
                    <a:moveTo>
                      <a:pt x="119" y="56"/>
                    </a:moveTo>
                    <a:cubicBezTo>
                      <a:pt x="119" y="56"/>
                      <a:pt x="119" y="56"/>
                      <a:pt x="119" y="56"/>
                    </a:cubicBezTo>
                    <a:cubicBezTo>
                      <a:pt x="119" y="56"/>
                      <a:pt x="119" y="56"/>
                      <a:pt x="119" y="56"/>
                    </a:cubicBezTo>
                    <a:cubicBezTo>
                      <a:pt x="119" y="56"/>
                      <a:pt x="119" y="56"/>
                      <a:pt x="119" y="56"/>
                    </a:cubicBezTo>
                    <a:cubicBezTo>
                      <a:pt x="119" y="56"/>
                      <a:pt x="119" y="56"/>
                      <a:pt x="119" y="56"/>
                    </a:cubicBezTo>
                    <a:close/>
                    <a:moveTo>
                      <a:pt x="118" y="86"/>
                    </a:moveTo>
                    <a:cubicBezTo>
                      <a:pt x="118" y="86"/>
                      <a:pt x="119" y="86"/>
                      <a:pt x="119" y="86"/>
                    </a:cubicBezTo>
                    <a:cubicBezTo>
                      <a:pt x="119" y="86"/>
                      <a:pt x="119" y="86"/>
                      <a:pt x="119" y="86"/>
                    </a:cubicBezTo>
                    <a:cubicBezTo>
                      <a:pt x="119" y="85"/>
                      <a:pt x="120" y="85"/>
                      <a:pt x="120" y="85"/>
                    </a:cubicBezTo>
                    <a:cubicBezTo>
                      <a:pt x="120" y="85"/>
                      <a:pt x="120" y="85"/>
                      <a:pt x="120" y="85"/>
                    </a:cubicBezTo>
                    <a:cubicBezTo>
                      <a:pt x="120" y="85"/>
                      <a:pt x="120" y="85"/>
                      <a:pt x="120" y="85"/>
                    </a:cubicBezTo>
                    <a:cubicBezTo>
                      <a:pt x="119" y="83"/>
                      <a:pt x="119" y="83"/>
                      <a:pt x="121" y="81"/>
                    </a:cubicBezTo>
                    <a:cubicBezTo>
                      <a:pt x="122" y="81"/>
                      <a:pt x="122" y="81"/>
                      <a:pt x="122" y="81"/>
                    </a:cubicBezTo>
                    <a:cubicBezTo>
                      <a:pt x="122" y="82"/>
                      <a:pt x="122" y="82"/>
                      <a:pt x="122" y="82"/>
                    </a:cubicBezTo>
                    <a:cubicBezTo>
                      <a:pt x="122" y="82"/>
                      <a:pt x="122" y="82"/>
                      <a:pt x="122" y="82"/>
                    </a:cubicBezTo>
                    <a:cubicBezTo>
                      <a:pt x="122" y="83"/>
                      <a:pt x="121" y="83"/>
                      <a:pt x="121" y="83"/>
                    </a:cubicBezTo>
                    <a:cubicBezTo>
                      <a:pt x="121" y="84"/>
                      <a:pt x="120" y="84"/>
                      <a:pt x="120" y="85"/>
                    </a:cubicBezTo>
                    <a:cubicBezTo>
                      <a:pt x="120" y="85"/>
                      <a:pt x="120" y="85"/>
                      <a:pt x="120" y="85"/>
                    </a:cubicBezTo>
                    <a:cubicBezTo>
                      <a:pt x="120" y="85"/>
                      <a:pt x="120" y="85"/>
                      <a:pt x="120" y="85"/>
                    </a:cubicBezTo>
                    <a:cubicBezTo>
                      <a:pt x="120" y="85"/>
                      <a:pt x="120" y="85"/>
                      <a:pt x="119" y="86"/>
                    </a:cubicBezTo>
                    <a:cubicBezTo>
                      <a:pt x="119" y="86"/>
                      <a:pt x="119" y="86"/>
                      <a:pt x="119" y="86"/>
                    </a:cubicBezTo>
                    <a:cubicBezTo>
                      <a:pt x="119" y="86"/>
                      <a:pt x="119" y="86"/>
                      <a:pt x="118" y="86"/>
                    </a:cubicBezTo>
                    <a:cubicBezTo>
                      <a:pt x="118" y="86"/>
                      <a:pt x="118" y="86"/>
                      <a:pt x="118" y="86"/>
                    </a:cubicBezTo>
                    <a:cubicBezTo>
                      <a:pt x="118" y="86"/>
                      <a:pt x="118" y="86"/>
                      <a:pt x="118" y="86"/>
                    </a:cubicBezTo>
                    <a:close/>
                    <a:moveTo>
                      <a:pt x="118" y="48"/>
                    </a:moveTo>
                    <a:cubicBezTo>
                      <a:pt x="118" y="48"/>
                      <a:pt x="118" y="48"/>
                      <a:pt x="118" y="48"/>
                    </a:cubicBezTo>
                    <a:cubicBezTo>
                      <a:pt x="118" y="48"/>
                      <a:pt x="118" y="48"/>
                      <a:pt x="118" y="48"/>
                    </a:cubicBezTo>
                    <a:close/>
                    <a:moveTo>
                      <a:pt x="117" y="53"/>
                    </a:moveTo>
                    <a:cubicBezTo>
                      <a:pt x="117" y="53"/>
                      <a:pt x="117" y="53"/>
                      <a:pt x="117" y="53"/>
                    </a:cubicBezTo>
                    <a:cubicBezTo>
                      <a:pt x="117" y="53"/>
                      <a:pt x="117" y="53"/>
                      <a:pt x="117" y="53"/>
                    </a:cubicBezTo>
                    <a:cubicBezTo>
                      <a:pt x="117" y="53"/>
                      <a:pt x="117" y="53"/>
                      <a:pt x="117" y="53"/>
                    </a:cubicBezTo>
                    <a:cubicBezTo>
                      <a:pt x="116" y="53"/>
                      <a:pt x="116" y="53"/>
                      <a:pt x="117" y="53"/>
                    </a:cubicBezTo>
                    <a:close/>
                    <a:moveTo>
                      <a:pt x="61" y="74"/>
                    </a:moveTo>
                    <a:cubicBezTo>
                      <a:pt x="61" y="74"/>
                      <a:pt x="61" y="74"/>
                      <a:pt x="61" y="74"/>
                    </a:cubicBezTo>
                    <a:cubicBezTo>
                      <a:pt x="61" y="74"/>
                      <a:pt x="61" y="74"/>
                      <a:pt x="61" y="74"/>
                    </a:cubicBezTo>
                    <a:cubicBezTo>
                      <a:pt x="61" y="74"/>
                      <a:pt x="61" y="74"/>
                      <a:pt x="61" y="73"/>
                    </a:cubicBezTo>
                    <a:cubicBezTo>
                      <a:pt x="61" y="74"/>
                      <a:pt x="61" y="74"/>
                      <a:pt x="61" y="74"/>
                    </a:cubicBezTo>
                    <a:close/>
                    <a:moveTo>
                      <a:pt x="62" y="70"/>
                    </a:moveTo>
                    <a:cubicBezTo>
                      <a:pt x="62" y="70"/>
                      <a:pt x="62" y="70"/>
                      <a:pt x="62" y="70"/>
                    </a:cubicBezTo>
                    <a:cubicBezTo>
                      <a:pt x="62" y="70"/>
                      <a:pt x="62" y="70"/>
                      <a:pt x="62" y="70"/>
                    </a:cubicBezTo>
                    <a:cubicBezTo>
                      <a:pt x="62" y="70"/>
                      <a:pt x="62" y="70"/>
                      <a:pt x="62" y="70"/>
                    </a:cubicBezTo>
                    <a:cubicBezTo>
                      <a:pt x="62" y="70"/>
                      <a:pt x="62" y="70"/>
                      <a:pt x="62" y="70"/>
                    </a:cubicBezTo>
                    <a:cubicBezTo>
                      <a:pt x="62" y="70"/>
                      <a:pt x="62" y="70"/>
                      <a:pt x="62" y="70"/>
                    </a:cubicBezTo>
                    <a:cubicBezTo>
                      <a:pt x="62" y="70"/>
                      <a:pt x="62" y="70"/>
                      <a:pt x="62" y="70"/>
                    </a:cubicBezTo>
                    <a:cubicBezTo>
                      <a:pt x="62" y="70"/>
                      <a:pt x="62" y="70"/>
                      <a:pt x="62" y="70"/>
                    </a:cubicBezTo>
                    <a:close/>
                    <a:moveTo>
                      <a:pt x="63" y="67"/>
                    </a:moveTo>
                    <a:cubicBezTo>
                      <a:pt x="63" y="67"/>
                      <a:pt x="63" y="67"/>
                      <a:pt x="63" y="67"/>
                    </a:cubicBezTo>
                    <a:cubicBezTo>
                      <a:pt x="63" y="67"/>
                      <a:pt x="63" y="67"/>
                      <a:pt x="63" y="67"/>
                    </a:cubicBezTo>
                    <a:cubicBezTo>
                      <a:pt x="63" y="67"/>
                      <a:pt x="63" y="67"/>
                      <a:pt x="63" y="67"/>
                    </a:cubicBezTo>
                    <a:cubicBezTo>
                      <a:pt x="63" y="67"/>
                      <a:pt x="63" y="67"/>
                      <a:pt x="63" y="67"/>
                    </a:cubicBezTo>
                    <a:close/>
                    <a:moveTo>
                      <a:pt x="63" y="80"/>
                    </a:moveTo>
                    <a:cubicBezTo>
                      <a:pt x="63" y="80"/>
                      <a:pt x="63" y="80"/>
                      <a:pt x="63" y="80"/>
                    </a:cubicBezTo>
                    <a:cubicBezTo>
                      <a:pt x="62" y="80"/>
                      <a:pt x="62" y="80"/>
                      <a:pt x="62" y="79"/>
                    </a:cubicBezTo>
                    <a:cubicBezTo>
                      <a:pt x="62" y="79"/>
                      <a:pt x="62" y="78"/>
                      <a:pt x="62" y="78"/>
                    </a:cubicBezTo>
                    <a:cubicBezTo>
                      <a:pt x="62" y="78"/>
                      <a:pt x="62" y="78"/>
                      <a:pt x="62" y="78"/>
                    </a:cubicBezTo>
                    <a:cubicBezTo>
                      <a:pt x="62" y="78"/>
                      <a:pt x="62" y="78"/>
                      <a:pt x="62" y="78"/>
                    </a:cubicBezTo>
                    <a:cubicBezTo>
                      <a:pt x="62" y="78"/>
                      <a:pt x="62" y="78"/>
                      <a:pt x="63" y="78"/>
                    </a:cubicBezTo>
                    <a:cubicBezTo>
                      <a:pt x="63" y="78"/>
                      <a:pt x="63" y="78"/>
                      <a:pt x="63" y="78"/>
                    </a:cubicBezTo>
                    <a:cubicBezTo>
                      <a:pt x="63" y="78"/>
                      <a:pt x="63" y="78"/>
                      <a:pt x="62" y="78"/>
                    </a:cubicBezTo>
                    <a:cubicBezTo>
                      <a:pt x="62" y="78"/>
                      <a:pt x="62" y="78"/>
                      <a:pt x="62" y="78"/>
                    </a:cubicBezTo>
                    <a:cubicBezTo>
                      <a:pt x="62" y="78"/>
                      <a:pt x="62" y="78"/>
                      <a:pt x="62" y="78"/>
                    </a:cubicBezTo>
                    <a:cubicBezTo>
                      <a:pt x="63" y="79"/>
                      <a:pt x="63" y="79"/>
                      <a:pt x="63" y="80"/>
                    </a:cubicBezTo>
                    <a:cubicBezTo>
                      <a:pt x="63" y="80"/>
                      <a:pt x="63" y="80"/>
                      <a:pt x="63" y="80"/>
                    </a:cubicBezTo>
                    <a:close/>
                    <a:moveTo>
                      <a:pt x="64" y="78"/>
                    </a:move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64" y="78"/>
                      <a:pt x="64" y="78"/>
                    </a:cubicBezTo>
                    <a:close/>
                    <a:moveTo>
                      <a:pt x="86" y="26"/>
                    </a:moveTo>
                    <a:cubicBezTo>
                      <a:pt x="86" y="26"/>
                      <a:pt x="86" y="26"/>
                      <a:pt x="86" y="26"/>
                    </a:cubicBezTo>
                    <a:cubicBezTo>
                      <a:pt x="86" y="25"/>
                      <a:pt x="86" y="25"/>
                      <a:pt x="86" y="25"/>
                    </a:cubicBezTo>
                    <a:cubicBezTo>
                      <a:pt x="86" y="25"/>
                      <a:pt x="86" y="25"/>
                      <a:pt x="86" y="24"/>
                    </a:cubicBezTo>
                    <a:cubicBezTo>
                      <a:pt x="86" y="24"/>
                      <a:pt x="86" y="24"/>
                      <a:pt x="86" y="24"/>
                    </a:cubicBezTo>
                    <a:cubicBezTo>
                      <a:pt x="86" y="24"/>
                      <a:pt x="86" y="24"/>
                      <a:pt x="86" y="24"/>
                    </a:cubicBezTo>
                    <a:cubicBezTo>
                      <a:pt x="86" y="25"/>
                      <a:pt x="86" y="25"/>
                      <a:pt x="86" y="25"/>
                    </a:cubicBezTo>
                    <a:cubicBezTo>
                      <a:pt x="86" y="26"/>
                      <a:pt x="86" y="26"/>
                      <a:pt x="86" y="26"/>
                    </a:cubicBezTo>
                    <a:close/>
                    <a:moveTo>
                      <a:pt x="89" y="25"/>
                    </a:moveTo>
                    <a:cubicBezTo>
                      <a:pt x="89" y="25"/>
                      <a:pt x="89" y="25"/>
                      <a:pt x="89" y="25"/>
                    </a:cubicBezTo>
                    <a:cubicBezTo>
                      <a:pt x="89" y="25"/>
                      <a:pt x="89" y="25"/>
                      <a:pt x="89" y="25"/>
                    </a:cubicBezTo>
                    <a:cubicBezTo>
                      <a:pt x="89" y="25"/>
                      <a:pt x="89" y="25"/>
                      <a:pt x="89" y="25"/>
                    </a:cubicBezTo>
                    <a:close/>
                    <a:moveTo>
                      <a:pt x="90" y="66"/>
                    </a:moveTo>
                    <a:cubicBezTo>
                      <a:pt x="90" y="66"/>
                      <a:pt x="90" y="66"/>
                      <a:pt x="90" y="66"/>
                    </a:cubicBezTo>
                    <a:cubicBezTo>
                      <a:pt x="90" y="66"/>
                      <a:pt x="90" y="66"/>
                      <a:pt x="90" y="66"/>
                    </a:cubicBezTo>
                    <a:cubicBezTo>
                      <a:pt x="90" y="66"/>
                      <a:pt x="90" y="66"/>
                      <a:pt x="90" y="66"/>
                    </a:cubicBezTo>
                    <a:close/>
                    <a:moveTo>
                      <a:pt x="94" y="86"/>
                    </a:moveTo>
                    <a:cubicBezTo>
                      <a:pt x="94" y="86"/>
                      <a:pt x="94" y="86"/>
                      <a:pt x="94" y="86"/>
                    </a:cubicBezTo>
                    <a:cubicBezTo>
                      <a:pt x="94" y="86"/>
                      <a:pt x="94" y="86"/>
                      <a:pt x="94" y="86"/>
                    </a:cubicBezTo>
                    <a:cubicBezTo>
                      <a:pt x="94" y="86"/>
                      <a:pt x="94" y="86"/>
                      <a:pt x="94" y="86"/>
                    </a:cubicBezTo>
                    <a:cubicBezTo>
                      <a:pt x="94" y="86"/>
                      <a:pt x="94" y="86"/>
                      <a:pt x="94" y="86"/>
                    </a:cubicBezTo>
                    <a:close/>
                    <a:moveTo>
                      <a:pt x="95" y="23"/>
                    </a:moveTo>
                    <a:cubicBezTo>
                      <a:pt x="95" y="23"/>
                      <a:pt x="95" y="23"/>
                      <a:pt x="94" y="23"/>
                    </a:cubicBezTo>
                    <a:cubicBezTo>
                      <a:pt x="94" y="23"/>
                      <a:pt x="93" y="23"/>
                      <a:pt x="92" y="23"/>
                    </a:cubicBezTo>
                    <a:cubicBezTo>
                      <a:pt x="92" y="23"/>
                      <a:pt x="92" y="23"/>
                      <a:pt x="92" y="23"/>
                    </a:cubicBezTo>
                    <a:cubicBezTo>
                      <a:pt x="92" y="23"/>
                      <a:pt x="92" y="23"/>
                      <a:pt x="91" y="24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1" y="23"/>
                      <a:pt x="92" y="23"/>
                      <a:pt x="92" y="23"/>
                    </a:cubicBezTo>
                    <a:cubicBezTo>
                      <a:pt x="92" y="23"/>
                      <a:pt x="92" y="23"/>
                      <a:pt x="92" y="23"/>
                    </a:cubicBezTo>
                    <a:cubicBezTo>
                      <a:pt x="93" y="23"/>
                      <a:pt x="94" y="23"/>
                      <a:pt x="95" y="23"/>
                    </a:cubicBezTo>
                    <a:cubicBezTo>
                      <a:pt x="95" y="23"/>
                      <a:pt x="95" y="23"/>
                      <a:pt x="95" y="23"/>
                    </a:cubicBezTo>
                    <a:close/>
                    <a:moveTo>
                      <a:pt x="113" y="90"/>
                    </a:moveTo>
                    <a:cubicBezTo>
                      <a:pt x="113" y="90"/>
                      <a:pt x="113" y="90"/>
                      <a:pt x="113" y="90"/>
                    </a:cubicBezTo>
                    <a:cubicBezTo>
                      <a:pt x="113" y="90"/>
                      <a:pt x="113" y="90"/>
                      <a:pt x="113" y="90"/>
                    </a:cubicBezTo>
                    <a:cubicBezTo>
                      <a:pt x="113" y="90"/>
                      <a:pt x="113" y="90"/>
                      <a:pt x="113" y="90"/>
                    </a:cubicBezTo>
                    <a:cubicBezTo>
                      <a:pt x="113" y="90"/>
                      <a:pt x="113" y="90"/>
                      <a:pt x="113" y="90"/>
                    </a:cubicBezTo>
                    <a:cubicBezTo>
                      <a:pt x="113" y="90"/>
                      <a:pt x="113" y="90"/>
                      <a:pt x="113" y="90"/>
                    </a:cubicBezTo>
                    <a:close/>
                    <a:moveTo>
                      <a:pt x="113" y="82"/>
                    </a:moveTo>
                    <a:cubicBezTo>
                      <a:pt x="113" y="82"/>
                      <a:pt x="112" y="82"/>
                      <a:pt x="112" y="82"/>
                    </a:cubicBezTo>
                    <a:cubicBezTo>
                      <a:pt x="112" y="82"/>
                      <a:pt x="112" y="82"/>
                      <a:pt x="112" y="82"/>
                    </a:cubicBezTo>
                    <a:cubicBezTo>
                      <a:pt x="113" y="82"/>
                      <a:pt x="113" y="81"/>
                      <a:pt x="113" y="82"/>
                    </a:cubicBezTo>
                    <a:cubicBezTo>
                      <a:pt x="113" y="82"/>
                      <a:pt x="113" y="82"/>
                      <a:pt x="114" y="82"/>
                    </a:cubicBezTo>
                    <a:cubicBezTo>
                      <a:pt x="113" y="82"/>
                      <a:pt x="113" y="82"/>
                      <a:pt x="113" y="82"/>
                    </a:cubicBezTo>
                    <a:close/>
                    <a:moveTo>
                      <a:pt x="113" y="65"/>
                    </a:moveTo>
                    <a:cubicBezTo>
                      <a:pt x="114" y="65"/>
                      <a:pt x="114" y="65"/>
                      <a:pt x="114" y="65"/>
                    </a:cubicBezTo>
                    <a:cubicBezTo>
                      <a:pt x="114" y="65"/>
                      <a:pt x="114" y="65"/>
                      <a:pt x="114" y="65"/>
                    </a:cubicBezTo>
                    <a:lnTo>
                      <a:pt x="113" y="65"/>
                    </a:lnTo>
                    <a:close/>
                    <a:moveTo>
                      <a:pt x="115" y="45"/>
                    </a:moveTo>
                    <a:cubicBezTo>
                      <a:pt x="115" y="45"/>
                      <a:pt x="115" y="45"/>
                      <a:pt x="115" y="45"/>
                    </a:cubicBezTo>
                    <a:cubicBezTo>
                      <a:pt x="115" y="45"/>
                      <a:pt x="115" y="46"/>
                      <a:pt x="115" y="46"/>
                    </a:cubicBezTo>
                    <a:cubicBezTo>
                      <a:pt x="115" y="46"/>
                      <a:pt x="115" y="46"/>
                      <a:pt x="115" y="46"/>
                    </a:cubicBezTo>
                    <a:cubicBezTo>
                      <a:pt x="115" y="46"/>
                      <a:pt x="115" y="46"/>
                      <a:pt x="115" y="46"/>
                    </a:cubicBezTo>
                    <a:cubicBezTo>
                      <a:pt x="115" y="46"/>
                      <a:pt x="115" y="45"/>
                      <a:pt x="115" y="45"/>
                    </a:cubicBezTo>
                    <a:close/>
                    <a:moveTo>
                      <a:pt x="96" y="36"/>
                    </a:moveTo>
                    <a:cubicBezTo>
                      <a:pt x="96" y="36"/>
                      <a:pt x="96" y="36"/>
                      <a:pt x="96" y="36"/>
                    </a:cubicBezTo>
                    <a:cubicBezTo>
                      <a:pt x="96" y="36"/>
                      <a:pt x="96" y="36"/>
                      <a:pt x="96" y="36"/>
                    </a:cubicBezTo>
                    <a:cubicBezTo>
                      <a:pt x="96" y="36"/>
                      <a:pt x="96" y="36"/>
                      <a:pt x="96" y="36"/>
                    </a:cubicBezTo>
                    <a:cubicBezTo>
                      <a:pt x="96" y="36"/>
                      <a:pt x="96" y="36"/>
                      <a:pt x="96" y="36"/>
                    </a:cubicBezTo>
                    <a:cubicBezTo>
                      <a:pt x="96" y="36"/>
                      <a:pt x="96" y="36"/>
                      <a:pt x="96" y="36"/>
                    </a:cubicBezTo>
                    <a:close/>
                    <a:moveTo>
                      <a:pt x="98" y="64"/>
                    </a:moveTo>
                    <a:cubicBezTo>
                      <a:pt x="98" y="64"/>
                      <a:pt x="98" y="64"/>
                      <a:pt x="98" y="63"/>
                    </a:cubicBezTo>
                    <a:cubicBezTo>
                      <a:pt x="98" y="64"/>
                      <a:pt x="98" y="64"/>
                      <a:pt x="98" y="64"/>
                    </a:cubicBezTo>
                    <a:cubicBezTo>
                      <a:pt x="98" y="64"/>
                      <a:pt x="98" y="64"/>
                      <a:pt x="98" y="64"/>
                    </a:cubicBezTo>
                    <a:close/>
                    <a:moveTo>
                      <a:pt x="98" y="47"/>
                    </a:moveTo>
                    <a:cubicBezTo>
                      <a:pt x="98" y="47"/>
                      <a:pt x="97" y="47"/>
                      <a:pt x="96" y="47"/>
                    </a:cubicBezTo>
                    <a:cubicBezTo>
                      <a:pt x="96" y="47"/>
                      <a:pt x="96" y="46"/>
                      <a:pt x="96" y="46"/>
                    </a:cubicBezTo>
                    <a:cubicBezTo>
                      <a:pt x="96" y="46"/>
                      <a:pt x="97" y="46"/>
                      <a:pt x="97" y="45"/>
                    </a:cubicBezTo>
                    <a:cubicBezTo>
                      <a:pt x="97" y="45"/>
                      <a:pt x="98" y="45"/>
                      <a:pt x="98" y="44"/>
                    </a:cubicBezTo>
                    <a:cubicBezTo>
                      <a:pt x="99" y="44"/>
                      <a:pt x="99" y="44"/>
                      <a:pt x="99" y="44"/>
                    </a:cubicBezTo>
                    <a:cubicBezTo>
                      <a:pt x="99" y="43"/>
                      <a:pt x="99" y="43"/>
                      <a:pt x="100" y="43"/>
                    </a:cubicBezTo>
                    <a:cubicBezTo>
                      <a:pt x="100" y="43"/>
                      <a:pt x="100" y="44"/>
                      <a:pt x="101" y="43"/>
                    </a:cubicBezTo>
                    <a:cubicBezTo>
                      <a:pt x="101" y="43"/>
                      <a:pt x="101" y="43"/>
                      <a:pt x="101" y="43"/>
                    </a:cubicBezTo>
                    <a:cubicBezTo>
                      <a:pt x="101" y="42"/>
                      <a:pt x="101" y="42"/>
                      <a:pt x="100" y="42"/>
                    </a:cubicBezTo>
                    <a:cubicBezTo>
                      <a:pt x="100" y="42"/>
                      <a:pt x="99" y="42"/>
                      <a:pt x="99" y="42"/>
                    </a:cubicBezTo>
                    <a:cubicBezTo>
                      <a:pt x="98" y="42"/>
                      <a:pt x="97" y="42"/>
                      <a:pt x="96" y="4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1"/>
                      <a:pt x="95" y="41"/>
                      <a:pt x="96" y="41"/>
                    </a:cubicBezTo>
                    <a:cubicBezTo>
                      <a:pt x="96" y="41"/>
                      <a:pt x="96" y="41"/>
                      <a:pt x="96" y="41"/>
                    </a:cubicBezTo>
                    <a:cubicBezTo>
                      <a:pt x="97" y="41"/>
                      <a:pt x="99" y="41"/>
                      <a:pt x="100" y="41"/>
                    </a:cubicBezTo>
                    <a:cubicBezTo>
                      <a:pt x="101" y="41"/>
                      <a:pt x="102" y="40"/>
                      <a:pt x="102" y="40"/>
                    </a:cubicBezTo>
                    <a:cubicBezTo>
                      <a:pt x="103" y="40"/>
                      <a:pt x="104" y="40"/>
                      <a:pt x="105" y="40"/>
                    </a:cubicBezTo>
                    <a:cubicBezTo>
                      <a:pt x="105" y="40"/>
                      <a:pt x="105" y="40"/>
                      <a:pt x="106" y="40"/>
                    </a:cubicBezTo>
                    <a:cubicBezTo>
                      <a:pt x="106" y="40"/>
                      <a:pt x="106" y="40"/>
                      <a:pt x="106" y="40"/>
                    </a:cubicBezTo>
                    <a:cubicBezTo>
                      <a:pt x="106" y="40"/>
                      <a:pt x="106" y="40"/>
                      <a:pt x="106" y="40"/>
                    </a:cubicBezTo>
                    <a:cubicBezTo>
                      <a:pt x="105" y="41"/>
                      <a:pt x="104" y="41"/>
                      <a:pt x="104" y="41"/>
                    </a:cubicBezTo>
                    <a:cubicBezTo>
                      <a:pt x="104" y="41"/>
                      <a:pt x="103" y="42"/>
                      <a:pt x="104" y="42"/>
                    </a:cubicBezTo>
                    <a:cubicBezTo>
                      <a:pt x="104" y="42"/>
                      <a:pt x="104" y="42"/>
                      <a:pt x="104" y="42"/>
                    </a:cubicBezTo>
                    <a:cubicBezTo>
                      <a:pt x="104" y="42"/>
                      <a:pt x="104" y="42"/>
                      <a:pt x="104" y="42"/>
                    </a:cubicBezTo>
                    <a:cubicBezTo>
                      <a:pt x="105" y="43"/>
                      <a:pt x="106" y="43"/>
                      <a:pt x="108" y="42"/>
                    </a:cubicBezTo>
                    <a:cubicBezTo>
                      <a:pt x="108" y="42"/>
                      <a:pt x="108" y="42"/>
                      <a:pt x="108" y="42"/>
                    </a:cubicBezTo>
                    <a:cubicBezTo>
                      <a:pt x="108" y="42"/>
                      <a:pt x="108" y="43"/>
                      <a:pt x="108" y="43"/>
                    </a:cubicBezTo>
                    <a:cubicBezTo>
                      <a:pt x="108" y="43"/>
                      <a:pt x="108" y="43"/>
                      <a:pt x="107" y="44"/>
                    </a:cubicBezTo>
                    <a:cubicBezTo>
                      <a:pt x="107" y="44"/>
                      <a:pt x="107" y="44"/>
                      <a:pt x="106" y="44"/>
                    </a:cubicBezTo>
                    <a:cubicBezTo>
                      <a:pt x="106" y="45"/>
                      <a:pt x="106" y="45"/>
                      <a:pt x="106" y="45"/>
                    </a:cubicBezTo>
                    <a:cubicBezTo>
                      <a:pt x="106" y="46"/>
                      <a:pt x="106" y="46"/>
                      <a:pt x="105" y="45"/>
                    </a:cubicBezTo>
                    <a:cubicBezTo>
                      <a:pt x="104" y="45"/>
                      <a:pt x="104" y="45"/>
                      <a:pt x="103" y="45"/>
                    </a:cubicBezTo>
                    <a:cubicBezTo>
                      <a:pt x="103" y="45"/>
                      <a:pt x="102" y="45"/>
                      <a:pt x="102" y="46"/>
                    </a:cubicBezTo>
                    <a:cubicBezTo>
                      <a:pt x="102" y="47"/>
                      <a:pt x="102" y="47"/>
                      <a:pt x="101" y="47"/>
                    </a:cubicBezTo>
                    <a:cubicBezTo>
                      <a:pt x="101" y="47"/>
                      <a:pt x="101" y="47"/>
                      <a:pt x="101" y="47"/>
                    </a:cubicBezTo>
                    <a:cubicBezTo>
                      <a:pt x="101" y="47"/>
                      <a:pt x="101" y="47"/>
                      <a:pt x="101" y="47"/>
                    </a:cubicBezTo>
                    <a:cubicBezTo>
                      <a:pt x="101" y="47"/>
                      <a:pt x="100" y="47"/>
                      <a:pt x="100" y="48"/>
                    </a:cubicBezTo>
                    <a:cubicBezTo>
                      <a:pt x="100" y="48"/>
                      <a:pt x="100" y="48"/>
                      <a:pt x="100" y="48"/>
                    </a:cubicBezTo>
                    <a:cubicBezTo>
                      <a:pt x="100" y="48"/>
                      <a:pt x="100" y="48"/>
                      <a:pt x="100" y="48"/>
                    </a:cubicBezTo>
                    <a:cubicBezTo>
                      <a:pt x="100" y="48"/>
                      <a:pt x="100" y="48"/>
                      <a:pt x="100" y="48"/>
                    </a:cubicBezTo>
                    <a:cubicBezTo>
                      <a:pt x="100" y="48"/>
                      <a:pt x="99" y="48"/>
                      <a:pt x="99" y="48"/>
                    </a:cubicBezTo>
                    <a:cubicBezTo>
                      <a:pt x="99" y="48"/>
                      <a:pt x="100" y="48"/>
                      <a:pt x="100" y="48"/>
                    </a:cubicBezTo>
                    <a:cubicBezTo>
                      <a:pt x="100" y="48"/>
                      <a:pt x="100" y="48"/>
                      <a:pt x="100" y="48"/>
                    </a:cubicBezTo>
                    <a:cubicBezTo>
                      <a:pt x="100" y="48"/>
                      <a:pt x="100" y="48"/>
                      <a:pt x="100" y="48"/>
                    </a:cubicBezTo>
                    <a:cubicBezTo>
                      <a:pt x="100" y="47"/>
                      <a:pt x="100" y="47"/>
                      <a:pt x="101" y="47"/>
                    </a:cubicBezTo>
                    <a:cubicBezTo>
                      <a:pt x="101" y="47"/>
                      <a:pt x="101" y="47"/>
                      <a:pt x="101" y="47"/>
                    </a:cubicBezTo>
                    <a:cubicBezTo>
                      <a:pt x="101" y="47"/>
                      <a:pt x="101" y="47"/>
                      <a:pt x="101" y="47"/>
                    </a:cubicBezTo>
                    <a:cubicBezTo>
                      <a:pt x="101" y="47"/>
                      <a:pt x="101" y="46"/>
                      <a:pt x="101" y="46"/>
                    </a:cubicBezTo>
                    <a:cubicBezTo>
                      <a:pt x="101" y="46"/>
                      <a:pt x="101" y="45"/>
                      <a:pt x="101" y="45"/>
                    </a:cubicBezTo>
                    <a:cubicBezTo>
                      <a:pt x="100" y="45"/>
                      <a:pt x="100" y="46"/>
                      <a:pt x="99" y="46"/>
                    </a:cubicBezTo>
                    <a:cubicBezTo>
                      <a:pt x="99" y="46"/>
                      <a:pt x="99" y="46"/>
                      <a:pt x="98" y="47"/>
                    </a:cubicBezTo>
                    <a:close/>
                    <a:moveTo>
                      <a:pt x="104" y="48"/>
                    </a:moveTo>
                    <a:cubicBezTo>
                      <a:pt x="104" y="48"/>
                      <a:pt x="104" y="48"/>
                      <a:pt x="104" y="48"/>
                    </a:cubicBezTo>
                    <a:cubicBezTo>
                      <a:pt x="104" y="48"/>
                      <a:pt x="104" y="49"/>
                      <a:pt x="104" y="49"/>
                    </a:cubicBezTo>
                    <a:cubicBezTo>
                      <a:pt x="104" y="49"/>
                      <a:pt x="104" y="49"/>
                      <a:pt x="104" y="49"/>
                    </a:cubicBezTo>
                    <a:cubicBezTo>
                      <a:pt x="104" y="49"/>
                      <a:pt x="104" y="49"/>
                      <a:pt x="104" y="49"/>
                    </a:cubicBezTo>
                    <a:cubicBezTo>
                      <a:pt x="104" y="49"/>
                      <a:pt x="104" y="49"/>
                      <a:pt x="104" y="49"/>
                    </a:cubicBezTo>
                    <a:cubicBezTo>
                      <a:pt x="104" y="49"/>
                      <a:pt x="104" y="49"/>
                      <a:pt x="104" y="48"/>
                    </a:cubicBezTo>
                    <a:cubicBezTo>
                      <a:pt x="104" y="48"/>
                      <a:pt x="104" y="48"/>
                      <a:pt x="104" y="48"/>
                    </a:cubicBezTo>
                    <a:cubicBezTo>
                      <a:pt x="104" y="48"/>
                      <a:pt x="104" y="48"/>
                      <a:pt x="104" y="48"/>
                    </a:cubicBezTo>
                    <a:cubicBezTo>
                      <a:pt x="104" y="48"/>
                      <a:pt x="104" y="48"/>
                      <a:pt x="104" y="48"/>
                    </a:cubicBezTo>
                    <a:close/>
                    <a:moveTo>
                      <a:pt x="102" y="56"/>
                    </a:moveTo>
                    <a:cubicBezTo>
                      <a:pt x="102" y="56"/>
                      <a:pt x="102" y="56"/>
                      <a:pt x="102" y="56"/>
                    </a:cubicBezTo>
                    <a:cubicBezTo>
                      <a:pt x="101" y="56"/>
                      <a:pt x="101" y="56"/>
                      <a:pt x="101" y="55"/>
                    </a:cubicBezTo>
                    <a:cubicBezTo>
                      <a:pt x="101" y="55"/>
                      <a:pt x="101" y="55"/>
                      <a:pt x="101" y="55"/>
                    </a:cubicBezTo>
                    <a:cubicBezTo>
                      <a:pt x="101" y="55"/>
                      <a:pt x="101" y="55"/>
                      <a:pt x="101" y="55"/>
                    </a:cubicBezTo>
                    <a:cubicBezTo>
                      <a:pt x="102" y="55"/>
                      <a:pt x="102" y="55"/>
                      <a:pt x="102" y="56"/>
                    </a:cubicBezTo>
                    <a:close/>
                    <a:moveTo>
                      <a:pt x="100" y="69"/>
                    </a:moveTo>
                    <a:cubicBezTo>
                      <a:pt x="100" y="69"/>
                      <a:pt x="100" y="69"/>
                      <a:pt x="100" y="69"/>
                    </a:cubicBezTo>
                    <a:cubicBezTo>
                      <a:pt x="101" y="69"/>
                      <a:pt x="101" y="69"/>
                      <a:pt x="101" y="69"/>
                    </a:cubicBezTo>
                    <a:lnTo>
                      <a:pt x="100" y="69"/>
                    </a:lnTo>
                    <a:close/>
                    <a:moveTo>
                      <a:pt x="104" y="76"/>
                    </a:moveTo>
                    <a:cubicBezTo>
                      <a:pt x="104" y="76"/>
                      <a:pt x="104" y="76"/>
                      <a:pt x="104" y="77"/>
                    </a:cubicBezTo>
                    <a:cubicBezTo>
                      <a:pt x="104" y="76"/>
                      <a:pt x="104" y="76"/>
                      <a:pt x="104" y="76"/>
                    </a:cubicBezTo>
                    <a:cubicBezTo>
                      <a:pt x="104" y="76"/>
                      <a:pt x="104" y="76"/>
                      <a:pt x="104" y="76"/>
                    </a:cubicBezTo>
                    <a:cubicBezTo>
                      <a:pt x="104" y="76"/>
                      <a:pt x="104" y="76"/>
                      <a:pt x="104" y="76"/>
                    </a:cubicBezTo>
                    <a:cubicBezTo>
                      <a:pt x="104" y="76"/>
                      <a:pt x="104" y="76"/>
                      <a:pt x="104" y="76"/>
                    </a:cubicBezTo>
                    <a:close/>
                    <a:moveTo>
                      <a:pt x="105" y="65"/>
                    </a:moveTo>
                    <a:cubicBezTo>
                      <a:pt x="105" y="66"/>
                      <a:pt x="104" y="66"/>
                      <a:pt x="104" y="66"/>
                    </a:cubicBezTo>
                    <a:cubicBezTo>
                      <a:pt x="103" y="66"/>
                      <a:pt x="102" y="66"/>
                      <a:pt x="102" y="66"/>
                    </a:cubicBezTo>
                    <a:cubicBezTo>
                      <a:pt x="101" y="67"/>
                      <a:pt x="101" y="66"/>
                      <a:pt x="100" y="66"/>
                    </a:cubicBezTo>
                    <a:cubicBezTo>
                      <a:pt x="100" y="66"/>
                      <a:pt x="100" y="65"/>
                      <a:pt x="99" y="65"/>
                    </a:cubicBezTo>
                    <a:cubicBezTo>
                      <a:pt x="99" y="65"/>
                      <a:pt x="99" y="65"/>
                      <a:pt x="99" y="65"/>
                    </a:cubicBezTo>
                    <a:cubicBezTo>
                      <a:pt x="100" y="65"/>
                      <a:pt x="100" y="65"/>
                      <a:pt x="100" y="65"/>
                    </a:cubicBezTo>
                    <a:cubicBezTo>
                      <a:pt x="100" y="65"/>
                      <a:pt x="100" y="65"/>
                      <a:pt x="101" y="65"/>
                    </a:cubicBezTo>
                    <a:cubicBezTo>
                      <a:pt x="101" y="65"/>
                      <a:pt x="101" y="65"/>
                      <a:pt x="101" y="65"/>
                    </a:cubicBezTo>
                    <a:cubicBezTo>
                      <a:pt x="102" y="64"/>
                      <a:pt x="102" y="64"/>
                      <a:pt x="102" y="64"/>
                    </a:cubicBezTo>
                    <a:cubicBezTo>
                      <a:pt x="103" y="63"/>
                      <a:pt x="103" y="63"/>
                      <a:pt x="104" y="63"/>
                    </a:cubicBezTo>
                    <a:cubicBezTo>
                      <a:pt x="104" y="63"/>
                      <a:pt x="104" y="63"/>
                      <a:pt x="104" y="63"/>
                    </a:cubicBezTo>
                    <a:cubicBezTo>
                      <a:pt x="104" y="63"/>
                      <a:pt x="105" y="63"/>
                      <a:pt x="105" y="62"/>
                    </a:cubicBezTo>
                    <a:cubicBezTo>
                      <a:pt x="105" y="62"/>
                      <a:pt x="105" y="62"/>
                      <a:pt x="105" y="62"/>
                    </a:cubicBezTo>
                    <a:cubicBezTo>
                      <a:pt x="105" y="61"/>
                      <a:pt x="104" y="61"/>
                      <a:pt x="104" y="60"/>
                    </a:cubicBezTo>
                    <a:cubicBezTo>
                      <a:pt x="104" y="60"/>
                      <a:pt x="104" y="60"/>
                      <a:pt x="104" y="60"/>
                    </a:cubicBezTo>
                    <a:cubicBezTo>
                      <a:pt x="105" y="60"/>
                      <a:pt x="105" y="60"/>
                      <a:pt x="105" y="60"/>
                    </a:cubicBezTo>
                    <a:cubicBezTo>
                      <a:pt x="105" y="61"/>
                      <a:pt x="106" y="61"/>
                      <a:pt x="106" y="62"/>
                    </a:cubicBezTo>
                    <a:cubicBezTo>
                      <a:pt x="107" y="63"/>
                      <a:pt x="107" y="63"/>
                      <a:pt x="107" y="63"/>
                    </a:cubicBezTo>
                    <a:cubicBezTo>
                      <a:pt x="109" y="63"/>
                      <a:pt x="110" y="63"/>
                      <a:pt x="110" y="62"/>
                    </a:cubicBezTo>
                    <a:cubicBezTo>
                      <a:pt x="111" y="61"/>
                      <a:pt x="112" y="61"/>
                      <a:pt x="113" y="61"/>
                    </a:cubicBezTo>
                    <a:cubicBezTo>
                      <a:pt x="113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0"/>
                      <a:pt x="114" y="60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3" y="62"/>
                      <a:pt x="113" y="62"/>
                      <a:pt x="113" y="62"/>
                    </a:cubicBezTo>
                    <a:cubicBezTo>
                      <a:pt x="112" y="62"/>
                      <a:pt x="111" y="63"/>
                      <a:pt x="110" y="63"/>
                    </a:cubicBezTo>
                    <a:cubicBezTo>
                      <a:pt x="109" y="64"/>
                      <a:pt x="108" y="64"/>
                      <a:pt x="107" y="65"/>
                    </a:cubicBezTo>
                    <a:cubicBezTo>
                      <a:pt x="107" y="65"/>
                      <a:pt x="107" y="65"/>
                      <a:pt x="107" y="65"/>
                    </a:cubicBezTo>
                    <a:cubicBezTo>
                      <a:pt x="106" y="65"/>
                      <a:pt x="106" y="65"/>
                      <a:pt x="105" y="65"/>
                    </a:cubicBezTo>
                    <a:close/>
                    <a:moveTo>
                      <a:pt x="107" y="87"/>
                    </a:moveTo>
                    <a:cubicBezTo>
                      <a:pt x="107" y="87"/>
                      <a:pt x="107" y="87"/>
                      <a:pt x="107" y="87"/>
                    </a:cubicBezTo>
                    <a:cubicBezTo>
                      <a:pt x="107" y="86"/>
                      <a:pt x="107" y="86"/>
                      <a:pt x="107" y="86"/>
                    </a:cubicBezTo>
                    <a:cubicBezTo>
                      <a:pt x="107" y="86"/>
                      <a:pt x="107" y="86"/>
                      <a:pt x="107" y="87"/>
                    </a:cubicBezTo>
                    <a:cubicBezTo>
                      <a:pt x="107" y="87"/>
                      <a:pt x="107" y="87"/>
                      <a:pt x="107" y="87"/>
                    </a:cubicBezTo>
                    <a:close/>
                    <a:moveTo>
                      <a:pt x="107" y="76"/>
                    </a:moveTo>
                    <a:cubicBezTo>
                      <a:pt x="107" y="76"/>
                      <a:pt x="107" y="76"/>
                      <a:pt x="107" y="76"/>
                    </a:cubicBezTo>
                    <a:cubicBezTo>
                      <a:pt x="107" y="76"/>
                      <a:pt x="107" y="76"/>
                      <a:pt x="107" y="76"/>
                    </a:cubicBezTo>
                    <a:cubicBezTo>
                      <a:pt x="107" y="76"/>
                      <a:pt x="107" y="75"/>
                      <a:pt x="107" y="75"/>
                    </a:cubicBezTo>
                    <a:cubicBezTo>
                      <a:pt x="108" y="75"/>
                      <a:pt x="109" y="74"/>
                      <a:pt x="110" y="74"/>
                    </a:cubicBezTo>
                    <a:cubicBezTo>
                      <a:pt x="110" y="74"/>
                      <a:pt x="111" y="74"/>
                      <a:pt x="111" y="74"/>
                    </a:cubicBezTo>
                    <a:cubicBezTo>
                      <a:pt x="111" y="74"/>
                      <a:pt x="112" y="74"/>
                      <a:pt x="112" y="74"/>
                    </a:cubicBezTo>
                    <a:cubicBezTo>
                      <a:pt x="112" y="74"/>
                      <a:pt x="112" y="75"/>
                      <a:pt x="112" y="75"/>
                    </a:cubicBezTo>
                    <a:cubicBezTo>
                      <a:pt x="112" y="75"/>
                      <a:pt x="112" y="75"/>
                      <a:pt x="112" y="75"/>
                    </a:cubicBezTo>
                    <a:cubicBezTo>
                      <a:pt x="112" y="75"/>
                      <a:pt x="111" y="75"/>
                      <a:pt x="111" y="75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0" y="75"/>
                      <a:pt x="110" y="75"/>
                      <a:pt x="110" y="75"/>
                    </a:cubicBezTo>
                    <a:cubicBezTo>
                      <a:pt x="109" y="75"/>
                      <a:pt x="108" y="75"/>
                      <a:pt x="108" y="76"/>
                    </a:cubicBezTo>
                    <a:cubicBezTo>
                      <a:pt x="108" y="76"/>
                      <a:pt x="107" y="76"/>
                      <a:pt x="107" y="76"/>
                    </a:cubicBezTo>
                    <a:close/>
                    <a:moveTo>
                      <a:pt x="133" y="205"/>
                    </a:moveTo>
                    <a:cubicBezTo>
                      <a:pt x="133" y="205"/>
                      <a:pt x="133" y="205"/>
                      <a:pt x="133" y="205"/>
                    </a:cubicBezTo>
                    <a:cubicBezTo>
                      <a:pt x="132" y="205"/>
                      <a:pt x="132" y="205"/>
                      <a:pt x="132" y="204"/>
                    </a:cubicBezTo>
                    <a:cubicBezTo>
                      <a:pt x="132" y="204"/>
                      <a:pt x="132" y="204"/>
                      <a:pt x="132" y="204"/>
                    </a:cubicBezTo>
                    <a:cubicBezTo>
                      <a:pt x="133" y="204"/>
                      <a:pt x="133" y="204"/>
                      <a:pt x="133" y="205"/>
                    </a:cubicBezTo>
                    <a:cubicBezTo>
                      <a:pt x="133" y="205"/>
                      <a:pt x="133" y="205"/>
                      <a:pt x="133" y="205"/>
                    </a:cubicBezTo>
                    <a:close/>
                    <a:moveTo>
                      <a:pt x="161" y="209"/>
                    </a:moveTo>
                    <a:cubicBezTo>
                      <a:pt x="161" y="209"/>
                      <a:pt x="161" y="210"/>
                      <a:pt x="161" y="210"/>
                    </a:cubicBezTo>
                    <a:cubicBezTo>
                      <a:pt x="161" y="210"/>
                      <a:pt x="160" y="209"/>
                      <a:pt x="160" y="209"/>
                    </a:cubicBezTo>
                    <a:cubicBezTo>
                      <a:pt x="160" y="209"/>
                      <a:pt x="160" y="209"/>
                      <a:pt x="161" y="208"/>
                    </a:cubicBezTo>
                    <a:cubicBezTo>
                      <a:pt x="161" y="208"/>
                      <a:pt x="161" y="208"/>
                      <a:pt x="161" y="208"/>
                    </a:cubicBezTo>
                    <a:cubicBezTo>
                      <a:pt x="161" y="208"/>
                      <a:pt x="161" y="208"/>
                      <a:pt x="161" y="208"/>
                    </a:cubicBezTo>
                    <a:cubicBezTo>
                      <a:pt x="161" y="208"/>
                      <a:pt x="161" y="208"/>
                      <a:pt x="161" y="209"/>
                    </a:cubicBezTo>
                    <a:cubicBezTo>
                      <a:pt x="161" y="209"/>
                      <a:pt x="161" y="209"/>
                      <a:pt x="161" y="209"/>
                    </a:cubicBezTo>
                    <a:close/>
                    <a:moveTo>
                      <a:pt x="166" y="343"/>
                    </a:moveTo>
                    <a:cubicBezTo>
                      <a:pt x="166" y="343"/>
                      <a:pt x="166" y="343"/>
                      <a:pt x="166" y="343"/>
                    </a:cubicBezTo>
                    <a:cubicBezTo>
                      <a:pt x="166" y="343"/>
                      <a:pt x="166" y="343"/>
                      <a:pt x="166" y="343"/>
                    </a:cubicBezTo>
                    <a:cubicBezTo>
                      <a:pt x="166" y="342"/>
                      <a:pt x="166" y="342"/>
                      <a:pt x="166" y="343"/>
                    </a:cubicBezTo>
                    <a:cubicBezTo>
                      <a:pt x="166" y="343"/>
                      <a:pt x="166" y="343"/>
                      <a:pt x="166" y="343"/>
                    </a:cubicBezTo>
                    <a:close/>
                    <a:moveTo>
                      <a:pt x="167" y="263"/>
                    </a:moveTo>
                    <a:cubicBezTo>
                      <a:pt x="167" y="263"/>
                      <a:pt x="167" y="263"/>
                      <a:pt x="167" y="263"/>
                    </a:cubicBezTo>
                    <a:cubicBezTo>
                      <a:pt x="166" y="263"/>
                      <a:pt x="165" y="263"/>
                      <a:pt x="165" y="262"/>
                    </a:cubicBezTo>
                    <a:cubicBezTo>
                      <a:pt x="165" y="262"/>
                      <a:pt x="165" y="262"/>
                      <a:pt x="165" y="262"/>
                    </a:cubicBezTo>
                    <a:cubicBezTo>
                      <a:pt x="165" y="262"/>
                      <a:pt x="165" y="262"/>
                      <a:pt x="165" y="262"/>
                    </a:cubicBezTo>
                    <a:cubicBezTo>
                      <a:pt x="166" y="262"/>
                      <a:pt x="166" y="263"/>
                      <a:pt x="167" y="263"/>
                    </a:cubicBezTo>
                    <a:cubicBezTo>
                      <a:pt x="167" y="263"/>
                      <a:pt x="167" y="263"/>
                      <a:pt x="167" y="263"/>
                    </a:cubicBezTo>
                    <a:cubicBezTo>
                      <a:pt x="167" y="263"/>
                      <a:pt x="167" y="263"/>
                      <a:pt x="167" y="263"/>
                    </a:cubicBezTo>
                    <a:cubicBezTo>
                      <a:pt x="167" y="263"/>
                      <a:pt x="167" y="263"/>
                      <a:pt x="167" y="263"/>
                    </a:cubicBezTo>
                    <a:close/>
                    <a:moveTo>
                      <a:pt x="171" y="352"/>
                    </a:moveTo>
                    <a:cubicBezTo>
                      <a:pt x="171" y="352"/>
                      <a:pt x="171" y="352"/>
                      <a:pt x="171" y="352"/>
                    </a:cubicBezTo>
                    <a:cubicBezTo>
                      <a:pt x="171" y="352"/>
                      <a:pt x="171" y="352"/>
                      <a:pt x="171" y="352"/>
                    </a:cubicBezTo>
                    <a:cubicBezTo>
                      <a:pt x="171" y="352"/>
                      <a:pt x="171" y="352"/>
                      <a:pt x="171" y="352"/>
                    </a:cubicBezTo>
                    <a:cubicBezTo>
                      <a:pt x="171" y="352"/>
                      <a:pt x="171" y="352"/>
                      <a:pt x="171" y="352"/>
                    </a:cubicBezTo>
                    <a:cubicBezTo>
                      <a:pt x="171" y="352"/>
                      <a:pt x="171" y="352"/>
                      <a:pt x="171" y="352"/>
                    </a:cubicBezTo>
                    <a:cubicBezTo>
                      <a:pt x="171" y="352"/>
                      <a:pt x="171" y="352"/>
                      <a:pt x="171" y="352"/>
                    </a:cubicBezTo>
                    <a:close/>
                    <a:moveTo>
                      <a:pt x="173" y="355"/>
                    </a:moveTo>
                    <a:cubicBezTo>
                      <a:pt x="173" y="355"/>
                      <a:pt x="172" y="355"/>
                      <a:pt x="172" y="355"/>
                    </a:cubicBezTo>
                    <a:cubicBezTo>
                      <a:pt x="172" y="355"/>
                      <a:pt x="172" y="355"/>
                      <a:pt x="172" y="355"/>
                    </a:cubicBezTo>
                    <a:cubicBezTo>
                      <a:pt x="172" y="355"/>
                      <a:pt x="172" y="355"/>
                      <a:pt x="172" y="355"/>
                    </a:cubicBezTo>
                    <a:cubicBezTo>
                      <a:pt x="172" y="355"/>
                      <a:pt x="173" y="355"/>
                      <a:pt x="173" y="355"/>
                    </a:cubicBezTo>
                    <a:cubicBezTo>
                      <a:pt x="173" y="355"/>
                      <a:pt x="173" y="355"/>
                      <a:pt x="173" y="355"/>
                    </a:cubicBezTo>
                    <a:close/>
                    <a:moveTo>
                      <a:pt x="173" y="358"/>
                    </a:moveTo>
                    <a:cubicBezTo>
                      <a:pt x="173" y="358"/>
                      <a:pt x="173" y="358"/>
                      <a:pt x="173" y="358"/>
                    </a:cubicBezTo>
                    <a:cubicBezTo>
                      <a:pt x="173" y="358"/>
                      <a:pt x="173" y="358"/>
                      <a:pt x="173" y="358"/>
                    </a:cubicBezTo>
                    <a:cubicBezTo>
                      <a:pt x="173" y="358"/>
                      <a:pt x="173" y="358"/>
                      <a:pt x="173" y="358"/>
                    </a:cubicBezTo>
                    <a:cubicBezTo>
                      <a:pt x="173" y="358"/>
                      <a:pt x="173" y="358"/>
                      <a:pt x="173" y="358"/>
                    </a:cubicBezTo>
                    <a:close/>
                    <a:moveTo>
                      <a:pt x="174" y="356"/>
                    </a:move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5" y="356"/>
                      <a:pt x="174" y="356"/>
                      <a:pt x="174" y="356"/>
                    </a:cubicBezTo>
                    <a:close/>
                    <a:moveTo>
                      <a:pt x="178" y="357"/>
                    </a:moveTo>
                    <a:cubicBezTo>
                      <a:pt x="178" y="357"/>
                      <a:pt x="178" y="357"/>
                      <a:pt x="178" y="357"/>
                    </a:cubicBezTo>
                    <a:cubicBezTo>
                      <a:pt x="178" y="357"/>
                      <a:pt x="178" y="357"/>
                      <a:pt x="178" y="357"/>
                    </a:cubicBezTo>
                    <a:cubicBezTo>
                      <a:pt x="178" y="357"/>
                      <a:pt x="178" y="358"/>
                      <a:pt x="178" y="358"/>
                    </a:cubicBezTo>
                    <a:cubicBezTo>
                      <a:pt x="178" y="358"/>
                      <a:pt x="178" y="358"/>
                      <a:pt x="178" y="358"/>
                    </a:cubicBezTo>
                    <a:cubicBezTo>
                      <a:pt x="177" y="357"/>
                      <a:pt x="178" y="357"/>
                      <a:pt x="178" y="357"/>
                    </a:cubicBezTo>
                    <a:close/>
                    <a:moveTo>
                      <a:pt x="176" y="359"/>
                    </a:moveTo>
                    <a:cubicBezTo>
                      <a:pt x="176" y="359"/>
                      <a:pt x="176" y="359"/>
                      <a:pt x="176" y="359"/>
                    </a:cubicBezTo>
                    <a:cubicBezTo>
                      <a:pt x="177" y="359"/>
                      <a:pt x="177" y="359"/>
                      <a:pt x="177" y="359"/>
                    </a:cubicBezTo>
                    <a:cubicBezTo>
                      <a:pt x="177" y="359"/>
                      <a:pt x="177" y="359"/>
                      <a:pt x="177" y="359"/>
                    </a:cubicBezTo>
                    <a:cubicBezTo>
                      <a:pt x="177" y="359"/>
                      <a:pt x="177" y="359"/>
                      <a:pt x="177" y="359"/>
                    </a:cubicBezTo>
                    <a:cubicBezTo>
                      <a:pt x="177" y="359"/>
                      <a:pt x="177" y="359"/>
                      <a:pt x="177" y="359"/>
                    </a:cubicBezTo>
                    <a:cubicBezTo>
                      <a:pt x="177" y="359"/>
                      <a:pt x="178" y="359"/>
                      <a:pt x="178" y="359"/>
                    </a:cubicBezTo>
                    <a:cubicBezTo>
                      <a:pt x="178" y="359"/>
                      <a:pt x="178" y="359"/>
                      <a:pt x="178" y="359"/>
                    </a:cubicBezTo>
                    <a:cubicBezTo>
                      <a:pt x="178" y="359"/>
                      <a:pt x="178" y="359"/>
                      <a:pt x="178" y="359"/>
                    </a:cubicBezTo>
                    <a:cubicBezTo>
                      <a:pt x="178" y="359"/>
                      <a:pt x="177" y="359"/>
                      <a:pt x="177" y="359"/>
                    </a:cubicBezTo>
                    <a:cubicBezTo>
                      <a:pt x="177" y="359"/>
                      <a:pt x="177" y="359"/>
                      <a:pt x="177" y="359"/>
                    </a:cubicBezTo>
                    <a:cubicBezTo>
                      <a:pt x="177" y="359"/>
                      <a:pt x="177" y="359"/>
                      <a:pt x="177" y="359"/>
                    </a:cubicBezTo>
                    <a:cubicBezTo>
                      <a:pt x="177" y="359"/>
                      <a:pt x="177" y="360"/>
                      <a:pt x="177" y="360"/>
                    </a:cubicBezTo>
                    <a:cubicBezTo>
                      <a:pt x="177" y="360"/>
                      <a:pt x="176" y="360"/>
                      <a:pt x="176" y="359"/>
                    </a:cubicBezTo>
                    <a:cubicBezTo>
                      <a:pt x="176" y="359"/>
                      <a:pt x="176" y="359"/>
                      <a:pt x="176" y="359"/>
                    </a:cubicBezTo>
                    <a:cubicBezTo>
                      <a:pt x="176" y="359"/>
                      <a:pt x="176" y="359"/>
                      <a:pt x="176" y="359"/>
                    </a:cubicBezTo>
                    <a:cubicBezTo>
                      <a:pt x="176" y="359"/>
                      <a:pt x="176" y="359"/>
                      <a:pt x="176" y="359"/>
                    </a:cubicBezTo>
                    <a:cubicBezTo>
                      <a:pt x="176" y="359"/>
                      <a:pt x="176" y="359"/>
                      <a:pt x="176" y="359"/>
                    </a:cubicBezTo>
                    <a:cubicBezTo>
                      <a:pt x="176" y="359"/>
                      <a:pt x="176" y="359"/>
                      <a:pt x="176" y="359"/>
                    </a:cubicBezTo>
                    <a:cubicBezTo>
                      <a:pt x="176" y="359"/>
                      <a:pt x="176" y="359"/>
                      <a:pt x="176" y="359"/>
                    </a:cubicBezTo>
                    <a:cubicBezTo>
                      <a:pt x="176" y="359"/>
                      <a:pt x="176" y="359"/>
                      <a:pt x="176" y="359"/>
                    </a:cubicBezTo>
                    <a:close/>
                    <a:moveTo>
                      <a:pt x="178" y="214"/>
                    </a:moveTo>
                    <a:cubicBezTo>
                      <a:pt x="179" y="214"/>
                      <a:pt x="179" y="214"/>
                      <a:pt x="179" y="214"/>
                    </a:cubicBezTo>
                    <a:cubicBezTo>
                      <a:pt x="179" y="214"/>
                      <a:pt x="179" y="214"/>
                      <a:pt x="179" y="214"/>
                    </a:cubicBezTo>
                    <a:lnTo>
                      <a:pt x="178" y="214"/>
                    </a:lnTo>
                    <a:close/>
                    <a:moveTo>
                      <a:pt x="182" y="296"/>
                    </a:moveTo>
                    <a:cubicBezTo>
                      <a:pt x="182" y="296"/>
                      <a:pt x="182" y="296"/>
                      <a:pt x="182" y="296"/>
                    </a:cubicBezTo>
                    <a:cubicBezTo>
                      <a:pt x="182" y="296"/>
                      <a:pt x="182" y="296"/>
                      <a:pt x="182" y="296"/>
                    </a:cubicBezTo>
                    <a:cubicBezTo>
                      <a:pt x="182" y="295"/>
                      <a:pt x="182" y="295"/>
                      <a:pt x="182" y="296"/>
                    </a:cubicBezTo>
                    <a:cubicBezTo>
                      <a:pt x="182" y="296"/>
                      <a:pt x="182" y="296"/>
                      <a:pt x="182" y="296"/>
                    </a:cubicBezTo>
                    <a:cubicBezTo>
                      <a:pt x="182" y="296"/>
                      <a:pt x="182" y="296"/>
                      <a:pt x="182" y="296"/>
                    </a:cubicBezTo>
                    <a:close/>
                    <a:moveTo>
                      <a:pt x="194" y="219"/>
                    </a:moveTo>
                    <a:cubicBezTo>
                      <a:pt x="194" y="219"/>
                      <a:pt x="194" y="219"/>
                      <a:pt x="194" y="219"/>
                    </a:cubicBezTo>
                    <a:cubicBezTo>
                      <a:pt x="194" y="219"/>
                      <a:pt x="194" y="219"/>
                      <a:pt x="194" y="218"/>
                    </a:cubicBezTo>
                    <a:cubicBezTo>
                      <a:pt x="194" y="219"/>
                      <a:pt x="194" y="219"/>
                      <a:pt x="194" y="219"/>
                    </a:cubicBezTo>
                    <a:cubicBezTo>
                      <a:pt x="194" y="219"/>
                      <a:pt x="194" y="219"/>
                      <a:pt x="194" y="219"/>
                    </a:cubicBezTo>
                    <a:close/>
                    <a:moveTo>
                      <a:pt x="203" y="230"/>
                    </a:moveTo>
                    <a:cubicBezTo>
                      <a:pt x="203" y="231"/>
                      <a:pt x="203" y="231"/>
                      <a:pt x="203" y="231"/>
                    </a:cubicBezTo>
                    <a:cubicBezTo>
                      <a:pt x="202" y="230"/>
                      <a:pt x="202" y="230"/>
                      <a:pt x="202" y="230"/>
                    </a:cubicBezTo>
                    <a:cubicBezTo>
                      <a:pt x="202" y="230"/>
                      <a:pt x="203" y="230"/>
                      <a:pt x="203" y="230"/>
                    </a:cubicBezTo>
                    <a:cubicBezTo>
                      <a:pt x="203" y="230"/>
                      <a:pt x="203" y="230"/>
                      <a:pt x="203" y="230"/>
                    </a:cubicBezTo>
                    <a:cubicBezTo>
                      <a:pt x="203" y="230"/>
                      <a:pt x="203" y="230"/>
                      <a:pt x="203" y="230"/>
                    </a:cubicBezTo>
                    <a:cubicBezTo>
                      <a:pt x="203" y="230"/>
                      <a:pt x="204" y="230"/>
                      <a:pt x="204" y="230"/>
                    </a:cubicBezTo>
                    <a:cubicBezTo>
                      <a:pt x="204" y="230"/>
                      <a:pt x="204" y="230"/>
                      <a:pt x="203" y="230"/>
                    </a:cubicBezTo>
                    <a:close/>
                    <a:moveTo>
                      <a:pt x="206" y="233"/>
                    </a:moveTo>
                    <a:cubicBezTo>
                      <a:pt x="206" y="233"/>
                      <a:pt x="206" y="233"/>
                      <a:pt x="206" y="233"/>
                    </a:cubicBezTo>
                    <a:cubicBezTo>
                      <a:pt x="206" y="233"/>
                      <a:pt x="206" y="233"/>
                      <a:pt x="206" y="233"/>
                    </a:cubicBezTo>
                    <a:cubicBezTo>
                      <a:pt x="206" y="233"/>
                      <a:pt x="206" y="233"/>
                      <a:pt x="206" y="233"/>
                    </a:cubicBezTo>
                    <a:cubicBezTo>
                      <a:pt x="206" y="233"/>
                      <a:pt x="206" y="233"/>
                      <a:pt x="206" y="233"/>
                    </a:cubicBezTo>
                    <a:cubicBezTo>
                      <a:pt x="206" y="233"/>
                      <a:pt x="206" y="233"/>
                      <a:pt x="206" y="233"/>
                    </a:cubicBezTo>
                    <a:close/>
                    <a:moveTo>
                      <a:pt x="207" y="239"/>
                    </a:moveTo>
                    <a:cubicBezTo>
                      <a:pt x="207" y="239"/>
                      <a:pt x="206" y="239"/>
                      <a:pt x="206" y="239"/>
                    </a:cubicBezTo>
                    <a:cubicBezTo>
                      <a:pt x="206" y="239"/>
                      <a:pt x="206" y="238"/>
                      <a:pt x="206" y="238"/>
                    </a:cubicBezTo>
                    <a:cubicBezTo>
                      <a:pt x="206" y="238"/>
                      <a:pt x="206" y="238"/>
                      <a:pt x="206" y="238"/>
                    </a:cubicBezTo>
                    <a:cubicBezTo>
                      <a:pt x="206" y="238"/>
                      <a:pt x="206" y="238"/>
                      <a:pt x="206" y="238"/>
                    </a:cubicBezTo>
                    <a:cubicBezTo>
                      <a:pt x="206" y="238"/>
                      <a:pt x="207" y="238"/>
                      <a:pt x="207" y="239"/>
                    </a:cubicBezTo>
                    <a:cubicBezTo>
                      <a:pt x="207" y="239"/>
                      <a:pt x="207" y="239"/>
                      <a:pt x="207" y="239"/>
                    </a:cubicBezTo>
                    <a:close/>
                    <a:moveTo>
                      <a:pt x="208" y="268"/>
                    </a:moveTo>
                    <a:cubicBezTo>
                      <a:pt x="208" y="268"/>
                      <a:pt x="208" y="268"/>
                      <a:pt x="208" y="268"/>
                    </a:cubicBezTo>
                    <a:cubicBezTo>
                      <a:pt x="208" y="268"/>
                      <a:pt x="208" y="268"/>
                      <a:pt x="208" y="2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Oval 450">
                <a:extLst>
                  <a:ext uri="{FF2B5EF4-FFF2-40B4-BE49-F238E27FC236}">
                    <a16:creationId xmlns:a16="http://schemas.microsoft.com/office/drawing/2014/main" id="{86632924-2B8E-45B8-9CEE-C83BC3F30A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4493" y="2529570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451">
                <a:extLst>
                  <a:ext uri="{FF2B5EF4-FFF2-40B4-BE49-F238E27FC236}">
                    <a16:creationId xmlns:a16="http://schemas.microsoft.com/office/drawing/2014/main" id="{11D25E82-C367-493B-B954-169CA6E783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7418" y="233748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452">
                <a:extLst>
                  <a:ext uri="{FF2B5EF4-FFF2-40B4-BE49-F238E27FC236}">
                    <a16:creationId xmlns:a16="http://schemas.microsoft.com/office/drawing/2014/main" id="{534D5892-9BB7-4A16-BA9A-50D37BA9544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853443" y="2053320"/>
                <a:ext cx="311150" cy="400050"/>
              </a:xfrm>
              <a:custGeom>
                <a:avLst/>
                <a:gdLst>
                  <a:gd name="T0" fmla="*/ 61 w 86"/>
                  <a:gd name="T1" fmla="*/ 75 h 111"/>
                  <a:gd name="T2" fmla="*/ 67 w 86"/>
                  <a:gd name="T3" fmla="*/ 73 h 111"/>
                  <a:gd name="T4" fmla="*/ 63 w 86"/>
                  <a:gd name="T5" fmla="*/ 65 h 111"/>
                  <a:gd name="T6" fmla="*/ 65 w 86"/>
                  <a:gd name="T7" fmla="*/ 63 h 111"/>
                  <a:gd name="T8" fmla="*/ 66 w 86"/>
                  <a:gd name="T9" fmla="*/ 63 h 111"/>
                  <a:gd name="T10" fmla="*/ 71 w 86"/>
                  <a:gd name="T11" fmla="*/ 59 h 111"/>
                  <a:gd name="T12" fmla="*/ 72 w 86"/>
                  <a:gd name="T13" fmla="*/ 52 h 111"/>
                  <a:gd name="T14" fmla="*/ 71 w 86"/>
                  <a:gd name="T15" fmla="*/ 48 h 111"/>
                  <a:gd name="T16" fmla="*/ 74 w 86"/>
                  <a:gd name="T17" fmla="*/ 50 h 111"/>
                  <a:gd name="T18" fmla="*/ 74 w 86"/>
                  <a:gd name="T19" fmla="*/ 41 h 111"/>
                  <a:gd name="T20" fmla="*/ 78 w 86"/>
                  <a:gd name="T21" fmla="*/ 28 h 111"/>
                  <a:gd name="T22" fmla="*/ 82 w 86"/>
                  <a:gd name="T23" fmla="*/ 24 h 111"/>
                  <a:gd name="T24" fmla="*/ 81 w 86"/>
                  <a:gd name="T25" fmla="*/ 16 h 111"/>
                  <a:gd name="T26" fmla="*/ 70 w 86"/>
                  <a:gd name="T27" fmla="*/ 22 h 111"/>
                  <a:gd name="T28" fmla="*/ 72 w 86"/>
                  <a:gd name="T29" fmla="*/ 19 h 111"/>
                  <a:gd name="T30" fmla="*/ 68 w 86"/>
                  <a:gd name="T31" fmla="*/ 17 h 111"/>
                  <a:gd name="T32" fmla="*/ 60 w 86"/>
                  <a:gd name="T33" fmla="*/ 15 h 111"/>
                  <a:gd name="T34" fmla="*/ 77 w 86"/>
                  <a:gd name="T35" fmla="*/ 10 h 111"/>
                  <a:gd name="T36" fmla="*/ 67 w 86"/>
                  <a:gd name="T37" fmla="*/ 5 h 111"/>
                  <a:gd name="T38" fmla="*/ 61 w 86"/>
                  <a:gd name="T39" fmla="*/ 5 h 111"/>
                  <a:gd name="T40" fmla="*/ 56 w 86"/>
                  <a:gd name="T41" fmla="*/ 2 h 111"/>
                  <a:gd name="T42" fmla="*/ 56 w 86"/>
                  <a:gd name="T43" fmla="*/ 3 h 111"/>
                  <a:gd name="T44" fmla="*/ 49 w 86"/>
                  <a:gd name="T45" fmla="*/ 3 h 111"/>
                  <a:gd name="T46" fmla="*/ 45 w 86"/>
                  <a:gd name="T47" fmla="*/ 10 h 111"/>
                  <a:gd name="T48" fmla="*/ 41 w 86"/>
                  <a:gd name="T49" fmla="*/ 7 h 111"/>
                  <a:gd name="T50" fmla="*/ 37 w 86"/>
                  <a:gd name="T51" fmla="*/ 11 h 111"/>
                  <a:gd name="T52" fmla="*/ 35 w 86"/>
                  <a:gd name="T53" fmla="*/ 11 h 111"/>
                  <a:gd name="T54" fmla="*/ 35 w 86"/>
                  <a:gd name="T55" fmla="*/ 11 h 111"/>
                  <a:gd name="T56" fmla="*/ 27 w 86"/>
                  <a:gd name="T57" fmla="*/ 9 h 111"/>
                  <a:gd name="T58" fmla="*/ 23 w 86"/>
                  <a:gd name="T59" fmla="*/ 13 h 111"/>
                  <a:gd name="T60" fmla="*/ 16 w 86"/>
                  <a:gd name="T61" fmla="*/ 20 h 111"/>
                  <a:gd name="T62" fmla="*/ 12 w 86"/>
                  <a:gd name="T63" fmla="*/ 24 h 111"/>
                  <a:gd name="T64" fmla="*/ 3 w 86"/>
                  <a:gd name="T65" fmla="*/ 31 h 111"/>
                  <a:gd name="T66" fmla="*/ 7 w 86"/>
                  <a:gd name="T67" fmla="*/ 33 h 111"/>
                  <a:gd name="T68" fmla="*/ 2 w 86"/>
                  <a:gd name="T69" fmla="*/ 38 h 111"/>
                  <a:gd name="T70" fmla="*/ 10 w 86"/>
                  <a:gd name="T71" fmla="*/ 42 h 111"/>
                  <a:gd name="T72" fmla="*/ 15 w 86"/>
                  <a:gd name="T73" fmla="*/ 52 h 111"/>
                  <a:gd name="T74" fmla="*/ 16 w 86"/>
                  <a:gd name="T75" fmla="*/ 59 h 111"/>
                  <a:gd name="T76" fmla="*/ 15 w 86"/>
                  <a:gd name="T77" fmla="*/ 63 h 111"/>
                  <a:gd name="T78" fmla="*/ 14 w 86"/>
                  <a:gd name="T79" fmla="*/ 66 h 111"/>
                  <a:gd name="T80" fmla="*/ 18 w 86"/>
                  <a:gd name="T81" fmla="*/ 67 h 111"/>
                  <a:gd name="T82" fmla="*/ 19 w 86"/>
                  <a:gd name="T83" fmla="*/ 71 h 111"/>
                  <a:gd name="T84" fmla="*/ 14 w 86"/>
                  <a:gd name="T85" fmla="*/ 71 h 111"/>
                  <a:gd name="T86" fmla="*/ 16 w 86"/>
                  <a:gd name="T87" fmla="*/ 73 h 111"/>
                  <a:gd name="T88" fmla="*/ 19 w 86"/>
                  <a:gd name="T89" fmla="*/ 75 h 111"/>
                  <a:gd name="T90" fmla="*/ 15 w 86"/>
                  <a:gd name="T91" fmla="*/ 81 h 111"/>
                  <a:gd name="T92" fmla="*/ 12 w 86"/>
                  <a:gd name="T93" fmla="*/ 85 h 111"/>
                  <a:gd name="T94" fmla="*/ 13 w 86"/>
                  <a:gd name="T95" fmla="*/ 86 h 111"/>
                  <a:gd name="T96" fmla="*/ 15 w 86"/>
                  <a:gd name="T97" fmla="*/ 95 h 111"/>
                  <a:gd name="T98" fmla="*/ 14 w 86"/>
                  <a:gd name="T99" fmla="*/ 100 h 111"/>
                  <a:gd name="T100" fmla="*/ 15 w 86"/>
                  <a:gd name="T101" fmla="*/ 105 h 111"/>
                  <a:gd name="T102" fmla="*/ 22 w 86"/>
                  <a:gd name="T103" fmla="*/ 111 h 111"/>
                  <a:gd name="T104" fmla="*/ 28 w 86"/>
                  <a:gd name="T105" fmla="*/ 102 h 111"/>
                  <a:gd name="T106" fmla="*/ 32 w 86"/>
                  <a:gd name="T107" fmla="*/ 96 h 111"/>
                  <a:gd name="T108" fmla="*/ 39 w 86"/>
                  <a:gd name="T109" fmla="*/ 92 h 111"/>
                  <a:gd name="T110" fmla="*/ 54 w 86"/>
                  <a:gd name="T111" fmla="*/ 83 h 111"/>
                  <a:gd name="T112" fmla="*/ 76 w 86"/>
                  <a:gd name="T113" fmla="*/ 27 h 111"/>
                  <a:gd name="T114" fmla="*/ 37 w 86"/>
                  <a:gd name="T115" fmla="*/ 91 h 111"/>
                  <a:gd name="T116" fmla="*/ 51 w 86"/>
                  <a:gd name="T117" fmla="*/ 7 h 111"/>
                  <a:gd name="T118" fmla="*/ 58 w 86"/>
                  <a:gd name="T119" fmla="*/ 7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6" h="111">
                    <a:moveTo>
                      <a:pt x="65" y="77"/>
                    </a:moveTo>
                    <a:cubicBezTo>
                      <a:pt x="65" y="77"/>
                      <a:pt x="65" y="77"/>
                      <a:pt x="65" y="77"/>
                    </a:cubicBezTo>
                    <a:cubicBezTo>
                      <a:pt x="65" y="77"/>
                      <a:pt x="65" y="77"/>
                      <a:pt x="65" y="77"/>
                    </a:cubicBezTo>
                    <a:cubicBezTo>
                      <a:pt x="64" y="76"/>
                      <a:pt x="63" y="77"/>
                      <a:pt x="62" y="76"/>
                    </a:cubicBezTo>
                    <a:cubicBezTo>
                      <a:pt x="61" y="76"/>
                      <a:pt x="61" y="76"/>
                      <a:pt x="60" y="76"/>
                    </a:cubicBezTo>
                    <a:cubicBezTo>
                      <a:pt x="60" y="76"/>
                      <a:pt x="60" y="76"/>
                      <a:pt x="60" y="76"/>
                    </a:cubicBezTo>
                    <a:cubicBezTo>
                      <a:pt x="59" y="76"/>
                      <a:pt x="59" y="76"/>
                      <a:pt x="59" y="76"/>
                    </a:cubicBezTo>
                    <a:cubicBezTo>
                      <a:pt x="59" y="76"/>
                      <a:pt x="59" y="75"/>
                      <a:pt x="59" y="75"/>
                    </a:cubicBezTo>
                    <a:cubicBezTo>
                      <a:pt x="60" y="75"/>
                      <a:pt x="60" y="75"/>
                      <a:pt x="61" y="75"/>
                    </a:cubicBezTo>
                    <a:cubicBezTo>
                      <a:pt x="61" y="75"/>
                      <a:pt x="61" y="74"/>
                      <a:pt x="61" y="74"/>
                    </a:cubicBezTo>
                    <a:cubicBezTo>
                      <a:pt x="61" y="73"/>
                      <a:pt x="61" y="73"/>
                      <a:pt x="61" y="72"/>
                    </a:cubicBezTo>
                    <a:cubicBezTo>
                      <a:pt x="61" y="72"/>
                      <a:pt x="61" y="72"/>
                      <a:pt x="62" y="72"/>
                    </a:cubicBezTo>
                    <a:cubicBezTo>
                      <a:pt x="62" y="72"/>
                      <a:pt x="62" y="72"/>
                      <a:pt x="62" y="72"/>
                    </a:cubicBezTo>
                    <a:cubicBezTo>
                      <a:pt x="62" y="73"/>
                      <a:pt x="63" y="74"/>
                      <a:pt x="63" y="75"/>
                    </a:cubicBezTo>
                    <a:cubicBezTo>
                      <a:pt x="64" y="75"/>
                      <a:pt x="64" y="76"/>
                      <a:pt x="65" y="76"/>
                    </a:cubicBezTo>
                    <a:cubicBezTo>
                      <a:pt x="65" y="76"/>
                      <a:pt x="65" y="76"/>
                      <a:pt x="66" y="76"/>
                    </a:cubicBezTo>
                    <a:cubicBezTo>
                      <a:pt x="67" y="76"/>
                      <a:pt x="67" y="76"/>
                      <a:pt x="67" y="75"/>
                    </a:cubicBezTo>
                    <a:cubicBezTo>
                      <a:pt x="67" y="74"/>
                      <a:pt x="67" y="73"/>
                      <a:pt x="67" y="73"/>
                    </a:cubicBezTo>
                    <a:cubicBezTo>
                      <a:pt x="67" y="72"/>
                      <a:pt x="66" y="71"/>
                      <a:pt x="67" y="70"/>
                    </a:cubicBezTo>
                    <a:cubicBezTo>
                      <a:pt x="67" y="70"/>
                      <a:pt x="66" y="70"/>
                      <a:pt x="66" y="70"/>
                    </a:cubicBezTo>
                    <a:cubicBezTo>
                      <a:pt x="66" y="69"/>
                      <a:pt x="65" y="68"/>
                      <a:pt x="64" y="68"/>
                    </a:cubicBezTo>
                    <a:cubicBezTo>
                      <a:pt x="64" y="67"/>
                      <a:pt x="64" y="67"/>
                      <a:pt x="63" y="67"/>
                    </a:cubicBezTo>
                    <a:cubicBezTo>
                      <a:pt x="63" y="67"/>
                      <a:pt x="63" y="66"/>
                      <a:pt x="63" y="66"/>
                    </a:cubicBezTo>
                    <a:cubicBezTo>
                      <a:pt x="63" y="66"/>
                      <a:pt x="63" y="65"/>
                      <a:pt x="63" y="64"/>
                    </a:cubicBezTo>
                    <a:cubicBezTo>
                      <a:pt x="63" y="64"/>
                      <a:pt x="63" y="64"/>
                      <a:pt x="63" y="64"/>
                    </a:cubicBezTo>
                    <a:cubicBezTo>
                      <a:pt x="63" y="64"/>
                      <a:pt x="63" y="64"/>
                      <a:pt x="63" y="64"/>
                    </a:cubicBezTo>
                    <a:cubicBezTo>
                      <a:pt x="63" y="64"/>
                      <a:pt x="63" y="65"/>
                      <a:pt x="63" y="65"/>
                    </a:cubicBezTo>
                    <a:cubicBezTo>
                      <a:pt x="63" y="66"/>
                      <a:pt x="64" y="66"/>
                      <a:pt x="65" y="67"/>
                    </a:cubicBezTo>
                    <a:cubicBezTo>
                      <a:pt x="65" y="67"/>
                      <a:pt x="65" y="68"/>
                      <a:pt x="66" y="68"/>
                    </a:cubicBezTo>
                    <a:cubicBezTo>
                      <a:pt x="66" y="68"/>
                      <a:pt x="67" y="68"/>
                      <a:pt x="67" y="68"/>
                    </a:cubicBezTo>
                    <a:cubicBezTo>
                      <a:pt x="67" y="67"/>
                      <a:pt x="67" y="67"/>
                      <a:pt x="67" y="66"/>
                    </a:cubicBezTo>
                    <a:cubicBezTo>
                      <a:pt x="67" y="66"/>
                      <a:pt x="67" y="66"/>
                      <a:pt x="67" y="65"/>
                    </a:cubicBezTo>
                    <a:cubicBezTo>
                      <a:pt x="67" y="65"/>
                      <a:pt x="67" y="65"/>
                      <a:pt x="67" y="64"/>
                    </a:cubicBezTo>
                    <a:cubicBezTo>
                      <a:pt x="67" y="64"/>
                      <a:pt x="66" y="64"/>
                      <a:pt x="65" y="63"/>
                    </a:cubicBezTo>
                    <a:cubicBezTo>
                      <a:pt x="65" y="63"/>
                      <a:pt x="65" y="63"/>
                      <a:pt x="65" y="63"/>
                    </a:cubicBezTo>
                    <a:cubicBezTo>
                      <a:pt x="65" y="63"/>
                      <a:pt x="65" y="63"/>
                      <a:pt x="65" y="63"/>
                    </a:cubicBezTo>
                    <a:cubicBezTo>
                      <a:pt x="65" y="63"/>
                      <a:pt x="65" y="63"/>
                      <a:pt x="65" y="63"/>
                    </a:cubicBezTo>
                    <a:cubicBezTo>
                      <a:pt x="65" y="62"/>
                      <a:pt x="64" y="62"/>
                      <a:pt x="64" y="62"/>
                    </a:cubicBezTo>
                    <a:cubicBezTo>
                      <a:pt x="64" y="62"/>
                      <a:pt x="64" y="62"/>
                      <a:pt x="64" y="62"/>
                    </a:cubicBezTo>
                    <a:cubicBezTo>
                      <a:pt x="64" y="62"/>
                      <a:pt x="64" y="62"/>
                      <a:pt x="64" y="62"/>
                    </a:cubicBezTo>
                    <a:cubicBezTo>
                      <a:pt x="64" y="62"/>
                      <a:pt x="64" y="62"/>
                      <a:pt x="64" y="62"/>
                    </a:cubicBezTo>
                    <a:cubicBezTo>
                      <a:pt x="65" y="62"/>
                      <a:pt x="65" y="62"/>
                      <a:pt x="65" y="63"/>
                    </a:cubicBezTo>
                    <a:cubicBezTo>
                      <a:pt x="65" y="63"/>
                      <a:pt x="65" y="63"/>
                      <a:pt x="65" y="63"/>
                    </a:cubicBezTo>
                    <a:cubicBezTo>
                      <a:pt x="65" y="63"/>
                      <a:pt x="65" y="63"/>
                      <a:pt x="65" y="63"/>
                    </a:cubicBezTo>
                    <a:cubicBezTo>
                      <a:pt x="65" y="63"/>
                      <a:pt x="66" y="63"/>
                      <a:pt x="66" y="63"/>
                    </a:cubicBezTo>
                    <a:cubicBezTo>
                      <a:pt x="66" y="63"/>
                      <a:pt x="67" y="63"/>
                      <a:pt x="68" y="63"/>
                    </a:cubicBezTo>
                    <a:cubicBezTo>
                      <a:pt x="68" y="63"/>
                      <a:pt x="69" y="62"/>
                      <a:pt x="69" y="62"/>
                    </a:cubicBezTo>
                    <a:cubicBezTo>
                      <a:pt x="70" y="62"/>
                      <a:pt x="70" y="62"/>
                      <a:pt x="70" y="62"/>
                    </a:cubicBezTo>
                    <a:cubicBezTo>
                      <a:pt x="70" y="62"/>
                      <a:pt x="70" y="61"/>
                      <a:pt x="70" y="61"/>
                    </a:cubicBezTo>
                    <a:cubicBezTo>
                      <a:pt x="70" y="61"/>
                      <a:pt x="70" y="60"/>
                      <a:pt x="70" y="60"/>
                    </a:cubicBezTo>
                    <a:cubicBezTo>
                      <a:pt x="69" y="60"/>
                      <a:pt x="69" y="60"/>
                      <a:pt x="68" y="59"/>
                    </a:cubicBezTo>
                    <a:cubicBezTo>
                      <a:pt x="68" y="59"/>
                      <a:pt x="68" y="59"/>
                      <a:pt x="68" y="59"/>
                    </a:cubicBezTo>
                    <a:cubicBezTo>
                      <a:pt x="68" y="59"/>
                      <a:pt x="68" y="59"/>
                      <a:pt x="68" y="59"/>
                    </a:cubicBezTo>
                    <a:cubicBezTo>
                      <a:pt x="69" y="59"/>
                      <a:pt x="70" y="60"/>
                      <a:pt x="71" y="59"/>
                    </a:cubicBezTo>
                    <a:cubicBezTo>
                      <a:pt x="71" y="59"/>
                      <a:pt x="71" y="59"/>
                      <a:pt x="71" y="59"/>
                    </a:cubicBezTo>
                    <a:cubicBezTo>
                      <a:pt x="72" y="59"/>
                      <a:pt x="73" y="57"/>
                      <a:pt x="72" y="57"/>
                    </a:cubicBezTo>
                    <a:cubicBezTo>
                      <a:pt x="72" y="57"/>
                      <a:pt x="71" y="56"/>
                      <a:pt x="71" y="56"/>
                    </a:cubicBezTo>
                    <a:cubicBezTo>
                      <a:pt x="71" y="55"/>
                      <a:pt x="71" y="55"/>
                      <a:pt x="71" y="55"/>
                    </a:cubicBezTo>
                    <a:cubicBezTo>
                      <a:pt x="71" y="55"/>
                      <a:pt x="71" y="55"/>
                      <a:pt x="71" y="55"/>
                    </a:cubicBezTo>
                    <a:cubicBezTo>
                      <a:pt x="71" y="54"/>
                      <a:pt x="71" y="54"/>
                      <a:pt x="71" y="54"/>
                    </a:cubicBezTo>
                    <a:cubicBezTo>
                      <a:pt x="71" y="55"/>
                      <a:pt x="72" y="55"/>
                      <a:pt x="72" y="54"/>
                    </a:cubicBezTo>
                    <a:cubicBezTo>
                      <a:pt x="72" y="54"/>
                      <a:pt x="72" y="54"/>
                      <a:pt x="72" y="54"/>
                    </a:cubicBezTo>
                    <a:cubicBezTo>
                      <a:pt x="72" y="53"/>
                      <a:pt x="72" y="53"/>
                      <a:pt x="72" y="52"/>
                    </a:cubicBezTo>
                    <a:cubicBezTo>
                      <a:pt x="72" y="52"/>
                      <a:pt x="72" y="51"/>
                      <a:pt x="72" y="51"/>
                    </a:cubicBezTo>
                    <a:cubicBezTo>
                      <a:pt x="71" y="50"/>
                      <a:pt x="72" y="50"/>
                      <a:pt x="72" y="50"/>
                    </a:cubicBezTo>
                    <a:cubicBezTo>
                      <a:pt x="72" y="50"/>
                      <a:pt x="72" y="49"/>
                      <a:pt x="72" y="49"/>
                    </a:cubicBezTo>
                    <a:cubicBezTo>
                      <a:pt x="72" y="49"/>
                      <a:pt x="71" y="49"/>
                      <a:pt x="71" y="49"/>
                    </a:cubicBezTo>
                    <a:cubicBezTo>
                      <a:pt x="71" y="49"/>
                      <a:pt x="70" y="49"/>
                      <a:pt x="70" y="49"/>
                    </a:cubicBezTo>
                    <a:cubicBezTo>
                      <a:pt x="70" y="48"/>
                      <a:pt x="70" y="48"/>
                      <a:pt x="70" y="48"/>
                    </a:cubicBezTo>
                    <a:cubicBezTo>
                      <a:pt x="70" y="48"/>
                      <a:pt x="70" y="47"/>
                      <a:pt x="70" y="47"/>
                    </a:cubicBezTo>
                    <a:cubicBezTo>
                      <a:pt x="70" y="47"/>
                      <a:pt x="71" y="47"/>
                      <a:pt x="71" y="48"/>
                    </a:cubicBezTo>
                    <a:cubicBezTo>
                      <a:pt x="71" y="48"/>
                      <a:pt x="71" y="48"/>
                      <a:pt x="71" y="48"/>
                    </a:cubicBezTo>
                    <a:cubicBezTo>
                      <a:pt x="71" y="48"/>
                      <a:pt x="71" y="48"/>
                      <a:pt x="71" y="48"/>
                    </a:cubicBezTo>
                    <a:cubicBezTo>
                      <a:pt x="71" y="47"/>
                      <a:pt x="70" y="47"/>
                      <a:pt x="70" y="47"/>
                    </a:cubicBezTo>
                    <a:cubicBezTo>
                      <a:pt x="70" y="47"/>
                      <a:pt x="70" y="47"/>
                      <a:pt x="70" y="47"/>
                    </a:cubicBezTo>
                    <a:cubicBezTo>
                      <a:pt x="71" y="47"/>
                      <a:pt x="71" y="46"/>
                      <a:pt x="71" y="46"/>
                    </a:cubicBezTo>
                    <a:cubicBezTo>
                      <a:pt x="72" y="46"/>
                      <a:pt x="72" y="46"/>
                      <a:pt x="72" y="46"/>
                    </a:cubicBezTo>
                    <a:cubicBezTo>
                      <a:pt x="72" y="46"/>
                      <a:pt x="72" y="46"/>
                      <a:pt x="73" y="46"/>
                    </a:cubicBezTo>
                    <a:cubicBezTo>
                      <a:pt x="73" y="46"/>
                      <a:pt x="74" y="47"/>
                      <a:pt x="74" y="48"/>
                    </a:cubicBezTo>
                    <a:cubicBezTo>
                      <a:pt x="73" y="49"/>
                      <a:pt x="74" y="49"/>
                      <a:pt x="74" y="50"/>
                    </a:cubicBezTo>
                    <a:cubicBezTo>
                      <a:pt x="74" y="50"/>
                      <a:pt x="74" y="50"/>
                      <a:pt x="74" y="50"/>
                    </a:cubicBezTo>
                    <a:cubicBezTo>
                      <a:pt x="74" y="50"/>
                      <a:pt x="74" y="50"/>
                      <a:pt x="74" y="49"/>
                    </a:cubicBezTo>
                    <a:cubicBezTo>
                      <a:pt x="74" y="48"/>
                      <a:pt x="74" y="48"/>
                      <a:pt x="75" y="47"/>
                    </a:cubicBezTo>
                    <a:cubicBezTo>
                      <a:pt x="75" y="46"/>
                      <a:pt x="75" y="45"/>
                      <a:pt x="75" y="45"/>
                    </a:cubicBezTo>
                    <a:cubicBezTo>
                      <a:pt x="75" y="44"/>
                      <a:pt x="75" y="44"/>
                      <a:pt x="75" y="44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3" y="43"/>
                      <a:pt x="73" y="43"/>
                      <a:pt x="73" y="43"/>
                    </a:cubicBezTo>
                    <a:cubicBezTo>
                      <a:pt x="73" y="43"/>
                      <a:pt x="73" y="43"/>
                      <a:pt x="73" y="43"/>
                    </a:cubicBezTo>
                    <a:cubicBezTo>
                      <a:pt x="73" y="43"/>
                      <a:pt x="73" y="42"/>
                      <a:pt x="73" y="42"/>
                    </a:cubicBezTo>
                    <a:cubicBezTo>
                      <a:pt x="74" y="42"/>
                      <a:pt x="74" y="42"/>
                      <a:pt x="74" y="41"/>
                    </a:cubicBezTo>
                    <a:cubicBezTo>
                      <a:pt x="74" y="41"/>
                      <a:pt x="73" y="41"/>
                      <a:pt x="73" y="41"/>
                    </a:cubicBezTo>
                    <a:cubicBezTo>
                      <a:pt x="73" y="40"/>
                      <a:pt x="73" y="40"/>
                      <a:pt x="72" y="40"/>
                    </a:cubicBezTo>
                    <a:cubicBezTo>
                      <a:pt x="72" y="40"/>
                      <a:pt x="72" y="40"/>
                      <a:pt x="72" y="40"/>
                    </a:cubicBezTo>
                    <a:cubicBezTo>
                      <a:pt x="72" y="40"/>
                      <a:pt x="73" y="39"/>
                      <a:pt x="73" y="39"/>
                    </a:cubicBezTo>
                    <a:cubicBezTo>
                      <a:pt x="73" y="40"/>
                      <a:pt x="74" y="40"/>
                      <a:pt x="74" y="39"/>
                    </a:cubicBezTo>
                    <a:cubicBezTo>
                      <a:pt x="74" y="38"/>
                      <a:pt x="75" y="37"/>
                      <a:pt x="75" y="36"/>
                    </a:cubicBezTo>
                    <a:cubicBezTo>
                      <a:pt x="75" y="34"/>
                      <a:pt x="76" y="32"/>
                      <a:pt x="77" y="30"/>
                    </a:cubicBezTo>
                    <a:cubicBezTo>
                      <a:pt x="77" y="30"/>
                      <a:pt x="78" y="29"/>
                      <a:pt x="78" y="29"/>
                    </a:cubicBezTo>
                    <a:cubicBezTo>
                      <a:pt x="78" y="29"/>
                      <a:pt x="78" y="28"/>
                      <a:pt x="78" y="28"/>
                    </a:cubicBezTo>
                    <a:cubicBezTo>
                      <a:pt x="78" y="27"/>
                      <a:pt x="78" y="27"/>
                      <a:pt x="79" y="27"/>
                    </a:cubicBezTo>
                    <a:cubicBezTo>
                      <a:pt x="80" y="27"/>
                      <a:pt x="80" y="27"/>
                      <a:pt x="80" y="26"/>
                    </a:cubicBezTo>
                    <a:cubicBezTo>
                      <a:pt x="80" y="26"/>
                      <a:pt x="80" y="25"/>
                      <a:pt x="80" y="25"/>
                    </a:cubicBezTo>
                    <a:cubicBezTo>
                      <a:pt x="80" y="25"/>
                      <a:pt x="80" y="25"/>
                      <a:pt x="79" y="25"/>
                    </a:cubicBezTo>
                    <a:cubicBezTo>
                      <a:pt x="79" y="25"/>
                      <a:pt x="79" y="25"/>
                      <a:pt x="78" y="25"/>
                    </a:cubicBezTo>
                    <a:cubicBezTo>
                      <a:pt x="78" y="25"/>
                      <a:pt x="78" y="25"/>
                      <a:pt x="78" y="25"/>
                    </a:cubicBezTo>
                    <a:cubicBezTo>
                      <a:pt x="78" y="25"/>
                      <a:pt x="78" y="24"/>
                      <a:pt x="78" y="24"/>
                    </a:cubicBezTo>
                    <a:cubicBezTo>
                      <a:pt x="79" y="24"/>
                      <a:pt x="79" y="24"/>
                      <a:pt x="80" y="24"/>
                    </a:cubicBezTo>
                    <a:cubicBezTo>
                      <a:pt x="80" y="25"/>
                      <a:pt x="81" y="25"/>
                      <a:pt x="82" y="24"/>
                    </a:cubicBezTo>
                    <a:cubicBezTo>
                      <a:pt x="82" y="24"/>
                      <a:pt x="82" y="24"/>
                      <a:pt x="82" y="24"/>
                    </a:cubicBezTo>
                    <a:cubicBezTo>
                      <a:pt x="83" y="24"/>
                      <a:pt x="83" y="24"/>
                      <a:pt x="83" y="23"/>
                    </a:cubicBezTo>
                    <a:cubicBezTo>
                      <a:pt x="82" y="23"/>
                      <a:pt x="82" y="23"/>
                      <a:pt x="82" y="23"/>
                    </a:cubicBezTo>
                    <a:cubicBezTo>
                      <a:pt x="82" y="23"/>
                      <a:pt x="83" y="22"/>
                      <a:pt x="83" y="22"/>
                    </a:cubicBezTo>
                    <a:cubicBezTo>
                      <a:pt x="83" y="22"/>
                      <a:pt x="84" y="22"/>
                      <a:pt x="84" y="22"/>
                    </a:cubicBezTo>
                    <a:cubicBezTo>
                      <a:pt x="85" y="22"/>
                      <a:pt x="85" y="21"/>
                      <a:pt x="85" y="21"/>
                    </a:cubicBezTo>
                    <a:cubicBezTo>
                      <a:pt x="86" y="20"/>
                      <a:pt x="86" y="20"/>
                      <a:pt x="85" y="19"/>
                    </a:cubicBezTo>
                    <a:cubicBezTo>
                      <a:pt x="85" y="18"/>
                      <a:pt x="85" y="18"/>
                      <a:pt x="85" y="18"/>
                    </a:cubicBezTo>
                    <a:cubicBezTo>
                      <a:pt x="84" y="17"/>
                      <a:pt x="83" y="17"/>
                      <a:pt x="81" y="16"/>
                    </a:cubicBezTo>
                    <a:cubicBezTo>
                      <a:pt x="81" y="16"/>
                      <a:pt x="80" y="17"/>
                      <a:pt x="79" y="17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8"/>
                      <a:pt x="78" y="18"/>
                      <a:pt x="78" y="18"/>
                    </a:cubicBezTo>
                    <a:cubicBezTo>
                      <a:pt x="78" y="18"/>
                      <a:pt x="78" y="18"/>
                      <a:pt x="78" y="18"/>
                    </a:cubicBezTo>
                    <a:cubicBezTo>
                      <a:pt x="77" y="18"/>
                      <a:pt x="77" y="18"/>
                      <a:pt x="77" y="18"/>
                    </a:cubicBezTo>
                    <a:cubicBezTo>
                      <a:pt x="76" y="18"/>
                      <a:pt x="76" y="18"/>
                      <a:pt x="76" y="18"/>
                    </a:cubicBezTo>
                    <a:cubicBezTo>
                      <a:pt x="75" y="19"/>
                      <a:pt x="74" y="20"/>
                      <a:pt x="73" y="21"/>
                    </a:cubicBezTo>
                    <a:cubicBezTo>
                      <a:pt x="72" y="21"/>
                      <a:pt x="71" y="21"/>
                      <a:pt x="70" y="22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0" y="22"/>
                      <a:pt x="69" y="22"/>
                      <a:pt x="69" y="23"/>
                    </a:cubicBezTo>
                    <a:cubicBezTo>
                      <a:pt x="69" y="23"/>
                      <a:pt x="69" y="23"/>
                      <a:pt x="69" y="23"/>
                    </a:cubicBezTo>
                    <a:cubicBezTo>
                      <a:pt x="69" y="23"/>
                      <a:pt x="69" y="23"/>
                      <a:pt x="69" y="23"/>
                    </a:cubicBezTo>
                    <a:cubicBezTo>
                      <a:pt x="69" y="22"/>
                      <a:pt x="70" y="22"/>
                      <a:pt x="70" y="22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0" y="21"/>
                      <a:pt x="70" y="21"/>
                      <a:pt x="70" y="21"/>
                    </a:cubicBezTo>
                    <a:cubicBezTo>
                      <a:pt x="71" y="20"/>
                      <a:pt x="72" y="20"/>
                      <a:pt x="72" y="19"/>
                    </a:cubicBezTo>
                    <a:cubicBezTo>
                      <a:pt x="73" y="19"/>
                      <a:pt x="74" y="18"/>
                      <a:pt x="74" y="18"/>
                    </a:cubicBezTo>
                    <a:cubicBezTo>
                      <a:pt x="74" y="17"/>
                      <a:pt x="74" y="17"/>
                      <a:pt x="75" y="17"/>
                    </a:cubicBezTo>
                    <a:cubicBezTo>
                      <a:pt x="75" y="15"/>
                      <a:pt x="74" y="14"/>
                      <a:pt x="73" y="15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2" y="15"/>
                      <a:pt x="72" y="15"/>
                      <a:pt x="72" y="15"/>
                    </a:cubicBezTo>
                    <a:cubicBezTo>
                      <a:pt x="72" y="15"/>
                      <a:pt x="72" y="16"/>
                      <a:pt x="72" y="16"/>
                    </a:cubicBezTo>
                    <a:cubicBezTo>
                      <a:pt x="72" y="17"/>
                      <a:pt x="71" y="17"/>
                      <a:pt x="71" y="17"/>
                    </a:cubicBezTo>
                    <a:cubicBezTo>
                      <a:pt x="71" y="17"/>
                      <a:pt x="70" y="17"/>
                      <a:pt x="70" y="17"/>
                    </a:cubicBezTo>
                    <a:cubicBezTo>
                      <a:pt x="70" y="17"/>
                      <a:pt x="69" y="17"/>
                      <a:pt x="68" y="17"/>
                    </a:cubicBezTo>
                    <a:cubicBezTo>
                      <a:pt x="68" y="17"/>
                      <a:pt x="68" y="17"/>
                      <a:pt x="68" y="17"/>
                    </a:cubicBezTo>
                    <a:cubicBezTo>
                      <a:pt x="68" y="17"/>
                      <a:pt x="68" y="17"/>
                      <a:pt x="68" y="16"/>
                    </a:cubicBezTo>
                    <a:cubicBezTo>
                      <a:pt x="68" y="16"/>
                      <a:pt x="69" y="16"/>
                      <a:pt x="69" y="16"/>
                    </a:cubicBezTo>
                    <a:cubicBezTo>
                      <a:pt x="69" y="16"/>
                      <a:pt x="70" y="16"/>
                      <a:pt x="70" y="15"/>
                    </a:cubicBezTo>
                    <a:cubicBezTo>
                      <a:pt x="70" y="15"/>
                      <a:pt x="70" y="14"/>
                      <a:pt x="70" y="14"/>
                    </a:cubicBezTo>
                    <a:cubicBezTo>
                      <a:pt x="69" y="14"/>
                      <a:pt x="68" y="14"/>
                      <a:pt x="68" y="14"/>
                    </a:cubicBezTo>
                    <a:cubicBezTo>
                      <a:pt x="65" y="13"/>
                      <a:pt x="64" y="13"/>
                      <a:pt x="62" y="14"/>
                    </a:cubicBezTo>
                    <a:cubicBezTo>
                      <a:pt x="62" y="15"/>
                      <a:pt x="61" y="15"/>
                      <a:pt x="61" y="15"/>
                    </a:cubicBezTo>
                    <a:cubicBezTo>
                      <a:pt x="61" y="15"/>
                      <a:pt x="60" y="15"/>
                      <a:pt x="60" y="15"/>
                    </a:cubicBezTo>
                    <a:cubicBezTo>
                      <a:pt x="60" y="15"/>
                      <a:pt x="59" y="15"/>
                      <a:pt x="59" y="15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60" y="15"/>
                      <a:pt x="60" y="14"/>
                      <a:pt x="60" y="14"/>
                    </a:cubicBezTo>
                    <a:cubicBezTo>
                      <a:pt x="61" y="14"/>
                      <a:pt x="62" y="14"/>
                      <a:pt x="63" y="13"/>
                    </a:cubicBezTo>
                    <a:cubicBezTo>
                      <a:pt x="64" y="13"/>
                      <a:pt x="66" y="13"/>
                      <a:pt x="67" y="13"/>
                    </a:cubicBezTo>
                    <a:cubicBezTo>
                      <a:pt x="69" y="13"/>
                      <a:pt x="70" y="13"/>
                      <a:pt x="71" y="13"/>
                    </a:cubicBezTo>
                    <a:cubicBezTo>
                      <a:pt x="72" y="13"/>
                      <a:pt x="73" y="13"/>
                      <a:pt x="74" y="13"/>
                    </a:cubicBezTo>
                    <a:cubicBezTo>
                      <a:pt x="75" y="13"/>
                      <a:pt x="76" y="12"/>
                      <a:pt x="76" y="11"/>
                    </a:cubicBezTo>
                    <a:cubicBezTo>
                      <a:pt x="77" y="11"/>
                      <a:pt x="77" y="10"/>
                      <a:pt x="77" y="10"/>
                    </a:cubicBezTo>
                    <a:cubicBezTo>
                      <a:pt x="76" y="9"/>
                      <a:pt x="75" y="9"/>
                      <a:pt x="75" y="9"/>
                    </a:cubicBezTo>
                    <a:cubicBezTo>
                      <a:pt x="74" y="8"/>
                      <a:pt x="73" y="7"/>
                      <a:pt x="72" y="8"/>
                    </a:cubicBezTo>
                    <a:cubicBezTo>
                      <a:pt x="71" y="8"/>
                      <a:pt x="71" y="8"/>
                      <a:pt x="71" y="8"/>
                    </a:cubicBezTo>
                    <a:cubicBezTo>
                      <a:pt x="71" y="8"/>
                      <a:pt x="71" y="8"/>
                      <a:pt x="71" y="8"/>
                    </a:cubicBezTo>
                    <a:cubicBezTo>
                      <a:pt x="71" y="8"/>
                      <a:pt x="71" y="8"/>
                      <a:pt x="71" y="8"/>
                    </a:cubicBezTo>
                    <a:cubicBezTo>
                      <a:pt x="71" y="8"/>
                      <a:pt x="71" y="8"/>
                      <a:pt x="72" y="7"/>
                    </a:cubicBezTo>
                    <a:cubicBezTo>
                      <a:pt x="72" y="7"/>
                      <a:pt x="72" y="6"/>
                      <a:pt x="72" y="6"/>
                    </a:cubicBezTo>
                    <a:cubicBezTo>
                      <a:pt x="72" y="5"/>
                      <a:pt x="71" y="5"/>
                      <a:pt x="71" y="5"/>
                    </a:cubicBezTo>
                    <a:cubicBezTo>
                      <a:pt x="70" y="6"/>
                      <a:pt x="68" y="6"/>
                      <a:pt x="67" y="5"/>
                    </a:cubicBezTo>
                    <a:cubicBezTo>
                      <a:pt x="66" y="5"/>
                      <a:pt x="66" y="5"/>
                      <a:pt x="65" y="5"/>
                    </a:cubicBezTo>
                    <a:cubicBezTo>
                      <a:pt x="64" y="5"/>
                      <a:pt x="64" y="5"/>
                      <a:pt x="63" y="5"/>
                    </a:cubicBezTo>
                    <a:cubicBezTo>
                      <a:pt x="63" y="6"/>
                      <a:pt x="62" y="6"/>
                      <a:pt x="61" y="6"/>
                    </a:cubicBezTo>
                    <a:cubicBezTo>
                      <a:pt x="60" y="5"/>
                      <a:pt x="60" y="6"/>
                      <a:pt x="59" y="6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58" y="6"/>
                      <a:pt x="58" y="6"/>
                      <a:pt x="58" y="6"/>
                    </a:cubicBezTo>
                    <a:cubicBezTo>
                      <a:pt x="58" y="6"/>
                      <a:pt x="58" y="6"/>
                      <a:pt x="58" y="6"/>
                    </a:cubicBezTo>
                    <a:cubicBezTo>
                      <a:pt x="59" y="6"/>
                      <a:pt x="59" y="5"/>
                      <a:pt x="59" y="5"/>
                    </a:cubicBezTo>
                    <a:cubicBezTo>
                      <a:pt x="60" y="5"/>
                      <a:pt x="61" y="5"/>
                      <a:pt x="61" y="5"/>
                    </a:cubicBezTo>
                    <a:cubicBezTo>
                      <a:pt x="62" y="5"/>
                      <a:pt x="64" y="5"/>
                      <a:pt x="65" y="5"/>
                    </a:cubicBezTo>
                    <a:cubicBezTo>
                      <a:pt x="66" y="5"/>
                      <a:pt x="67" y="5"/>
                      <a:pt x="68" y="5"/>
                    </a:cubicBezTo>
                    <a:cubicBezTo>
                      <a:pt x="69" y="5"/>
                      <a:pt x="70" y="5"/>
                      <a:pt x="70" y="4"/>
                    </a:cubicBezTo>
                    <a:cubicBezTo>
                      <a:pt x="71" y="4"/>
                      <a:pt x="71" y="4"/>
                      <a:pt x="71" y="4"/>
                    </a:cubicBezTo>
                    <a:cubicBezTo>
                      <a:pt x="70" y="3"/>
                      <a:pt x="69" y="2"/>
                      <a:pt x="68" y="2"/>
                    </a:cubicBezTo>
                    <a:cubicBezTo>
                      <a:pt x="66" y="2"/>
                      <a:pt x="65" y="1"/>
                      <a:pt x="63" y="1"/>
                    </a:cubicBezTo>
                    <a:cubicBezTo>
                      <a:pt x="62" y="0"/>
                      <a:pt x="61" y="0"/>
                      <a:pt x="61" y="0"/>
                    </a:cubicBezTo>
                    <a:cubicBezTo>
                      <a:pt x="60" y="0"/>
                      <a:pt x="59" y="0"/>
                      <a:pt x="58" y="0"/>
                    </a:cubicBezTo>
                    <a:cubicBezTo>
                      <a:pt x="57" y="1"/>
                      <a:pt x="57" y="1"/>
                      <a:pt x="56" y="2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6" y="2"/>
                      <a:pt x="56" y="2"/>
                      <a:pt x="56" y="3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6" y="3"/>
                      <a:pt x="55" y="2"/>
                      <a:pt x="55" y="2"/>
                    </a:cubicBezTo>
                    <a:cubicBezTo>
                      <a:pt x="54" y="2"/>
                      <a:pt x="54" y="2"/>
                      <a:pt x="54" y="2"/>
                    </a:cubicBezTo>
                    <a:cubicBezTo>
                      <a:pt x="54" y="2"/>
                      <a:pt x="54" y="2"/>
                      <a:pt x="54" y="2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4" y="3"/>
                      <a:pt x="54" y="4"/>
                      <a:pt x="54" y="3"/>
                    </a:cubicBezTo>
                    <a:cubicBezTo>
                      <a:pt x="53" y="3"/>
                      <a:pt x="52" y="3"/>
                      <a:pt x="52" y="2"/>
                    </a:cubicBezTo>
                    <a:cubicBezTo>
                      <a:pt x="51" y="2"/>
                      <a:pt x="51" y="2"/>
                      <a:pt x="50" y="2"/>
                    </a:cubicBezTo>
                    <a:cubicBezTo>
                      <a:pt x="50" y="3"/>
                      <a:pt x="50" y="3"/>
                      <a:pt x="49" y="3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49" y="4"/>
                      <a:pt x="49" y="5"/>
                      <a:pt x="49" y="5"/>
                    </a:cubicBezTo>
                    <a:cubicBezTo>
                      <a:pt x="49" y="6"/>
                      <a:pt x="48" y="6"/>
                      <a:pt x="48" y="6"/>
                    </a:cubicBezTo>
                    <a:cubicBezTo>
                      <a:pt x="48" y="6"/>
                      <a:pt x="48" y="6"/>
                      <a:pt x="47" y="7"/>
                    </a:cubicBezTo>
                    <a:cubicBezTo>
                      <a:pt x="47" y="7"/>
                      <a:pt x="47" y="7"/>
                      <a:pt x="47" y="7"/>
                    </a:cubicBezTo>
                    <a:cubicBezTo>
                      <a:pt x="46" y="7"/>
                      <a:pt x="46" y="6"/>
                      <a:pt x="45" y="6"/>
                    </a:cubicBezTo>
                    <a:cubicBezTo>
                      <a:pt x="45" y="6"/>
                      <a:pt x="45" y="6"/>
                      <a:pt x="45" y="7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45" y="8"/>
                      <a:pt x="45" y="9"/>
                      <a:pt x="45" y="10"/>
                    </a:cubicBezTo>
                    <a:cubicBezTo>
                      <a:pt x="46" y="11"/>
                      <a:pt x="46" y="12"/>
                      <a:pt x="46" y="13"/>
                    </a:cubicBezTo>
                    <a:cubicBezTo>
                      <a:pt x="46" y="14"/>
                      <a:pt x="46" y="14"/>
                      <a:pt x="46" y="14"/>
                    </a:cubicBezTo>
                    <a:cubicBezTo>
                      <a:pt x="45" y="14"/>
                      <a:pt x="45" y="14"/>
                      <a:pt x="45" y="13"/>
                    </a:cubicBezTo>
                    <a:cubicBezTo>
                      <a:pt x="45" y="13"/>
                      <a:pt x="44" y="13"/>
                      <a:pt x="44" y="13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44" y="12"/>
                      <a:pt x="44" y="12"/>
                      <a:pt x="44" y="11"/>
                    </a:cubicBezTo>
                    <a:cubicBezTo>
                      <a:pt x="44" y="11"/>
                      <a:pt x="43" y="11"/>
                      <a:pt x="43" y="10"/>
                    </a:cubicBezTo>
                    <a:cubicBezTo>
                      <a:pt x="43" y="9"/>
                      <a:pt x="43" y="9"/>
                      <a:pt x="42" y="8"/>
                    </a:cubicBezTo>
                    <a:cubicBezTo>
                      <a:pt x="42" y="7"/>
                      <a:pt x="42" y="7"/>
                      <a:pt x="41" y="7"/>
                    </a:cubicBezTo>
                    <a:cubicBezTo>
                      <a:pt x="41" y="7"/>
                      <a:pt x="40" y="7"/>
                      <a:pt x="40" y="7"/>
                    </a:cubicBezTo>
                    <a:cubicBezTo>
                      <a:pt x="40" y="7"/>
                      <a:pt x="40" y="7"/>
                      <a:pt x="40" y="8"/>
                    </a:cubicBezTo>
                    <a:cubicBezTo>
                      <a:pt x="40" y="9"/>
                      <a:pt x="40" y="10"/>
                      <a:pt x="40" y="11"/>
                    </a:cubicBezTo>
                    <a:cubicBezTo>
                      <a:pt x="40" y="11"/>
                      <a:pt x="40" y="11"/>
                      <a:pt x="39" y="12"/>
                    </a:cubicBezTo>
                    <a:cubicBezTo>
                      <a:pt x="39" y="12"/>
                      <a:pt x="39" y="12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7" y="12"/>
                      <a:pt x="37" y="12"/>
                      <a:pt x="37" y="12"/>
                    </a:cubicBezTo>
                    <a:cubicBezTo>
                      <a:pt x="37" y="11"/>
                      <a:pt x="38" y="11"/>
                      <a:pt x="37" y="11"/>
                    </a:cubicBezTo>
                    <a:cubicBezTo>
                      <a:pt x="37" y="10"/>
                      <a:pt x="37" y="9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7"/>
                      <a:pt x="37" y="7"/>
                    </a:cubicBezTo>
                    <a:cubicBezTo>
                      <a:pt x="37" y="7"/>
                      <a:pt x="37" y="7"/>
                      <a:pt x="36" y="8"/>
                    </a:cubicBezTo>
                    <a:cubicBezTo>
                      <a:pt x="36" y="8"/>
                      <a:pt x="36" y="8"/>
                      <a:pt x="36" y="9"/>
                    </a:cubicBezTo>
                    <a:cubicBezTo>
                      <a:pt x="36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5" y="11"/>
                      <a:pt x="35" y="12"/>
                    </a:cubicBezTo>
                    <a:cubicBezTo>
                      <a:pt x="35" y="12"/>
                      <a:pt x="34" y="12"/>
                      <a:pt x="34" y="12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4" y="12"/>
                      <a:pt x="34" y="12"/>
                      <a:pt x="34" y="13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4" y="12"/>
                      <a:pt x="35" y="12"/>
                      <a:pt x="35" y="12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5" y="11"/>
                      <a:pt x="35" y="10"/>
                    </a:cubicBezTo>
                    <a:cubicBezTo>
                      <a:pt x="35" y="10"/>
                      <a:pt x="36" y="9"/>
                      <a:pt x="36" y="9"/>
                    </a:cubicBezTo>
                    <a:cubicBezTo>
                      <a:pt x="36" y="8"/>
                      <a:pt x="36" y="7"/>
                      <a:pt x="36" y="7"/>
                    </a:cubicBezTo>
                    <a:cubicBezTo>
                      <a:pt x="36" y="7"/>
                      <a:pt x="35" y="6"/>
                      <a:pt x="35" y="6"/>
                    </a:cubicBezTo>
                    <a:cubicBezTo>
                      <a:pt x="35" y="6"/>
                      <a:pt x="34" y="6"/>
                      <a:pt x="34" y="7"/>
                    </a:cubicBezTo>
                    <a:cubicBezTo>
                      <a:pt x="33" y="7"/>
                      <a:pt x="32" y="7"/>
                      <a:pt x="31" y="7"/>
                    </a:cubicBezTo>
                    <a:cubicBezTo>
                      <a:pt x="30" y="7"/>
                      <a:pt x="29" y="7"/>
                      <a:pt x="28" y="8"/>
                    </a:cubicBezTo>
                    <a:cubicBezTo>
                      <a:pt x="28" y="8"/>
                      <a:pt x="27" y="8"/>
                      <a:pt x="27" y="8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7" y="9"/>
                      <a:pt x="27" y="9"/>
                      <a:pt x="26" y="8"/>
                    </a:cubicBezTo>
                    <a:cubicBezTo>
                      <a:pt x="26" y="8"/>
                      <a:pt x="26" y="8"/>
                      <a:pt x="25" y="9"/>
                    </a:cubicBezTo>
                    <a:cubicBezTo>
                      <a:pt x="25" y="9"/>
                      <a:pt x="24" y="9"/>
                      <a:pt x="24" y="10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11"/>
                      <a:pt x="24" y="11"/>
                      <a:pt x="24" y="12"/>
                    </a:cubicBezTo>
                    <a:cubicBezTo>
                      <a:pt x="24" y="12"/>
                      <a:pt x="23" y="12"/>
                      <a:pt x="23" y="13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2" y="13"/>
                      <a:pt x="22" y="14"/>
                      <a:pt x="22" y="13"/>
                    </a:cubicBezTo>
                    <a:cubicBezTo>
                      <a:pt x="21" y="13"/>
                      <a:pt x="21" y="13"/>
                      <a:pt x="20" y="13"/>
                    </a:cubicBezTo>
                    <a:cubicBezTo>
                      <a:pt x="19" y="13"/>
                      <a:pt x="18" y="13"/>
                      <a:pt x="18" y="14"/>
                    </a:cubicBezTo>
                    <a:cubicBezTo>
                      <a:pt x="17" y="15"/>
                      <a:pt x="17" y="15"/>
                      <a:pt x="16" y="15"/>
                    </a:cubicBezTo>
                    <a:cubicBezTo>
                      <a:pt x="16" y="15"/>
                      <a:pt x="15" y="15"/>
                      <a:pt x="15" y="16"/>
                    </a:cubicBezTo>
                    <a:cubicBezTo>
                      <a:pt x="14" y="16"/>
                      <a:pt x="14" y="17"/>
                      <a:pt x="13" y="18"/>
                    </a:cubicBezTo>
                    <a:cubicBezTo>
                      <a:pt x="13" y="18"/>
                      <a:pt x="13" y="19"/>
                      <a:pt x="14" y="19"/>
                    </a:cubicBezTo>
                    <a:cubicBezTo>
                      <a:pt x="15" y="19"/>
                      <a:pt x="15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1"/>
                      <a:pt x="16" y="21"/>
                    </a:cubicBezTo>
                    <a:cubicBezTo>
                      <a:pt x="15" y="21"/>
                      <a:pt x="15" y="21"/>
                      <a:pt x="15" y="22"/>
                    </a:cubicBezTo>
                    <a:cubicBezTo>
                      <a:pt x="15" y="22"/>
                      <a:pt x="15" y="22"/>
                      <a:pt x="15" y="23"/>
                    </a:cubicBezTo>
                    <a:cubicBezTo>
                      <a:pt x="14" y="23"/>
                      <a:pt x="14" y="24"/>
                      <a:pt x="13" y="24"/>
                    </a:cubicBezTo>
                    <a:cubicBezTo>
                      <a:pt x="13" y="24"/>
                      <a:pt x="12" y="25"/>
                      <a:pt x="12" y="24"/>
                    </a:cubicBezTo>
                    <a:cubicBezTo>
                      <a:pt x="11" y="24"/>
                      <a:pt x="10" y="24"/>
                      <a:pt x="9" y="24"/>
                    </a:cubicBezTo>
                    <a:cubicBezTo>
                      <a:pt x="9" y="24"/>
                      <a:pt x="8" y="24"/>
                      <a:pt x="8" y="24"/>
                    </a:cubicBezTo>
                    <a:cubicBezTo>
                      <a:pt x="7" y="25"/>
                      <a:pt x="7" y="25"/>
                      <a:pt x="6" y="25"/>
                    </a:cubicBezTo>
                    <a:cubicBezTo>
                      <a:pt x="5" y="25"/>
                      <a:pt x="4" y="26"/>
                      <a:pt x="3" y="26"/>
                    </a:cubicBezTo>
                    <a:cubicBezTo>
                      <a:pt x="2" y="26"/>
                      <a:pt x="1" y="26"/>
                      <a:pt x="1" y="27"/>
                    </a:cubicBezTo>
                    <a:cubicBezTo>
                      <a:pt x="0" y="28"/>
                      <a:pt x="0" y="28"/>
                      <a:pt x="1" y="29"/>
                    </a:cubicBezTo>
                    <a:cubicBezTo>
                      <a:pt x="1" y="30"/>
                      <a:pt x="2" y="30"/>
                      <a:pt x="2" y="31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2" y="31"/>
                      <a:pt x="2" y="31"/>
                      <a:pt x="3" y="31"/>
                    </a:cubicBezTo>
                    <a:cubicBezTo>
                      <a:pt x="3" y="31"/>
                      <a:pt x="2" y="31"/>
                      <a:pt x="2" y="31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2" y="32"/>
                      <a:pt x="3" y="32"/>
                      <a:pt x="3" y="32"/>
                    </a:cubicBezTo>
                    <a:cubicBezTo>
                      <a:pt x="3" y="33"/>
                      <a:pt x="3" y="33"/>
                      <a:pt x="4" y="33"/>
                    </a:cubicBezTo>
                    <a:cubicBezTo>
                      <a:pt x="4" y="33"/>
                      <a:pt x="5" y="33"/>
                      <a:pt x="5" y="33"/>
                    </a:cubicBezTo>
                    <a:cubicBezTo>
                      <a:pt x="6" y="33"/>
                      <a:pt x="6" y="33"/>
                      <a:pt x="7" y="33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7" y="33"/>
                      <a:pt x="7" y="33"/>
                      <a:pt x="7" y="34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7" y="34"/>
                      <a:pt x="7" y="34"/>
                      <a:pt x="6" y="34"/>
                    </a:cubicBezTo>
                    <a:cubicBezTo>
                      <a:pt x="5" y="34"/>
                      <a:pt x="4" y="33"/>
                      <a:pt x="4" y="34"/>
                    </a:cubicBezTo>
                    <a:cubicBezTo>
                      <a:pt x="3" y="34"/>
                      <a:pt x="3" y="34"/>
                      <a:pt x="2" y="34"/>
                    </a:cubicBezTo>
                    <a:cubicBezTo>
                      <a:pt x="2" y="34"/>
                      <a:pt x="1" y="34"/>
                      <a:pt x="1" y="34"/>
                    </a:cubicBezTo>
                    <a:cubicBezTo>
                      <a:pt x="0" y="35"/>
                      <a:pt x="0" y="36"/>
                      <a:pt x="0" y="36"/>
                    </a:cubicBezTo>
                    <a:cubicBezTo>
                      <a:pt x="1" y="37"/>
                      <a:pt x="1" y="37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1" y="38"/>
                      <a:pt x="1" y="39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1" y="40"/>
                      <a:pt x="2" y="41"/>
                      <a:pt x="3" y="42"/>
                    </a:cubicBezTo>
                    <a:cubicBezTo>
                      <a:pt x="3" y="42"/>
                      <a:pt x="4" y="42"/>
                      <a:pt x="4" y="41"/>
                    </a:cubicBezTo>
                    <a:cubicBezTo>
                      <a:pt x="4" y="41"/>
                      <a:pt x="5" y="41"/>
                      <a:pt x="5" y="41"/>
                    </a:cubicBezTo>
                    <a:cubicBezTo>
                      <a:pt x="5" y="41"/>
                      <a:pt x="6" y="41"/>
                      <a:pt x="6" y="42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7" y="41"/>
                      <a:pt x="8" y="42"/>
                      <a:pt x="9" y="42"/>
                    </a:cubicBezTo>
                    <a:cubicBezTo>
                      <a:pt x="9" y="42"/>
                      <a:pt x="9" y="42"/>
                      <a:pt x="10" y="42"/>
                    </a:cubicBezTo>
                    <a:cubicBezTo>
                      <a:pt x="11" y="42"/>
                      <a:pt x="12" y="42"/>
                      <a:pt x="12" y="43"/>
                    </a:cubicBezTo>
                    <a:cubicBezTo>
                      <a:pt x="13" y="44"/>
                      <a:pt x="14" y="44"/>
                      <a:pt x="15" y="45"/>
                    </a:cubicBezTo>
                    <a:cubicBezTo>
                      <a:pt x="15" y="45"/>
                      <a:pt x="15" y="45"/>
                      <a:pt x="15" y="45"/>
                    </a:cubicBezTo>
                    <a:cubicBezTo>
                      <a:pt x="15" y="46"/>
                      <a:pt x="15" y="46"/>
                      <a:pt x="15" y="46"/>
                    </a:cubicBezTo>
                    <a:cubicBezTo>
                      <a:pt x="15" y="47"/>
                      <a:pt x="15" y="47"/>
                      <a:pt x="15" y="47"/>
                    </a:cubicBezTo>
                    <a:cubicBezTo>
                      <a:pt x="15" y="48"/>
                      <a:pt x="15" y="49"/>
                      <a:pt x="15" y="49"/>
                    </a:cubicBezTo>
                    <a:cubicBezTo>
                      <a:pt x="15" y="49"/>
                      <a:pt x="16" y="50"/>
                      <a:pt x="16" y="50"/>
                    </a:cubicBezTo>
                    <a:cubicBezTo>
                      <a:pt x="16" y="50"/>
                      <a:pt x="16" y="51"/>
                      <a:pt x="15" y="51"/>
                    </a:cubicBezTo>
                    <a:cubicBezTo>
                      <a:pt x="15" y="51"/>
                      <a:pt x="15" y="51"/>
                      <a:pt x="15" y="52"/>
                    </a:cubicBezTo>
                    <a:cubicBezTo>
                      <a:pt x="15" y="52"/>
                      <a:pt x="16" y="52"/>
                      <a:pt x="16" y="52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6" y="52"/>
                      <a:pt x="16" y="53"/>
                      <a:pt x="16" y="53"/>
                    </a:cubicBezTo>
                    <a:cubicBezTo>
                      <a:pt x="16" y="53"/>
                      <a:pt x="16" y="53"/>
                      <a:pt x="16" y="54"/>
                    </a:cubicBezTo>
                    <a:cubicBezTo>
                      <a:pt x="16" y="54"/>
                      <a:pt x="16" y="54"/>
                      <a:pt x="16" y="54"/>
                    </a:cubicBezTo>
                    <a:cubicBezTo>
                      <a:pt x="16" y="54"/>
                      <a:pt x="16" y="55"/>
                      <a:pt x="16" y="55"/>
                    </a:cubicBezTo>
                    <a:cubicBezTo>
                      <a:pt x="16" y="55"/>
                      <a:pt x="16" y="55"/>
                      <a:pt x="16" y="56"/>
                    </a:cubicBezTo>
                    <a:cubicBezTo>
                      <a:pt x="16" y="56"/>
                      <a:pt x="16" y="57"/>
                      <a:pt x="16" y="57"/>
                    </a:cubicBezTo>
                    <a:cubicBezTo>
                      <a:pt x="16" y="58"/>
                      <a:pt x="16" y="58"/>
                      <a:pt x="16" y="59"/>
                    </a:cubicBezTo>
                    <a:cubicBezTo>
                      <a:pt x="16" y="59"/>
                      <a:pt x="16" y="59"/>
                      <a:pt x="16" y="59"/>
                    </a:cubicBezTo>
                    <a:cubicBezTo>
                      <a:pt x="16" y="59"/>
                      <a:pt x="16" y="59"/>
                      <a:pt x="16" y="59"/>
                    </a:cubicBezTo>
                    <a:cubicBezTo>
                      <a:pt x="17" y="60"/>
                      <a:pt x="17" y="60"/>
                      <a:pt x="16" y="60"/>
                    </a:cubicBezTo>
                    <a:cubicBezTo>
                      <a:pt x="16" y="60"/>
                      <a:pt x="15" y="60"/>
                      <a:pt x="15" y="61"/>
                    </a:cubicBezTo>
                    <a:cubicBezTo>
                      <a:pt x="15" y="61"/>
                      <a:pt x="15" y="61"/>
                      <a:pt x="15" y="61"/>
                    </a:cubicBezTo>
                    <a:cubicBezTo>
                      <a:pt x="15" y="61"/>
                      <a:pt x="16" y="61"/>
                      <a:pt x="15" y="62"/>
                    </a:cubicBezTo>
                    <a:cubicBezTo>
                      <a:pt x="15" y="62"/>
                      <a:pt x="15" y="62"/>
                      <a:pt x="15" y="63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5" y="63"/>
                      <a:pt x="15" y="63"/>
                      <a:pt x="15" y="64"/>
                    </a:cubicBezTo>
                    <a:cubicBezTo>
                      <a:pt x="15" y="64"/>
                      <a:pt x="15" y="64"/>
                      <a:pt x="15" y="64"/>
                    </a:cubicBezTo>
                    <a:cubicBezTo>
                      <a:pt x="15" y="64"/>
                      <a:pt x="15" y="64"/>
                      <a:pt x="15" y="64"/>
                    </a:cubicBezTo>
                    <a:cubicBezTo>
                      <a:pt x="15" y="64"/>
                      <a:pt x="15" y="64"/>
                      <a:pt x="15" y="64"/>
                    </a:cubicBezTo>
                    <a:cubicBezTo>
                      <a:pt x="15" y="64"/>
                      <a:pt x="14" y="65"/>
                      <a:pt x="14" y="65"/>
                    </a:cubicBezTo>
                    <a:cubicBezTo>
                      <a:pt x="14" y="66"/>
                      <a:pt x="14" y="66"/>
                      <a:pt x="14" y="66"/>
                    </a:cubicBezTo>
                    <a:cubicBezTo>
                      <a:pt x="15" y="67"/>
                      <a:pt x="16" y="67"/>
                      <a:pt x="17" y="67"/>
                    </a:cubicBezTo>
                    <a:cubicBezTo>
                      <a:pt x="17" y="66"/>
                      <a:pt x="17" y="66"/>
                      <a:pt x="17" y="66"/>
                    </a:cubicBezTo>
                    <a:cubicBezTo>
                      <a:pt x="17" y="66"/>
                      <a:pt x="18" y="66"/>
                      <a:pt x="18" y="66"/>
                    </a:cubicBezTo>
                    <a:cubicBezTo>
                      <a:pt x="18" y="66"/>
                      <a:pt x="18" y="66"/>
                      <a:pt x="18" y="66"/>
                    </a:cubicBezTo>
                    <a:cubicBezTo>
                      <a:pt x="18" y="66"/>
                      <a:pt x="18" y="66"/>
                      <a:pt x="18" y="66"/>
                    </a:cubicBezTo>
                    <a:cubicBezTo>
                      <a:pt x="18" y="66"/>
                      <a:pt x="18" y="66"/>
                      <a:pt x="18" y="66"/>
                    </a:cubicBezTo>
                    <a:cubicBezTo>
                      <a:pt x="18" y="66"/>
                      <a:pt x="18" y="66"/>
                      <a:pt x="18" y="66"/>
                    </a:cubicBezTo>
                    <a:cubicBezTo>
                      <a:pt x="18" y="66"/>
                      <a:pt x="19" y="66"/>
                      <a:pt x="19" y="66"/>
                    </a:cubicBezTo>
                    <a:cubicBezTo>
                      <a:pt x="19" y="67"/>
                      <a:pt x="18" y="67"/>
                      <a:pt x="18" y="67"/>
                    </a:cubicBezTo>
                    <a:cubicBezTo>
                      <a:pt x="18" y="67"/>
                      <a:pt x="18" y="67"/>
                      <a:pt x="17" y="68"/>
                    </a:cubicBezTo>
                    <a:cubicBezTo>
                      <a:pt x="17" y="68"/>
                      <a:pt x="17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9" y="69"/>
                      <a:pt x="19" y="69"/>
                      <a:pt x="18" y="69"/>
                    </a:cubicBezTo>
                    <a:cubicBezTo>
                      <a:pt x="18" y="70"/>
                      <a:pt x="18" y="70"/>
                      <a:pt x="18" y="70"/>
                    </a:cubicBezTo>
                    <a:cubicBezTo>
                      <a:pt x="18" y="70"/>
                      <a:pt x="18" y="70"/>
                      <a:pt x="18" y="70"/>
                    </a:cubicBezTo>
                    <a:cubicBezTo>
                      <a:pt x="18" y="70"/>
                      <a:pt x="18" y="70"/>
                      <a:pt x="18" y="70"/>
                    </a:cubicBezTo>
                    <a:cubicBezTo>
                      <a:pt x="19" y="70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8" y="71"/>
                      <a:pt x="18" y="70"/>
                    </a:cubicBezTo>
                    <a:cubicBezTo>
                      <a:pt x="18" y="70"/>
                      <a:pt x="18" y="70"/>
                      <a:pt x="18" y="70"/>
                    </a:cubicBezTo>
                    <a:cubicBezTo>
                      <a:pt x="18" y="70"/>
                      <a:pt x="18" y="70"/>
                      <a:pt x="18" y="70"/>
                    </a:cubicBezTo>
                    <a:cubicBezTo>
                      <a:pt x="18" y="70"/>
                      <a:pt x="17" y="70"/>
                      <a:pt x="16" y="70"/>
                    </a:cubicBezTo>
                    <a:cubicBezTo>
                      <a:pt x="16" y="70"/>
                      <a:pt x="16" y="69"/>
                      <a:pt x="15" y="69"/>
                    </a:cubicBezTo>
                    <a:cubicBezTo>
                      <a:pt x="15" y="69"/>
                      <a:pt x="14" y="70"/>
                      <a:pt x="14" y="70"/>
                    </a:cubicBezTo>
                    <a:cubicBezTo>
                      <a:pt x="14" y="70"/>
                      <a:pt x="14" y="70"/>
                      <a:pt x="14" y="70"/>
                    </a:cubicBezTo>
                    <a:cubicBezTo>
                      <a:pt x="14" y="71"/>
                      <a:pt x="14" y="71"/>
                      <a:pt x="14" y="71"/>
                    </a:cubicBezTo>
                    <a:cubicBezTo>
                      <a:pt x="14" y="71"/>
                      <a:pt x="14" y="71"/>
                      <a:pt x="14" y="72"/>
                    </a:cubicBezTo>
                    <a:cubicBezTo>
                      <a:pt x="13" y="72"/>
                      <a:pt x="13" y="72"/>
                      <a:pt x="13" y="72"/>
                    </a:cubicBezTo>
                    <a:cubicBezTo>
                      <a:pt x="13" y="73"/>
                      <a:pt x="13" y="73"/>
                      <a:pt x="13" y="74"/>
                    </a:cubicBezTo>
                    <a:cubicBezTo>
                      <a:pt x="13" y="75"/>
                      <a:pt x="13" y="75"/>
                      <a:pt x="14" y="76"/>
                    </a:cubicBezTo>
                    <a:cubicBezTo>
                      <a:pt x="14" y="76"/>
                      <a:pt x="14" y="76"/>
                      <a:pt x="14" y="76"/>
                    </a:cubicBezTo>
                    <a:cubicBezTo>
                      <a:pt x="15" y="76"/>
                      <a:pt x="16" y="76"/>
                      <a:pt x="17" y="76"/>
                    </a:cubicBezTo>
                    <a:cubicBezTo>
                      <a:pt x="17" y="76"/>
                      <a:pt x="18" y="75"/>
                      <a:pt x="17" y="74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16" y="74"/>
                      <a:pt x="16" y="73"/>
                      <a:pt x="16" y="73"/>
                    </a:cubicBezTo>
                    <a:cubicBezTo>
                      <a:pt x="16" y="73"/>
                      <a:pt x="16" y="73"/>
                      <a:pt x="16" y="73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16" y="73"/>
                      <a:pt x="16" y="73"/>
                      <a:pt x="16" y="73"/>
                    </a:cubicBezTo>
                    <a:cubicBezTo>
                      <a:pt x="16" y="73"/>
                      <a:pt x="16" y="73"/>
                      <a:pt x="16" y="73"/>
                    </a:cubicBezTo>
                    <a:cubicBezTo>
                      <a:pt x="17" y="73"/>
                      <a:pt x="18" y="74"/>
                      <a:pt x="20" y="74"/>
                    </a:cubicBezTo>
                    <a:cubicBezTo>
                      <a:pt x="20" y="74"/>
                      <a:pt x="20" y="74"/>
                      <a:pt x="20" y="74"/>
                    </a:cubicBezTo>
                    <a:cubicBezTo>
                      <a:pt x="20" y="75"/>
                      <a:pt x="19" y="75"/>
                      <a:pt x="19" y="75"/>
                    </a:cubicBezTo>
                    <a:cubicBezTo>
                      <a:pt x="19" y="75"/>
                      <a:pt x="19" y="75"/>
                      <a:pt x="19" y="75"/>
                    </a:cubicBezTo>
                    <a:cubicBezTo>
                      <a:pt x="19" y="75"/>
                      <a:pt x="19" y="75"/>
                      <a:pt x="19" y="75"/>
                    </a:cubicBezTo>
                    <a:cubicBezTo>
                      <a:pt x="19" y="75"/>
                      <a:pt x="19" y="75"/>
                      <a:pt x="19" y="75"/>
                    </a:cubicBezTo>
                    <a:cubicBezTo>
                      <a:pt x="19" y="75"/>
                      <a:pt x="19" y="76"/>
                      <a:pt x="19" y="76"/>
                    </a:cubicBezTo>
                    <a:cubicBezTo>
                      <a:pt x="19" y="76"/>
                      <a:pt x="19" y="76"/>
                      <a:pt x="19" y="77"/>
                    </a:cubicBezTo>
                    <a:cubicBezTo>
                      <a:pt x="19" y="77"/>
                      <a:pt x="19" y="77"/>
                      <a:pt x="18" y="77"/>
                    </a:cubicBezTo>
                    <a:cubicBezTo>
                      <a:pt x="18" y="77"/>
                      <a:pt x="18" y="77"/>
                      <a:pt x="18" y="78"/>
                    </a:cubicBezTo>
                    <a:cubicBezTo>
                      <a:pt x="18" y="79"/>
                      <a:pt x="17" y="79"/>
                      <a:pt x="16" y="79"/>
                    </a:cubicBezTo>
                    <a:cubicBezTo>
                      <a:pt x="16" y="79"/>
                      <a:pt x="15" y="79"/>
                      <a:pt x="15" y="79"/>
                    </a:cubicBezTo>
                    <a:cubicBezTo>
                      <a:pt x="15" y="80"/>
                      <a:pt x="15" y="80"/>
                      <a:pt x="15" y="81"/>
                    </a:cubicBezTo>
                    <a:cubicBezTo>
                      <a:pt x="15" y="81"/>
                      <a:pt x="15" y="81"/>
                      <a:pt x="15" y="81"/>
                    </a:cubicBezTo>
                    <a:cubicBezTo>
                      <a:pt x="15" y="81"/>
                      <a:pt x="15" y="81"/>
                      <a:pt x="15" y="81"/>
                    </a:cubicBezTo>
                    <a:cubicBezTo>
                      <a:pt x="15" y="81"/>
                      <a:pt x="15" y="81"/>
                      <a:pt x="15" y="81"/>
                    </a:cubicBezTo>
                    <a:cubicBezTo>
                      <a:pt x="15" y="81"/>
                      <a:pt x="15" y="81"/>
                      <a:pt x="15" y="81"/>
                    </a:cubicBezTo>
                    <a:cubicBezTo>
                      <a:pt x="15" y="80"/>
                      <a:pt x="15" y="80"/>
                      <a:pt x="15" y="80"/>
                    </a:cubicBezTo>
                    <a:cubicBezTo>
                      <a:pt x="14" y="80"/>
                      <a:pt x="14" y="80"/>
                      <a:pt x="14" y="81"/>
                    </a:cubicBezTo>
                    <a:cubicBezTo>
                      <a:pt x="14" y="81"/>
                      <a:pt x="14" y="81"/>
                      <a:pt x="13" y="81"/>
                    </a:cubicBezTo>
                    <a:cubicBezTo>
                      <a:pt x="13" y="82"/>
                      <a:pt x="13" y="82"/>
                      <a:pt x="13" y="83"/>
                    </a:cubicBezTo>
                    <a:cubicBezTo>
                      <a:pt x="12" y="83"/>
                      <a:pt x="12" y="83"/>
                      <a:pt x="12" y="84"/>
                    </a:cubicBezTo>
                    <a:cubicBezTo>
                      <a:pt x="12" y="84"/>
                      <a:pt x="12" y="84"/>
                      <a:pt x="12" y="85"/>
                    </a:cubicBezTo>
                    <a:cubicBezTo>
                      <a:pt x="12" y="85"/>
                      <a:pt x="12" y="85"/>
                      <a:pt x="12" y="86"/>
                    </a:cubicBezTo>
                    <a:cubicBezTo>
                      <a:pt x="12" y="86"/>
                      <a:pt x="12" y="86"/>
                      <a:pt x="13" y="86"/>
                    </a:cubicBezTo>
                    <a:cubicBezTo>
                      <a:pt x="13" y="86"/>
                      <a:pt x="13" y="86"/>
                      <a:pt x="13" y="86"/>
                    </a:cubicBezTo>
                    <a:cubicBezTo>
                      <a:pt x="13" y="86"/>
                      <a:pt x="13" y="86"/>
                      <a:pt x="13" y="86"/>
                    </a:cubicBezTo>
                    <a:cubicBezTo>
                      <a:pt x="13" y="86"/>
                      <a:pt x="13" y="86"/>
                      <a:pt x="13" y="86"/>
                    </a:cubicBezTo>
                    <a:cubicBezTo>
                      <a:pt x="13" y="86"/>
                      <a:pt x="13" y="86"/>
                      <a:pt x="13" y="86"/>
                    </a:cubicBezTo>
                    <a:cubicBezTo>
                      <a:pt x="13" y="86"/>
                      <a:pt x="13" y="86"/>
                      <a:pt x="13" y="86"/>
                    </a:cubicBezTo>
                    <a:cubicBezTo>
                      <a:pt x="13" y="86"/>
                      <a:pt x="13" y="86"/>
                      <a:pt x="13" y="86"/>
                    </a:cubicBezTo>
                    <a:cubicBezTo>
                      <a:pt x="13" y="86"/>
                      <a:pt x="13" y="86"/>
                      <a:pt x="13" y="86"/>
                    </a:cubicBezTo>
                    <a:cubicBezTo>
                      <a:pt x="12" y="86"/>
                      <a:pt x="12" y="87"/>
                      <a:pt x="12" y="87"/>
                    </a:cubicBezTo>
                    <a:cubicBezTo>
                      <a:pt x="11" y="88"/>
                      <a:pt x="11" y="88"/>
                      <a:pt x="12" y="89"/>
                    </a:cubicBezTo>
                    <a:cubicBezTo>
                      <a:pt x="12" y="89"/>
                      <a:pt x="12" y="89"/>
                      <a:pt x="12" y="90"/>
                    </a:cubicBezTo>
                    <a:cubicBezTo>
                      <a:pt x="12" y="90"/>
                      <a:pt x="12" y="90"/>
                      <a:pt x="12" y="91"/>
                    </a:cubicBezTo>
                    <a:cubicBezTo>
                      <a:pt x="12" y="92"/>
                      <a:pt x="13" y="93"/>
                      <a:pt x="13" y="94"/>
                    </a:cubicBezTo>
                    <a:cubicBezTo>
                      <a:pt x="12" y="94"/>
                      <a:pt x="13" y="95"/>
                      <a:pt x="13" y="95"/>
                    </a:cubicBezTo>
                    <a:cubicBezTo>
                      <a:pt x="13" y="95"/>
                      <a:pt x="13" y="95"/>
                      <a:pt x="13" y="95"/>
                    </a:cubicBezTo>
                    <a:cubicBezTo>
                      <a:pt x="14" y="95"/>
                      <a:pt x="14" y="95"/>
                      <a:pt x="15" y="95"/>
                    </a:cubicBezTo>
                    <a:cubicBezTo>
                      <a:pt x="15" y="95"/>
                      <a:pt x="15" y="95"/>
                      <a:pt x="15" y="95"/>
                    </a:cubicBezTo>
                    <a:cubicBezTo>
                      <a:pt x="15" y="94"/>
                      <a:pt x="15" y="94"/>
                      <a:pt x="15" y="94"/>
                    </a:cubicBezTo>
                    <a:cubicBezTo>
                      <a:pt x="15" y="94"/>
                      <a:pt x="15" y="94"/>
                      <a:pt x="15" y="94"/>
                    </a:cubicBezTo>
                    <a:cubicBezTo>
                      <a:pt x="15" y="95"/>
                      <a:pt x="15" y="95"/>
                      <a:pt x="15" y="94"/>
                    </a:cubicBezTo>
                    <a:cubicBezTo>
                      <a:pt x="15" y="95"/>
                      <a:pt x="15" y="95"/>
                      <a:pt x="15" y="95"/>
                    </a:cubicBezTo>
                    <a:cubicBezTo>
                      <a:pt x="15" y="95"/>
                      <a:pt x="15" y="95"/>
                      <a:pt x="15" y="95"/>
                    </a:cubicBezTo>
                    <a:cubicBezTo>
                      <a:pt x="14" y="95"/>
                      <a:pt x="14" y="95"/>
                      <a:pt x="14" y="96"/>
                    </a:cubicBezTo>
                    <a:cubicBezTo>
                      <a:pt x="13" y="96"/>
                      <a:pt x="13" y="97"/>
                      <a:pt x="13" y="97"/>
                    </a:cubicBezTo>
                    <a:cubicBezTo>
                      <a:pt x="13" y="98"/>
                      <a:pt x="13" y="99"/>
                      <a:pt x="14" y="100"/>
                    </a:cubicBezTo>
                    <a:cubicBezTo>
                      <a:pt x="14" y="100"/>
                      <a:pt x="14" y="100"/>
                      <a:pt x="14" y="100"/>
                    </a:cubicBezTo>
                    <a:cubicBezTo>
                      <a:pt x="14" y="100"/>
                      <a:pt x="14" y="100"/>
                      <a:pt x="14" y="100"/>
                    </a:cubicBezTo>
                    <a:cubicBezTo>
                      <a:pt x="14" y="100"/>
                      <a:pt x="14" y="100"/>
                      <a:pt x="14" y="100"/>
                    </a:cubicBezTo>
                    <a:cubicBezTo>
                      <a:pt x="14" y="100"/>
                      <a:pt x="14" y="100"/>
                      <a:pt x="14" y="100"/>
                    </a:cubicBezTo>
                    <a:cubicBezTo>
                      <a:pt x="14" y="100"/>
                      <a:pt x="14" y="100"/>
                      <a:pt x="14" y="100"/>
                    </a:cubicBezTo>
                    <a:cubicBezTo>
                      <a:pt x="15" y="100"/>
                      <a:pt x="15" y="101"/>
                      <a:pt x="14" y="101"/>
                    </a:cubicBezTo>
                    <a:cubicBezTo>
                      <a:pt x="14" y="101"/>
                      <a:pt x="14" y="102"/>
                      <a:pt x="14" y="102"/>
                    </a:cubicBezTo>
                    <a:cubicBezTo>
                      <a:pt x="15" y="102"/>
                      <a:pt x="15" y="103"/>
                      <a:pt x="15" y="104"/>
                    </a:cubicBezTo>
                    <a:cubicBezTo>
                      <a:pt x="15" y="104"/>
                      <a:pt x="15" y="105"/>
                      <a:pt x="15" y="105"/>
                    </a:cubicBezTo>
                    <a:cubicBezTo>
                      <a:pt x="15" y="105"/>
                      <a:pt x="15" y="105"/>
                      <a:pt x="15" y="105"/>
                    </a:cubicBezTo>
                    <a:cubicBezTo>
                      <a:pt x="15" y="106"/>
                      <a:pt x="16" y="106"/>
                      <a:pt x="16" y="107"/>
                    </a:cubicBezTo>
                    <a:cubicBezTo>
                      <a:pt x="17" y="107"/>
                      <a:pt x="17" y="107"/>
                      <a:pt x="17" y="108"/>
                    </a:cubicBezTo>
                    <a:cubicBezTo>
                      <a:pt x="17" y="108"/>
                      <a:pt x="17" y="108"/>
                      <a:pt x="18" y="108"/>
                    </a:cubicBezTo>
                    <a:cubicBezTo>
                      <a:pt x="18" y="108"/>
                      <a:pt x="19" y="108"/>
                      <a:pt x="19" y="108"/>
                    </a:cubicBezTo>
                    <a:cubicBezTo>
                      <a:pt x="19" y="108"/>
                      <a:pt x="20" y="108"/>
                      <a:pt x="20" y="107"/>
                    </a:cubicBezTo>
                    <a:cubicBezTo>
                      <a:pt x="20" y="107"/>
                      <a:pt x="21" y="108"/>
                      <a:pt x="21" y="108"/>
                    </a:cubicBezTo>
                    <a:cubicBezTo>
                      <a:pt x="21" y="109"/>
                      <a:pt x="21" y="109"/>
                      <a:pt x="21" y="110"/>
                    </a:cubicBezTo>
                    <a:cubicBezTo>
                      <a:pt x="22" y="110"/>
                      <a:pt x="22" y="110"/>
                      <a:pt x="22" y="110"/>
                    </a:cubicBezTo>
                    <a:cubicBezTo>
                      <a:pt x="22" y="110"/>
                      <a:pt x="22" y="111"/>
                      <a:pt x="22" y="111"/>
                    </a:cubicBezTo>
                    <a:cubicBezTo>
                      <a:pt x="23" y="111"/>
                      <a:pt x="24" y="111"/>
                      <a:pt x="24" y="111"/>
                    </a:cubicBezTo>
                    <a:cubicBezTo>
                      <a:pt x="24" y="111"/>
                      <a:pt x="25" y="111"/>
                      <a:pt x="25" y="110"/>
                    </a:cubicBezTo>
                    <a:cubicBezTo>
                      <a:pt x="26" y="110"/>
                      <a:pt x="26" y="108"/>
                      <a:pt x="26" y="108"/>
                    </a:cubicBezTo>
                    <a:cubicBezTo>
                      <a:pt x="26" y="107"/>
                      <a:pt x="27" y="106"/>
                      <a:pt x="27" y="106"/>
                    </a:cubicBezTo>
                    <a:cubicBezTo>
                      <a:pt x="28" y="105"/>
                      <a:pt x="28" y="105"/>
                      <a:pt x="28" y="104"/>
                    </a:cubicBezTo>
                    <a:cubicBezTo>
                      <a:pt x="28" y="104"/>
                      <a:pt x="28" y="103"/>
                      <a:pt x="28" y="103"/>
                    </a:cubicBezTo>
                    <a:cubicBezTo>
                      <a:pt x="28" y="103"/>
                      <a:pt x="28" y="103"/>
                      <a:pt x="28" y="103"/>
                    </a:cubicBezTo>
                    <a:cubicBezTo>
                      <a:pt x="28" y="103"/>
                      <a:pt x="28" y="103"/>
                      <a:pt x="28" y="103"/>
                    </a:cubicBezTo>
                    <a:cubicBezTo>
                      <a:pt x="28" y="102"/>
                      <a:pt x="28" y="102"/>
                      <a:pt x="28" y="102"/>
                    </a:cubicBezTo>
                    <a:cubicBezTo>
                      <a:pt x="28" y="102"/>
                      <a:pt x="28" y="102"/>
                      <a:pt x="28" y="102"/>
                    </a:cubicBezTo>
                    <a:cubicBezTo>
                      <a:pt x="28" y="102"/>
                      <a:pt x="28" y="102"/>
                      <a:pt x="28" y="102"/>
                    </a:cubicBezTo>
                    <a:cubicBezTo>
                      <a:pt x="28" y="102"/>
                      <a:pt x="28" y="102"/>
                      <a:pt x="28" y="103"/>
                    </a:cubicBezTo>
                    <a:cubicBezTo>
                      <a:pt x="28" y="103"/>
                      <a:pt x="28" y="103"/>
                      <a:pt x="28" y="103"/>
                    </a:cubicBezTo>
                    <a:cubicBezTo>
                      <a:pt x="28" y="103"/>
                      <a:pt x="28" y="103"/>
                      <a:pt x="28" y="103"/>
                    </a:cubicBezTo>
                    <a:cubicBezTo>
                      <a:pt x="29" y="102"/>
                      <a:pt x="29" y="102"/>
                      <a:pt x="29" y="102"/>
                    </a:cubicBezTo>
                    <a:cubicBezTo>
                      <a:pt x="30" y="101"/>
                      <a:pt x="30" y="100"/>
                      <a:pt x="31" y="99"/>
                    </a:cubicBezTo>
                    <a:cubicBezTo>
                      <a:pt x="32" y="99"/>
                      <a:pt x="32" y="98"/>
                      <a:pt x="32" y="97"/>
                    </a:cubicBezTo>
                    <a:cubicBezTo>
                      <a:pt x="31" y="97"/>
                      <a:pt x="32" y="96"/>
                      <a:pt x="32" y="96"/>
                    </a:cubicBezTo>
                    <a:cubicBezTo>
                      <a:pt x="32" y="96"/>
                      <a:pt x="32" y="96"/>
                      <a:pt x="32" y="96"/>
                    </a:cubicBezTo>
                    <a:cubicBezTo>
                      <a:pt x="32" y="96"/>
                      <a:pt x="33" y="96"/>
                      <a:pt x="32" y="95"/>
                    </a:cubicBezTo>
                    <a:cubicBezTo>
                      <a:pt x="32" y="95"/>
                      <a:pt x="32" y="95"/>
                      <a:pt x="32" y="95"/>
                    </a:cubicBezTo>
                    <a:cubicBezTo>
                      <a:pt x="32" y="94"/>
                      <a:pt x="32" y="94"/>
                      <a:pt x="33" y="94"/>
                    </a:cubicBezTo>
                    <a:cubicBezTo>
                      <a:pt x="33" y="94"/>
                      <a:pt x="34" y="94"/>
                      <a:pt x="34" y="94"/>
                    </a:cubicBezTo>
                    <a:cubicBezTo>
                      <a:pt x="34" y="93"/>
                      <a:pt x="34" y="93"/>
                      <a:pt x="35" y="93"/>
                    </a:cubicBezTo>
                    <a:cubicBezTo>
                      <a:pt x="36" y="93"/>
                      <a:pt x="37" y="92"/>
                      <a:pt x="38" y="92"/>
                    </a:cubicBezTo>
                    <a:cubicBezTo>
                      <a:pt x="38" y="93"/>
                      <a:pt x="38" y="92"/>
                      <a:pt x="38" y="92"/>
                    </a:cubicBezTo>
                    <a:cubicBezTo>
                      <a:pt x="39" y="92"/>
                      <a:pt x="39" y="92"/>
                      <a:pt x="39" y="92"/>
                    </a:cubicBezTo>
                    <a:cubicBezTo>
                      <a:pt x="40" y="92"/>
                      <a:pt x="41" y="91"/>
                      <a:pt x="42" y="90"/>
                    </a:cubicBezTo>
                    <a:cubicBezTo>
                      <a:pt x="42" y="90"/>
                      <a:pt x="43" y="90"/>
                      <a:pt x="43" y="90"/>
                    </a:cubicBezTo>
                    <a:cubicBezTo>
                      <a:pt x="43" y="90"/>
                      <a:pt x="44" y="90"/>
                      <a:pt x="44" y="89"/>
                    </a:cubicBezTo>
                    <a:cubicBezTo>
                      <a:pt x="45" y="88"/>
                      <a:pt x="46" y="87"/>
                      <a:pt x="46" y="86"/>
                    </a:cubicBezTo>
                    <a:cubicBezTo>
                      <a:pt x="47" y="85"/>
                      <a:pt x="48" y="85"/>
                      <a:pt x="49" y="84"/>
                    </a:cubicBezTo>
                    <a:cubicBezTo>
                      <a:pt x="49" y="84"/>
                      <a:pt x="50" y="84"/>
                      <a:pt x="51" y="84"/>
                    </a:cubicBezTo>
                    <a:cubicBezTo>
                      <a:pt x="51" y="84"/>
                      <a:pt x="51" y="84"/>
                      <a:pt x="51" y="84"/>
                    </a:cubicBezTo>
                    <a:cubicBezTo>
                      <a:pt x="52" y="84"/>
                      <a:pt x="52" y="84"/>
                      <a:pt x="52" y="84"/>
                    </a:cubicBezTo>
                    <a:cubicBezTo>
                      <a:pt x="53" y="84"/>
                      <a:pt x="53" y="84"/>
                      <a:pt x="54" y="83"/>
                    </a:cubicBezTo>
                    <a:cubicBezTo>
                      <a:pt x="54" y="83"/>
                      <a:pt x="55" y="83"/>
                      <a:pt x="56" y="83"/>
                    </a:cubicBezTo>
                    <a:cubicBezTo>
                      <a:pt x="58" y="82"/>
                      <a:pt x="59" y="82"/>
                      <a:pt x="60" y="81"/>
                    </a:cubicBezTo>
                    <a:cubicBezTo>
                      <a:pt x="62" y="80"/>
                      <a:pt x="64" y="79"/>
                      <a:pt x="65" y="77"/>
                    </a:cubicBezTo>
                    <a:close/>
                    <a:moveTo>
                      <a:pt x="76" y="27"/>
                    </a:moveTo>
                    <a:cubicBezTo>
                      <a:pt x="76" y="27"/>
                      <a:pt x="77" y="27"/>
                      <a:pt x="77" y="27"/>
                    </a:cubicBezTo>
                    <a:cubicBezTo>
                      <a:pt x="77" y="27"/>
                      <a:pt x="77" y="27"/>
                      <a:pt x="77" y="27"/>
                    </a:cubicBezTo>
                    <a:cubicBezTo>
                      <a:pt x="77" y="27"/>
                      <a:pt x="77" y="27"/>
                      <a:pt x="77" y="27"/>
                    </a:cubicBezTo>
                    <a:cubicBezTo>
                      <a:pt x="77" y="27"/>
                      <a:pt x="76" y="27"/>
                      <a:pt x="76" y="27"/>
                    </a:cubicBezTo>
                    <a:cubicBezTo>
                      <a:pt x="76" y="27"/>
                      <a:pt x="76" y="27"/>
                      <a:pt x="76" y="27"/>
                    </a:cubicBezTo>
                    <a:close/>
                    <a:moveTo>
                      <a:pt x="75" y="28"/>
                    </a:moveTo>
                    <a:cubicBezTo>
                      <a:pt x="75" y="28"/>
                      <a:pt x="75" y="28"/>
                      <a:pt x="75" y="28"/>
                    </a:cubicBezTo>
                    <a:cubicBezTo>
                      <a:pt x="75" y="28"/>
                      <a:pt x="75" y="28"/>
                      <a:pt x="75" y="28"/>
                    </a:cubicBezTo>
                    <a:cubicBezTo>
                      <a:pt x="75" y="28"/>
                      <a:pt x="75" y="28"/>
                      <a:pt x="75" y="28"/>
                    </a:cubicBezTo>
                    <a:cubicBezTo>
                      <a:pt x="75" y="28"/>
                      <a:pt x="75" y="28"/>
                      <a:pt x="75" y="28"/>
                    </a:cubicBezTo>
                    <a:cubicBezTo>
                      <a:pt x="75" y="28"/>
                      <a:pt x="74" y="28"/>
                      <a:pt x="75" y="28"/>
                    </a:cubicBezTo>
                    <a:close/>
                    <a:moveTo>
                      <a:pt x="37" y="91"/>
                    </a:moveTo>
                    <a:cubicBezTo>
                      <a:pt x="37" y="91"/>
                      <a:pt x="37" y="91"/>
                      <a:pt x="37" y="91"/>
                    </a:cubicBezTo>
                    <a:cubicBezTo>
                      <a:pt x="37" y="91"/>
                      <a:pt x="37" y="91"/>
                      <a:pt x="37" y="91"/>
                    </a:cubicBezTo>
                    <a:cubicBezTo>
                      <a:pt x="37" y="91"/>
                      <a:pt x="37" y="91"/>
                      <a:pt x="37" y="91"/>
                    </a:cubicBezTo>
                    <a:cubicBezTo>
                      <a:pt x="37" y="91"/>
                      <a:pt x="37" y="91"/>
                      <a:pt x="37" y="91"/>
                    </a:cubicBezTo>
                    <a:close/>
                    <a:moveTo>
                      <a:pt x="50" y="6"/>
                    </a:moveTo>
                    <a:cubicBezTo>
                      <a:pt x="50" y="6"/>
                      <a:pt x="50" y="6"/>
                      <a:pt x="50" y="6"/>
                    </a:cubicBezTo>
                    <a:cubicBezTo>
                      <a:pt x="50" y="6"/>
                      <a:pt x="50" y="6"/>
                      <a:pt x="50" y="6"/>
                    </a:cubicBezTo>
                    <a:cubicBezTo>
                      <a:pt x="50" y="6"/>
                      <a:pt x="50" y="6"/>
                      <a:pt x="50" y="6"/>
                    </a:cubicBezTo>
                    <a:close/>
                    <a:moveTo>
                      <a:pt x="51" y="7"/>
                    </a:moveTo>
                    <a:cubicBezTo>
                      <a:pt x="51" y="7"/>
                      <a:pt x="51" y="7"/>
                      <a:pt x="51" y="7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1" y="7"/>
                      <a:pt x="51" y="7"/>
                      <a:pt x="51" y="6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1" y="7"/>
                      <a:pt x="51" y="7"/>
                      <a:pt x="51" y="7"/>
                    </a:cubicBezTo>
                    <a:close/>
                    <a:moveTo>
                      <a:pt x="57" y="74"/>
                    </a:moveTo>
                    <a:cubicBezTo>
                      <a:pt x="57" y="73"/>
                      <a:pt x="57" y="73"/>
                      <a:pt x="57" y="73"/>
                    </a:cubicBezTo>
                    <a:cubicBezTo>
                      <a:pt x="57" y="74"/>
                      <a:pt x="57" y="74"/>
                      <a:pt x="57" y="74"/>
                    </a:cubicBezTo>
                    <a:close/>
                    <a:moveTo>
                      <a:pt x="58" y="70"/>
                    </a:moveTo>
                    <a:cubicBezTo>
                      <a:pt x="58" y="69"/>
                      <a:pt x="58" y="69"/>
                      <a:pt x="58" y="69"/>
                    </a:cubicBezTo>
                    <a:cubicBezTo>
                      <a:pt x="58" y="69"/>
                      <a:pt x="58" y="69"/>
                      <a:pt x="58" y="69"/>
                    </a:cubicBezTo>
                    <a:cubicBezTo>
                      <a:pt x="58" y="70"/>
                      <a:pt x="58" y="70"/>
                      <a:pt x="58" y="7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Oval 453">
                <a:extLst>
                  <a:ext uri="{FF2B5EF4-FFF2-40B4-BE49-F238E27FC236}">
                    <a16:creationId xmlns:a16="http://schemas.microsoft.com/office/drawing/2014/main" id="{FD2F2E8D-D5DB-4FBE-9CBE-242DF93590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7418" y="2280333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Oval 454">
                <a:extLst>
                  <a:ext uri="{FF2B5EF4-FFF2-40B4-BE49-F238E27FC236}">
                    <a16:creationId xmlns:a16="http://schemas.microsoft.com/office/drawing/2014/main" id="{73D0E63D-E4F1-4AFB-9028-F0A32CA634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0618" y="2229533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455">
                <a:extLst>
                  <a:ext uri="{FF2B5EF4-FFF2-40B4-BE49-F238E27FC236}">
                    <a16:creationId xmlns:a16="http://schemas.microsoft.com/office/drawing/2014/main" id="{C4B50989-A510-4067-B037-4A2E7200E7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3593" y="3188383"/>
                <a:ext cx="4763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0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456">
                <a:extLst>
                  <a:ext uri="{FF2B5EF4-FFF2-40B4-BE49-F238E27FC236}">
                    <a16:creationId xmlns:a16="http://schemas.microsoft.com/office/drawing/2014/main" id="{C54C0FBA-56E0-4DAA-AB4E-3E6100FD1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0418" y="3062970"/>
                <a:ext cx="300038" cy="263525"/>
              </a:xfrm>
              <a:custGeom>
                <a:avLst/>
                <a:gdLst>
                  <a:gd name="T0" fmla="*/ 80 w 83"/>
                  <a:gd name="T1" fmla="*/ 31 h 73"/>
                  <a:gd name="T2" fmla="*/ 77 w 83"/>
                  <a:gd name="T3" fmla="*/ 26 h 73"/>
                  <a:gd name="T4" fmla="*/ 72 w 83"/>
                  <a:gd name="T5" fmla="*/ 19 h 73"/>
                  <a:gd name="T6" fmla="*/ 70 w 83"/>
                  <a:gd name="T7" fmla="*/ 12 h 73"/>
                  <a:gd name="T8" fmla="*/ 67 w 83"/>
                  <a:gd name="T9" fmla="*/ 7 h 73"/>
                  <a:gd name="T10" fmla="*/ 64 w 83"/>
                  <a:gd name="T11" fmla="*/ 0 h 73"/>
                  <a:gd name="T12" fmla="*/ 62 w 83"/>
                  <a:gd name="T13" fmla="*/ 5 h 73"/>
                  <a:gd name="T14" fmla="*/ 60 w 83"/>
                  <a:gd name="T15" fmla="*/ 14 h 73"/>
                  <a:gd name="T16" fmla="*/ 56 w 83"/>
                  <a:gd name="T17" fmla="*/ 13 h 73"/>
                  <a:gd name="T18" fmla="*/ 50 w 83"/>
                  <a:gd name="T19" fmla="*/ 9 h 73"/>
                  <a:gd name="T20" fmla="*/ 52 w 83"/>
                  <a:gd name="T21" fmla="*/ 5 h 73"/>
                  <a:gd name="T22" fmla="*/ 50 w 83"/>
                  <a:gd name="T23" fmla="*/ 2 h 73"/>
                  <a:gd name="T24" fmla="*/ 43 w 83"/>
                  <a:gd name="T25" fmla="*/ 1 h 73"/>
                  <a:gd name="T26" fmla="*/ 43 w 83"/>
                  <a:gd name="T27" fmla="*/ 2 h 73"/>
                  <a:gd name="T28" fmla="*/ 39 w 83"/>
                  <a:gd name="T29" fmla="*/ 4 h 73"/>
                  <a:gd name="T30" fmla="*/ 35 w 83"/>
                  <a:gd name="T31" fmla="*/ 9 h 73"/>
                  <a:gd name="T32" fmla="*/ 30 w 83"/>
                  <a:gd name="T33" fmla="*/ 7 h 73"/>
                  <a:gd name="T34" fmla="*/ 26 w 83"/>
                  <a:gd name="T35" fmla="*/ 11 h 73"/>
                  <a:gd name="T36" fmla="*/ 24 w 83"/>
                  <a:gd name="T37" fmla="*/ 13 h 73"/>
                  <a:gd name="T38" fmla="*/ 23 w 83"/>
                  <a:gd name="T39" fmla="*/ 13 h 73"/>
                  <a:gd name="T40" fmla="*/ 20 w 83"/>
                  <a:gd name="T41" fmla="*/ 17 h 73"/>
                  <a:gd name="T42" fmla="*/ 11 w 83"/>
                  <a:gd name="T43" fmla="*/ 22 h 73"/>
                  <a:gd name="T44" fmla="*/ 4 w 83"/>
                  <a:gd name="T45" fmla="*/ 25 h 73"/>
                  <a:gd name="T46" fmla="*/ 2 w 83"/>
                  <a:gd name="T47" fmla="*/ 27 h 73"/>
                  <a:gd name="T48" fmla="*/ 2 w 83"/>
                  <a:gd name="T49" fmla="*/ 34 h 73"/>
                  <a:gd name="T50" fmla="*/ 1 w 83"/>
                  <a:gd name="T51" fmla="*/ 36 h 73"/>
                  <a:gd name="T52" fmla="*/ 1 w 83"/>
                  <a:gd name="T53" fmla="*/ 38 h 73"/>
                  <a:gd name="T54" fmla="*/ 3 w 83"/>
                  <a:gd name="T55" fmla="*/ 49 h 73"/>
                  <a:gd name="T56" fmla="*/ 2 w 83"/>
                  <a:gd name="T57" fmla="*/ 56 h 73"/>
                  <a:gd name="T58" fmla="*/ 10 w 83"/>
                  <a:gd name="T59" fmla="*/ 55 h 73"/>
                  <a:gd name="T60" fmla="*/ 18 w 83"/>
                  <a:gd name="T61" fmla="*/ 54 h 73"/>
                  <a:gd name="T62" fmla="*/ 29 w 83"/>
                  <a:gd name="T63" fmla="*/ 50 h 73"/>
                  <a:gd name="T64" fmla="*/ 37 w 83"/>
                  <a:gd name="T65" fmla="*/ 51 h 73"/>
                  <a:gd name="T66" fmla="*/ 41 w 83"/>
                  <a:gd name="T67" fmla="*/ 56 h 73"/>
                  <a:gd name="T68" fmla="*/ 42 w 83"/>
                  <a:gd name="T69" fmla="*/ 59 h 73"/>
                  <a:gd name="T70" fmla="*/ 47 w 83"/>
                  <a:gd name="T71" fmla="*/ 54 h 73"/>
                  <a:gd name="T72" fmla="*/ 46 w 83"/>
                  <a:gd name="T73" fmla="*/ 58 h 73"/>
                  <a:gd name="T74" fmla="*/ 45 w 83"/>
                  <a:gd name="T75" fmla="*/ 60 h 73"/>
                  <a:gd name="T76" fmla="*/ 47 w 83"/>
                  <a:gd name="T77" fmla="*/ 59 h 73"/>
                  <a:gd name="T78" fmla="*/ 48 w 83"/>
                  <a:gd name="T79" fmla="*/ 61 h 73"/>
                  <a:gd name="T80" fmla="*/ 48 w 83"/>
                  <a:gd name="T81" fmla="*/ 62 h 73"/>
                  <a:gd name="T82" fmla="*/ 52 w 83"/>
                  <a:gd name="T83" fmla="*/ 70 h 73"/>
                  <a:gd name="T84" fmla="*/ 58 w 83"/>
                  <a:gd name="T85" fmla="*/ 70 h 73"/>
                  <a:gd name="T86" fmla="*/ 60 w 83"/>
                  <a:gd name="T87" fmla="*/ 73 h 73"/>
                  <a:gd name="T88" fmla="*/ 68 w 83"/>
                  <a:gd name="T89" fmla="*/ 70 h 73"/>
                  <a:gd name="T90" fmla="*/ 73 w 83"/>
                  <a:gd name="T91" fmla="*/ 60 h 73"/>
                  <a:gd name="T92" fmla="*/ 80 w 83"/>
                  <a:gd name="T93" fmla="*/ 51 h 73"/>
                  <a:gd name="T94" fmla="*/ 82 w 83"/>
                  <a:gd name="T95" fmla="*/ 41 h 73"/>
                  <a:gd name="T96" fmla="*/ 83 w 83"/>
                  <a:gd name="T97" fmla="*/ 34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3" h="73">
                    <a:moveTo>
                      <a:pt x="83" y="34"/>
                    </a:moveTo>
                    <a:cubicBezTo>
                      <a:pt x="82" y="34"/>
                      <a:pt x="82" y="34"/>
                      <a:pt x="82" y="34"/>
                    </a:cubicBezTo>
                    <a:cubicBezTo>
                      <a:pt x="82" y="33"/>
                      <a:pt x="81" y="33"/>
                      <a:pt x="81" y="33"/>
                    </a:cubicBezTo>
                    <a:cubicBezTo>
                      <a:pt x="81" y="32"/>
                      <a:pt x="81" y="32"/>
                      <a:pt x="80" y="31"/>
                    </a:cubicBezTo>
                    <a:cubicBezTo>
                      <a:pt x="80" y="30"/>
                      <a:pt x="79" y="29"/>
                      <a:pt x="79" y="28"/>
                    </a:cubicBezTo>
                    <a:cubicBezTo>
                      <a:pt x="79" y="28"/>
                      <a:pt x="79" y="27"/>
                      <a:pt x="78" y="27"/>
                    </a:cubicBezTo>
                    <a:cubicBezTo>
                      <a:pt x="78" y="27"/>
                      <a:pt x="77" y="27"/>
                      <a:pt x="77" y="26"/>
                    </a:cubicBezTo>
                    <a:cubicBezTo>
                      <a:pt x="77" y="26"/>
                      <a:pt x="77" y="26"/>
                      <a:pt x="77" y="26"/>
                    </a:cubicBezTo>
                    <a:cubicBezTo>
                      <a:pt x="77" y="25"/>
                      <a:pt x="76" y="25"/>
                      <a:pt x="76" y="24"/>
                    </a:cubicBezTo>
                    <a:cubicBezTo>
                      <a:pt x="76" y="23"/>
                      <a:pt x="75" y="23"/>
                      <a:pt x="75" y="22"/>
                    </a:cubicBezTo>
                    <a:cubicBezTo>
                      <a:pt x="75" y="22"/>
                      <a:pt x="75" y="22"/>
                      <a:pt x="75" y="22"/>
                    </a:cubicBezTo>
                    <a:cubicBezTo>
                      <a:pt x="74" y="21"/>
                      <a:pt x="73" y="20"/>
                      <a:pt x="72" y="19"/>
                    </a:cubicBezTo>
                    <a:cubicBezTo>
                      <a:pt x="71" y="19"/>
                      <a:pt x="71" y="19"/>
                      <a:pt x="71" y="18"/>
                    </a:cubicBezTo>
                    <a:cubicBezTo>
                      <a:pt x="71" y="18"/>
                      <a:pt x="71" y="17"/>
                      <a:pt x="71" y="16"/>
                    </a:cubicBezTo>
                    <a:cubicBezTo>
                      <a:pt x="71" y="15"/>
                      <a:pt x="71" y="15"/>
                      <a:pt x="70" y="14"/>
                    </a:cubicBezTo>
                    <a:cubicBezTo>
                      <a:pt x="70" y="13"/>
                      <a:pt x="70" y="12"/>
                      <a:pt x="70" y="12"/>
                    </a:cubicBezTo>
                    <a:cubicBezTo>
                      <a:pt x="70" y="11"/>
                      <a:pt x="70" y="10"/>
                      <a:pt x="70" y="10"/>
                    </a:cubicBezTo>
                    <a:cubicBezTo>
                      <a:pt x="70" y="9"/>
                      <a:pt x="69" y="8"/>
                      <a:pt x="69" y="8"/>
                    </a:cubicBezTo>
                    <a:cubicBezTo>
                      <a:pt x="68" y="8"/>
                      <a:pt x="68" y="7"/>
                      <a:pt x="67" y="8"/>
                    </a:cubicBezTo>
                    <a:cubicBezTo>
                      <a:pt x="67" y="8"/>
                      <a:pt x="67" y="7"/>
                      <a:pt x="67" y="7"/>
                    </a:cubicBezTo>
                    <a:cubicBezTo>
                      <a:pt x="67" y="7"/>
                      <a:pt x="67" y="7"/>
                      <a:pt x="67" y="6"/>
                    </a:cubicBezTo>
                    <a:cubicBezTo>
                      <a:pt x="67" y="5"/>
                      <a:pt x="66" y="5"/>
                      <a:pt x="66" y="4"/>
                    </a:cubicBezTo>
                    <a:cubicBezTo>
                      <a:pt x="66" y="3"/>
                      <a:pt x="65" y="2"/>
                      <a:pt x="65" y="1"/>
                    </a:cubicBezTo>
                    <a:cubicBezTo>
                      <a:pt x="65" y="0"/>
                      <a:pt x="65" y="0"/>
                      <a:pt x="64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4" y="0"/>
                      <a:pt x="64" y="0"/>
                      <a:pt x="64" y="1"/>
                    </a:cubicBezTo>
                    <a:cubicBezTo>
                      <a:pt x="63" y="1"/>
                      <a:pt x="63" y="2"/>
                      <a:pt x="63" y="3"/>
                    </a:cubicBezTo>
                    <a:cubicBezTo>
                      <a:pt x="63" y="3"/>
                      <a:pt x="63" y="4"/>
                      <a:pt x="62" y="5"/>
                    </a:cubicBezTo>
                    <a:cubicBezTo>
                      <a:pt x="62" y="6"/>
                      <a:pt x="62" y="7"/>
                      <a:pt x="62" y="9"/>
                    </a:cubicBezTo>
                    <a:cubicBezTo>
                      <a:pt x="62" y="9"/>
                      <a:pt x="62" y="9"/>
                      <a:pt x="62" y="10"/>
                    </a:cubicBezTo>
                    <a:cubicBezTo>
                      <a:pt x="62" y="11"/>
                      <a:pt x="61" y="12"/>
                      <a:pt x="61" y="13"/>
                    </a:cubicBezTo>
                    <a:cubicBezTo>
                      <a:pt x="61" y="13"/>
                      <a:pt x="61" y="14"/>
                      <a:pt x="60" y="14"/>
                    </a:cubicBezTo>
                    <a:cubicBezTo>
                      <a:pt x="60" y="15"/>
                      <a:pt x="60" y="15"/>
                      <a:pt x="59" y="15"/>
                    </a:cubicBezTo>
                    <a:cubicBezTo>
                      <a:pt x="58" y="16"/>
                      <a:pt x="58" y="15"/>
                      <a:pt x="57" y="15"/>
                    </a:cubicBezTo>
                    <a:cubicBezTo>
                      <a:pt x="57" y="14"/>
                      <a:pt x="57" y="14"/>
                      <a:pt x="56" y="13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4" y="13"/>
                    </a:cubicBezTo>
                    <a:cubicBezTo>
                      <a:pt x="54" y="12"/>
                      <a:pt x="53" y="12"/>
                      <a:pt x="52" y="11"/>
                    </a:cubicBezTo>
                    <a:cubicBezTo>
                      <a:pt x="52" y="11"/>
                      <a:pt x="51" y="11"/>
                      <a:pt x="51" y="10"/>
                    </a:cubicBezTo>
                    <a:cubicBezTo>
                      <a:pt x="51" y="10"/>
                      <a:pt x="50" y="10"/>
                      <a:pt x="50" y="9"/>
                    </a:cubicBezTo>
                    <a:cubicBezTo>
                      <a:pt x="50" y="9"/>
                      <a:pt x="50" y="9"/>
                      <a:pt x="50" y="8"/>
                    </a:cubicBezTo>
                    <a:cubicBezTo>
                      <a:pt x="50" y="8"/>
                      <a:pt x="51" y="7"/>
                      <a:pt x="51" y="6"/>
                    </a:cubicBezTo>
                    <a:cubicBezTo>
                      <a:pt x="51" y="6"/>
                      <a:pt x="51" y="6"/>
                      <a:pt x="51" y="6"/>
                    </a:cubicBezTo>
                    <a:cubicBezTo>
                      <a:pt x="51" y="5"/>
                      <a:pt x="52" y="5"/>
                      <a:pt x="52" y="5"/>
                    </a:cubicBezTo>
                    <a:cubicBezTo>
                      <a:pt x="52" y="4"/>
                      <a:pt x="52" y="4"/>
                      <a:pt x="53" y="3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2"/>
                      <a:pt x="52" y="2"/>
                      <a:pt x="51" y="2"/>
                    </a:cubicBezTo>
                    <a:cubicBezTo>
                      <a:pt x="51" y="3"/>
                      <a:pt x="51" y="3"/>
                      <a:pt x="50" y="2"/>
                    </a:cubicBezTo>
                    <a:cubicBezTo>
                      <a:pt x="50" y="2"/>
                      <a:pt x="50" y="2"/>
                      <a:pt x="50" y="2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48" y="2"/>
                      <a:pt x="46" y="2"/>
                      <a:pt x="45" y="1"/>
                    </a:cubicBezTo>
                    <a:cubicBezTo>
                      <a:pt x="45" y="1"/>
                      <a:pt x="44" y="1"/>
                      <a:pt x="43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3" y="1"/>
                      <a:pt x="43" y="1"/>
                      <a:pt x="43" y="2"/>
                    </a:cubicBezTo>
                    <a:cubicBezTo>
                      <a:pt x="44" y="2"/>
                      <a:pt x="44" y="2"/>
                      <a:pt x="43" y="2"/>
                    </a:cubicBezTo>
                    <a:cubicBezTo>
                      <a:pt x="43" y="3"/>
                      <a:pt x="42" y="3"/>
                      <a:pt x="42" y="3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40" y="3"/>
                      <a:pt x="39" y="4"/>
                      <a:pt x="39" y="4"/>
                    </a:cubicBezTo>
                    <a:cubicBezTo>
                      <a:pt x="38" y="5"/>
                      <a:pt x="38" y="6"/>
                      <a:pt x="37" y="7"/>
                    </a:cubicBezTo>
                    <a:cubicBezTo>
                      <a:pt x="37" y="7"/>
                      <a:pt x="37" y="8"/>
                      <a:pt x="37" y="8"/>
                    </a:cubicBezTo>
                    <a:cubicBezTo>
                      <a:pt x="37" y="9"/>
                      <a:pt x="36" y="9"/>
                      <a:pt x="36" y="9"/>
                    </a:cubicBezTo>
                    <a:cubicBezTo>
                      <a:pt x="36" y="9"/>
                      <a:pt x="35" y="8"/>
                      <a:pt x="35" y="9"/>
                    </a:cubicBezTo>
                    <a:cubicBezTo>
                      <a:pt x="34" y="9"/>
                      <a:pt x="34" y="9"/>
                      <a:pt x="34" y="8"/>
                    </a:cubicBezTo>
                    <a:cubicBezTo>
                      <a:pt x="33" y="8"/>
                      <a:pt x="33" y="7"/>
                      <a:pt x="33" y="7"/>
                    </a:cubicBezTo>
                    <a:cubicBezTo>
                      <a:pt x="32" y="7"/>
                      <a:pt x="32" y="6"/>
                      <a:pt x="31" y="7"/>
                    </a:cubicBezTo>
                    <a:cubicBezTo>
                      <a:pt x="31" y="7"/>
                      <a:pt x="30" y="7"/>
                      <a:pt x="30" y="7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8" y="8"/>
                      <a:pt x="28" y="9"/>
                      <a:pt x="27" y="9"/>
                    </a:cubicBezTo>
                    <a:cubicBezTo>
                      <a:pt x="27" y="9"/>
                      <a:pt x="27" y="10"/>
                      <a:pt x="27" y="10"/>
                    </a:cubicBezTo>
                    <a:cubicBezTo>
                      <a:pt x="26" y="10"/>
                      <a:pt x="26" y="10"/>
                      <a:pt x="26" y="11"/>
                    </a:cubicBezTo>
                    <a:cubicBezTo>
                      <a:pt x="26" y="11"/>
                      <a:pt x="26" y="11"/>
                      <a:pt x="26" y="12"/>
                    </a:cubicBezTo>
                    <a:cubicBezTo>
                      <a:pt x="26" y="12"/>
                      <a:pt x="26" y="12"/>
                      <a:pt x="25" y="12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4" y="12"/>
                      <a:pt x="24" y="12"/>
                      <a:pt x="24" y="13"/>
                    </a:cubicBezTo>
                    <a:cubicBezTo>
                      <a:pt x="24" y="13"/>
                      <a:pt x="24" y="13"/>
                      <a:pt x="24" y="14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4"/>
                      <a:pt x="23" y="13"/>
                      <a:pt x="23" y="13"/>
                    </a:cubicBezTo>
                    <a:cubicBezTo>
                      <a:pt x="23" y="13"/>
                      <a:pt x="23" y="13"/>
                      <a:pt x="22" y="13"/>
                    </a:cubicBezTo>
                    <a:cubicBezTo>
                      <a:pt x="22" y="13"/>
                      <a:pt x="22" y="13"/>
                      <a:pt x="21" y="14"/>
                    </a:cubicBezTo>
                    <a:cubicBezTo>
                      <a:pt x="21" y="14"/>
                      <a:pt x="21" y="14"/>
                      <a:pt x="21" y="15"/>
                    </a:cubicBezTo>
                    <a:cubicBezTo>
                      <a:pt x="21" y="16"/>
                      <a:pt x="21" y="17"/>
                      <a:pt x="20" y="17"/>
                    </a:cubicBezTo>
                    <a:cubicBezTo>
                      <a:pt x="20" y="18"/>
                      <a:pt x="19" y="18"/>
                      <a:pt x="19" y="18"/>
                    </a:cubicBezTo>
                    <a:cubicBezTo>
                      <a:pt x="19" y="19"/>
                      <a:pt x="18" y="20"/>
                      <a:pt x="17" y="20"/>
                    </a:cubicBezTo>
                    <a:cubicBezTo>
                      <a:pt x="16" y="20"/>
                      <a:pt x="15" y="20"/>
                      <a:pt x="14" y="20"/>
                    </a:cubicBezTo>
                    <a:cubicBezTo>
                      <a:pt x="13" y="21"/>
                      <a:pt x="12" y="21"/>
                      <a:pt x="11" y="22"/>
                    </a:cubicBezTo>
                    <a:cubicBezTo>
                      <a:pt x="11" y="22"/>
                      <a:pt x="10" y="22"/>
                      <a:pt x="10" y="22"/>
                    </a:cubicBezTo>
                    <a:cubicBezTo>
                      <a:pt x="9" y="21"/>
                      <a:pt x="9" y="22"/>
                      <a:pt x="8" y="22"/>
                    </a:cubicBezTo>
                    <a:cubicBezTo>
                      <a:pt x="7" y="23"/>
                      <a:pt x="6" y="23"/>
                      <a:pt x="5" y="24"/>
                    </a:cubicBezTo>
                    <a:cubicBezTo>
                      <a:pt x="4" y="24"/>
                      <a:pt x="4" y="24"/>
                      <a:pt x="4" y="25"/>
                    </a:cubicBezTo>
                    <a:cubicBezTo>
                      <a:pt x="4" y="25"/>
                      <a:pt x="4" y="25"/>
                      <a:pt x="3" y="25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3" y="25"/>
                      <a:pt x="3" y="25"/>
                      <a:pt x="2" y="26"/>
                    </a:cubicBezTo>
                    <a:cubicBezTo>
                      <a:pt x="2" y="26"/>
                      <a:pt x="2" y="26"/>
                      <a:pt x="2" y="27"/>
                    </a:cubicBezTo>
                    <a:cubicBezTo>
                      <a:pt x="2" y="27"/>
                      <a:pt x="2" y="28"/>
                      <a:pt x="2" y="29"/>
                    </a:cubicBezTo>
                    <a:cubicBezTo>
                      <a:pt x="1" y="29"/>
                      <a:pt x="1" y="30"/>
                      <a:pt x="1" y="31"/>
                    </a:cubicBezTo>
                    <a:cubicBezTo>
                      <a:pt x="1" y="31"/>
                      <a:pt x="1" y="32"/>
                      <a:pt x="2" y="33"/>
                    </a:cubicBezTo>
                    <a:cubicBezTo>
                      <a:pt x="2" y="33"/>
                      <a:pt x="2" y="34"/>
                      <a:pt x="2" y="34"/>
                    </a:cubicBezTo>
                    <a:cubicBezTo>
                      <a:pt x="2" y="34"/>
                      <a:pt x="2" y="34"/>
                      <a:pt x="2" y="35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1" y="35"/>
                      <a:pt x="1" y="36"/>
                      <a:pt x="1" y="36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1" y="36"/>
                      <a:pt x="1" y="36"/>
                      <a:pt x="1" y="37"/>
                    </a:cubicBezTo>
                    <a:cubicBezTo>
                      <a:pt x="1" y="37"/>
                      <a:pt x="1" y="38"/>
                      <a:pt x="1" y="38"/>
                    </a:cubicBezTo>
                    <a:cubicBezTo>
                      <a:pt x="1" y="39"/>
                      <a:pt x="2" y="40"/>
                      <a:pt x="2" y="41"/>
                    </a:cubicBezTo>
                    <a:cubicBezTo>
                      <a:pt x="2" y="42"/>
                      <a:pt x="2" y="43"/>
                      <a:pt x="2" y="44"/>
                    </a:cubicBezTo>
                    <a:cubicBezTo>
                      <a:pt x="2" y="46"/>
                      <a:pt x="2" y="47"/>
                      <a:pt x="3" y="48"/>
                    </a:cubicBezTo>
                    <a:cubicBezTo>
                      <a:pt x="3" y="48"/>
                      <a:pt x="3" y="49"/>
                      <a:pt x="3" y="49"/>
                    </a:cubicBezTo>
                    <a:cubicBezTo>
                      <a:pt x="3" y="50"/>
                      <a:pt x="3" y="50"/>
                      <a:pt x="2" y="51"/>
                    </a:cubicBezTo>
                    <a:cubicBezTo>
                      <a:pt x="2" y="52"/>
                      <a:pt x="2" y="53"/>
                      <a:pt x="1" y="53"/>
                    </a:cubicBezTo>
                    <a:cubicBezTo>
                      <a:pt x="0" y="54"/>
                      <a:pt x="0" y="55"/>
                      <a:pt x="1" y="55"/>
                    </a:cubicBezTo>
                    <a:cubicBezTo>
                      <a:pt x="1" y="56"/>
                      <a:pt x="2" y="56"/>
                      <a:pt x="2" y="56"/>
                    </a:cubicBezTo>
                    <a:cubicBezTo>
                      <a:pt x="2" y="57"/>
                      <a:pt x="3" y="57"/>
                      <a:pt x="4" y="57"/>
                    </a:cubicBezTo>
                    <a:cubicBezTo>
                      <a:pt x="4" y="57"/>
                      <a:pt x="5" y="58"/>
                      <a:pt x="6" y="57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8" y="56"/>
                      <a:pt x="9" y="56"/>
                      <a:pt x="10" y="55"/>
                    </a:cubicBezTo>
                    <a:cubicBezTo>
                      <a:pt x="10" y="55"/>
                      <a:pt x="10" y="55"/>
                      <a:pt x="11" y="55"/>
                    </a:cubicBezTo>
                    <a:cubicBezTo>
                      <a:pt x="12" y="55"/>
                      <a:pt x="13" y="55"/>
                      <a:pt x="14" y="55"/>
                    </a:cubicBezTo>
                    <a:cubicBezTo>
                      <a:pt x="15" y="55"/>
                      <a:pt x="16" y="55"/>
                      <a:pt x="17" y="55"/>
                    </a:cubicBezTo>
                    <a:cubicBezTo>
                      <a:pt x="18" y="55"/>
                      <a:pt x="18" y="55"/>
                      <a:pt x="18" y="54"/>
                    </a:cubicBezTo>
                    <a:cubicBezTo>
                      <a:pt x="19" y="53"/>
                      <a:pt x="20" y="53"/>
                      <a:pt x="22" y="52"/>
                    </a:cubicBezTo>
                    <a:cubicBezTo>
                      <a:pt x="22" y="52"/>
                      <a:pt x="22" y="52"/>
                      <a:pt x="23" y="51"/>
                    </a:cubicBezTo>
                    <a:cubicBezTo>
                      <a:pt x="23" y="51"/>
                      <a:pt x="24" y="51"/>
                      <a:pt x="24" y="51"/>
                    </a:cubicBezTo>
                    <a:cubicBezTo>
                      <a:pt x="26" y="51"/>
                      <a:pt x="27" y="51"/>
                      <a:pt x="29" y="50"/>
                    </a:cubicBezTo>
                    <a:cubicBezTo>
                      <a:pt x="30" y="50"/>
                      <a:pt x="31" y="49"/>
                      <a:pt x="32" y="49"/>
                    </a:cubicBezTo>
                    <a:cubicBezTo>
                      <a:pt x="33" y="49"/>
                      <a:pt x="34" y="50"/>
                      <a:pt x="35" y="50"/>
                    </a:cubicBezTo>
                    <a:cubicBezTo>
                      <a:pt x="35" y="50"/>
                      <a:pt x="35" y="50"/>
                      <a:pt x="36" y="50"/>
                    </a:cubicBezTo>
                    <a:cubicBezTo>
                      <a:pt x="36" y="51"/>
                      <a:pt x="37" y="51"/>
                      <a:pt x="37" y="51"/>
                    </a:cubicBezTo>
                    <a:cubicBezTo>
                      <a:pt x="38" y="51"/>
                      <a:pt x="39" y="51"/>
                      <a:pt x="40" y="52"/>
                    </a:cubicBezTo>
                    <a:cubicBezTo>
                      <a:pt x="40" y="52"/>
                      <a:pt x="40" y="52"/>
                      <a:pt x="40" y="53"/>
                    </a:cubicBezTo>
                    <a:cubicBezTo>
                      <a:pt x="40" y="53"/>
                      <a:pt x="40" y="54"/>
                      <a:pt x="41" y="54"/>
                    </a:cubicBezTo>
                    <a:cubicBezTo>
                      <a:pt x="41" y="54"/>
                      <a:pt x="41" y="55"/>
                      <a:pt x="41" y="56"/>
                    </a:cubicBezTo>
                    <a:cubicBezTo>
                      <a:pt x="41" y="56"/>
                      <a:pt x="41" y="57"/>
                      <a:pt x="41" y="57"/>
                    </a:cubicBezTo>
                    <a:cubicBezTo>
                      <a:pt x="42" y="58"/>
                      <a:pt x="41" y="58"/>
                      <a:pt x="41" y="58"/>
                    </a:cubicBezTo>
                    <a:cubicBezTo>
                      <a:pt x="42" y="58"/>
                      <a:pt x="42" y="58"/>
                      <a:pt x="42" y="58"/>
                    </a:cubicBezTo>
                    <a:cubicBezTo>
                      <a:pt x="42" y="58"/>
                      <a:pt x="42" y="59"/>
                      <a:pt x="42" y="59"/>
                    </a:cubicBezTo>
                    <a:cubicBezTo>
                      <a:pt x="42" y="59"/>
                      <a:pt x="42" y="59"/>
                      <a:pt x="43" y="59"/>
                    </a:cubicBezTo>
                    <a:cubicBezTo>
                      <a:pt x="43" y="58"/>
                      <a:pt x="44" y="57"/>
                      <a:pt x="45" y="56"/>
                    </a:cubicBezTo>
                    <a:cubicBezTo>
                      <a:pt x="45" y="56"/>
                      <a:pt x="45" y="56"/>
                      <a:pt x="46" y="56"/>
                    </a:cubicBezTo>
                    <a:cubicBezTo>
                      <a:pt x="46" y="55"/>
                      <a:pt x="47" y="55"/>
                      <a:pt x="47" y="54"/>
                    </a:cubicBezTo>
                    <a:cubicBezTo>
                      <a:pt x="47" y="54"/>
                      <a:pt x="47" y="54"/>
                      <a:pt x="47" y="54"/>
                    </a:cubicBezTo>
                    <a:cubicBezTo>
                      <a:pt x="47" y="54"/>
                      <a:pt x="47" y="54"/>
                      <a:pt x="47" y="54"/>
                    </a:cubicBezTo>
                    <a:cubicBezTo>
                      <a:pt x="47" y="55"/>
                      <a:pt x="47" y="55"/>
                      <a:pt x="47" y="55"/>
                    </a:cubicBezTo>
                    <a:cubicBezTo>
                      <a:pt x="47" y="56"/>
                      <a:pt x="46" y="57"/>
                      <a:pt x="46" y="58"/>
                    </a:cubicBezTo>
                    <a:cubicBezTo>
                      <a:pt x="46" y="58"/>
                      <a:pt x="45" y="59"/>
                      <a:pt x="45" y="59"/>
                    </a:cubicBezTo>
                    <a:cubicBezTo>
                      <a:pt x="44" y="59"/>
                      <a:pt x="44" y="60"/>
                      <a:pt x="44" y="60"/>
                    </a:cubicBezTo>
                    <a:cubicBezTo>
                      <a:pt x="44" y="60"/>
                      <a:pt x="44" y="60"/>
                      <a:pt x="45" y="60"/>
                    </a:cubicBezTo>
                    <a:cubicBezTo>
                      <a:pt x="45" y="60"/>
                      <a:pt x="45" y="60"/>
                      <a:pt x="45" y="60"/>
                    </a:cubicBezTo>
                    <a:cubicBezTo>
                      <a:pt x="46" y="60"/>
                      <a:pt x="47" y="60"/>
                      <a:pt x="47" y="59"/>
                    </a:cubicBezTo>
                    <a:cubicBezTo>
                      <a:pt x="47" y="59"/>
                      <a:pt x="47" y="59"/>
                      <a:pt x="47" y="59"/>
                    </a:cubicBezTo>
                    <a:cubicBezTo>
                      <a:pt x="47" y="59"/>
                      <a:pt x="47" y="58"/>
                      <a:pt x="47" y="58"/>
                    </a:cubicBezTo>
                    <a:cubicBezTo>
                      <a:pt x="47" y="59"/>
                      <a:pt x="47" y="59"/>
                      <a:pt x="47" y="59"/>
                    </a:cubicBezTo>
                    <a:cubicBezTo>
                      <a:pt x="48" y="60"/>
                      <a:pt x="48" y="60"/>
                      <a:pt x="47" y="61"/>
                    </a:cubicBezTo>
                    <a:cubicBezTo>
                      <a:pt x="47" y="61"/>
                      <a:pt x="47" y="61"/>
                      <a:pt x="47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9" y="61"/>
                      <a:pt x="49" y="61"/>
                      <a:pt x="49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9" y="63"/>
                      <a:pt x="49" y="64"/>
                      <a:pt x="49" y="66"/>
                    </a:cubicBezTo>
                    <a:cubicBezTo>
                      <a:pt x="49" y="66"/>
                      <a:pt x="49" y="66"/>
                      <a:pt x="49" y="67"/>
                    </a:cubicBezTo>
                    <a:cubicBezTo>
                      <a:pt x="49" y="67"/>
                      <a:pt x="49" y="67"/>
                      <a:pt x="49" y="68"/>
                    </a:cubicBezTo>
                    <a:cubicBezTo>
                      <a:pt x="50" y="69"/>
                      <a:pt x="51" y="70"/>
                      <a:pt x="52" y="70"/>
                    </a:cubicBezTo>
                    <a:cubicBezTo>
                      <a:pt x="53" y="70"/>
                      <a:pt x="53" y="70"/>
                      <a:pt x="54" y="71"/>
                    </a:cubicBezTo>
                    <a:cubicBezTo>
                      <a:pt x="54" y="71"/>
                      <a:pt x="54" y="71"/>
                      <a:pt x="55" y="72"/>
                    </a:cubicBezTo>
                    <a:cubicBezTo>
                      <a:pt x="55" y="72"/>
                      <a:pt x="55" y="72"/>
                      <a:pt x="55" y="72"/>
                    </a:cubicBezTo>
                    <a:cubicBezTo>
                      <a:pt x="57" y="71"/>
                      <a:pt x="58" y="71"/>
                      <a:pt x="58" y="70"/>
                    </a:cubicBezTo>
                    <a:cubicBezTo>
                      <a:pt x="58" y="70"/>
                      <a:pt x="58" y="70"/>
                      <a:pt x="59" y="70"/>
                    </a:cubicBezTo>
                    <a:cubicBezTo>
                      <a:pt x="59" y="70"/>
                      <a:pt x="59" y="70"/>
                      <a:pt x="59" y="70"/>
                    </a:cubicBezTo>
                    <a:cubicBezTo>
                      <a:pt x="59" y="70"/>
                      <a:pt x="58" y="71"/>
                      <a:pt x="59" y="71"/>
                    </a:cubicBezTo>
                    <a:cubicBezTo>
                      <a:pt x="59" y="71"/>
                      <a:pt x="59" y="72"/>
                      <a:pt x="60" y="73"/>
                    </a:cubicBezTo>
                    <a:cubicBezTo>
                      <a:pt x="60" y="73"/>
                      <a:pt x="61" y="73"/>
                      <a:pt x="61" y="73"/>
                    </a:cubicBezTo>
                    <a:cubicBezTo>
                      <a:pt x="62" y="72"/>
                      <a:pt x="63" y="72"/>
                      <a:pt x="64" y="71"/>
                    </a:cubicBezTo>
                    <a:cubicBezTo>
                      <a:pt x="64" y="70"/>
                      <a:pt x="65" y="70"/>
                      <a:pt x="67" y="70"/>
                    </a:cubicBezTo>
                    <a:cubicBezTo>
                      <a:pt x="67" y="70"/>
                      <a:pt x="67" y="70"/>
                      <a:pt x="68" y="70"/>
                    </a:cubicBezTo>
                    <a:cubicBezTo>
                      <a:pt x="68" y="70"/>
                      <a:pt x="69" y="69"/>
                      <a:pt x="69" y="68"/>
                    </a:cubicBezTo>
                    <a:cubicBezTo>
                      <a:pt x="70" y="67"/>
                      <a:pt x="70" y="66"/>
                      <a:pt x="70" y="65"/>
                    </a:cubicBezTo>
                    <a:cubicBezTo>
                      <a:pt x="71" y="64"/>
                      <a:pt x="71" y="63"/>
                      <a:pt x="72" y="62"/>
                    </a:cubicBezTo>
                    <a:cubicBezTo>
                      <a:pt x="73" y="62"/>
                      <a:pt x="73" y="61"/>
                      <a:pt x="73" y="60"/>
                    </a:cubicBezTo>
                    <a:cubicBezTo>
                      <a:pt x="74" y="59"/>
                      <a:pt x="74" y="59"/>
                      <a:pt x="75" y="58"/>
                    </a:cubicBezTo>
                    <a:cubicBezTo>
                      <a:pt x="75" y="57"/>
                      <a:pt x="76" y="55"/>
                      <a:pt x="77" y="54"/>
                    </a:cubicBezTo>
                    <a:cubicBezTo>
                      <a:pt x="78" y="54"/>
                      <a:pt x="78" y="54"/>
                      <a:pt x="78" y="54"/>
                    </a:cubicBezTo>
                    <a:cubicBezTo>
                      <a:pt x="78" y="53"/>
                      <a:pt x="79" y="52"/>
                      <a:pt x="80" y="51"/>
                    </a:cubicBezTo>
                    <a:cubicBezTo>
                      <a:pt x="80" y="50"/>
                      <a:pt x="80" y="49"/>
                      <a:pt x="81" y="48"/>
                    </a:cubicBezTo>
                    <a:cubicBezTo>
                      <a:pt x="81" y="47"/>
                      <a:pt x="81" y="45"/>
                      <a:pt x="82" y="44"/>
                    </a:cubicBezTo>
                    <a:cubicBezTo>
                      <a:pt x="82" y="44"/>
                      <a:pt x="82" y="43"/>
                      <a:pt x="82" y="43"/>
                    </a:cubicBezTo>
                    <a:cubicBezTo>
                      <a:pt x="83" y="42"/>
                      <a:pt x="82" y="41"/>
                      <a:pt x="82" y="41"/>
                    </a:cubicBezTo>
                    <a:cubicBezTo>
                      <a:pt x="82" y="40"/>
                      <a:pt x="82" y="39"/>
                      <a:pt x="82" y="39"/>
                    </a:cubicBezTo>
                    <a:cubicBezTo>
                      <a:pt x="82" y="39"/>
                      <a:pt x="82" y="38"/>
                      <a:pt x="82" y="38"/>
                    </a:cubicBezTo>
                    <a:cubicBezTo>
                      <a:pt x="82" y="37"/>
                      <a:pt x="83" y="35"/>
                      <a:pt x="83" y="34"/>
                    </a:cubicBezTo>
                    <a:cubicBezTo>
                      <a:pt x="83" y="34"/>
                      <a:pt x="83" y="34"/>
                      <a:pt x="83" y="34"/>
                    </a:cubicBezTo>
                    <a:cubicBezTo>
                      <a:pt x="83" y="34"/>
                      <a:pt x="83" y="34"/>
                      <a:pt x="83" y="33"/>
                    </a:cubicBezTo>
                    <a:cubicBezTo>
                      <a:pt x="83" y="34"/>
                      <a:pt x="83" y="34"/>
                      <a:pt x="83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Oval 457">
                <a:extLst>
                  <a:ext uri="{FF2B5EF4-FFF2-40B4-BE49-F238E27FC236}">
                    <a16:creationId xmlns:a16="http://schemas.microsoft.com/office/drawing/2014/main" id="{3E7E8554-240C-4D84-A3AD-587F3FF448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9468" y="2124758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Oval 458">
                <a:extLst>
                  <a:ext uri="{FF2B5EF4-FFF2-40B4-BE49-F238E27FC236}">
                    <a16:creationId xmlns:a16="http://schemas.microsoft.com/office/drawing/2014/main" id="{C7D50005-0ACE-4228-BE95-51CF379C87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8993" y="2096183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459">
                <a:extLst>
                  <a:ext uri="{FF2B5EF4-FFF2-40B4-BE49-F238E27FC236}">
                    <a16:creationId xmlns:a16="http://schemas.microsoft.com/office/drawing/2014/main" id="{F7497EEC-78A7-4099-81A4-4EF892C38DE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51843" y="2031095"/>
                <a:ext cx="203200" cy="155575"/>
              </a:xfrm>
              <a:custGeom>
                <a:avLst/>
                <a:gdLst>
                  <a:gd name="T0" fmla="*/ 15 w 56"/>
                  <a:gd name="T1" fmla="*/ 24 h 43"/>
                  <a:gd name="T2" fmla="*/ 16 w 56"/>
                  <a:gd name="T3" fmla="*/ 27 h 43"/>
                  <a:gd name="T4" fmla="*/ 17 w 56"/>
                  <a:gd name="T5" fmla="*/ 27 h 43"/>
                  <a:gd name="T6" fmla="*/ 16 w 56"/>
                  <a:gd name="T7" fmla="*/ 26 h 43"/>
                  <a:gd name="T8" fmla="*/ 12 w 56"/>
                  <a:gd name="T9" fmla="*/ 26 h 43"/>
                  <a:gd name="T10" fmla="*/ 9 w 56"/>
                  <a:gd name="T11" fmla="*/ 30 h 43"/>
                  <a:gd name="T12" fmla="*/ 10 w 56"/>
                  <a:gd name="T13" fmla="*/ 34 h 43"/>
                  <a:gd name="T14" fmla="*/ 6 w 56"/>
                  <a:gd name="T15" fmla="*/ 32 h 43"/>
                  <a:gd name="T16" fmla="*/ 6 w 56"/>
                  <a:gd name="T17" fmla="*/ 35 h 43"/>
                  <a:gd name="T18" fmla="*/ 0 w 56"/>
                  <a:gd name="T19" fmla="*/ 36 h 43"/>
                  <a:gd name="T20" fmla="*/ 7 w 56"/>
                  <a:gd name="T21" fmla="*/ 41 h 43"/>
                  <a:gd name="T22" fmla="*/ 7 w 56"/>
                  <a:gd name="T23" fmla="*/ 41 h 43"/>
                  <a:gd name="T24" fmla="*/ 12 w 56"/>
                  <a:gd name="T25" fmla="*/ 43 h 43"/>
                  <a:gd name="T26" fmla="*/ 18 w 56"/>
                  <a:gd name="T27" fmla="*/ 41 h 43"/>
                  <a:gd name="T28" fmla="*/ 19 w 56"/>
                  <a:gd name="T29" fmla="*/ 37 h 43"/>
                  <a:gd name="T30" fmla="*/ 24 w 56"/>
                  <a:gd name="T31" fmla="*/ 34 h 43"/>
                  <a:gd name="T32" fmla="*/ 24 w 56"/>
                  <a:gd name="T33" fmla="*/ 33 h 43"/>
                  <a:gd name="T34" fmla="*/ 27 w 56"/>
                  <a:gd name="T35" fmla="*/ 31 h 43"/>
                  <a:gd name="T36" fmla="*/ 27 w 56"/>
                  <a:gd name="T37" fmla="*/ 28 h 43"/>
                  <a:gd name="T38" fmla="*/ 29 w 56"/>
                  <a:gd name="T39" fmla="*/ 27 h 43"/>
                  <a:gd name="T40" fmla="*/ 31 w 56"/>
                  <a:gd name="T41" fmla="*/ 26 h 43"/>
                  <a:gd name="T42" fmla="*/ 35 w 56"/>
                  <a:gd name="T43" fmla="*/ 25 h 43"/>
                  <a:gd name="T44" fmla="*/ 48 w 56"/>
                  <a:gd name="T45" fmla="*/ 17 h 43"/>
                  <a:gd name="T46" fmla="*/ 47 w 56"/>
                  <a:gd name="T47" fmla="*/ 16 h 43"/>
                  <a:gd name="T48" fmla="*/ 55 w 56"/>
                  <a:gd name="T49" fmla="*/ 13 h 43"/>
                  <a:gd name="T50" fmla="*/ 55 w 56"/>
                  <a:gd name="T51" fmla="*/ 8 h 43"/>
                  <a:gd name="T52" fmla="*/ 51 w 56"/>
                  <a:gd name="T53" fmla="*/ 6 h 43"/>
                  <a:gd name="T54" fmla="*/ 51 w 56"/>
                  <a:gd name="T55" fmla="*/ 6 h 43"/>
                  <a:gd name="T56" fmla="*/ 51 w 56"/>
                  <a:gd name="T57" fmla="*/ 4 h 43"/>
                  <a:gd name="T58" fmla="*/ 46 w 56"/>
                  <a:gd name="T59" fmla="*/ 2 h 43"/>
                  <a:gd name="T60" fmla="*/ 39 w 56"/>
                  <a:gd name="T61" fmla="*/ 0 h 43"/>
                  <a:gd name="T62" fmla="*/ 38 w 56"/>
                  <a:gd name="T63" fmla="*/ 2 h 43"/>
                  <a:gd name="T64" fmla="*/ 34 w 56"/>
                  <a:gd name="T65" fmla="*/ 1 h 43"/>
                  <a:gd name="T66" fmla="*/ 32 w 56"/>
                  <a:gd name="T67" fmla="*/ 1 h 43"/>
                  <a:gd name="T68" fmla="*/ 30 w 56"/>
                  <a:gd name="T69" fmla="*/ 4 h 43"/>
                  <a:gd name="T70" fmla="*/ 25 w 56"/>
                  <a:gd name="T71" fmla="*/ 3 h 43"/>
                  <a:gd name="T72" fmla="*/ 25 w 56"/>
                  <a:gd name="T73" fmla="*/ 6 h 43"/>
                  <a:gd name="T74" fmla="*/ 23 w 56"/>
                  <a:gd name="T75" fmla="*/ 5 h 43"/>
                  <a:gd name="T76" fmla="*/ 19 w 56"/>
                  <a:gd name="T77" fmla="*/ 4 h 43"/>
                  <a:gd name="T78" fmla="*/ 17 w 56"/>
                  <a:gd name="T79" fmla="*/ 7 h 43"/>
                  <a:gd name="T80" fmla="*/ 17 w 56"/>
                  <a:gd name="T81" fmla="*/ 7 h 43"/>
                  <a:gd name="T82" fmla="*/ 16 w 56"/>
                  <a:gd name="T83" fmla="*/ 9 h 43"/>
                  <a:gd name="T84" fmla="*/ 16 w 56"/>
                  <a:gd name="T85" fmla="*/ 12 h 43"/>
                  <a:gd name="T86" fmla="*/ 18 w 56"/>
                  <a:gd name="T87" fmla="*/ 14 h 43"/>
                  <a:gd name="T88" fmla="*/ 23 w 56"/>
                  <a:gd name="T89" fmla="*/ 16 h 43"/>
                  <a:gd name="T90" fmla="*/ 29 w 56"/>
                  <a:gd name="T91" fmla="*/ 16 h 43"/>
                  <a:gd name="T92" fmla="*/ 30 w 56"/>
                  <a:gd name="T93" fmla="*/ 16 h 43"/>
                  <a:gd name="T94" fmla="*/ 31 w 56"/>
                  <a:gd name="T95" fmla="*/ 17 h 43"/>
                  <a:gd name="T96" fmla="*/ 23 w 56"/>
                  <a:gd name="T97" fmla="*/ 18 h 43"/>
                  <a:gd name="T98" fmla="*/ 19 w 56"/>
                  <a:gd name="T99" fmla="*/ 17 h 43"/>
                  <a:gd name="T100" fmla="*/ 11 w 56"/>
                  <a:gd name="T101" fmla="*/ 35 h 43"/>
                  <a:gd name="T102" fmla="*/ 12 w 56"/>
                  <a:gd name="T103" fmla="*/ 31 h 43"/>
                  <a:gd name="T104" fmla="*/ 14 w 56"/>
                  <a:gd name="T105" fmla="*/ 37 h 43"/>
                  <a:gd name="T106" fmla="*/ 14 w 56"/>
                  <a:gd name="T107" fmla="*/ 36 h 43"/>
                  <a:gd name="T108" fmla="*/ 45 w 56"/>
                  <a:gd name="T109" fmla="*/ 16 h 43"/>
                  <a:gd name="T110" fmla="*/ 19 w 56"/>
                  <a:gd name="T111" fmla="*/ 14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6" h="43">
                    <a:moveTo>
                      <a:pt x="16" y="19"/>
                    </a:moveTo>
                    <a:cubicBezTo>
                      <a:pt x="16" y="19"/>
                      <a:pt x="16" y="20"/>
                      <a:pt x="16" y="20"/>
                    </a:cubicBezTo>
                    <a:cubicBezTo>
                      <a:pt x="16" y="21"/>
                      <a:pt x="16" y="22"/>
                      <a:pt x="16" y="22"/>
                    </a:cubicBezTo>
                    <a:cubicBezTo>
                      <a:pt x="16" y="23"/>
                      <a:pt x="16" y="23"/>
                      <a:pt x="16" y="24"/>
                    </a:cubicBezTo>
                    <a:cubicBezTo>
                      <a:pt x="16" y="24"/>
                      <a:pt x="15" y="24"/>
                      <a:pt x="15" y="24"/>
                    </a:cubicBezTo>
                    <a:cubicBezTo>
                      <a:pt x="15" y="25"/>
                      <a:pt x="15" y="25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6" y="26"/>
                    </a:cubicBezTo>
                    <a:cubicBezTo>
                      <a:pt x="16" y="26"/>
                      <a:pt x="16" y="26"/>
                      <a:pt x="16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7"/>
                      <a:pt x="17" y="27"/>
                      <a:pt x="17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7" y="27"/>
                      <a:pt x="16" y="27"/>
                      <a:pt x="16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7"/>
                      <a:pt x="16" y="26"/>
                      <a:pt x="16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4" y="26"/>
                      <a:pt x="14" y="26"/>
                      <a:pt x="13" y="26"/>
                    </a:cubicBezTo>
                    <a:cubicBezTo>
                      <a:pt x="13" y="26"/>
                      <a:pt x="13" y="26"/>
                      <a:pt x="12" y="26"/>
                    </a:cubicBezTo>
                    <a:cubicBezTo>
                      <a:pt x="12" y="26"/>
                      <a:pt x="11" y="26"/>
                      <a:pt x="11" y="26"/>
                    </a:cubicBezTo>
                    <a:cubicBezTo>
                      <a:pt x="11" y="27"/>
                      <a:pt x="10" y="28"/>
                      <a:pt x="9" y="28"/>
                    </a:cubicBezTo>
                    <a:cubicBezTo>
                      <a:pt x="9" y="29"/>
                      <a:pt x="9" y="29"/>
                      <a:pt x="8" y="30"/>
                    </a:cubicBezTo>
                    <a:cubicBezTo>
                      <a:pt x="8" y="30"/>
                      <a:pt x="9" y="30"/>
                      <a:pt x="9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10" y="31"/>
                      <a:pt x="10" y="31"/>
                      <a:pt x="10" y="32"/>
                    </a:cubicBezTo>
                    <a:cubicBezTo>
                      <a:pt x="10" y="32"/>
                      <a:pt x="11" y="32"/>
                      <a:pt x="10" y="33"/>
                    </a:cubicBezTo>
                    <a:cubicBezTo>
                      <a:pt x="10" y="33"/>
                      <a:pt x="10" y="33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9" y="33"/>
                      <a:pt x="9" y="32"/>
                      <a:pt x="9" y="32"/>
                    </a:cubicBezTo>
                    <a:cubicBezTo>
                      <a:pt x="9" y="32"/>
                      <a:pt x="9" y="31"/>
                      <a:pt x="9" y="31"/>
                    </a:cubicBezTo>
                    <a:cubicBezTo>
                      <a:pt x="8" y="31"/>
                      <a:pt x="7" y="31"/>
                      <a:pt x="7" y="31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6" y="33"/>
                      <a:pt x="7" y="34"/>
                      <a:pt x="7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5" y="35"/>
                      <a:pt x="3" y="35"/>
                      <a:pt x="2" y="36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2" y="36"/>
                      <a:pt x="1" y="36"/>
                      <a:pt x="1" y="37"/>
                    </a:cubicBezTo>
                    <a:cubicBezTo>
                      <a:pt x="1" y="37"/>
                      <a:pt x="1" y="37"/>
                      <a:pt x="1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7"/>
                      <a:pt x="0" y="38"/>
                      <a:pt x="0" y="38"/>
                    </a:cubicBezTo>
                    <a:cubicBezTo>
                      <a:pt x="1" y="39"/>
                      <a:pt x="2" y="39"/>
                      <a:pt x="2" y="40"/>
                    </a:cubicBezTo>
                    <a:cubicBezTo>
                      <a:pt x="3" y="40"/>
                      <a:pt x="4" y="40"/>
                      <a:pt x="5" y="41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6" y="41"/>
                      <a:pt x="7" y="41"/>
                      <a:pt x="7" y="41"/>
                    </a:cubicBezTo>
                    <a:cubicBezTo>
                      <a:pt x="7" y="41"/>
                      <a:pt x="7" y="41"/>
                      <a:pt x="7" y="41"/>
                    </a:cubicBezTo>
                    <a:cubicBezTo>
                      <a:pt x="7" y="41"/>
                      <a:pt x="7" y="41"/>
                      <a:pt x="7" y="41"/>
                    </a:cubicBezTo>
                    <a:cubicBezTo>
                      <a:pt x="7" y="41"/>
                      <a:pt x="7" y="41"/>
                      <a:pt x="7" y="41"/>
                    </a:cubicBezTo>
                    <a:cubicBezTo>
                      <a:pt x="7" y="41"/>
                      <a:pt x="7" y="41"/>
                      <a:pt x="7" y="41"/>
                    </a:cubicBezTo>
                    <a:cubicBezTo>
                      <a:pt x="7" y="41"/>
                      <a:pt x="7" y="41"/>
                      <a:pt x="7" y="41"/>
                    </a:cubicBezTo>
                    <a:cubicBezTo>
                      <a:pt x="8" y="41"/>
                      <a:pt x="8" y="40"/>
                      <a:pt x="8" y="41"/>
                    </a:cubicBezTo>
                    <a:cubicBezTo>
                      <a:pt x="9" y="41"/>
                      <a:pt x="10" y="42"/>
                      <a:pt x="11" y="41"/>
                    </a:cubicBezTo>
                    <a:cubicBezTo>
                      <a:pt x="11" y="41"/>
                      <a:pt x="12" y="42"/>
                      <a:pt x="12" y="42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12" y="42"/>
                      <a:pt x="12" y="43"/>
                      <a:pt x="12" y="43"/>
                    </a:cubicBezTo>
                    <a:cubicBezTo>
                      <a:pt x="12" y="43"/>
                      <a:pt x="13" y="43"/>
                      <a:pt x="13" y="43"/>
                    </a:cubicBezTo>
                    <a:cubicBezTo>
                      <a:pt x="14" y="43"/>
                      <a:pt x="14" y="43"/>
                      <a:pt x="15" y="43"/>
                    </a:cubicBezTo>
                    <a:cubicBezTo>
                      <a:pt x="15" y="43"/>
                      <a:pt x="15" y="42"/>
                      <a:pt x="16" y="42"/>
                    </a:cubicBezTo>
                    <a:cubicBezTo>
                      <a:pt x="17" y="43"/>
                      <a:pt x="17" y="42"/>
                      <a:pt x="18" y="41"/>
                    </a:cubicBezTo>
                    <a:cubicBezTo>
                      <a:pt x="18" y="41"/>
                      <a:pt x="18" y="41"/>
                      <a:pt x="18" y="41"/>
                    </a:cubicBezTo>
                    <a:cubicBezTo>
                      <a:pt x="18" y="40"/>
                      <a:pt x="18" y="40"/>
                      <a:pt x="17" y="39"/>
                    </a:cubicBezTo>
                    <a:cubicBezTo>
                      <a:pt x="17" y="39"/>
                      <a:pt x="17" y="39"/>
                      <a:pt x="17" y="39"/>
                    </a:cubicBezTo>
                    <a:cubicBezTo>
                      <a:pt x="17" y="39"/>
                      <a:pt x="17" y="38"/>
                      <a:pt x="17" y="38"/>
                    </a:cubicBezTo>
                    <a:cubicBezTo>
                      <a:pt x="17" y="38"/>
                      <a:pt x="18" y="38"/>
                      <a:pt x="18" y="38"/>
                    </a:cubicBezTo>
                    <a:cubicBezTo>
                      <a:pt x="18" y="37"/>
                      <a:pt x="19" y="37"/>
                      <a:pt x="19" y="37"/>
                    </a:cubicBezTo>
                    <a:cubicBezTo>
                      <a:pt x="20" y="37"/>
                      <a:pt x="20" y="36"/>
                      <a:pt x="21" y="35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34"/>
                      <a:pt x="21" y="34"/>
                      <a:pt x="22" y="34"/>
                    </a:cubicBezTo>
                    <a:cubicBezTo>
                      <a:pt x="22" y="35"/>
                      <a:pt x="23" y="34"/>
                      <a:pt x="24" y="34"/>
                    </a:cubicBezTo>
                    <a:cubicBezTo>
                      <a:pt x="24" y="34"/>
                      <a:pt x="25" y="34"/>
                      <a:pt x="25" y="34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5" y="33"/>
                      <a:pt x="26" y="33"/>
                      <a:pt x="26" y="32"/>
                    </a:cubicBezTo>
                    <a:cubicBezTo>
                      <a:pt x="26" y="32"/>
                      <a:pt x="27" y="32"/>
                      <a:pt x="27" y="31"/>
                    </a:cubicBezTo>
                    <a:cubicBezTo>
                      <a:pt x="27" y="31"/>
                      <a:pt x="27" y="31"/>
                      <a:pt x="28" y="31"/>
                    </a:cubicBezTo>
                    <a:cubicBezTo>
                      <a:pt x="28" y="30"/>
                      <a:pt x="28" y="30"/>
                      <a:pt x="28" y="29"/>
                    </a:cubicBezTo>
                    <a:cubicBezTo>
                      <a:pt x="27" y="29"/>
                      <a:pt x="27" y="29"/>
                      <a:pt x="27" y="28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8" y="28"/>
                      <a:pt x="28" y="28"/>
                      <a:pt x="28" y="29"/>
                    </a:cubicBezTo>
                    <a:cubicBezTo>
                      <a:pt x="29" y="29"/>
                      <a:pt x="29" y="28"/>
                      <a:pt x="29" y="28"/>
                    </a:cubicBezTo>
                    <a:cubicBezTo>
                      <a:pt x="29" y="28"/>
                      <a:pt x="29" y="27"/>
                      <a:pt x="29" y="27"/>
                    </a:cubicBezTo>
                    <a:cubicBezTo>
                      <a:pt x="29" y="27"/>
                      <a:pt x="28" y="27"/>
                      <a:pt x="28" y="27"/>
                    </a:cubicBezTo>
                    <a:cubicBezTo>
                      <a:pt x="28" y="27"/>
                      <a:pt x="28" y="26"/>
                      <a:pt x="28" y="26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28" y="26"/>
                      <a:pt x="29" y="26"/>
                      <a:pt x="29" y="26"/>
                    </a:cubicBezTo>
                    <a:cubicBezTo>
                      <a:pt x="29" y="26"/>
                      <a:pt x="30" y="26"/>
                      <a:pt x="31" y="26"/>
                    </a:cubicBezTo>
                    <a:cubicBezTo>
                      <a:pt x="31" y="26"/>
                      <a:pt x="32" y="26"/>
                      <a:pt x="32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32" y="25"/>
                      <a:pt x="33" y="25"/>
                      <a:pt x="33" y="25"/>
                    </a:cubicBezTo>
                    <a:cubicBezTo>
                      <a:pt x="34" y="26"/>
                      <a:pt x="35" y="26"/>
                      <a:pt x="35" y="25"/>
                    </a:cubicBezTo>
                    <a:cubicBezTo>
                      <a:pt x="36" y="24"/>
                      <a:pt x="37" y="23"/>
                      <a:pt x="38" y="22"/>
                    </a:cubicBezTo>
                    <a:cubicBezTo>
                      <a:pt x="39" y="22"/>
                      <a:pt x="39" y="22"/>
                      <a:pt x="40" y="21"/>
                    </a:cubicBezTo>
                    <a:cubicBezTo>
                      <a:pt x="40" y="21"/>
                      <a:pt x="40" y="21"/>
                      <a:pt x="41" y="20"/>
                    </a:cubicBezTo>
                    <a:cubicBezTo>
                      <a:pt x="42" y="20"/>
                      <a:pt x="43" y="19"/>
                      <a:pt x="45" y="19"/>
                    </a:cubicBezTo>
                    <a:cubicBezTo>
                      <a:pt x="46" y="18"/>
                      <a:pt x="47" y="18"/>
                      <a:pt x="48" y="17"/>
                    </a:cubicBezTo>
                    <a:cubicBezTo>
                      <a:pt x="48" y="17"/>
                      <a:pt x="48" y="17"/>
                      <a:pt x="48" y="16"/>
                    </a:cubicBezTo>
                    <a:cubicBezTo>
                      <a:pt x="48" y="16"/>
                      <a:pt x="48" y="16"/>
                      <a:pt x="48" y="16"/>
                    </a:cubicBezTo>
                    <a:cubicBezTo>
                      <a:pt x="47" y="16"/>
                      <a:pt x="47" y="16"/>
                      <a:pt x="47" y="16"/>
                    </a:cubicBezTo>
                    <a:cubicBezTo>
                      <a:pt x="47" y="16"/>
                      <a:pt x="47" y="16"/>
                      <a:pt x="47" y="16"/>
                    </a:cubicBezTo>
                    <a:cubicBezTo>
                      <a:pt x="47" y="16"/>
                      <a:pt x="47" y="16"/>
                      <a:pt x="47" y="16"/>
                    </a:cubicBezTo>
                    <a:cubicBezTo>
                      <a:pt x="47" y="16"/>
                      <a:pt x="47" y="16"/>
                      <a:pt x="47" y="16"/>
                    </a:cubicBezTo>
                    <a:cubicBezTo>
                      <a:pt x="47" y="16"/>
                      <a:pt x="47" y="16"/>
                      <a:pt x="47" y="16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9" y="15"/>
                      <a:pt x="50" y="15"/>
                      <a:pt x="51" y="15"/>
                    </a:cubicBezTo>
                    <a:cubicBezTo>
                      <a:pt x="52" y="14"/>
                      <a:pt x="53" y="13"/>
                      <a:pt x="55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2"/>
                      <a:pt x="56" y="12"/>
                      <a:pt x="56" y="12"/>
                    </a:cubicBezTo>
                    <a:cubicBezTo>
                      <a:pt x="56" y="11"/>
                      <a:pt x="56" y="11"/>
                      <a:pt x="56" y="10"/>
                    </a:cubicBezTo>
                    <a:cubicBezTo>
                      <a:pt x="56" y="10"/>
                      <a:pt x="56" y="9"/>
                      <a:pt x="55" y="9"/>
                    </a:cubicBezTo>
                    <a:cubicBezTo>
                      <a:pt x="55" y="9"/>
                      <a:pt x="55" y="9"/>
                      <a:pt x="55" y="8"/>
                    </a:cubicBezTo>
                    <a:cubicBezTo>
                      <a:pt x="55" y="8"/>
                      <a:pt x="55" y="7"/>
                      <a:pt x="55" y="7"/>
                    </a:cubicBezTo>
                    <a:cubicBezTo>
                      <a:pt x="55" y="7"/>
                      <a:pt x="55" y="6"/>
                      <a:pt x="54" y="6"/>
                    </a:cubicBezTo>
                    <a:cubicBezTo>
                      <a:pt x="54" y="6"/>
                      <a:pt x="53" y="6"/>
                      <a:pt x="53" y="6"/>
                    </a:cubicBezTo>
                    <a:cubicBezTo>
                      <a:pt x="52" y="6"/>
                      <a:pt x="52" y="6"/>
                      <a:pt x="51" y="6"/>
                    </a:cubicBezTo>
                    <a:cubicBezTo>
                      <a:pt x="51" y="6"/>
                      <a:pt x="51" y="6"/>
                      <a:pt x="51" y="6"/>
                    </a:cubicBezTo>
                    <a:cubicBezTo>
                      <a:pt x="51" y="6"/>
                      <a:pt x="51" y="6"/>
                      <a:pt x="51" y="6"/>
                    </a:cubicBezTo>
                    <a:cubicBezTo>
                      <a:pt x="51" y="6"/>
                      <a:pt x="51" y="6"/>
                      <a:pt x="51" y="6"/>
                    </a:cubicBezTo>
                    <a:cubicBezTo>
                      <a:pt x="51" y="6"/>
                      <a:pt x="51" y="6"/>
                      <a:pt x="50" y="6"/>
                    </a:cubicBezTo>
                    <a:cubicBezTo>
                      <a:pt x="50" y="6"/>
                      <a:pt x="50" y="6"/>
                      <a:pt x="50" y="6"/>
                    </a:cubicBezTo>
                    <a:cubicBezTo>
                      <a:pt x="50" y="6"/>
                      <a:pt x="51" y="6"/>
                      <a:pt x="51" y="6"/>
                    </a:cubicBezTo>
                    <a:cubicBezTo>
                      <a:pt x="51" y="6"/>
                      <a:pt x="51" y="6"/>
                      <a:pt x="51" y="6"/>
                    </a:cubicBezTo>
                    <a:cubicBezTo>
                      <a:pt x="51" y="6"/>
                      <a:pt x="51" y="6"/>
                      <a:pt x="51" y="6"/>
                    </a:cubicBezTo>
                    <a:cubicBezTo>
                      <a:pt x="51" y="6"/>
                      <a:pt x="51" y="6"/>
                      <a:pt x="52" y="5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50" y="4"/>
                      <a:pt x="50" y="4"/>
                      <a:pt x="49" y="3"/>
                    </a:cubicBezTo>
                    <a:cubicBezTo>
                      <a:pt x="49" y="3"/>
                      <a:pt x="48" y="3"/>
                      <a:pt x="48" y="3"/>
                    </a:cubicBezTo>
                    <a:cubicBezTo>
                      <a:pt x="48" y="2"/>
                      <a:pt x="48" y="2"/>
                      <a:pt x="48" y="2"/>
                    </a:cubicBezTo>
                    <a:cubicBezTo>
                      <a:pt x="47" y="2"/>
                      <a:pt x="46" y="2"/>
                      <a:pt x="46" y="2"/>
                    </a:cubicBezTo>
                    <a:cubicBezTo>
                      <a:pt x="45" y="1"/>
                      <a:pt x="44" y="1"/>
                      <a:pt x="44" y="2"/>
                    </a:cubicBezTo>
                    <a:cubicBezTo>
                      <a:pt x="43" y="2"/>
                      <a:pt x="43" y="2"/>
                      <a:pt x="43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2" y="1"/>
                      <a:pt x="41" y="0"/>
                      <a:pt x="40" y="0"/>
                    </a:cubicBezTo>
                    <a:cubicBezTo>
                      <a:pt x="40" y="0"/>
                      <a:pt x="40" y="0"/>
                      <a:pt x="39" y="0"/>
                    </a:cubicBezTo>
                    <a:cubicBezTo>
                      <a:pt x="39" y="0"/>
                      <a:pt x="39" y="1"/>
                      <a:pt x="39" y="1"/>
                    </a:cubicBezTo>
                    <a:cubicBezTo>
                      <a:pt x="39" y="1"/>
                      <a:pt x="39" y="2"/>
                      <a:pt x="39" y="3"/>
                    </a:cubicBezTo>
                    <a:cubicBezTo>
                      <a:pt x="39" y="3"/>
                      <a:pt x="38" y="3"/>
                      <a:pt x="38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8" y="1"/>
                      <a:pt x="38" y="1"/>
                      <a:pt x="38" y="1"/>
                    </a:cubicBezTo>
                    <a:cubicBezTo>
                      <a:pt x="37" y="1"/>
                      <a:pt x="37" y="1"/>
                      <a:pt x="36" y="0"/>
                    </a:cubicBezTo>
                    <a:cubicBezTo>
                      <a:pt x="36" y="0"/>
                      <a:pt x="35" y="0"/>
                      <a:pt x="35" y="0"/>
                    </a:cubicBezTo>
                    <a:cubicBezTo>
                      <a:pt x="35" y="0"/>
                      <a:pt x="34" y="1"/>
                      <a:pt x="34" y="1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4" y="2"/>
                      <a:pt x="34" y="1"/>
                      <a:pt x="33" y="1"/>
                    </a:cubicBezTo>
                    <a:cubicBezTo>
                      <a:pt x="33" y="1"/>
                      <a:pt x="33" y="1"/>
                      <a:pt x="32" y="1"/>
                    </a:cubicBezTo>
                    <a:cubicBezTo>
                      <a:pt x="32" y="2"/>
                      <a:pt x="32" y="2"/>
                      <a:pt x="32" y="2"/>
                    </a:cubicBezTo>
                    <a:cubicBezTo>
                      <a:pt x="32" y="2"/>
                      <a:pt x="31" y="1"/>
                      <a:pt x="31" y="1"/>
                    </a:cubicBezTo>
                    <a:cubicBezTo>
                      <a:pt x="31" y="1"/>
                      <a:pt x="30" y="2"/>
                      <a:pt x="31" y="2"/>
                    </a:cubicBezTo>
                    <a:cubicBezTo>
                      <a:pt x="31" y="3"/>
                      <a:pt x="30" y="3"/>
                      <a:pt x="30" y="3"/>
                    </a:cubicBezTo>
                    <a:cubicBezTo>
                      <a:pt x="30" y="4"/>
                      <a:pt x="30" y="4"/>
                      <a:pt x="30" y="4"/>
                    </a:cubicBezTo>
                    <a:cubicBezTo>
                      <a:pt x="29" y="5"/>
                      <a:pt x="29" y="5"/>
                      <a:pt x="28" y="4"/>
                    </a:cubicBezTo>
                    <a:cubicBezTo>
                      <a:pt x="28" y="4"/>
                      <a:pt x="28" y="3"/>
                      <a:pt x="28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6" y="3"/>
                      <a:pt x="26" y="3"/>
                      <a:pt x="25" y="3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25" y="3"/>
                      <a:pt x="24" y="4"/>
                      <a:pt x="24" y="4"/>
                    </a:cubicBezTo>
                    <a:cubicBezTo>
                      <a:pt x="25" y="4"/>
                      <a:pt x="25" y="5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4" y="6"/>
                      <a:pt x="24" y="5"/>
                    </a:cubicBezTo>
                    <a:cubicBezTo>
                      <a:pt x="24" y="5"/>
                      <a:pt x="24" y="5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4"/>
                      <a:pt x="22" y="4"/>
                      <a:pt x="22" y="4"/>
                    </a:cubicBezTo>
                    <a:cubicBezTo>
                      <a:pt x="22" y="4"/>
                      <a:pt x="22" y="4"/>
                      <a:pt x="21" y="4"/>
                    </a:cubicBezTo>
                    <a:cubicBezTo>
                      <a:pt x="21" y="4"/>
                      <a:pt x="21" y="4"/>
                      <a:pt x="21" y="5"/>
                    </a:cubicBezTo>
                    <a:cubicBezTo>
                      <a:pt x="21" y="5"/>
                      <a:pt x="20" y="5"/>
                      <a:pt x="20" y="5"/>
                    </a:cubicBezTo>
                    <a:cubicBezTo>
                      <a:pt x="20" y="4"/>
                      <a:pt x="20" y="4"/>
                      <a:pt x="19" y="4"/>
                    </a:cubicBezTo>
                    <a:cubicBezTo>
                      <a:pt x="18" y="4"/>
                      <a:pt x="17" y="5"/>
                      <a:pt x="17" y="5"/>
                    </a:cubicBezTo>
                    <a:cubicBezTo>
                      <a:pt x="16" y="5"/>
                      <a:pt x="16" y="6"/>
                      <a:pt x="16" y="6"/>
                    </a:cubicBezTo>
                    <a:cubicBezTo>
                      <a:pt x="16" y="6"/>
                      <a:pt x="16" y="7"/>
                      <a:pt x="16" y="7"/>
                    </a:cubicBezTo>
                    <a:cubicBezTo>
                      <a:pt x="16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8" y="7"/>
                      <a:pt x="18" y="7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7"/>
                      <a:pt x="17" y="8"/>
                      <a:pt x="17" y="8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7" y="9"/>
                      <a:pt x="17" y="9"/>
                      <a:pt x="16" y="9"/>
                    </a:cubicBezTo>
                    <a:cubicBezTo>
                      <a:pt x="16" y="10"/>
                      <a:pt x="16" y="10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6" y="11"/>
                    </a:cubicBezTo>
                    <a:cubicBezTo>
                      <a:pt x="16" y="11"/>
                      <a:pt x="16" y="12"/>
                      <a:pt x="16" y="12"/>
                    </a:cubicBezTo>
                    <a:cubicBezTo>
                      <a:pt x="16" y="13"/>
                      <a:pt x="16" y="13"/>
                      <a:pt x="17" y="14"/>
                    </a:cubicBezTo>
                    <a:cubicBezTo>
                      <a:pt x="17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5"/>
                      <a:pt x="19" y="15"/>
                    </a:cubicBezTo>
                    <a:cubicBezTo>
                      <a:pt x="19" y="16"/>
                      <a:pt x="20" y="16"/>
                      <a:pt x="21" y="16"/>
                    </a:cubicBezTo>
                    <a:cubicBezTo>
                      <a:pt x="22" y="16"/>
                      <a:pt x="22" y="16"/>
                      <a:pt x="23" y="1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3" y="16"/>
                      <a:pt x="23" y="16"/>
                      <a:pt x="23" y="17"/>
                    </a:cubicBezTo>
                    <a:cubicBezTo>
                      <a:pt x="24" y="17"/>
                      <a:pt x="25" y="17"/>
                      <a:pt x="26" y="17"/>
                    </a:cubicBezTo>
                    <a:cubicBezTo>
                      <a:pt x="27" y="17"/>
                      <a:pt x="28" y="17"/>
                      <a:pt x="29" y="16"/>
                    </a:cubicBezTo>
                    <a:cubicBezTo>
                      <a:pt x="29" y="15"/>
                      <a:pt x="29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6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9" y="16"/>
                      <a:pt x="29" y="16"/>
                      <a:pt x="30" y="17"/>
                    </a:cubicBezTo>
                    <a:cubicBezTo>
                      <a:pt x="30" y="17"/>
                      <a:pt x="31" y="17"/>
                      <a:pt x="31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29" y="17"/>
                      <a:pt x="28" y="17"/>
                      <a:pt x="26" y="18"/>
                    </a:cubicBezTo>
                    <a:cubicBezTo>
                      <a:pt x="25" y="18"/>
                      <a:pt x="25" y="18"/>
                      <a:pt x="24" y="18"/>
                    </a:cubicBezTo>
                    <a:cubicBezTo>
                      <a:pt x="24" y="18"/>
                      <a:pt x="23" y="18"/>
                      <a:pt x="23" y="18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9"/>
                      <a:pt x="22" y="19"/>
                      <a:pt x="22" y="20"/>
                    </a:cubicBezTo>
                    <a:cubicBezTo>
                      <a:pt x="22" y="20"/>
                      <a:pt x="22" y="20"/>
                      <a:pt x="21" y="2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18"/>
                      <a:pt x="20" y="17"/>
                      <a:pt x="19" y="17"/>
                    </a:cubicBezTo>
                    <a:cubicBezTo>
                      <a:pt x="19" y="17"/>
                      <a:pt x="18" y="16"/>
                      <a:pt x="18" y="16"/>
                    </a:cubicBezTo>
                    <a:cubicBezTo>
                      <a:pt x="18" y="16"/>
                      <a:pt x="18" y="16"/>
                      <a:pt x="17" y="17"/>
                    </a:cubicBezTo>
                    <a:cubicBezTo>
                      <a:pt x="17" y="17"/>
                      <a:pt x="16" y="18"/>
                      <a:pt x="16" y="18"/>
                    </a:cubicBezTo>
                    <a:cubicBezTo>
                      <a:pt x="16" y="18"/>
                      <a:pt x="16" y="19"/>
                      <a:pt x="16" y="19"/>
                    </a:cubicBezTo>
                    <a:close/>
                    <a:moveTo>
                      <a:pt x="11" y="35"/>
                    </a:move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lose/>
                    <a:moveTo>
                      <a:pt x="12" y="31"/>
                    </a:moveTo>
                    <a:cubicBezTo>
                      <a:pt x="12" y="31"/>
                      <a:pt x="12" y="31"/>
                      <a:pt x="12" y="31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2" y="31"/>
                      <a:pt x="12" y="31"/>
                      <a:pt x="12" y="31"/>
                    </a:cubicBezTo>
                    <a:close/>
                    <a:moveTo>
                      <a:pt x="14" y="36"/>
                    </a:moveTo>
                    <a:cubicBezTo>
                      <a:pt x="14" y="36"/>
                      <a:pt x="14" y="36"/>
                      <a:pt x="14" y="36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4" y="37"/>
                      <a:pt x="14" y="36"/>
                      <a:pt x="14" y="36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4" y="36"/>
                      <a:pt x="14" y="36"/>
                      <a:pt x="14" y="36"/>
                    </a:cubicBezTo>
                    <a:close/>
                    <a:moveTo>
                      <a:pt x="45" y="16"/>
                    </a:move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16"/>
                      <a:pt x="45" y="16"/>
                      <a:pt x="45" y="16"/>
                    </a:cubicBezTo>
                    <a:close/>
                    <a:moveTo>
                      <a:pt x="19" y="14"/>
                    </a:move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lose/>
                    <a:moveTo>
                      <a:pt x="26" y="26"/>
                    </a:moveTo>
                    <a:cubicBezTo>
                      <a:pt x="26" y="26"/>
                      <a:pt x="26" y="26"/>
                      <a:pt x="26" y="26"/>
                    </a:cubicBezTo>
                    <a:cubicBezTo>
                      <a:pt x="26" y="26"/>
                      <a:pt x="26" y="26"/>
                      <a:pt x="26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460">
                <a:extLst>
                  <a:ext uri="{FF2B5EF4-FFF2-40B4-BE49-F238E27FC236}">
                    <a16:creationId xmlns:a16="http://schemas.microsoft.com/office/drawing/2014/main" id="{E25C3E48-C5AA-40B6-9C2B-875074279E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04218" y="2218420"/>
                <a:ext cx="144463" cy="198438"/>
              </a:xfrm>
              <a:custGeom>
                <a:avLst/>
                <a:gdLst>
                  <a:gd name="T0" fmla="*/ 13 w 40"/>
                  <a:gd name="T1" fmla="*/ 23 h 55"/>
                  <a:gd name="T2" fmla="*/ 12 w 40"/>
                  <a:gd name="T3" fmla="*/ 21 h 55"/>
                  <a:gd name="T4" fmla="*/ 13 w 40"/>
                  <a:gd name="T5" fmla="*/ 22 h 55"/>
                  <a:gd name="T6" fmla="*/ 16 w 40"/>
                  <a:gd name="T7" fmla="*/ 21 h 55"/>
                  <a:gd name="T8" fmla="*/ 16 w 40"/>
                  <a:gd name="T9" fmla="*/ 19 h 55"/>
                  <a:gd name="T10" fmla="*/ 16 w 40"/>
                  <a:gd name="T11" fmla="*/ 20 h 55"/>
                  <a:gd name="T12" fmla="*/ 17 w 40"/>
                  <a:gd name="T13" fmla="*/ 22 h 55"/>
                  <a:gd name="T14" fmla="*/ 18 w 40"/>
                  <a:gd name="T15" fmla="*/ 27 h 55"/>
                  <a:gd name="T16" fmla="*/ 19 w 40"/>
                  <a:gd name="T17" fmla="*/ 28 h 55"/>
                  <a:gd name="T18" fmla="*/ 22 w 40"/>
                  <a:gd name="T19" fmla="*/ 30 h 55"/>
                  <a:gd name="T20" fmla="*/ 18 w 40"/>
                  <a:gd name="T21" fmla="*/ 37 h 55"/>
                  <a:gd name="T22" fmla="*/ 11 w 40"/>
                  <a:gd name="T23" fmla="*/ 40 h 55"/>
                  <a:gd name="T24" fmla="*/ 12 w 40"/>
                  <a:gd name="T25" fmla="*/ 45 h 55"/>
                  <a:gd name="T26" fmla="*/ 18 w 40"/>
                  <a:gd name="T27" fmla="*/ 48 h 55"/>
                  <a:gd name="T28" fmla="*/ 20 w 40"/>
                  <a:gd name="T29" fmla="*/ 52 h 55"/>
                  <a:gd name="T30" fmla="*/ 27 w 40"/>
                  <a:gd name="T31" fmla="*/ 55 h 55"/>
                  <a:gd name="T32" fmla="*/ 24 w 40"/>
                  <a:gd name="T33" fmla="*/ 49 h 55"/>
                  <a:gd name="T34" fmla="*/ 24 w 40"/>
                  <a:gd name="T35" fmla="*/ 49 h 55"/>
                  <a:gd name="T36" fmla="*/ 30 w 40"/>
                  <a:gd name="T37" fmla="*/ 54 h 55"/>
                  <a:gd name="T38" fmla="*/ 32 w 40"/>
                  <a:gd name="T39" fmla="*/ 50 h 55"/>
                  <a:gd name="T40" fmla="*/ 29 w 40"/>
                  <a:gd name="T41" fmla="*/ 43 h 55"/>
                  <a:gd name="T42" fmla="*/ 28 w 40"/>
                  <a:gd name="T43" fmla="*/ 41 h 55"/>
                  <a:gd name="T44" fmla="*/ 30 w 40"/>
                  <a:gd name="T45" fmla="*/ 39 h 55"/>
                  <a:gd name="T46" fmla="*/ 34 w 40"/>
                  <a:gd name="T47" fmla="*/ 45 h 55"/>
                  <a:gd name="T48" fmla="*/ 39 w 40"/>
                  <a:gd name="T49" fmla="*/ 40 h 55"/>
                  <a:gd name="T50" fmla="*/ 38 w 40"/>
                  <a:gd name="T51" fmla="*/ 37 h 55"/>
                  <a:gd name="T52" fmla="*/ 38 w 40"/>
                  <a:gd name="T53" fmla="*/ 37 h 55"/>
                  <a:gd name="T54" fmla="*/ 36 w 40"/>
                  <a:gd name="T55" fmla="*/ 35 h 55"/>
                  <a:gd name="T56" fmla="*/ 31 w 40"/>
                  <a:gd name="T57" fmla="*/ 30 h 55"/>
                  <a:gd name="T58" fmla="*/ 34 w 40"/>
                  <a:gd name="T59" fmla="*/ 28 h 55"/>
                  <a:gd name="T60" fmla="*/ 33 w 40"/>
                  <a:gd name="T61" fmla="*/ 22 h 55"/>
                  <a:gd name="T62" fmla="*/ 30 w 40"/>
                  <a:gd name="T63" fmla="*/ 19 h 55"/>
                  <a:gd name="T64" fmla="*/ 28 w 40"/>
                  <a:gd name="T65" fmla="*/ 16 h 55"/>
                  <a:gd name="T66" fmla="*/ 26 w 40"/>
                  <a:gd name="T67" fmla="*/ 14 h 55"/>
                  <a:gd name="T68" fmla="*/ 23 w 40"/>
                  <a:gd name="T69" fmla="*/ 9 h 55"/>
                  <a:gd name="T70" fmla="*/ 19 w 40"/>
                  <a:gd name="T71" fmla="*/ 10 h 55"/>
                  <a:gd name="T72" fmla="*/ 17 w 40"/>
                  <a:gd name="T73" fmla="*/ 10 h 55"/>
                  <a:gd name="T74" fmla="*/ 18 w 40"/>
                  <a:gd name="T75" fmla="*/ 3 h 55"/>
                  <a:gd name="T76" fmla="*/ 10 w 40"/>
                  <a:gd name="T77" fmla="*/ 8 h 55"/>
                  <a:gd name="T78" fmla="*/ 9 w 40"/>
                  <a:gd name="T79" fmla="*/ 13 h 55"/>
                  <a:gd name="T80" fmla="*/ 8 w 40"/>
                  <a:gd name="T81" fmla="*/ 9 h 55"/>
                  <a:gd name="T82" fmla="*/ 13 w 40"/>
                  <a:gd name="T83" fmla="*/ 2 h 55"/>
                  <a:gd name="T84" fmla="*/ 3 w 40"/>
                  <a:gd name="T85" fmla="*/ 6 h 55"/>
                  <a:gd name="T86" fmla="*/ 1 w 40"/>
                  <a:gd name="T87" fmla="*/ 13 h 55"/>
                  <a:gd name="T88" fmla="*/ 1 w 40"/>
                  <a:gd name="T89" fmla="*/ 14 h 55"/>
                  <a:gd name="T90" fmla="*/ 3 w 40"/>
                  <a:gd name="T91" fmla="*/ 18 h 55"/>
                  <a:gd name="T92" fmla="*/ 8 w 40"/>
                  <a:gd name="T93" fmla="*/ 20 h 55"/>
                  <a:gd name="T94" fmla="*/ 21 w 40"/>
                  <a:gd name="T95" fmla="*/ 43 h 55"/>
                  <a:gd name="T96" fmla="*/ 33 w 40"/>
                  <a:gd name="T97" fmla="*/ 23 h 55"/>
                  <a:gd name="T98" fmla="*/ 32 w 40"/>
                  <a:gd name="T99" fmla="*/ 24 h 55"/>
                  <a:gd name="T100" fmla="*/ 17 w 40"/>
                  <a:gd name="T101" fmla="*/ 11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0" h="55">
                    <a:moveTo>
                      <a:pt x="8" y="20"/>
                    </a:moveTo>
                    <a:cubicBezTo>
                      <a:pt x="9" y="21"/>
                      <a:pt x="10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2"/>
                    </a:cubicBezTo>
                    <a:cubicBezTo>
                      <a:pt x="12" y="22"/>
                      <a:pt x="12" y="22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4" y="22"/>
                      <a:pt x="14" y="22"/>
                    </a:cubicBezTo>
                    <a:cubicBezTo>
                      <a:pt x="14" y="22"/>
                      <a:pt x="13" y="22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3" y="22"/>
                      <a:pt x="12" y="22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3" y="21"/>
                      <a:pt x="13" y="21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3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5" y="22"/>
                    </a:cubicBezTo>
                    <a:cubicBezTo>
                      <a:pt x="16" y="22"/>
                      <a:pt x="16" y="21"/>
                      <a:pt x="16" y="21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5" y="19"/>
                      <a:pt x="15" y="19"/>
                      <a:pt x="16" y="1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18"/>
                      <a:pt x="16" y="18"/>
                      <a:pt x="16" y="1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19"/>
                      <a:pt x="16" y="19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7" y="20"/>
                      <a:pt x="17" y="20"/>
                    </a:cubicBezTo>
                    <a:cubicBezTo>
                      <a:pt x="17" y="20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2"/>
                      <a:pt x="17" y="22"/>
                    </a:cubicBezTo>
                    <a:cubicBezTo>
                      <a:pt x="17" y="23"/>
                      <a:pt x="18" y="23"/>
                      <a:pt x="18" y="23"/>
                    </a:cubicBezTo>
                    <a:cubicBezTo>
                      <a:pt x="18" y="24"/>
                      <a:pt x="18" y="25"/>
                      <a:pt x="19" y="25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6"/>
                      <a:pt x="18" y="27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9" y="27"/>
                      <a:pt x="20" y="27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28"/>
                      <a:pt x="19" y="28"/>
                      <a:pt x="19" y="28"/>
                    </a:cubicBezTo>
                    <a:cubicBezTo>
                      <a:pt x="19" y="28"/>
                      <a:pt x="19" y="29"/>
                      <a:pt x="19" y="29"/>
                    </a:cubicBezTo>
                    <a:cubicBezTo>
                      <a:pt x="19" y="29"/>
                      <a:pt x="19" y="29"/>
                      <a:pt x="20" y="29"/>
                    </a:cubicBezTo>
                    <a:cubicBezTo>
                      <a:pt x="20" y="29"/>
                      <a:pt x="20" y="29"/>
                      <a:pt x="20" y="29"/>
                    </a:cubicBezTo>
                    <a:cubicBezTo>
                      <a:pt x="21" y="29"/>
                      <a:pt x="21" y="29"/>
                      <a:pt x="21" y="30"/>
                    </a:cubicBezTo>
                    <a:cubicBezTo>
                      <a:pt x="21" y="30"/>
                      <a:pt x="21" y="30"/>
                      <a:pt x="22" y="30"/>
                    </a:cubicBezTo>
                    <a:cubicBezTo>
                      <a:pt x="22" y="30"/>
                      <a:pt x="22" y="31"/>
                      <a:pt x="22" y="32"/>
                    </a:cubicBezTo>
                    <a:cubicBezTo>
                      <a:pt x="22" y="32"/>
                      <a:pt x="22" y="33"/>
                      <a:pt x="22" y="34"/>
                    </a:cubicBezTo>
                    <a:cubicBezTo>
                      <a:pt x="22" y="34"/>
                      <a:pt x="22" y="35"/>
                      <a:pt x="22" y="35"/>
                    </a:cubicBezTo>
                    <a:cubicBezTo>
                      <a:pt x="21" y="35"/>
                      <a:pt x="21" y="35"/>
                      <a:pt x="20" y="36"/>
                    </a:cubicBezTo>
                    <a:cubicBezTo>
                      <a:pt x="20" y="36"/>
                      <a:pt x="19" y="37"/>
                      <a:pt x="18" y="37"/>
                    </a:cubicBezTo>
                    <a:cubicBezTo>
                      <a:pt x="17" y="38"/>
                      <a:pt x="17" y="38"/>
                      <a:pt x="18" y="40"/>
                    </a:cubicBezTo>
                    <a:cubicBezTo>
                      <a:pt x="18" y="40"/>
                      <a:pt x="17" y="41"/>
                      <a:pt x="17" y="41"/>
                    </a:cubicBezTo>
                    <a:cubicBezTo>
                      <a:pt x="17" y="41"/>
                      <a:pt x="16" y="41"/>
                      <a:pt x="15" y="41"/>
                    </a:cubicBezTo>
                    <a:cubicBezTo>
                      <a:pt x="14" y="42"/>
                      <a:pt x="13" y="41"/>
                      <a:pt x="13" y="41"/>
                    </a:cubicBezTo>
                    <a:cubicBezTo>
                      <a:pt x="12" y="41"/>
                      <a:pt x="12" y="41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0" y="41"/>
                      <a:pt x="10" y="41"/>
                      <a:pt x="9" y="42"/>
                    </a:cubicBezTo>
                    <a:cubicBezTo>
                      <a:pt x="9" y="42"/>
                      <a:pt x="9" y="42"/>
                      <a:pt x="9" y="43"/>
                    </a:cubicBezTo>
                    <a:cubicBezTo>
                      <a:pt x="9" y="43"/>
                      <a:pt x="9" y="44"/>
                      <a:pt x="9" y="44"/>
                    </a:cubicBezTo>
                    <a:cubicBezTo>
                      <a:pt x="10" y="45"/>
                      <a:pt x="11" y="45"/>
                      <a:pt x="12" y="45"/>
                    </a:cubicBezTo>
                    <a:cubicBezTo>
                      <a:pt x="12" y="45"/>
                      <a:pt x="13" y="45"/>
                      <a:pt x="13" y="45"/>
                    </a:cubicBezTo>
                    <a:cubicBezTo>
                      <a:pt x="13" y="44"/>
                      <a:pt x="13" y="44"/>
                      <a:pt x="13" y="45"/>
                    </a:cubicBezTo>
                    <a:cubicBezTo>
                      <a:pt x="14" y="45"/>
                      <a:pt x="15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6"/>
                      <a:pt x="18" y="47"/>
                      <a:pt x="18" y="48"/>
                    </a:cubicBezTo>
                    <a:cubicBezTo>
                      <a:pt x="18" y="48"/>
                      <a:pt x="19" y="48"/>
                      <a:pt x="18" y="49"/>
                    </a:cubicBezTo>
                    <a:cubicBezTo>
                      <a:pt x="18" y="49"/>
                      <a:pt x="18" y="50"/>
                      <a:pt x="18" y="50"/>
                    </a:cubicBezTo>
                    <a:cubicBezTo>
                      <a:pt x="19" y="51"/>
                      <a:pt x="19" y="51"/>
                      <a:pt x="20" y="52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21" y="52"/>
                      <a:pt x="21" y="52"/>
                      <a:pt x="22" y="53"/>
                    </a:cubicBezTo>
                    <a:cubicBezTo>
                      <a:pt x="22" y="53"/>
                      <a:pt x="23" y="54"/>
                      <a:pt x="24" y="54"/>
                    </a:cubicBezTo>
                    <a:cubicBezTo>
                      <a:pt x="24" y="54"/>
                      <a:pt x="25" y="55"/>
                      <a:pt x="25" y="55"/>
                    </a:cubicBezTo>
                    <a:cubicBezTo>
                      <a:pt x="26" y="55"/>
                      <a:pt x="26" y="55"/>
                      <a:pt x="27" y="55"/>
                    </a:cubicBezTo>
                    <a:cubicBezTo>
                      <a:pt x="27" y="55"/>
                      <a:pt x="27" y="55"/>
                      <a:pt x="27" y="55"/>
                    </a:cubicBezTo>
                    <a:cubicBezTo>
                      <a:pt x="27" y="55"/>
                      <a:pt x="27" y="54"/>
                      <a:pt x="27" y="54"/>
                    </a:cubicBezTo>
                    <a:cubicBezTo>
                      <a:pt x="26" y="53"/>
                      <a:pt x="26" y="51"/>
                      <a:pt x="25" y="50"/>
                    </a:cubicBezTo>
                    <a:cubicBezTo>
                      <a:pt x="24" y="50"/>
                      <a:pt x="24" y="50"/>
                      <a:pt x="24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5" y="49"/>
                      <a:pt x="26" y="50"/>
                      <a:pt x="26" y="50"/>
                    </a:cubicBezTo>
                    <a:cubicBezTo>
                      <a:pt x="27" y="51"/>
                      <a:pt x="27" y="51"/>
                      <a:pt x="28" y="52"/>
                    </a:cubicBezTo>
                    <a:cubicBezTo>
                      <a:pt x="28" y="52"/>
                      <a:pt x="29" y="52"/>
                      <a:pt x="29" y="53"/>
                    </a:cubicBezTo>
                    <a:cubicBezTo>
                      <a:pt x="29" y="53"/>
                      <a:pt x="29" y="54"/>
                      <a:pt x="30" y="54"/>
                    </a:cubicBezTo>
                    <a:cubicBezTo>
                      <a:pt x="30" y="54"/>
                      <a:pt x="30" y="54"/>
                      <a:pt x="30" y="54"/>
                    </a:cubicBezTo>
                    <a:cubicBezTo>
                      <a:pt x="30" y="54"/>
                      <a:pt x="30" y="54"/>
                      <a:pt x="30" y="54"/>
                    </a:cubicBezTo>
                    <a:cubicBezTo>
                      <a:pt x="30" y="53"/>
                      <a:pt x="30" y="53"/>
                      <a:pt x="30" y="52"/>
                    </a:cubicBezTo>
                    <a:cubicBezTo>
                      <a:pt x="31" y="51"/>
                      <a:pt x="31" y="51"/>
                      <a:pt x="31" y="51"/>
                    </a:cubicBezTo>
                    <a:cubicBezTo>
                      <a:pt x="32" y="51"/>
                      <a:pt x="32" y="50"/>
                      <a:pt x="32" y="50"/>
                    </a:cubicBezTo>
                    <a:cubicBezTo>
                      <a:pt x="31" y="49"/>
                      <a:pt x="31" y="49"/>
                      <a:pt x="31" y="49"/>
                    </a:cubicBezTo>
                    <a:cubicBezTo>
                      <a:pt x="31" y="48"/>
                      <a:pt x="31" y="47"/>
                      <a:pt x="31" y="46"/>
                    </a:cubicBezTo>
                    <a:cubicBezTo>
                      <a:pt x="31" y="46"/>
                      <a:pt x="31" y="45"/>
                      <a:pt x="30" y="45"/>
                    </a:cubicBezTo>
                    <a:cubicBezTo>
                      <a:pt x="30" y="45"/>
                      <a:pt x="29" y="44"/>
                      <a:pt x="29" y="44"/>
                    </a:cubicBezTo>
                    <a:cubicBezTo>
                      <a:pt x="29" y="44"/>
                      <a:pt x="29" y="43"/>
                      <a:pt x="29" y="43"/>
                    </a:cubicBezTo>
                    <a:cubicBezTo>
                      <a:pt x="29" y="42"/>
                      <a:pt x="28" y="42"/>
                      <a:pt x="28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9" y="41"/>
                      <a:pt x="29" y="41"/>
                      <a:pt x="29" y="40"/>
                    </a:cubicBezTo>
                    <a:cubicBezTo>
                      <a:pt x="29" y="40"/>
                      <a:pt x="29" y="39"/>
                      <a:pt x="30" y="39"/>
                    </a:cubicBezTo>
                    <a:cubicBezTo>
                      <a:pt x="30" y="39"/>
                      <a:pt x="30" y="39"/>
                      <a:pt x="30" y="39"/>
                    </a:cubicBezTo>
                    <a:cubicBezTo>
                      <a:pt x="30" y="40"/>
                      <a:pt x="31" y="40"/>
                      <a:pt x="31" y="41"/>
                    </a:cubicBezTo>
                    <a:cubicBezTo>
                      <a:pt x="32" y="41"/>
                      <a:pt x="32" y="42"/>
                      <a:pt x="32" y="43"/>
                    </a:cubicBezTo>
                    <a:cubicBezTo>
                      <a:pt x="32" y="43"/>
                      <a:pt x="32" y="43"/>
                      <a:pt x="32" y="44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3" y="44"/>
                      <a:pt x="33" y="45"/>
                      <a:pt x="34" y="45"/>
                    </a:cubicBezTo>
                    <a:cubicBezTo>
                      <a:pt x="34" y="45"/>
                      <a:pt x="35" y="45"/>
                      <a:pt x="35" y="45"/>
                    </a:cubicBezTo>
                    <a:cubicBezTo>
                      <a:pt x="35" y="44"/>
                      <a:pt x="35" y="44"/>
                      <a:pt x="35" y="43"/>
                    </a:cubicBezTo>
                    <a:cubicBezTo>
                      <a:pt x="35" y="43"/>
                      <a:pt x="35" y="43"/>
                      <a:pt x="36" y="43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37" y="42"/>
                      <a:pt x="38" y="41"/>
                      <a:pt x="39" y="40"/>
                    </a:cubicBezTo>
                    <a:cubicBezTo>
                      <a:pt x="39" y="40"/>
                      <a:pt x="39" y="40"/>
                      <a:pt x="40" y="39"/>
                    </a:cubicBezTo>
                    <a:cubicBezTo>
                      <a:pt x="40" y="39"/>
                      <a:pt x="40" y="39"/>
                      <a:pt x="40" y="39"/>
                    </a:cubicBezTo>
                    <a:cubicBezTo>
                      <a:pt x="40" y="38"/>
                      <a:pt x="39" y="38"/>
                      <a:pt x="39" y="37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6"/>
                      <a:pt x="37" y="36"/>
                      <a:pt x="37" y="36"/>
                    </a:cubicBezTo>
                    <a:cubicBezTo>
                      <a:pt x="37" y="36"/>
                      <a:pt x="37" y="36"/>
                      <a:pt x="37" y="36"/>
                    </a:cubicBezTo>
                    <a:cubicBezTo>
                      <a:pt x="37" y="36"/>
                      <a:pt x="37" y="36"/>
                      <a:pt x="36" y="36"/>
                    </a:cubicBezTo>
                    <a:cubicBezTo>
                      <a:pt x="36" y="36"/>
                      <a:pt x="36" y="36"/>
                      <a:pt x="36" y="35"/>
                    </a:cubicBezTo>
                    <a:cubicBezTo>
                      <a:pt x="36" y="35"/>
                      <a:pt x="36" y="35"/>
                      <a:pt x="36" y="34"/>
                    </a:cubicBezTo>
                    <a:cubicBezTo>
                      <a:pt x="35" y="34"/>
                      <a:pt x="35" y="34"/>
                      <a:pt x="35" y="33"/>
                    </a:cubicBezTo>
                    <a:cubicBezTo>
                      <a:pt x="35" y="33"/>
                      <a:pt x="34" y="33"/>
                      <a:pt x="34" y="33"/>
                    </a:cubicBezTo>
                    <a:cubicBezTo>
                      <a:pt x="33" y="33"/>
                      <a:pt x="33" y="32"/>
                      <a:pt x="33" y="32"/>
                    </a:cubicBezTo>
                    <a:cubicBezTo>
                      <a:pt x="33" y="31"/>
                      <a:pt x="32" y="31"/>
                      <a:pt x="31" y="3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29"/>
                      <a:pt x="32" y="29"/>
                      <a:pt x="32" y="28"/>
                    </a:cubicBezTo>
                    <a:cubicBezTo>
                      <a:pt x="32" y="28"/>
                      <a:pt x="32" y="28"/>
                      <a:pt x="32" y="28"/>
                    </a:cubicBezTo>
                    <a:cubicBezTo>
                      <a:pt x="33" y="28"/>
                      <a:pt x="33" y="28"/>
                      <a:pt x="34" y="28"/>
                    </a:cubicBezTo>
                    <a:cubicBezTo>
                      <a:pt x="34" y="28"/>
                      <a:pt x="34" y="28"/>
                      <a:pt x="34" y="28"/>
                    </a:cubicBezTo>
                    <a:cubicBezTo>
                      <a:pt x="34" y="28"/>
                      <a:pt x="34" y="27"/>
                      <a:pt x="34" y="27"/>
                    </a:cubicBezTo>
                    <a:cubicBezTo>
                      <a:pt x="34" y="27"/>
                      <a:pt x="34" y="27"/>
                      <a:pt x="34" y="27"/>
                    </a:cubicBezTo>
                    <a:cubicBezTo>
                      <a:pt x="34" y="26"/>
                      <a:pt x="33" y="26"/>
                      <a:pt x="34" y="26"/>
                    </a:cubicBezTo>
                    <a:cubicBezTo>
                      <a:pt x="34" y="25"/>
                      <a:pt x="34" y="25"/>
                      <a:pt x="34" y="24"/>
                    </a:cubicBezTo>
                    <a:cubicBezTo>
                      <a:pt x="34" y="23"/>
                      <a:pt x="34" y="23"/>
                      <a:pt x="33" y="22"/>
                    </a:cubicBezTo>
                    <a:cubicBezTo>
                      <a:pt x="33" y="21"/>
                      <a:pt x="32" y="20"/>
                      <a:pt x="31" y="20"/>
                    </a:cubicBezTo>
                    <a:cubicBezTo>
                      <a:pt x="31" y="20"/>
                      <a:pt x="30" y="20"/>
                      <a:pt x="30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0" y="18"/>
                      <a:pt x="30" y="17"/>
                      <a:pt x="30" y="17"/>
                    </a:cubicBezTo>
                    <a:cubicBezTo>
                      <a:pt x="30" y="17"/>
                      <a:pt x="29" y="16"/>
                      <a:pt x="29" y="16"/>
                    </a:cubicBezTo>
                    <a:cubicBezTo>
                      <a:pt x="29" y="15"/>
                      <a:pt x="28" y="15"/>
                      <a:pt x="28" y="16"/>
                    </a:cubicBezTo>
                    <a:cubicBezTo>
                      <a:pt x="27" y="16"/>
                      <a:pt x="27" y="16"/>
                      <a:pt x="27" y="15"/>
                    </a:cubicBezTo>
                    <a:cubicBezTo>
                      <a:pt x="27" y="15"/>
                      <a:pt x="26" y="15"/>
                      <a:pt x="26" y="15"/>
                    </a:cubicBezTo>
                    <a:cubicBezTo>
                      <a:pt x="26" y="15"/>
                      <a:pt x="25" y="15"/>
                      <a:pt x="25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3"/>
                      <a:pt x="26" y="13"/>
                    </a:cubicBezTo>
                    <a:cubicBezTo>
                      <a:pt x="26" y="13"/>
                      <a:pt x="26" y="13"/>
                      <a:pt x="25" y="13"/>
                    </a:cubicBezTo>
                    <a:cubicBezTo>
                      <a:pt x="25" y="13"/>
                      <a:pt x="26" y="12"/>
                      <a:pt x="26" y="12"/>
                    </a:cubicBezTo>
                    <a:cubicBezTo>
                      <a:pt x="26" y="11"/>
                      <a:pt x="25" y="11"/>
                      <a:pt x="25" y="11"/>
                    </a:cubicBezTo>
                    <a:cubicBezTo>
                      <a:pt x="24" y="10"/>
                      <a:pt x="24" y="10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2" y="9"/>
                      <a:pt x="21" y="9"/>
                      <a:pt x="21" y="10"/>
                    </a:cubicBezTo>
                    <a:cubicBezTo>
                      <a:pt x="20" y="10"/>
                      <a:pt x="19" y="10"/>
                      <a:pt x="19" y="10"/>
                    </a:cubicBezTo>
                    <a:cubicBezTo>
                      <a:pt x="18" y="9"/>
                      <a:pt x="18" y="10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0"/>
                      <a:pt x="18" y="9"/>
                      <a:pt x="18" y="9"/>
                    </a:cubicBezTo>
                    <a:cubicBezTo>
                      <a:pt x="18" y="8"/>
                      <a:pt x="18" y="7"/>
                      <a:pt x="18" y="5"/>
                    </a:cubicBezTo>
                    <a:cubicBezTo>
                      <a:pt x="18" y="5"/>
                      <a:pt x="19" y="5"/>
                      <a:pt x="19" y="5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9" y="3"/>
                      <a:pt x="18" y="3"/>
                      <a:pt x="18" y="3"/>
                    </a:cubicBezTo>
                    <a:cubicBezTo>
                      <a:pt x="17" y="3"/>
                      <a:pt x="17" y="3"/>
                      <a:pt x="16" y="3"/>
                    </a:cubicBezTo>
                    <a:cubicBezTo>
                      <a:pt x="15" y="3"/>
                      <a:pt x="14" y="4"/>
                      <a:pt x="13" y="4"/>
                    </a:cubicBezTo>
                    <a:cubicBezTo>
                      <a:pt x="13" y="4"/>
                      <a:pt x="12" y="4"/>
                      <a:pt x="11" y="5"/>
                    </a:cubicBezTo>
                    <a:cubicBezTo>
                      <a:pt x="11" y="5"/>
                      <a:pt x="11" y="5"/>
                      <a:pt x="10" y="5"/>
                    </a:cubicBezTo>
                    <a:cubicBezTo>
                      <a:pt x="10" y="6"/>
                      <a:pt x="9" y="7"/>
                      <a:pt x="10" y="8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9" y="9"/>
                      <a:pt x="9" y="9"/>
                      <a:pt x="8" y="10"/>
                    </a:cubicBezTo>
                    <a:cubicBezTo>
                      <a:pt x="8" y="10"/>
                      <a:pt x="8" y="10"/>
                      <a:pt x="8" y="11"/>
                    </a:cubicBezTo>
                    <a:cubicBezTo>
                      <a:pt x="8" y="11"/>
                      <a:pt x="8" y="12"/>
                      <a:pt x="8" y="12"/>
                    </a:cubicBezTo>
                    <a:cubicBezTo>
                      <a:pt x="8" y="12"/>
                      <a:pt x="9" y="12"/>
                      <a:pt x="9" y="13"/>
                    </a:cubicBezTo>
                    <a:cubicBezTo>
                      <a:pt x="9" y="13"/>
                      <a:pt x="8" y="13"/>
                      <a:pt x="8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7" y="12"/>
                      <a:pt x="7" y="11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9"/>
                      <a:pt x="8" y="9"/>
                      <a:pt x="8" y="9"/>
                    </a:cubicBezTo>
                    <a:cubicBezTo>
                      <a:pt x="8" y="8"/>
                      <a:pt x="8" y="8"/>
                      <a:pt x="8" y="7"/>
                    </a:cubicBezTo>
                    <a:cubicBezTo>
                      <a:pt x="8" y="6"/>
                      <a:pt x="8" y="6"/>
                      <a:pt x="9" y="6"/>
                    </a:cubicBezTo>
                    <a:cubicBezTo>
                      <a:pt x="9" y="6"/>
                      <a:pt x="9" y="5"/>
                      <a:pt x="9" y="5"/>
                    </a:cubicBezTo>
                    <a:cubicBezTo>
                      <a:pt x="10" y="4"/>
                      <a:pt x="11" y="3"/>
                      <a:pt x="13" y="3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1"/>
                      <a:pt x="13" y="1"/>
                      <a:pt x="12" y="1"/>
                    </a:cubicBezTo>
                    <a:cubicBezTo>
                      <a:pt x="11" y="0"/>
                      <a:pt x="9" y="1"/>
                      <a:pt x="8" y="2"/>
                    </a:cubicBezTo>
                    <a:cubicBezTo>
                      <a:pt x="7" y="2"/>
                      <a:pt x="6" y="3"/>
                      <a:pt x="6" y="3"/>
                    </a:cubicBezTo>
                    <a:cubicBezTo>
                      <a:pt x="5" y="4"/>
                      <a:pt x="4" y="5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2" y="7"/>
                      <a:pt x="2" y="7"/>
                    </a:cubicBezTo>
                    <a:cubicBezTo>
                      <a:pt x="2" y="7"/>
                      <a:pt x="2" y="8"/>
                      <a:pt x="2" y="8"/>
                    </a:cubicBezTo>
                    <a:cubicBezTo>
                      <a:pt x="1" y="9"/>
                      <a:pt x="1" y="10"/>
                      <a:pt x="0" y="11"/>
                    </a:cubicBezTo>
                    <a:cubicBezTo>
                      <a:pt x="0" y="12"/>
                      <a:pt x="0" y="12"/>
                      <a:pt x="1" y="13"/>
                    </a:cubicBezTo>
                    <a:cubicBezTo>
                      <a:pt x="1" y="13"/>
                      <a:pt x="2" y="13"/>
                      <a:pt x="2" y="13"/>
                    </a:cubicBezTo>
                    <a:cubicBezTo>
                      <a:pt x="3" y="13"/>
                      <a:pt x="3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2" y="14"/>
                      <a:pt x="2" y="14"/>
                      <a:pt x="1" y="14"/>
                    </a:cubicBezTo>
                    <a:cubicBezTo>
                      <a:pt x="1" y="13"/>
                      <a:pt x="0" y="14"/>
                      <a:pt x="0" y="15"/>
                    </a:cubicBezTo>
                    <a:cubicBezTo>
                      <a:pt x="0" y="15"/>
                      <a:pt x="0" y="15"/>
                      <a:pt x="0" y="16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1" y="18"/>
                      <a:pt x="1" y="18"/>
                      <a:pt x="2" y="18"/>
                    </a:cubicBezTo>
                    <a:cubicBezTo>
                      <a:pt x="2" y="18"/>
                      <a:pt x="2" y="18"/>
                      <a:pt x="3" y="18"/>
                    </a:cubicBezTo>
                    <a:cubicBezTo>
                      <a:pt x="3" y="18"/>
                      <a:pt x="3" y="18"/>
                      <a:pt x="3" y="19"/>
                    </a:cubicBezTo>
                    <a:cubicBezTo>
                      <a:pt x="4" y="19"/>
                      <a:pt x="4" y="19"/>
                      <a:pt x="5" y="19"/>
                    </a:cubicBezTo>
                    <a:cubicBezTo>
                      <a:pt x="5" y="19"/>
                      <a:pt x="6" y="20"/>
                      <a:pt x="6" y="20"/>
                    </a:cubicBezTo>
                    <a:cubicBezTo>
                      <a:pt x="6" y="20"/>
                      <a:pt x="7" y="20"/>
                      <a:pt x="7" y="21"/>
                    </a:cubicBezTo>
                    <a:cubicBezTo>
                      <a:pt x="7" y="21"/>
                      <a:pt x="8" y="20"/>
                      <a:pt x="8" y="20"/>
                    </a:cubicBezTo>
                    <a:close/>
                    <a:moveTo>
                      <a:pt x="21" y="44"/>
                    </a:moveTo>
                    <a:cubicBezTo>
                      <a:pt x="21" y="44"/>
                      <a:pt x="20" y="44"/>
                      <a:pt x="20" y="44"/>
                    </a:cubicBezTo>
                    <a:cubicBezTo>
                      <a:pt x="20" y="44"/>
                      <a:pt x="20" y="44"/>
                      <a:pt x="20" y="44"/>
                    </a:cubicBezTo>
                    <a:cubicBezTo>
                      <a:pt x="20" y="44"/>
                      <a:pt x="21" y="43"/>
                      <a:pt x="21" y="43"/>
                    </a:cubicBezTo>
                    <a:cubicBezTo>
                      <a:pt x="21" y="43"/>
                      <a:pt x="21" y="43"/>
                      <a:pt x="21" y="43"/>
                    </a:cubicBezTo>
                    <a:cubicBezTo>
                      <a:pt x="21" y="43"/>
                      <a:pt x="21" y="43"/>
                      <a:pt x="21" y="43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2" y="44"/>
                      <a:pt x="21" y="44"/>
                      <a:pt x="21" y="44"/>
                    </a:cubicBezTo>
                    <a:close/>
                    <a:moveTo>
                      <a:pt x="32" y="23"/>
                    </a:moveTo>
                    <a:cubicBezTo>
                      <a:pt x="32" y="23"/>
                      <a:pt x="33" y="23"/>
                      <a:pt x="33" y="23"/>
                    </a:cubicBezTo>
                    <a:cubicBezTo>
                      <a:pt x="33" y="23"/>
                      <a:pt x="33" y="23"/>
                      <a:pt x="32" y="24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3"/>
                      <a:pt x="32" y="23"/>
                      <a:pt x="32" y="23"/>
                    </a:cubicBezTo>
                    <a:close/>
                    <a:moveTo>
                      <a:pt x="17" y="11"/>
                    </a:move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0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lose/>
                    <a:moveTo>
                      <a:pt x="8" y="14"/>
                    </a:moveTo>
                    <a:cubicBezTo>
                      <a:pt x="8" y="14"/>
                      <a:pt x="8" y="14"/>
                      <a:pt x="8" y="14"/>
                    </a:cubicBezTo>
                    <a:cubicBezTo>
                      <a:pt x="8" y="14"/>
                      <a:pt x="8" y="14"/>
                      <a:pt x="8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Oval 461">
                <a:extLst>
                  <a:ext uri="{FF2B5EF4-FFF2-40B4-BE49-F238E27FC236}">
                    <a16:creationId xmlns:a16="http://schemas.microsoft.com/office/drawing/2014/main" id="{8FCCA9E7-A339-4169-9D6C-5545EF6DB4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8805" y="2193020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462">
                <a:extLst>
                  <a:ext uri="{FF2B5EF4-FFF2-40B4-BE49-F238E27FC236}">
                    <a16:creationId xmlns:a16="http://schemas.microsoft.com/office/drawing/2014/main" id="{03B82D09-0F59-47E7-B254-365CEF8F67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4355" y="2189845"/>
                <a:ext cx="109538" cy="96838"/>
              </a:xfrm>
              <a:custGeom>
                <a:avLst/>
                <a:gdLst>
                  <a:gd name="T0" fmla="*/ 11 w 30"/>
                  <a:gd name="T1" fmla="*/ 1 h 27"/>
                  <a:gd name="T2" fmla="*/ 9 w 30"/>
                  <a:gd name="T3" fmla="*/ 1 h 27"/>
                  <a:gd name="T4" fmla="*/ 4 w 30"/>
                  <a:gd name="T5" fmla="*/ 4 h 27"/>
                  <a:gd name="T6" fmla="*/ 3 w 30"/>
                  <a:gd name="T7" fmla="*/ 5 h 27"/>
                  <a:gd name="T8" fmla="*/ 2 w 30"/>
                  <a:gd name="T9" fmla="*/ 8 h 27"/>
                  <a:gd name="T10" fmla="*/ 3 w 30"/>
                  <a:gd name="T11" fmla="*/ 9 h 27"/>
                  <a:gd name="T12" fmla="*/ 5 w 30"/>
                  <a:gd name="T13" fmla="*/ 9 h 27"/>
                  <a:gd name="T14" fmla="*/ 3 w 30"/>
                  <a:gd name="T15" fmla="*/ 10 h 27"/>
                  <a:gd name="T16" fmla="*/ 1 w 30"/>
                  <a:gd name="T17" fmla="*/ 11 h 27"/>
                  <a:gd name="T18" fmla="*/ 2 w 30"/>
                  <a:gd name="T19" fmla="*/ 13 h 27"/>
                  <a:gd name="T20" fmla="*/ 7 w 30"/>
                  <a:gd name="T21" fmla="*/ 14 h 27"/>
                  <a:gd name="T22" fmla="*/ 10 w 30"/>
                  <a:gd name="T23" fmla="*/ 17 h 27"/>
                  <a:gd name="T24" fmla="*/ 6 w 30"/>
                  <a:gd name="T25" fmla="*/ 16 h 27"/>
                  <a:gd name="T26" fmla="*/ 1 w 30"/>
                  <a:gd name="T27" fmla="*/ 15 h 27"/>
                  <a:gd name="T28" fmla="*/ 0 w 30"/>
                  <a:gd name="T29" fmla="*/ 18 h 27"/>
                  <a:gd name="T30" fmla="*/ 3 w 30"/>
                  <a:gd name="T31" fmla="*/ 21 h 27"/>
                  <a:gd name="T32" fmla="*/ 3 w 30"/>
                  <a:gd name="T33" fmla="*/ 23 h 27"/>
                  <a:gd name="T34" fmla="*/ 3 w 30"/>
                  <a:gd name="T35" fmla="*/ 25 h 27"/>
                  <a:gd name="T36" fmla="*/ 4 w 30"/>
                  <a:gd name="T37" fmla="*/ 25 h 27"/>
                  <a:gd name="T38" fmla="*/ 10 w 30"/>
                  <a:gd name="T39" fmla="*/ 25 h 27"/>
                  <a:gd name="T40" fmla="*/ 12 w 30"/>
                  <a:gd name="T41" fmla="*/ 24 h 27"/>
                  <a:gd name="T42" fmla="*/ 15 w 30"/>
                  <a:gd name="T43" fmla="*/ 23 h 27"/>
                  <a:gd name="T44" fmla="*/ 16 w 30"/>
                  <a:gd name="T45" fmla="*/ 24 h 27"/>
                  <a:gd name="T46" fmla="*/ 17 w 30"/>
                  <a:gd name="T47" fmla="*/ 26 h 27"/>
                  <a:gd name="T48" fmla="*/ 20 w 30"/>
                  <a:gd name="T49" fmla="*/ 27 h 27"/>
                  <a:gd name="T50" fmla="*/ 23 w 30"/>
                  <a:gd name="T51" fmla="*/ 26 h 27"/>
                  <a:gd name="T52" fmla="*/ 23 w 30"/>
                  <a:gd name="T53" fmla="*/ 24 h 27"/>
                  <a:gd name="T54" fmla="*/ 22 w 30"/>
                  <a:gd name="T55" fmla="*/ 24 h 27"/>
                  <a:gd name="T56" fmla="*/ 23 w 30"/>
                  <a:gd name="T57" fmla="*/ 24 h 27"/>
                  <a:gd name="T58" fmla="*/ 23 w 30"/>
                  <a:gd name="T59" fmla="*/ 24 h 27"/>
                  <a:gd name="T60" fmla="*/ 23 w 30"/>
                  <a:gd name="T61" fmla="*/ 23 h 27"/>
                  <a:gd name="T62" fmla="*/ 25 w 30"/>
                  <a:gd name="T63" fmla="*/ 24 h 27"/>
                  <a:gd name="T64" fmla="*/ 27 w 30"/>
                  <a:gd name="T65" fmla="*/ 21 h 27"/>
                  <a:gd name="T66" fmla="*/ 25 w 30"/>
                  <a:gd name="T67" fmla="*/ 19 h 27"/>
                  <a:gd name="T68" fmla="*/ 24 w 30"/>
                  <a:gd name="T69" fmla="*/ 16 h 27"/>
                  <a:gd name="T70" fmla="*/ 25 w 30"/>
                  <a:gd name="T71" fmla="*/ 12 h 27"/>
                  <a:gd name="T72" fmla="*/ 26 w 30"/>
                  <a:gd name="T73" fmla="*/ 8 h 27"/>
                  <a:gd name="T74" fmla="*/ 30 w 30"/>
                  <a:gd name="T75" fmla="*/ 5 h 27"/>
                  <a:gd name="T76" fmla="*/ 29 w 30"/>
                  <a:gd name="T77" fmla="*/ 2 h 27"/>
                  <a:gd name="T78" fmla="*/ 26 w 30"/>
                  <a:gd name="T79" fmla="*/ 2 h 27"/>
                  <a:gd name="T80" fmla="*/ 26 w 30"/>
                  <a:gd name="T81" fmla="*/ 5 h 27"/>
                  <a:gd name="T82" fmla="*/ 26 w 30"/>
                  <a:gd name="T83" fmla="*/ 5 h 27"/>
                  <a:gd name="T84" fmla="*/ 26 w 30"/>
                  <a:gd name="T85" fmla="*/ 5 h 27"/>
                  <a:gd name="T86" fmla="*/ 25 w 30"/>
                  <a:gd name="T87" fmla="*/ 4 h 27"/>
                  <a:gd name="T88" fmla="*/ 23 w 30"/>
                  <a:gd name="T89" fmla="*/ 4 h 27"/>
                  <a:gd name="T90" fmla="*/ 21 w 30"/>
                  <a:gd name="T91" fmla="*/ 8 h 27"/>
                  <a:gd name="T92" fmla="*/ 20 w 30"/>
                  <a:gd name="T93" fmla="*/ 11 h 27"/>
                  <a:gd name="T94" fmla="*/ 20 w 30"/>
                  <a:gd name="T95" fmla="*/ 12 h 27"/>
                  <a:gd name="T96" fmla="*/ 20 w 30"/>
                  <a:gd name="T97" fmla="*/ 9 h 27"/>
                  <a:gd name="T98" fmla="*/ 20 w 30"/>
                  <a:gd name="T99" fmla="*/ 4 h 27"/>
                  <a:gd name="T100" fmla="*/ 19 w 30"/>
                  <a:gd name="T101" fmla="*/ 6 h 27"/>
                  <a:gd name="T102" fmla="*/ 16 w 30"/>
                  <a:gd name="T103" fmla="*/ 6 h 27"/>
                  <a:gd name="T104" fmla="*/ 16 w 30"/>
                  <a:gd name="T105" fmla="*/ 6 h 27"/>
                  <a:gd name="T106" fmla="*/ 17 w 30"/>
                  <a:gd name="T107" fmla="*/ 5 h 27"/>
                  <a:gd name="T108" fmla="*/ 14 w 30"/>
                  <a:gd name="T109" fmla="*/ 3 h 27"/>
                  <a:gd name="T110" fmla="*/ 13 w 30"/>
                  <a:gd name="T111" fmla="*/ 4 h 27"/>
                  <a:gd name="T112" fmla="*/ 14 w 30"/>
                  <a:gd name="T113" fmla="*/ 2 h 27"/>
                  <a:gd name="T114" fmla="*/ 13 w 30"/>
                  <a:gd name="T115" fmla="*/ 0 h 27"/>
                  <a:gd name="T116" fmla="*/ 13 w 30"/>
                  <a:gd name="T117" fmla="*/ 0 h 27"/>
                  <a:gd name="T118" fmla="*/ 12 w 30"/>
                  <a:gd name="T119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0" h="27">
                    <a:moveTo>
                      <a:pt x="12" y="1"/>
                    </a:moveTo>
                    <a:cubicBezTo>
                      <a:pt x="11" y="1"/>
                      <a:pt x="11" y="1"/>
                      <a:pt x="11" y="1"/>
                    </a:cubicBezTo>
                    <a:cubicBezTo>
                      <a:pt x="10" y="1"/>
                      <a:pt x="10" y="1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2"/>
                      <a:pt x="7" y="2"/>
                      <a:pt x="6" y="3"/>
                    </a:cubicBezTo>
                    <a:cubicBezTo>
                      <a:pt x="5" y="3"/>
                      <a:pt x="5" y="3"/>
                      <a:pt x="4" y="4"/>
                    </a:cubicBezTo>
                    <a:cubicBezTo>
                      <a:pt x="4" y="4"/>
                      <a:pt x="4" y="5"/>
                      <a:pt x="4" y="5"/>
                    </a:cubicBezTo>
                    <a:cubicBezTo>
                      <a:pt x="4" y="5"/>
                      <a:pt x="3" y="5"/>
                      <a:pt x="3" y="5"/>
                    </a:cubicBezTo>
                    <a:cubicBezTo>
                      <a:pt x="3" y="6"/>
                      <a:pt x="2" y="6"/>
                      <a:pt x="2" y="7"/>
                    </a:cubicBezTo>
                    <a:cubicBezTo>
                      <a:pt x="2" y="7"/>
                      <a:pt x="2" y="7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3" y="8"/>
                      <a:pt x="3" y="9"/>
                      <a:pt x="3" y="9"/>
                    </a:cubicBezTo>
                    <a:cubicBezTo>
                      <a:pt x="4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6" y="9"/>
                      <a:pt x="5" y="9"/>
                      <a:pt x="5" y="9"/>
                    </a:cubicBezTo>
                    <a:cubicBezTo>
                      <a:pt x="4" y="9"/>
                      <a:pt x="4" y="10"/>
                      <a:pt x="3" y="10"/>
                    </a:cubicBezTo>
                    <a:cubicBezTo>
                      <a:pt x="2" y="10"/>
                      <a:pt x="2" y="10"/>
                      <a:pt x="1" y="10"/>
                    </a:cubicBezTo>
                    <a:cubicBezTo>
                      <a:pt x="1" y="10"/>
                      <a:pt x="1" y="10"/>
                      <a:pt x="1" y="11"/>
                    </a:cubicBezTo>
                    <a:cubicBezTo>
                      <a:pt x="1" y="11"/>
                      <a:pt x="1" y="11"/>
                      <a:pt x="1" y="12"/>
                    </a:cubicBezTo>
                    <a:cubicBezTo>
                      <a:pt x="1" y="13"/>
                      <a:pt x="1" y="13"/>
                      <a:pt x="2" y="13"/>
                    </a:cubicBezTo>
                    <a:cubicBezTo>
                      <a:pt x="4" y="13"/>
                      <a:pt x="5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8" y="15"/>
                      <a:pt x="9" y="15"/>
                      <a:pt x="10" y="16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7"/>
                      <a:pt x="10" y="17"/>
                      <a:pt x="9" y="17"/>
                    </a:cubicBezTo>
                    <a:cubicBezTo>
                      <a:pt x="8" y="17"/>
                      <a:pt x="7" y="16"/>
                      <a:pt x="6" y="16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3" y="15"/>
                      <a:pt x="2" y="15"/>
                      <a:pt x="1" y="15"/>
                    </a:cubicBezTo>
                    <a:cubicBezTo>
                      <a:pt x="1" y="15"/>
                      <a:pt x="0" y="16"/>
                      <a:pt x="0" y="16"/>
                    </a:cubicBezTo>
                    <a:cubicBezTo>
                      <a:pt x="0" y="17"/>
                      <a:pt x="0" y="17"/>
                      <a:pt x="0" y="18"/>
                    </a:cubicBezTo>
                    <a:cubicBezTo>
                      <a:pt x="0" y="19"/>
                      <a:pt x="0" y="20"/>
                      <a:pt x="2" y="20"/>
                    </a:cubicBezTo>
                    <a:cubicBezTo>
                      <a:pt x="2" y="21"/>
                      <a:pt x="3" y="21"/>
                      <a:pt x="3" y="21"/>
                    </a:cubicBezTo>
                    <a:cubicBezTo>
                      <a:pt x="3" y="21"/>
                      <a:pt x="4" y="21"/>
                      <a:pt x="3" y="21"/>
                    </a:cubicBezTo>
                    <a:cubicBezTo>
                      <a:pt x="3" y="22"/>
                      <a:pt x="3" y="22"/>
                      <a:pt x="3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4"/>
                      <a:pt x="3" y="24"/>
                      <a:pt x="3" y="25"/>
                    </a:cubicBezTo>
                    <a:cubicBezTo>
                      <a:pt x="3" y="25"/>
                      <a:pt x="3" y="25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5" y="25"/>
                      <a:pt x="7" y="25"/>
                      <a:pt x="8" y="25"/>
                    </a:cubicBezTo>
                    <a:cubicBezTo>
                      <a:pt x="8" y="26"/>
                      <a:pt x="9" y="26"/>
                      <a:pt x="10" y="25"/>
                    </a:cubicBezTo>
                    <a:cubicBezTo>
                      <a:pt x="10" y="25"/>
                      <a:pt x="10" y="25"/>
                      <a:pt x="11" y="25"/>
                    </a:cubicBezTo>
                    <a:cubicBezTo>
                      <a:pt x="11" y="24"/>
                      <a:pt x="12" y="24"/>
                      <a:pt x="12" y="24"/>
                    </a:cubicBezTo>
                    <a:cubicBezTo>
                      <a:pt x="13" y="24"/>
                      <a:pt x="14" y="24"/>
                      <a:pt x="14" y="24"/>
                    </a:cubicBezTo>
                    <a:cubicBezTo>
                      <a:pt x="15" y="24"/>
                      <a:pt x="15" y="23"/>
                      <a:pt x="15" y="23"/>
                    </a:cubicBezTo>
                    <a:cubicBezTo>
                      <a:pt x="15" y="23"/>
                      <a:pt x="15" y="23"/>
                      <a:pt x="16" y="23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6" y="24"/>
                      <a:pt x="16" y="24"/>
                      <a:pt x="17" y="25"/>
                    </a:cubicBezTo>
                    <a:cubicBezTo>
                      <a:pt x="17" y="25"/>
                      <a:pt x="17" y="25"/>
                      <a:pt x="17" y="26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8" y="26"/>
                      <a:pt x="19" y="27"/>
                      <a:pt x="20" y="27"/>
                    </a:cubicBezTo>
                    <a:cubicBezTo>
                      <a:pt x="21" y="27"/>
                      <a:pt x="21" y="27"/>
                      <a:pt x="22" y="27"/>
                    </a:cubicBezTo>
                    <a:cubicBezTo>
                      <a:pt x="23" y="27"/>
                      <a:pt x="23" y="26"/>
                      <a:pt x="23" y="26"/>
                    </a:cubicBezTo>
                    <a:cubicBezTo>
                      <a:pt x="23" y="25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3" y="23"/>
                      <a:pt x="24" y="23"/>
                      <a:pt x="24" y="23"/>
                    </a:cubicBezTo>
                    <a:cubicBezTo>
                      <a:pt x="24" y="23"/>
                      <a:pt x="25" y="23"/>
                      <a:pt x="25" y="24"/>
                    </a:cubicBezTo>
                    <a:cubicBezTo>
                      <a:pt x="26" y="24"/>
                      <a:pt x="26" y="23"/>
                      <a:pt x="27" y="23"/>
                    </a:cubicBezTo>
                    <a:cubicBezTo>
                      <a:pt x="27" y="22"/>
                      <a:pt x="27" y="22"/>
                      <a:pt x="27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0"/>
                      <a:pt x="25" y="20"/>
                      <a:pt x="25" y="19"/>
                    </a:cubicBezTo>
                    <a:cubicBezTo>
                      <a:pt x="25" y="19"/>
                      <a:pt x="25" y="18"/>
                      <a:pt x="24" y="18"/>
                    </a:cubicBezTo>
                    <a:cubicBezTo>
                      <a:pt x="24" y="17"/>
                      <a:pt x="24" y="17"/>
                      <a:pt x="24" y="16"/>
                    </a:cubicBezTo>
                    <a:cubicBezTo>
                      <a:pt x="23" y="16"/>
                      <a:pt x="23" y="15"/>
                      <a:pt x="24" y="15"/>
                    </a:cubicBezTo>
                    <a:cubicBezTo>
                      <a:pt x="25" y="14"/>
                      <a:pt x="25" y="13"/>
                      <a:pt x="25" y="12"/>
                    </a:cubicBezTo>
                    <a:cubicBezTo>
                      <a:pt x="25" y="12"/>
                      <a:pt x="25" y="11"/>
                      <a:pt x="25" y="11"/>
                    </a:cubicBezTo>
                    <a:cubicBezTo>
                      <a:pt x="25" y="10"/>
                      <a:pt x="26" y="9"/>
                      <a:pt x="26" y="8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8" y="6"/>
                      <a:pt x="29" y="5"/>
                      <a:pt x="30" y="5"/>
                    </a:cubicBezTo>
                    <a:cubicBezTo>
                      <a:pt x="30" y="4"/>
                      <a:pt x="30" y="4"/>
                      <a:pt x="30" y="4"/>
                    </a:cubicBezTo>
                    <a:cubicBezTo>
                      <a:pt x="30" y="3"/>
                      <a:pt x="30" y="2"/>
                      <a:pt x="29" y="2"/>
                    </a:cubicBezTo>
                    <a:cubicBezTo>
                      <a:pt x="29" y="2"/>
                      <a:pt x="28" y="2"/>
                      <a:pt x="28" y="2"/>
                    </a:cubicBezTo>
                    <a:cubicBezTo>
                      <a:pt x="27" y="1"/>
                      <a:pt x="27" y="2"/>
                      <a:pt x="26" y="2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6" y="4"/>
                      <a:pt x="26" y="4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6" y="4"/>
                      <a:pt x="26" y="4"/>
                      <a:pt x="2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4" y="3"/>
                      <a:pt x="23" y="3"/>
                      <a:pt x="23" y="4"/>
                    </a:cubicBezTo>
                    <a:cubicBezTo>
                      <a:pt x="23" y="4"/>
                      <a:pt x="23" y="5"/>
                      <a:pt x="22" y="5"/>
                    </a:cubicBezTo>
                    <a:cubicBezTo>
                      <a:pt x="22" y="6"/>
                      <a:pt x="22" y="7"/>
                      <a:pt x="21" y="8"/>
                    </a:cubicBezTo>
                    <a:cubicBezTo>
                      <a:pt x="21" y="9"/>
                      <a:pt x="21" y="10"/>
                      <a:pt x="20" y="11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0" y="11"/>
                      <a:pt x="20" y="12"/>
                      <a:pt x="20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19" y="12"/>
                      <a:pt x="19" y="11"/>
                      <a:pt x="19" y="11"/>
                    </a:cubicBezTo>
                    <a:cubicBezTo>
                      <a:pt x="19" y="10"/>
                      <a:pt x="20" y="10"/>
                      <a:pt x="20" y="9"/>
                    </a:cubicBezTo>
                    <a:cubicBezTo>
                      <a:pt x="20" y="7"/>
                      <a:pt x="20" y="6"/>
                      <a:pt x="20" y="5"/>
                    </a:cubicBezTo>
                    <a:cubicBezTo>
                      <a:pt x="20" y="5"/>
                      <a:pt x="20" y="5"/>
                      <a:pt x="20" y="4"/>
                    </a:cubicBezTo>
                    <a:cubicBezTo>
                      <a:pt x="19" y="4"/>
                      <a:pt x="19" y="4"/>
                      <a:pt x="19" y="5"/>
                    </a:cubicBezTo>
                    <a:cubicBezTo>
                      <a:pt x="19" y="5"/>
                      <a:pt x="19" y="6"/>
                      <a:pt x="19" y="6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7" y="6"/>
                      <a:pt x="17" y="7"/>
                      <a:pt x="16" y="6"/>
                    </a:cubicBezTo>
                    <a:cubicBezTo>
                      <a:pt x="16" y="6"/>
                      <a:pt x="15" y="6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7" y="6"/>
                      <a:pt x="17" y="6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7" y="4"/>
                      <a:pt x="16" y="4"/>
                      <a:pt x="16" y="3"/>
                    </a:cubicBezTo>
                    <a:cubicBezTo>
                      <a:pt x="15" y="3"/>
                      <a:pt x="15" y="3"/>
                      <a:pt x="14" y="3"/>
                    </a:cubicBezTo>
                    <a:cubicBezTo>
                      <a:pt x="14" y="3"/>
                      <a:pt x="14" y="4"/>
                      <a:pt x="14" y="4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3" y="4"/>
                      <a:pt x="13" y="4"/>
                      <a:pt x="13" y="3"/>
                    </a:cubicBezTo>
                    <a:cubicBezTo>
                      <a:pt x="13" y="3"/>
                      <a:pt x="14" y="2"/>
                      <a:pt x="14" y="2"/>
                    </a:cubicBezTo>
                    <a:cubicBezTo>
                      <a:pt x="14" y="1"/>
                      <a:pt x="14" y="1"/>
                      <a:pt x="14" y="0"/>
                    </a:cubicBezTo>
                    <a:cubicBezTo>
                      <a:pt x="14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1"/>
                      <a:pt x="12" y="1"/>
                      <a:pt x="1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463">
                <a:extLst>
                  <a:ext uri="{FF2B5EF4-FFF2-40B4-BE49-F238E27FC236}">
                    <a16:creationId xmlns:a16="http://schemas.microsoft.com/office/drawing/2014/main" id="{89C9E5C1-C134-4E00-8D18-58A9E7199C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8055" y="2978833"/>
                <a:ext cx="146050" cy="79375"/>
              </a:xfrm>
              <a:custGeom>
                <a:avLst/>
                <a:gdLst>
                  <a:gd name="T0" fmla="*/ 38 w 40"/>
                  <a:gd name="T1" fmla="*/ 19 h 22"/>
                  <a:gd name="T2" fmla="*/ 36 w 40"/>
                  <a:gd name="T3" fmla="*/ 17 h 22"/>
                  <a:gd name="T4" fmla="*/ 34 w 40"/>
                  <a:gd name="T5" fmla="*/ 15 h 22"/>
                  <a:gd name="T6" fmla="*/ 35 w 40"/>
                  <a:gd name="T7" fmla="*/ 14 h 22"/>
                  <a:gd name="T8" fmla="*/ 34 w 40"/>
                  <a:gd name="T9" fmla="*/ 12 h 22"/>
                  <a:gd name="T10" fmla="*/ 31 w 40"/>
                  <a:gd name="T11" fmla="*/ 10 h 22"/>
                  <a:gd name="T12" fmla="*/ 25 w 40"/>
                  <a:gd name="T13" fmla="*/ 6 h 22"/>
                  <a:gd name="T14" fmla="*/ 20 w 40"/>
                  <a:gd name="T15" fmla="*/ 4 h 22"/>
                  <a:gd name="T16" fmla="*/ 13 w 40"/>
                  <a:gd name="T17" fmla="*/ 4 h 22"/>
                  <a:gd name="T18" fmla="*/ 10 w 40"/>
                  <a:gd name="T19" fmla="*/ 6 h 22"/>
                  <a:gd name="T20" fmla="*/ 7 w 40"/>
                  <a:gd name="T21" fmla="*/ 5 h 22"/>
                  <a:gd name="T22" fmla="*/ 7 w 40"/>
                  <a:gd name="T23" fmla="*/ 3 h 22"/>
                  <a:gd name="T24" fmla="*/ 6 w 40"/>
                  <a:gd name="T25" fmla="*/ 1 h 22"/>
                  <a:gd name="T26" fmla="*/ 3 w 40"/>
                  <a:gd name="T27" fmla="*/ 0 h 22"/>
                  <a:gd name="T28" fmla="*/ 0 w 40"/>
                  <a:gd name="T29" fmla="*/ 2 h 22"/>
                  <a:gd name="T30" fmla="*/ 1 w 40"/>
                  <a:gd name="T31" fmla="*/ 3 h 22"/>
                  <a:gd name="T32" fmla="*/ 4 w 40"/>
                  <a:gd name="T33" fmla="*/ 5 h 22"/>
                  <a:gd name="T34" fmla="*/ 6 w 40"/>
                  <a:gd name="T35" fmla="*/ 5 h 22"/>
                  <a:gd name="T36" fmla="*/ 3 w 40"/>
                  <a:gd name="T37" fmla="*/ 5 h 22"/>
                  <a:gd name="T38" fmla="*/ 4 w 40"/>
                  <a:gd name="T39" fmla="*/ 8 h 22"/>
                  <a:gd name="T40" fmla="*/ 5 w 40"/>
                  <a:gd name="T41" fmla="*/ 8 h 22"/>
                  <a:gd name="T42" fmla="*/ 8 w 40"/>
                  <a:gd name="T43" fmla="*/ 8 h 22"/>
                  <a:gd name="T44" fmla="*/ 12 w 40"/>
                  <a:gd name="T45" fmla="*/ 10 h 22"/>
                  <a:gd name="T46" fmla="*/ 15 w 40"/>
                  <a:gd name="T47" fmla="*/ 12 h 22"/>
                  <a:gd name="T48" fmla="*/ 16 w 40"/>
                  <a:gd name="T49" fmla="*/ 14 h 22"/>
                  <a:gd name="T50" fmla="*/ 14 w 40"/>
                  <a:gd name="T51" fmla="*/ 16 h 22"/>
                  <a:gd name="T52" fmla="*/ 17 w 40"/>
                  <a:gd name="T53" fmla="*/ 17 h 22"/>
                  <a:gd name="T54" fmla="*/ 20 w 40"/>
                  <a:gd name="T55" fmla="*/ 18 h 22"/>
                  <a:gd name="T56" fmla="*/ 24 w 40"/>
                  <a:gd name="T57" fmla="*/ 19 h 22"/>
                  <a:gd name="T58" fmla="*/ 25 w 40"/>
                  <a:gd name="T59" fmla="*/ 18 h 22"/>
                  <a:gd name="T60" fmla="*/ 27 w 40"/>
                  <a:gd name="T61" fmla="*/ 16 h 22"/>
                  <a:gd name="T62" fmla="*/ 30 w 40"/>
                  <a:gd name="T63" fmla="*/ 17 h 22"/>
                  <a:gd name="T64" fmla="*/ 34 w 40"/>
                  <a:gd name="T65" fmla="*/ 20 h 22"/>
                  <a:gd name="T66" fmla="*/ 39 w 40"/>
                  <a:gd name="T67" fmla="*/ 22 h 22"/>
                  <a:gd name="T68" fmla="*/ 40 w 40"/>
                  <a:gd name="T69" fmla="*/ 22 h 22"/>
                  <a:gd name="T70" fmla="*/ 40 w 40"/>
                  <a:gd name="T71" fmla="*/ 21 h 22"/>
                  <a:gd name="T72" fmla="*/ 38 w 40"/>
                  <a:gd name="T73" fmla="*/ 19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0" h="22">
                    <a:moveTo>
                      <a:pt x="38" y="19"/>
                    </a:moveTo>
                    <a:cubicBezTo>
                      <a:pt x="38" y="19"/>
                      <a:pt x="38" y="19"/>
                      <a:pt x="38" y="19"/>
                    </a:cubicBezTo>
                    <a:cubicBezTo>
                      <a:pt x="37" y="19"/>
                      <a:pt x="37" y="19"/>
                      <a:pt x="37" y="18"/>
                    </a:cubicBezTo>
                    <a:cubicBezTo>
                      <a:pt x="36" y="18"/>
                      <a:pt x="36" y="17"/>
                      <a:pt x="36" y="17"/>
                    </a:cubicBezTo>
                    <a:cubicBezTo>
                      <a:pt x="35" y="17"/>
                      <a:pt x="35" y="16"/>
                      <a:pt x="35" y="16"/>
                    </a:cubicBezTo>
                    <a:cubicBezTo>
                      <a:pt x="35" y="16"/>
                      <a:pt x="34" y="15"/>
                      <a:pt x="34" y="15"/>
                    </a:cubicBezTo>
                    <a:cubicBezTo>
                      <a:pt x="34" y="15"/>
                      <a:pt x="34" y="14"/>
                      <a:pt x="34" y="14"/>
                    </a:cubicBezTo>
                    <a:cubicBezTo>
                      <a:pt x="34" y="14"/>
                      <a:pt x="35" y="14"/>
                      <a:pt x="35" y="14"/>
                    </a:cubicBezTo>
                    <a:cubicBezTo>
                      <a:pt x="35" y="13"/>
                      <a:pt x="35" y="13"/>
                      <a:pt x="35" y="12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3" y="12"/>
                      <a:pt x="33" y="12"/>
                      <a:pt x="32" y="11"/>
                    </a:cubicBezTo>
                    <a:cubicBezTo>
                      <a:pt x="32" y="11"/>
                      <a:pt x="31" y="11"/>
                      <a:pt x="31" y="10"/>
                    </a:cubicBezTo>
                    <a:cubicBezTo>
                      <a:pt x="31" y="10"/>
                      <a:pt x="31" y="9"/>
                      <a:pt x="30" y="9"/>
                    </a:cubicBezTo>
                    <a:cubicBezTo>
                      <a:pt x="29" y="8"/>
                      <a:pt x="27" y="7"/>
                      <a:pt x="25" y="6"/>
                    </a:cubicBezTo>
                    <a:cubicBezTo>
                      <a:pt x="24" y="6"/>
                      <a:pt x="23" y="6"/>
                      <a:pt x="23" y="5"/>
                    </a:cubicBezTo>
                    <a:cubicBezTo>
                      <a:pt x="22" y="5"/>
                      <a:pt x="21" y="5"/>
                      <a:pt x="20" y="4"/>
                    </a:cubicBezTo>
                    <a:cubicBezTo>
                      <a:pt x="18" y="4"/>
                      <a:pt x="17" y="4"/>
                      <a:pt x="16" y="3"/>
                    </a:cubicBezTo>
                    <a:cubicBezTo>
                      <a:pt x="15" y="3"/>
                      <a:pt x="14" y="2"/>
                      <a:pt x="13" y="4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11" y="5"/>
                      <a:pt x="10" y="6"/>
                    </a:cubicBezTo>
                    <a:cubicBezTo>
                      <a:pt x="10" y="6"/>
                      <a:pt x="9" y="6"/>
                      <a:pt x="9" y="6"/>
                    </a:cubicBezTo>
                    <a:cubicBezTo>
                      <a:pt x="8" y="6"/>
                      <a:pt x="8" y="5"/>
                      <a:pt x="7" y="5"/>
                    </a:cubicBezTo>
                    <a:cubicBezTo>
                      <a:pt x="7" y="5"/>
                      <a:pt x="7" y="4"/>
                      <a:pt x="7" y="4"/>
                    </a:cubicBezTo>
                    <a:cubicBezTo>
                      <a:pt x="7" y="4"/>
                      <a:pt x="7" y="3"/>
                      <a:pt x="7" y="3"/>
                    </a:cubicBezTo>
                    <a:cubicBezTo>
                      <a:pt x="7" y="2"/>
                      <a:pt x="7" y="2"/>
                      <a:pt x="7" y="1"/>
                    </a:cubicBezTo>
                    <a:cubicBezTo>
                      <a:pt x="7" y="1"/>
                      <a:pt x="6" y="1"/>
                      <a:pt x="6" y="1"/>
                    </a:cubicBezTo>
                    <a:cubicBezTo>
                      <a:pt x="5" y="1"/>
                      <a:pt x="5" y="0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2" y="1"/>
                      <a:pt x="1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4"/>
                      <a:pt x="3" y="5"/>
                      <a:pt x="4" y="5"/>
                    </a:cubicBezTo>
                    <a:cubicBezTo>
                      <a:pt x="4" y="4"/>
                      <a:pt x="5" y="4"/>
                      <a:pt x="5" y="4"/>
                    </a:cubicBezTo>
                    <a:cubicBezTo>
                      <a:pt x="6" y="4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5"/>
                      <a:pt x="4" y="5"/>
                      <a:pt x="3" y="5"/>
                    </a:cubicBezTo>
                    <a:cubicBezTo>
                      <a:pt x="3" y="5"/>
                      <a:pt x="3" y="6"/>
                      <a:pt x="3" y="6"/>
                    </a:cubicBezTo>
                    <a:cubicBezTo>
                      <a:pt x="3" y="6"/>
                      <a:pt x="4" y="7"/>
                      <a:pt x="4" y="8"/>
                    </a:cubicBezTo>
                    <a:cubicBezTo>
                      <a:pt x="4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7" y="8"/>
                      <a:pt x="7" y="8"/>
                      <a:pt x="8" y="8"/>
                    </a:cubicBezTo>
                    <a:cubicBezTo>
                      <a:pt x="8" y="9"/>
                      <a:pt x="9" y="9"/>
                      <a:pt x="9" y="9"/>
                    </a:cubicBezTo>
                    <a:cubicBezTo>
                      <a:pt x="10" y="9"/>
                      <a:pt x="11" y="10"/>
                      <a:pt x="12" y="10"/>
                    </a:cubicBezTo>
                    <a:cubicBezTo>
                      <a:pt x="12" y="10"/>
                      <a:pt x="13" y="10"/>
                      <a:pt x="13" y="10"/>
                    </a:cubicBezTo>
                    <a:cubicBezTo>
                      <a:pt x="14" y="11"/>
                      <a:pt x="15" y="11"/>
                      <a:pt x="15" y="12"/>
                    </a:cubicBezTo>
                    <a:cubicBezTo>
                      <a:pt x="15" y="13"/>
                      <a:pt x="15" y="13"/>
                      <a:pt x="16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5" y="15"/>
                      <a:pt x="15" y="16"/>
                      <a:pt x="14" y="16"/>
                    </a:cubicBezTo>
                    <a:cubicBezTo>
                      <a:pt x="14" y="17"/>
                      <a:pt x="14" y="17"/>
                      <a:pt x="15" y="17"/>
                    </a:cubicBezTo>
                    <a:cubicBezTo>
                      <a:pt x="15" y="17"/>
                      <a:pt x="16" y="17"/>
                      <a:pt x="17" y="17"/>
                    </a:cubicBezTo>
                    <a:cubicBezTo>
                      <a:pt x="18" y="17"/>
                      <a:pt x="19" y="17"/>
                      <a:pt x="19" y="18"/>
                    </a:cubicBezTo>
                    <a:cubicBezTo>
                      <a:pt x="19" y="18"/>
                      <a:pt x="19" y="18"/>
                      <a:pt x="20" y="18"/>
                    </a:cubicBezTo>
                    <a:cubicBezTo>
                      <a:pt x="20" y="19"/>
                      <a:pt x="20" y="19"/>
                      <a:pt x="21" y="19"/>
                    </a:cubicBezTo>
                    <a:cubicBezTo>
                      <a:pt x="22" y="19"/>
                      <a:pt x="23" y="19"/>
                      <a:pt x="24" y="19"/>
                    </a:cubicBezTo>
                    <a:cubicBezTo>
                      <a:pt x="24" y="20"/>
                      <a:pt x="25" y="19"/>
                      <a:pt x="25" y="19"/>
                    </a:cubicBezTo>
                    <a:cubicBezTo>
                      <a:pt x="26" y="19"/>
                      <a:pt x="26" y="19"/>
                      <a:pt x="25" y="1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6" y="17"/>
                      <a:pt x="27" y="17"/>
                      <a:pt x="27" y="16"/>
                    </a:cubicBezTo>
                    <a:cubicBezTo>
                      <a:pt x="28" y="16"/>
                      <a:pt x="28" y="16"/>
                      <a:pt x="29" y="16"/>
                    </a:cubicBezTo>
                    <a:cubicBezTo>
                      <a:pt x="29" y="16"/>
                      <a:pt x="30" y="17"/>
                      <a:pt x="30" y="17"/>
                    </a:cubicBezTo>
                    <a:cubicBezTo>
                      <a:pt x="31" y="17"/>
                      <a:pt x="31" y="17"/>
                      <a:pt x="32" y="18"/>
                    </a:cubicBezTo>
                    <a:cubicBezTo>
                      <a:pt x="32" y="19"/>
                      <a:pt x="33" y="20"/>
                      <a:pt x="34" y="20"/>
                    </a:cubicBezTo>
                    <a:cubicBezTo>
                      <a:pt x="34" y="21"/>
                      <a:pt x="35" y="21"/>
                      <a:pt x="36" y="21"/>
                    </a:cubicBezTo>
                    <a:cubicBezTo>
                      <a:pt x="37" y="21"/>
                      <a:pt x="38" y="22"/>
                      <a:pt x="39" y="22"/>
                    </a:cubicBezTo>
                    <a:cubicBezTo>
                      <a:pt x="40" y="22"/>
                      <a:pt x="40" y="22"/>
                      <a:pt x="40" y="22"/>
                    </a:cubicBezTo>
                    <a:cubicBezTo>
                      <a:pt x="40" y="22"/>
                      <a:pt x="40" y="22"/>
                      <a:pt x="40" y="22"/>
                    </a:cubicBezTo>
                    <a:cubicBezTo>
                      <a:pt x="40" y="22"/>
                      <a:pt x="40" y="22"/>
                      <a:pt x="40" y="22"/>
                    </a:cubicBezTo>
                    <a:cubicBezTo>
                      <a:pt x="40" y="21"/>
                      <a:pt x="40" y="21"/>
                      <a:pt x="40" y="21"/>
                    </a:cubicBezTo>
                    <a:cubicBezTo>
                      <a:pt x="39" y="21"/>
                      <a:pt x="39" y="20"/>
                      <a:pt x="39" y="20"/>
                    </a:cubicBezTo>
                    <a:cubicBezTo>
                      <a:pt x="39" y="20"/>
                      <a:pt x="38" y="20"/>
                      <a:pt x="38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464">
                <a:extLst>
                  <a:ext uri="{FF2B5EF4-FFF2-40B4-BE49-F238E27FC236}">
                    <a16:creationId xmlns:a16="http://schemas.microsoft.com/office/drawing/2014/main" id="{BD489994-AD08-4FFE-834E-9AF0DFD70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130" y="2924858"/>
                <a:ext cx="76200" cy="84138"/>
              </a:xfrm>
              <a:custGeom>
                <a:avLst/>
                <a:gdLst>
                  <a:gd name="T0" fmla="*/ 0 w 21"/>
                  <a:gd name="T1" fmla="*/ 14 h 23"/>
                  <a:gd name="T2" fmla="*/ 1 w 21"/>
                  <a:gd name="T3" fmla="*/ 16 h 23"/>
                  <a:gd name="T4" fmla="*/ 2 w 21"/>
                  <a:gd name="T5" fmla="*/ 18 h 23"/>
                  <a:gd name="T6" fmla="*/ 2 w 21"/>
                  <a:gd name="T7" fmla="*/ 18 h 23"/>
                  <a:gd name="T8" fmla="*/ 2 w 21"/>
                  <a:gd name="T9" fmla="*/ 20 h 23"/>
                  <a:gd name="T10" fmla="*/ 3 w 21"/>
                  <a:gd name="T11" fmla="*/ 21 h 23"/>
                  <a:gd name="T12" fmla="*/ 5 w 21"/>
                  <a:gd name="T13" fmla="*/ 21 h 23"/>
                  <a:gd name="T14" fmla="*/ 6 w 21"/>
                  <a:gd name="T15" fmla="*/ 22 h 23"/>
                  <a:gd name="T16" fmla="*/ 7 w 21"/>
                  <a:gd name="T17" fmla="*/ 22 h 23"/>
                  <a:gd name="T18" fmla="*/ 8 w 21"/>
                  <a:gd name="T19" fmla="*/ 22 h 23"/>
                  <a:gd name="T20" fmla="*/ 9 w 21"/>
                  <a:gd name="T21" fmla="*/ 22 h 23"/>
                  <a:gd name="T22" fmla="*/ 11 w 21"/>
                  <a:gd name="T23" fmla="*/ 22 h 23"/>
                  <a:gd name="T24" fmla="*/ 11 w 21"/>
                  <a:gd name="T25" fmla="*/ 23 h 23"/>
                  <a:gd name="T26" fmla="*/ 12 w 21"/>
                  <a:gd name="T27" fmla="*/ 23 h 23"/>
                  <a:gd name="T28" fmla="*/ 13 w 21"/>
                  <a:gd name="T29" fmla="*/ 23 h 23"/>
                  <a:gd name="T30" fmla="*/ 14 w 21"/>
                  <a:gd name="T31" fmla="*/ 23 h 23"/>
                  <a:gd name="T32" fmla="*/ 15 w 21"/>
                  <a:gd name="T33" fmla="*/ 23 h 23"/>
                  <a:gd name="T34" fmla="*/ 15 w 21"/>
                  <a:gd name="T35" fmla="*/ 22 h 23"/>
                  <a:gd name="T36" fmla="*/ 15 w 21"/>
                  <a:gd name="T37" fmla="*/ 21 h 23"/>
                  <a:gd name="T38" fmla="*/ 15 w 21"/>
                  <a:gd name="T39" fmla="*/ 19 h 23"/>
                  <a:gd name="T40" fmla="*/ 16 w 21"/>
                  <a:gd name="T41" fmla="*/ 18 h 23"/>
                  <a:gd name="T42" fmla="*/ 17 w 21"/>
                  <a:gd name="T43" fmla="*/ 15 h 23"/>
                  <a:gd name="T44" fmla="*/ 18 w 21"/>
                  <a:gd name="T45" fmla="*/ 14 h 23"/>
                  <a:gd name="T46" fmla="*/ 18 w 21"/>
                  <a:gd name="T47" fmla="*/ 13 h 23"/>
                  <a:gd name="T48" fmla="*/ 19 w 21"/>
                  <a:gd name="T49" fmla="*/ 13 h 23"/>
                  <a:gd name="T50" fmla="*/ 20 w 21"/>
                  <a:gd name="T51" fmla="*/ 13 h 23"/>
                  <a:gd name="T52" fmla="*/ 20 w 21"/>
                  <a:gd name="T53" fmla="*/ 12 h 23"/>
                  <a:gd name="T54" fmla="*/ 18 w 21"/>
                  <a:gd name="T55" fmla="*/ 11 h 23"/>
                  <a:gd name="T56" fmla="*/ 18 w 21"/>
                  <a:gd name="T57" fmla="*/ 10 h 23"/>
                  <a:gd name="T58" fmla="*/ 18 w 21"/>
                  <a:gd name="T59" fmla="*/ 9 h 23"/>
                  <a:gd name="T60" fmla="*/ 18 w 21"/>
                  <a:gd name="T61" fmla="*/ 6 h 23"/>
                  <a:gd name="T62" fmla="*/ 19 w 21"/>
                  <a:gd name="T63" fmla="*/ 6 h 23"/>
                  <a:gd name="T64" fmla="*/ 19 w 21"/>
                  <a:gd name="T65" fmla="*/ 5 h 23"/>
                  <a:gd name="T66" fmla="*/ 20 w 21"/>
                  <a:gd name="T67" fmla="*/ 4 h 23"/>
                  <a:gd name="T68" fmla="*/ 21 w 21"/>
                  <a:gd name="T69" fmla="*/ 4 h 23"/>
                  <a:gd name="T70" fmla="*/ 21 w 21"/>
                  <a:gd name="T71" fmla="*/ 3 h 23"/>
                  <a:gd name="T72" fmla="*/ 21 w 21"/>
                  <a:gd name="T73" fmla="*/ 3 h 23"/>
                  <a:gd name="T74" fmla="*/ 19 w 21"/>
                  <a:gd name="T75" fmla="*/ 2 h 23"/>
                  <a:gd name="T76" fmla="*/ 18 w 21"/>
                  <a:gd name="T77" fmla="*/ 1 h 23"/>
                  <a:gd name="T78" fmla="*/ 17 w 21"/>
                  <a:gd name="T79" fmla="*/ 0 h 23"/>
                  <a:gd name="T80" fmla="*/ 16 w 21"/>
                  <a:gd name="T81" fmla="*/ 0 h 23"/>
                  <a:gd name="T82" fmla="*/ 15 w 21"/>
                  <a:gd name="T83" fmla="*/ 0 h 23"/>
                  <a:gd name="T84" fmla="*/ 14 w 21"/>
                  <a:gd name="T85" fmla="*/ 2 h 23"/>
                  <a:gd name="T86" fmla="*/ 14 w 21"/>
                  <a:gd name="T87" fmla="*/ 3 h 23"/>
                  <a:gd name="T88" fmla="*/ 12 w 21"/>
                  <a:gd name="T89" fmla="*/ 4 h 23"/>
                  <a:gd name="T90" fmla="*/ 10 w 21"/>
                  <a:gd name="T91" fmla="*/ 6 h 23"/>
                  <a:gd name="T92" fmla="*/ 9 w 21"/>
                  <a:gd name="T93" fmla="*/ 7 h 23"/>
                  <a:gd name="T94" fmla="*/ 6 w 21"/>
                  <a:gd name="T95" fmla="*/ 8 h 23"/>
                  <a:gd name="T96" fmla="*/ 5 w 21"/>
                  <a:gd name="T97" fmla="*/ 10 h 23"/>
                  <a:gd name="T98" fmla="*/ 4 w 21"/>
                  <a:gd name="T99" fmla="*/ 11 h 23"/>
                  <a:gd name="T100" fmla="*/ 3 w 21"/>
                  <a:gd name="T101" fmla="*/ 11 h 23"/>
                  <a:gd name="T102" fmla="*/ 2 w 21"/>
                  <a:gd name="T103" fmla="*/ 11 h 23"/>
                  <a:gd name="T104" fmla="*/ 1 w 21"/>
                  <a:gd name="T105" fmla="*/ 11 h 23"/>
                  <a:gd name="T106" fmla="*/ 0 w 21"/>
                  <a:gd name="T107" fmla="*/ 12 h 23"/>
                  <a:gd name="T108" fmla="*/ 0 w 21"/>
                  <a:gd name="T109" fmla="*/ 1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1" h="23">
                    <a:moveTo>
                      <a:pt x="0" y="14"/>
                    </a:moveTo>
                    <a:cubicBezTo>
                      <a:pt x="0" y="15"/>
                      <a:pt x="0" y="16"/>
                      <a:pt x="1" y="16"/>
                    </a:cubicBezTo>
                    <a:cubicBezTo>
                      <a:pt x="1" y="17"/>
                      <a:pt x="1" y="18"/>
                      <a:pt x="2" y="18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2" y="19"/>
                      <a:pt x="2" y="19"/>
                      <a:pt x="2" y="20"/>
                    </a:cubicBezTo>
                    <a:cubicBezTo>
                      <a:pt x="2" y="21"/>
                      <a:pt x="3" y="21"/>
                      <a:pt x="3" y="21"/>
                    </a:cubicBezTo>
                    <a:cubicBezTo>
                      <a:pt x="4" y="21"/>
                      <a:pt x="4" y="21"/>
                      <a:pt x="5" y="21"/>
                    </a:cubicBezTo>
                    <a:cubicBezTo>
                      <a:pt x="5" y="21"/>
                      <a:pt x="5" y="21"/>
                      <a:pt x="6" y="22"/>
                    </a:cubicBezTo>
                    <a:cubicBezTo>
                      <a:pt x="6" y="22"/>
                      <a:pt x="6" y="22"/>
                      <a:pt x="7" y="22"/>
                    </a:cubicBezTo>
                    <a:cubicBezTo>
                      <a:pt x="7" y="22"/>
                      <a:pt x="8" y="22"/>
                      <a:pt x="8" y="22"/>
                    </a:cubicBezTo>
                    <a:cubicBezTo>
                      <a:pt x="8" y="22"/>
                      <a:pt x="8" y="22"/>
                      <a:pt x="9" y="22"/>
                    </a:cubicBezTo>
                    <a:cubicBezTo>
                      <a:pt x="9" y="22"/>
                      <a:pt x="10" y="22"/>
                      <a:pt x="11" y="22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1" y="23"/>
                      <a:pt x="12" y="23"/>
                      <a:pt x="12" y="23"/>
                    </a:cubicBezTo>
                    <a:cubicBezTo>
                      <a:pt x="12" y="23"/>
                      <a:pt x="13" y="23"/>
                      <a:pt x="13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3"/>
                      <a:pt x="15" y="23"/>
                      <a:pt x="15" y="23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22"/>
                      <a:pt x="15" y="21"/>
                      <a:pt x="15" y="21"/>
                    </a:cubicBezTo>
                    <a:cubicBezTo>
                      <a:pt x="15" y="20"/>
                      <a:pt x="15" y="20"/>
                      <a:pt x="15" y="19"/>
                    </a:cubicBezTo>
                    <a:cubicBezTo>
                      <a:pt x="15" y="19"/>
                      <a:pt x="15" y="18"/>
                      <a:pt x="16" y="18"/>
                    </a:cubicBezTo>
                    <a:cubicBezTo>
                      <a:pt x="16" y="17"/>
                      <a:pt x="17" y="16"/>
                      <a:pt x="17" y="15"/>
                    </a:cubicBezTo>
                    <a:cubicBezTo>
                      <a:pt x="17" y="15"/>
                      <a:pt x="18" y="14"/>
                      <a:pt x="18" y="14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19" y="13"/>
                      <a:pt x="20" y="13"/>
                      <a:pt x="20" y="13"/>
                    </a:cubicBezTo>
                    <a:cubicBezTo>
                      <a:pt x="20" y="13"/>
                      <a:pt x="20" y="12"/>
                      <a:pt x="20" y="12"/>
                    </a:cubicBezTo>
                    <a:cubicBezTo>
                      <a:pt x="20" y="12"/>
                      <a:pt x="19" y="11"/>
                      <a:pt x="18" y="11"/>
                    </a:cubicBezTo>
                    <a:cubicBezTo>
                      <a:pt x="18" y="11"/>
                      <a:pt x="18" y="10"/>
                      <a:pt x="18" y="10"/>
                    </a:cubicBezTo>
                    <a:cubicBezTo>
                      <a:pt x="18" y="10"/>
                      <a:pt x="18" y="9"/>
                      <a:pt x="18" y="9"/>
                    </a:cubicBezTo>
                    <a:cubicBezTo>
                      <a:pt x="17" y="8"/>
                      <a:pt x="17" y="7"/>
                      <a:pt x="18" y="6"/>
                    </a:cubicBezTo>
                    <a:cubicBezTo>
                      <a:pt x="18" y="6"/>
                      <a:pt x="18" y="6"/>
                      <a:pt x="19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9" y="4"/>
                      <a:pt x="19" y="4"/>
                      <a:pt x="20" y="4"/>
                    </a:cubicBezTo>
                    <a:cubicBezTo>
                      <a:pt x="20" y="4"/>
                      <a:pt x="20" y="4"/>
                      <a:pt x="21" y="4"/>
                    </a:cubicBezTo>
                    <a:cubicBezTo>
                      <a:pt x="21" y="4"/>
                      <a:pt x="21" y="3"/>
                      <a:pt x="21" y="3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0" y="3"/>
                      <a:pt x="19" y="3"/>
                      <a:pt x="19" y="2"/>
                    </a:cubicBezTo>
                    <a:cubicBezTo>
                      <a:pt x="18" y="2"/>
                      <a:pt x="18" y="2"/>
                      <a:pt x="18" y="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4" y="1"/>
                      <a:pt x="14" y="2"/>
                    </a:cubicBezTo>
                    <a:cubicBezTo>
                      <a:pt x="14" y="2"/>
                      <a:pt x="14" y="2"/>
                      <a:pt x="14" y="3"/>
                    </a:cubicBezTo>
                    <a:cubicBezTo>
                      <a:pt x="13" y="3"/>
                      <a:pt x="12" y="3"/>
                      <a:pt x="12" y="4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9" y="6"/>
                      <a:pt x="9" y="7"/>
                    </a:cubicBezTo>
                    <a:cubicBezTo>
                      <a:pt x="8" y="8"/>
                      <a:pt x="7" y="8"/>
                      <a:pt x="6" y="8"/>
                    </a:cubicBezTo>
                    <a:cubicBezTo>
                      <a:pt x="6" y="9"/>
                      <a:pt x="5" y="9"/>
                      <a:pt x="5" y="10"/>
                    </a:cubicBezTo>
                    <a:cubicBezTo>
                      <a:pt x="5" y="10"/>
                      <a:pt x="4" y="11"/>
                      <a:pt x="4" y="11"/>
                    </a:cubicBezTo>
                    <a:cubicBezTo>
                      <a:pt x="4" y="11"/>
                      <a:pt x="4" y="11"/>
                      <a:pt x="3" y="11"/>
                    </a:cubicBezTo>
                    <a:cubicBezTo>
                      <a:pt x="3" y="11"/>
                      <a:pt x="2" y="11"/>
                      <a:pt x="2" y="11"/>
                    </a:cubicBezTo>
                    <a:cubicBezTo>
                      <a:pt x="1" y="10"/>
                      <a:pt x="1" y="11"/>
                      <a:pt x="1" y="11"/>
                    </a:cubicBezTo>
                    <a:cubicBezTo>
                      <a:pt x="0" y="11"/>
                      <a:pt x="0" y="11"/>
                      <a:pt x="0" y="12"/>
                    </a:cubicBezTo>
                    <a:cubicBezTo>
                      <a:pt x="0" y="12"/>
                      <a:pt x="0" y="13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465">
                <a:extLst>
                  <a:ext uri="{FF2B5EF4-FFF2-40B4-BE49-F238E27FC236}">
                    <a16:creationId xmlns:a16="http://schemas.microsoft.com/office/drawing/2014/main" id="{721456CD-9A33-4921-8A8E-4451304833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2893" y="3066145"/>
                <a:ext cx="58738" cy="104775"/>
              </a:xfrm>
              <a:custGeom>
                <a:avLst/>
                <a:gdLst>
                  <a:gd name="T0" fmla="*/ 15 w 16"/>
                  <a:gd name="T1" fmla="*/ 0 h 29"/>
                  <a:gd name="T2" fmla="*/ 14 w 16"/>
                  <a:gd name="T3" fmla="*/ 0 h 29"/>
                  <a:gd name="T4" fmla="*/ 13 w 16"/>
                  <a:gd name="T5" fmla="*/ 2 h 29"/>
                  <a:gd name="T6" fmla="*/ 13 w 16"/>
                  <a:gd name="T7" fmla="*/ 3 h 29"/>
                  <a:gd name="T8" fmla="*/ 12 w 16"/>
                  <a:gd name="T9" fmla="*/ 3 h 29"/>
                  <a:gd name="T10" fmla="*/ 11 w 16"/>
                  <a:gd name="T11" fmla="*/ 5 h 29"/>
                  <a:gd name="T12" fmla="*/ 10 w 16"/>
                  <a:gd name="T13" fmla="*/ 6 h 29"/>
                  <a:gd name="T14" fmla="*/ 8 w 16"/>
                  <a:gd name="T15" fmla="*/ 8 h 29"/>
                  <a:gd name="T16" fmla="*/ 6 w 16"/>
                  <a:gd name="T17" fmla="*/ 8 h 29"/>
                  <a:gd name="T18" fmla="*/ 6 w 16"/>
                  <a:gd name="T19" fmla="*/ 8 h 29"/>
                  <a:gd name="T20" fmla="*/ 4 w 16"/>
                  <a:gd name="T21" fmla="*/ 9 h 29"/>
                  <a:gd name="T22" fmla="*/ 3 w 16"/>
                  <a:gd name="T23" fmla="*/ 11 h 29"/>
                  <a:gd name="T24" fmla="*/ 3 w 16"/>
                  <a:gd name="T25" fmla="*/ 14 h 29"/>
                  <a:gd name="T26" fmla="*/ 3 w 16"/>
                  <a:gd name="T27" fmla="*/ 15 h 29"/>
                  <a:gd name="T28" fmla="*/ 3 w 16"/>
                  <a:gd name="T29" fmla="*/ 17 h 29"/>
                  <a:gd name="T30" fmla="*/ 1 w 16"/>
                  <a:gd name="T31" fmla="*/ 20 h 29"/>
                  <a:gd name="T32" fmla="*/ 1 w 16"/>
                  <a:gd name="T33" fmla="*/ 23 h 29"/>
                  <a:gd name="T34" fmla="*/ 1 w 16"/>
                  <a:gd name="T35" fmla="*/ 25 h 29"/>
                  <a:gd name="T36" fmla="*/ 1 w 16"/>
                  <a:gd name="T37" fmla="*/ 26 h 29"/>
                  <a:gd name="T38" fmla="*/ 1 w 16"/>
                  <a:gd name="T39" fmla="*/ 27 h 29"/>
                  <a:gd name="T40" fmla="*/ 4 w 16"/>
                  <a:gd name="T41" fmla="*/ 29 h 29"/>
                  <a:gd name="T42" fmla="*/ 6 w 16"/>
                  <a:gd name="T43" fmla="*/ 29 h 29"/>
                  <a:gd name="T44" fmla="*/ 7 w 16"/>
                  <a:gd name="T45" fmla="*/ 28 h 29"/>
                  <a:gd name="T46" fmla="*/ 9 w 16"/>
                  <a:gd name="T47" fmla="*/ 27 h 29"/>
                  <a:gd name="T48" fmla="*/ 10 w 16"/>
                  <a:gd name="T49" fmla="*/ 25 h 29"/>
                  <a:gd name="T50" fmla="*/ 11 w 16"/>
                  <a:gd name="T51" fmla="*/ 21 h 29"/>
                  <a:gd name="T52" fmla="*/ 14 w 16"/>
                  <a:gd name="T53" fmla="*/ 14 h 29"/>
                  <a:gd name="T54" fmla="*/ 14 w 16"/>
                  <a:gd name="T55" fmla="*/ 12 h 29"/>
                  <a:gd name="T56" fmla="*/ 15 w 16"/>
                  <a:gd name="T57" fmla="*/ 10 h 29"/>
                  <a:gd name="T58" fmla="*/ 16 w 16"/>
                  <a:gd name="T59" fmla="*/ 8 h 29"/>
                  <a:gd name="T60" fmla="*/ 16 w 16"/>
                  <a:gd name="T61" fmla="*/ 7 h 29"/>
                  <a:gd name="T62" fmla="*/ 16 w 16"/>
                  <a:gd name="T63" fmla="*/ 5 h 29"/>
                  <a:gd name="T64" fmla="*/ 15 w 16"/>
                  <a:gd name="T6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" h="29">
                    <a:moveTo>
                      <a:pt x="15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3" y="1"/>
                      <a:pt x="13" y="2"/>
                    </a:cubicBezTo>
                    <a:cubicBezTo>
                      <a:pt x="13" y="2"/>
                      <a:pt x="13" y="3"/>
                      <a:pt x="13" y="3"/>
                    </a:cubicBezTo>
                    <a:cubicBezTo>
                      <a:pt x="13" y="3"/>
                      <a:pt x="13" y="3"/>
                      <a:pt x="12" y="3"/>
                    </a:cubicBezTo>
                    <a:cubicBezTo>
                      <a:pt x="12" y="4"/>
                      <a:pt x="11" y="4"/>
                      <a:pt x="11" y="5"/>
                    </a:cubicBezTo>
                    <a:cubicBezTo>
                      <a:pt x="11" y="5"/>
                      <a:pt x="11" y="6"/>
                      <a:pt x="10" y="6"/>
                    </a:cubicBezTo>
                    <a:cubicBezTo>
                      <a:pt x="9" y="7"/>
                      <a:pt x="9" y="7"/>
                      <a:pt x="8" y="8"/>
                    </a:cubicBezTo>
                    <a:cubicBezTo>
                      <a:pt x="8" y="8"/>
                      <a:pt x="7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5" y="9"/>
                      <a:pt x="5" y="9"/>
                      <a:pt x="4" y="9"/>
                    </a:cubicBezTo>
                    <a:cubicBezTo>
                      <a:pt x="4" y="10"/>
                      <a:pt x="3" y="10"/>
                      <a:pt x="3" y="11"/>
                    </a:cubicBezTo>
                    <a:cubicBezTo>
                      <a:pt x="2" y="12"/>
                      <a:pt x="3" y="13"/>
                      <a:pt x="3" y="14"/>
                    </a:cubicBezTo>
                    <a:cubicBezTo>
                      <a:pt x="3" y="14"/>
                      <a:pt x="3" y="14"/>
                      <a:pt x="3" y="15"/>
                    </a:cubicBezTo>
                    <a:cubicBezTo>
                      <a:pt x="4" y="16"/>
                      <a:pt x="4" y="17"/>
                      <a:pt x="3" y="17"/>
                    </a:cubicBezTo>
                    <a:cubicBezTo>
                      <a:pt x="2" y="18"/>
                      <a:pt x="2" y="19"/>
                      <a:pt x="1" y="20"/>
                    </a:cubicBezTo>
                    <a:cubicBezTo>
                      <a:pt x="1" y="21"/>
                      <a:pt x="0" y="22"/>
                      <a:pt x="1" y="23"/>
                    </a:cubicBezTo>
                    <a:cubicBezTo>
                      <a:pt x="1" y="24"/>
                      <a:pt x="1" y="24"/>
                      <a:pt x="1" y="25"/>
                    </a:cubicBezTo>
                    <a:cubicBezTo>
                      <a:pt x="1" y="25"/>
                      <a:pt x="1" y="26"/>
                      <a:pt x="1" y="2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2" y="28"/>
                      <a:pt x="3" y="29"/>
                      <a:pt x="4" y="29"/>
                    </a:cubicBezTo>
                    <a:cubicBezTo>
                      <a:pt x="5" y="29"/>
                      <a:pt x="5" y="29"/>
                      <a:pt x="6" y="29"/>
                    </a:cubicBezTo>
                    <a:cubicBezTo>
                      <a:pt x="6" y="29"/>
                      <a:pt x="6" y="28"/>
                      <a:pt x="7" y="28"/>
                    </a:cubicBezTo>
                    <a:cubicBezTo>
                      <a:pt x="8" y="28"/>
                      <a:pt x="8" y="28"/>
                      <a:pt x="9" y="27"/>
                    </a:cubicBezTo>
                    <a:cubicBezTo>
                      <a:pt x="9" y="26"/>
                      <a:pt x="9" y="26"/>
                      <a:pt x="10" y="25"/>
                    </a:cubicBezTo>
                    <a:cubicBezTo>
                      <a:pt x="10" y="24"/>
                      <a:pt x="11" y="22"/>
                      <a:pt x="11" y="21"/>
                    </a:cubicBezTo>
                    <a:cubicBezTo>
                      <a:pt x="12" y="19"/>
                      <a:pt x="13" y="16"/>
                      <a:pt x="14" y="14"/>
                    </a:cubicBezTo>
                    <a:cubicBezTo>
                      <a:pt x="14" y="14"/>
                      <a:pt x="14" y="13"/>
                      <a:pt x="14" y="12"/>
                    </a:cubicBezTo>
                    <a:cubicBezTo>
                      <a:pt x="14" y="12"/>
                      <a:pt x="15" y="11"/>
                      <a:pt x="15" y="10"/>
                    </a:cubicBezTo>
                    <a:cubicBezTo>
                      <a:pt x="15" y="9"/>
                      <a:pt x="15" y="8"/>
                      <a:pt x="16" y="8"/>
                    </a:cubicBezTo>
                    <a:cubicBezTo>
                      <a:pt x="16" y="8"/>
                      <a:pt x="16" y="7"/>
                      <a:pt x="16" y="7"/>
                    </a:cubicBezTo>
                    <a:cubicBezTo>
                      <a:pt x="16" y="6"/>
                      <a:pt x="16" y="6"/>
                      <a:pt x="16" y="5"/>
                    </a:cubicBezTo>
                    <a:cubicBezTo>
                      <a:pt x="16" y="3"/>
                      <a:pt x="16" y="2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466">
                <a:extLst>
                  <a:ext uri="{FF2B5EF4-FFF2-40B4-BE49-F238E27FC236}">
                    <a16:creationId xmlns:a16="http://schemas.microsoft.com/office/drawing/2014/main" id="{69F48332-88E5-42D9-B453-C37DABB97B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7493" y="2186670"/>
                <a:ext cx="65088" cy="122238"/>
              </a:xfrm>
              <a:custGeom>
                <a:avLst/>
                <a:gdLst>
                  <a:gd name="T0" fmla="*/ 1 w 18"/>
                  <a:gd name="T1" fmla="*/ 22 h 34"/>
                  <a:gd name="T2" fmla="*/ 0 w 18"/>
                  <a:gd name="T3" fmla="*/ 24 h 34"/>
                  <a:gd name="T4" fmla="*/ 0 w 18"/>
                  <a:gd name="T5" fmla="*/ 25 h 34"/>
                  <a:gd name="T6" fmla="*/ 1 w 18"/>
                  <a:gd name="T7" fmla="*/ 26 h 34"/>
                  <a:gd name="T8" fmla="*/ 0 w 18"/>
                  <a:gd name="T9" fmla="*/ 27 h 34"/>
                  <a:gd name="T10" fmla="*/ 0 w 18"/>
                  <a:gd name="T11" fmla="*/ 28 h 34"/>
                  <a:gd name="T12" fmla="*/ 0 w 18"/>
                  <a:gd name="T13" fmla="*/ 30 h 34"/>
                  <a:gd name="T14" fmla="*/ 1 w 18"/>
                  <a:gd name="T15" fmla="*/ 31 h 34"/>
                  <a:gd name="T16" fmla="*/ 1 w 18"/>
                  <a:gd name="T17" fmla="*/ 31 h 34"/>
                  <a:gd name="T18" fmla="*/ 2 w 18"/>
                  <a:gd name="T19" fmla="*/ 31 h 34"/>
                  <a:gd name="T20" fmla="*/ 4 w 18"/>
                  <a:gd name="T21" fmla="*/ 31 h 34"/>
                  <a:gd name="T22" fmla="*/ 4 w 18"/>
                  <a:gd name="T23" fmla="*/ 32 h 34"/>
                  <a:gd name="T24" fmla="*/ 5 w 18"/>
                  <a:gd name="T25" fmla="*/ 33 h 34"/>
                  <a:gd name="T26" fmla="*/ 7 w 18"/>
                  <a:gd name="T27" fmla="*/ 34 h 34"/>
                  <a:gd name="T28" fmla="*/ 8 w 18"/>
                  <a:gd name="T29" fmla="*/ 34 h 34"/>
                  <a:gd name="T30" fmla="*/ 9 w 18"/>
                  <a:gd name="T31" fmla="*/ 34 h 34"/>
                  <a:gd name="T32" fmla="*/ 9 w 18"/>
                  <a:gd name="T33" fmla="*/ 34 h 34"/>
                  <a:gd name="T34" fmla="*/ 10 w 18"/>
                  <a:gd name="T35" fmla="*/ 34 h 34"/>
                  <a:gd name="T36" fmla="*/ 11 w 18"/>
                  <a:gd name="T37" fmla="*/ 34 h 34"/>
                  <a:gd name="T38" fmla="*/ 11 w 18"/>
                  <a:gd name="T39" fmla="*/ 33 h 34"/>
                  <a:gd name="T40" fmla="*/ 10 w 18"/>
                  <a:gd name="T41" fmla="*/ 32 h 34"/>
                  <a:gd name="T42" fmla="*/ 9 w 18"/>
                  <a:gd name="T43" fmla="*/ 31 h 34"/>
                  <a:gd name="T44" fmla="*/ 6 w 18"/>
                  <a:gd name="T45" fmla="*/ 28 h 34"/>
                  <a:gd name="T46" fmla="*/ 6 w 18"/>
                  <a:gd name="T47" fmla="*/ 25 h 34"/>
                  <a:gd name="T48" fmla="*/ 6 w 18"/>
                  <a:gd name="T49" fmla="*/ 22 h 34"/>
                  <a:gd name="T50" fmla="*/ 6 w 18"/>
                  <a:gd name="T51" fmla="*/ 21 h 34"/>
                  <a:gd name="T52" fmla="*/ 7 w 18"/>
                  <a:gd name="T53" fmla="*/ 20 h 34"/>
                  <a:gd name="T54" fmla="*/ 7 w 18"/>
                  <a:gd name="T55" fmla="*/ 16 h 34"/>
                  <a:gd name="T56" fmla="*/ 8 w 18"/>
                  <a:gd name="T57" fmla="*/ 14 h 34"/>
                  <a:gd name="T58" fmla="*/ 10 w 18"/>
                  <a:gd name="T59" fmla="*/ 12 h 34"/>
                  <a:gd name="T60" fmla="*/ 11 w 18"/>
                  <a:gd name="T61" fmla="*/ 10 h 34"/>
                  <a:gd name="T62" fmla="*/ 13 w 18"/>
                  <a:gd name="T63" fmla="*/ 7 h 34"/>
                  <a:gd name="T64" fmla="*/ 16 w 18"/>
                  <a:gd name="T65" fmla="*/ 5 h 34"/>
                  <a:gd name="T66" fmla="*/ 17 w 18"/>
                  <a:gd name="T67" fmla="*/ 4 h 34"/>
                  <a:gd name="T68" fmla="*/ 18 w 18"/>
                  <a:gd name="T69" fmla="*/ 2 h 34"/>
                  <a:gd name="T70" fmla="*/ 18 w 18"/>
                  <a:gd name="T71" fmla="*/ 1 h 34"/>
                  <a:gd name="T72" fmla="*/ 17 w 18"/>
                  <a:gd name="T73" fmla="*/ 0 h 34"/>
                  <a:gd name="T74" fmla="*/ 16 w 18"/>
                  <a:gd name="T75" fmla="*/ 0 h 34"/>
                  <a:gd name="T76" fmla="*/ 15 w 18"/>
                  <a:gd name="T77" fmla="*/ 0 h 34"/>
                  <a:gd name="T78" fmla="*/ 13 w 18"/>
                  <a:gd name="T79" fmla="*/ 2 h 34"/>
                  <a:gd name="T80" fmla="*/ 12 w 18"/>
                  <a:gd name="T81" fmla="*/ 4 h 34"/>
                  <a:gd name="T82" fmla="*/ 9 w 18"/>
                  <a:gd name="T83" fmla="*/ 5 h 34"/>
                  <a:gd name="T84" fmla="*/ 6 w 18"/>
                  <a:gd name="T85" fmla="*/ 7 h 34"/>
                  <a:gd name="T86" fmla="*/ 6 w 18"/>
                  <a:gd name="T87" fmla="*/ 7 h 34"/>
                  <a:gd name="T88" fmla="*/ 5 w 18"/>
                  <a:gd name="T89" fmla="*/ 8 h 34"/>
                  <a:gd name="T90" fmla="*/ 4 w 18"/>
                  <a:gd name="T91" fmla="*/ 8 h 34"/>
                  <a:gd name="T92" fmla="*/ 4 w 18"/>
                  <a:gd name="T93" fmla="*/ 9 h 34"/>
                  <a:gd name="T94" fmla="*/ 4 w 18"/>
                  <a:gd name="T95" fmla="*/ 11 h 34"/>
                  <a:gd name="T96" fmla="*/ 3 w 18"/>
                  <a:gd name="T97" fmla="*/ 11 h 34"/>
                  <a:gd name="T98" fmla="*/ 3 w 18"/>
                  <a:gd name="T99" fmla="*/ 11 h 34"/>
                  <a:gd name="T100" fmla="*/ 2 w 18"/>
                  <a:gd name="T101" fmla="*/ 12 h 34"/>
                  <a:gd name="T102" fmla="*/ 1 w 18"/>
                  <a:gd name="T103" fmla="*/ 12 h 34"/>
                  <a:gd name="T104" fmla="*/ 1 w 18"/>
                  <a:gd name="T105" fmla="*/ 13 h 34"/>
                  <a:gd name="T106" fmla="*/ 2 w 18"/>
                  <a:gd name="T107" fmla="*/ 14 h 34"/>
                  <a:gd name="T108" fmla="*/ 2 w 18"/>
                  <a:gd name="T109" fmla="*/ 16 h 34"/>
                  <a:gd name="T110" fmla="*/ 2 w 18"/>
                  <a:gd name="T111" fmla="*/ 18 h 34"/>
                  <a:gd name="T112" fmla="*/ 1 w 18"/>
                  <a:gd name="T113" fmla="*/ 19 h 34"/>
                  <a:gd name="T114" fmla="*/ 1 w 18"/>
                  <a:gd name="T115" fmla="*/ 20 h 34"/>
                  <a:gd name="T116" fmla="*/ 1 w 18"/>
                  <a:gd name="T117" fmla="*/ 2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" h="34">
                    <a:moveTo>
                      <a:pt x="1" y="22"/>
                    </a:moveTo>
                    <a:cubicBezTo>
                      <a:pt x="1" y="22"/>
                      <a:pt x="1" y="23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" y="25"/>
                      <a:pt x="1" y="26"/>
                      <a:pt x="1" y="26"/>
                    </a:cubicBezTo>
                    <a:cubicBezTo>
                      <a:pt x="1" y="26"/>
                      <a:pt x="1" y="27"/>
                      <a:pt x="0" y="27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9"/>
                      <a:pt x="0" y="29"/>
                      <a:pt x="0" y="30"/>
                    </a:cubicBezTo>
                    <a:cubicBezTo>
                      <a:pt x="0" y="30"/>
                      <a:pt x="0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3" y="31"/>
                      <a:pt x="3" y="31"/>
                      <a:pt x="4" y="31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4" y="33"/>
                      <a:pt x="5" y="33"/>
                      <a:pt x="5" y="33"/>
                    </a:cubicBezTo>
                    <a:cubicBezTo>
                      <a:pt x="6" y="34"/>
                      <a:pt x="6" y="34"/>
                      <a:pt x="7" y="34"/>
                    </a:cubicBezTo>
                    <a:cubicBezTo>
                      <a:pt x="7" y="34"/>
                      <a:pt x="7" y="34"/>
                      <a:pt x="8" y="34"/>
                    </a:cubicBezTo>
                    <a:cubicBezTo>
                      <a:pt x="8" y="34"/>
                      <a:pt x="8" y="34"/>
                      <a:pt x="9" y="34"/>
                    </a:cubicBezTo>
                    <a:cubicBezTo>
                      <a:pt x="9" y="34"/>
                      <a:pt x="9" y="34"/>
                      <a:pt x="9" y="34"/>
                    </a:cubicBezTo>
                    <a:cubicBezTo>
                      <a:pt x="9" y="34"/>
                      <a:pt x="10" y="34"/>
                      <a:pt x="10" y="34"/>
                    </a:cubicBezTo>
                    <a:cubicBezTo>
                      <a:pt x="10" y="34"/>
                      <a:pt x="10" y="34"/>
                      <a:pt x="11" y="34"/>
                    </a:cubicBezTo>
                    <a:cubicBezTo>
                      <a:pt x="11" y="34"/>
                      <a:pt x="11" y="33"/>
                      <a:pt x="11" y="33"/>
                    </a:cubicBezTo>
                    <a:cubicBezTo>
                      <a:pt x="11" y="33"/>
                      <a:pt x="11" y="32"/>
                      <a:pt x="10" y="32"/>
                    </a:cubicBezTo>
                    <a:cubicBezTo>
                      <a:pt x="10" y="32"/>
                      <a:pt x="9" y="32"/>
                      <a:pt x="9" y="31"/>
                    </a:cubicBezTo>
                    <a:cubicBezTo>
                      <a:pt x="8" y="30"/>
                      <a:pt x="7" y="29"/>
                      <a:pt x="6" y="28"/>
                    </a:cubicBezTo>
                    <a:cubicBezTo>
                      <a:pt x="6" y="27"/>
                      <a:pt x="6" y="26"/>
                      <a:pt x="6" y="25"/>
                    </a:cubicBezTo>
                    <a:cubicBezTo>
                      <a:pt x="5" y="24"/>
                      <a:pt x="6" y="23"/>
                      <a:pt x="6" y="22"/>
                    </a:cubicBezTo>
                    <a:cubicBezTo>
                      <a:pt x="6" y="22"/>
                      <a:pt x="6" y="21"/>
                      <a:pt x="6" y="21"/>
                    </a:cubicBezTo>
                    <a:cubicBezTo>
                      <a:pt x="6" y="21"/>
                      <a:pt x="7" y="20"/>
                      <a:pt x="7" y="20"/>
                    </a:cubicBezTo>
                    <a:cubicBezTo>
                      <a:pt x="7" y="19"/>
                      <a:pt x="7" y="17"/>
                      <a:pt x="7" y="16"/>
                    </a:cubicBezTo>
                    <a:cubicBezTo>
                      <a:pt x="7" y="15"/>
                      <a:pt x="7" y="15"/>
                      <a:pt x="8" y="14"/>
                    </a:cubicBezTo>
                    <a:cubicBezTo>
                      <a:pt x="9" y="14"/>
                      <a:pt x="9" y="13"/>
                      <a:pt x="10" y="12"/>
                    </a:cubicBezTo>
                    <a:cubicBezTo>
                      <a:pt x="10" y="11"/>
                      <a:pt x="11" y="11"/>
                      <a:pt x="11" y="10"/>
                    </a:cubicBezTo>
                    <a:cubicBezTo>
                      <a:pt x="12" y="9"/>
                      <a:pt x="12" y="8"/>
                      <a:pt x="13" y="7"/>
                    </a:cubicBezTo>
                    <a:cubicBezTo>
                      <a:pt x="14" y="7"/>
                      <a:pt x="15" y="6"/>
                      <a:pt x="16" y="5"/>
                    </a:cubicBezTo>
                    <a:cubicBezTo>
                      <a:pt x="16" y="5"/>
                      <a:pt x="17" y="5"/>
                      <a:pt x="17" y="4"/>
                    </a:cubicBezTo>
                    <a:cubicBezTo>
                      <a:pt x="18" y="4"/>
                      <a:pt x="18" y="3"/>
                      <a:pt x="18" y="2"/>
                    </a:cubicBezTo>
                    <a:cubicBezTo>
                      <a:pt x="18" y="2"/>
                      <a:pt x="18" y="2"/>
                      <a:pt x="18" y="1"/>
                    </a:cubicBezTo>
                    <a:cubicBezTo>
                      <a:pt x="18" y="1"/>
                      <a:pt x="17" y="1"/>
                      <a:pt x="17" y="0"/>
                    </a:cubicBezTo>
                    <a:cubicBezTo>
                      <a:pt x="17" y="0"/>
                      <a:pt x="17" y="0"/>
                      <a:pt x="16" y="0"/>
                    </a:cubicBezTo>
                    <a:cubicBezTo>
                      <a:pt x="16" y="0"/>
                      <a:pt x="15" y="0"/>
                      <a:pt x="15" y="0"/>
                    </a:cubicBezTo>
                    <a:cubicBezTo>
                      <a:pt x="14" y="0"/>
                      <a:pt x="13" y="1"/>
                      <a:pt x="13" y="2"/>
                    </a:cubicBezTo>
                    <a:cubicBezTo>
                      <a:pt x="13" y="3"/>
                      <a:pt x="12" y="3"/>
                      <a:pt x="12" y="4"/>
                    </a:cubicBezTo>
                    <a:cubicBezTo>
                      <a:pt x="11" y="4"/>
                      <a:pt x="10" y="5"/>
                      <a:pt x="9" y="5"/>
                    </a:cubicBezTo>
                    <a:cubicBezTo>
                      <a:pt x="8" y="5"/>
                      <a:pt x="7" y="6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5" y="7"/>
                      <a:pt x="5" y="8"/>
                    </a:cubicBezTo>
                    <a:cubicBezTo>
                      <a:pt x="5" y="8"/>
                      <a:pt x="4" y="8"/>
                      <a:pt x="4" y="8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10"/>
                      <a:pt x="3" y="10"/>
                      <a:pt x="4" y="11"/>
                    </a:cubicBezTo>
                    <a:cubicBezTo>
                      <a:pt x="4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2"/>
                      <a:pt x="2" y="12"/>
                    </a:cubicBezTo>
                    <a:cubicBezTo>
                      <a:pt x="2" y="12"/>
                      <a:pt x="2" y="12"/>
                      <a:pt x="1" y="12"/>
                    </a:cubicBezTo>
                    <a:cubicBezTo>
                      <a:pt x="1" y="12"/>
                      <a:pt x="1" y="13"/>
                      <a:pt x="1" y="13"/>
                    </a:cubicBezTo>
                    <a:cubicBezTo>
                      <a:pt x="1" y="13"/>
                      <a:pt x="2" y="14"/>
                      <a:pt x="2" y="14"/>
                    </a:cubicBezTo>
                    <a:cubicBezTo>
                      <a:pt x="2" y="15"/>
                      <a:pt x="2" y="16"/>
                      <a:pt x="2" y="16"/>
                    </a:cubicBezTo>
                    <a:cubicBezTo>
                      <a:pt x="2" y="17"/>
                      <a:pt x="2" y="17"/>
                      <a:pt x="2" y="18"/>
                    </a:cubicBezTo>
                    <a:cubicBezTo>
                      <a:pt x="1" y="18"/>
                      <a:pt x="1" y="19"/>
                      <a:pt x="1" y="19"/>
                    </a:cubicBezTo>
                    <a:cubicBezTo>
                      <a:pt x="1" y="19"/>
                      <a:pt x="1" y="20"/>
                      <a:pt x="1" y="20"/>
                    </a:cubicBezTo>
                    <a:cubicBezTo>
                      <a:pt x="2" y="21"/>
                      <a:pt x="2" y="21"/>
                      <a:pt x="1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467">
                <a:extLst>
                  <a:ext uri="{FF2B5EF4-FFF2-40B4-BE49-F238E27FC236}">
                    <a16:creationId xmlns:a16="http://schemas.microsoft.com/office/drawing/2014/main" id="{1E12F377-A2D4-44F2-8BC4-8701158E96C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63130" y="2604183"/>
                <a:ext cx="76200" cy="112713"/>
              </a:xfrm>
              <a:custGeom>
                <a:avLst/>
                <a:gdLst>
                  <a:gd name="T0" fmla="*/ 4 w 21"/>
                  <a:gd name="T1" fmla="*/ 31 h 31"/>
                  <a:gd name="T2" fmla="*/ 5 w 21"/>
                  <a:gd name="T3" fmla="*/ 26 h 31"/>
                  <a:gd name="T4" fmla="*/ 3 w 21"/>
                  <a:gd name="T5" fmla="*/ 24 h 31"/>
                  <a:gd name="T6" fmla="*/ 3 w 21"/>
                  <a:gd name="T7" fmla="*/ 23 h 31"/>
                  <a:gd name="T8" fmla="*/ 5 w 21"/>
                  <a:gd name="T9" fmla="*/ 22 h 31"/>
                  <a:gd name="T10" fmla="*/ 7 w 21"/>
                  <a:gd name="T11" fmla="*/ 22 h 31"/>
                  <a:gd name="T12" fmla="*/ 8 w 21"/>
                  <a:gd name="T13" fmla="*/ 22 h 31"/>
                  <a:gd name="T14" fmla="*/ 6 w 21"/>
                  <a:gd name="T15" fmla="*/ 23 h 31"/>
                  <a:gd name="T16" fmla="*/ 5 w 21"/>
                  <a:gd name="T17" fmla="*/ 24 h 31"/>
                  <a:gd name="T18" fmla="*/ 6 w 21"/>
                  <a:gd name="T19" fmla="*/ 26 h 31"/>
                  <a:gd name="T20" fmla="*/ 7 w 21"/>
                  <a:gd name="T21" fmla="*/ 24 h 31"/>
                  <a:gd name="T22" fmla="*/ 9 w 21"/>
                  <a:gd name="T23" fmla="*/ 24 h 31"/>
                  <a:gd name="T24" fmla="*/ 9 w 21"/>
                  <a:gd name="T25" fmla="*/ 22 h 31"/>
                  <a:gd name="T26" fmla="*/ 9 w 21"/>
                  <a:gd name="T27" fmla="*/ 21 h 31"/>
                  <a:gd name="T28" fmla="*/ 10 w 21"/>
                  <a:gd name="T29" fmla="*/ 21 h 31"/>
                  <a:gd name="T30" fmla="*/ 10 w 21"/>
                  <a:gd name="T31" fmla="*/ 23 h 31"/>
                  <a:gd name="T32" fmla="*/ 12 w 21"/>
                  <a:gd name="T33" fmla="*/ 24 h 31"/>
                  <a:gd name="T34" fmla="*/ 14 w 21"/>
                  <a:gd name="T35" fmla="*/ 21 h 31"/>
                  <a:gd name="T36" fmla="*/ 17 w 21"/>
                  <a:gd name="T37" fmla="*/ 20 h 31"/>
                  <a:gd name="T38" fmla="*/ 18 w 21"/>
                  <a:gd name="T39" fmla="*/ 20 h 31"/>
                  <a:gd name="T40" fmla="*/ 19 w 21"/>
                  <a:gd name="T41" fmla="*/ 18 h 31"/>
                  <a:gd name="T42" fmla="*/ 19 w 21"/>
                  <a:gd name="T43" fmla="*/ 19 h 31"/>
                  <a:gd name="T44" fmla="*/ 21 w 21"/>
                  <a:gd name="T45" fmla="*/ 17 h 31"/>
                  <a:gd name="T46" fmla="*/ 20 w 21"/>
                  <a:gd name="T47" fmla="*/ 11 h 31"/>
                  <a:gd name="T48" fmla="*/ 20 w 21"/>
                  <a:gd name="T49" fmla="*/ 8 h 31"/>
                  <a:gd name="T50" fmla="*/ 19 w 21"/>
                  <a:gd name="T51" fmla="*/ 4 h 31"/>
                  <a:gd name="T52" fmla="*/ 16 w 21"/>
                  <a:gd name="T53" fmla="*/ 0 h 31"/>
                  <a:gd name="T54" fmla="*/ 16 w 21"/>
                  <a:gd name="T55" fmla="*/ 5 h 31"/>
                  <a:gd name="T56" fmla="*/ 15 w 21"/>
                  <a:gd name="T57" fmla="*/ 11 h 31"/>
                  <a:gd name="T58" fmla="*/ 13 w 21"/>
                  <a:gd name="T59" fmla="*/ 14 h 31"/>
                  <a:gd name="T60" fmla="*/ 12 w 21"/>
                  <a:gd name="T61" fmla="*/ 13 h 31"/>
                  <a:gd name="T62" fmla="*/ 11 w 21"/>
                  <a:gd name="T63" fmla="*/ 13 h 31"/>
                  <a:gd name="T64" fmla="*/ 11 w 21"/>
                  <a:gd name="T65" fmla="*/ 15 h 31"/>
                  <a:gd name="T66" fmla="*/ 10 w 21"/>
                  <a:gd name="T67" fmla="*/ 18 h 31"/>
                  <a:gd name="T68" fmla="*/ 6 w 21"/>
                  <a:gd name="T69" fmla="*/ 19 h 31"/>
                  <a:gd name="T70" fmla="*/ 2 w 21"/>
                  <a:gd name="T71" fmla="*/ 22 h 31"/>
                  <a:gd name="T72" fmla="*/ 1 w 21"/>
                  <a:gd name="T73" fmla="*/ 23 h 31"/>
                  <a:gd name="T74" fmla="*/ 0 w 21"/>
                  <a:gd name="T75" fmla="*/ 26 h 31"/>
                  <a:gd name="T76" fmla="*/ 0 w 21"/>
                  <a:gd name="T77" fmla="*/ 27 h 31"/>
                  <a:gd name="T78" fmla="*/ 0 w 21"/>
                  <a:gd name="T79" fmla="*/ 27 h 31"/>
                  <a:gd name="T80" fmla="*/ 1 w 21"/>
                  <a:gd name="T81" fmla="*/ 27 h 31"/>
                  <a:gd name="T82" fmla="*/ 1 w 21"/>
                  <a:gd name="T83" fmla="*/ 28 h 31"/>
                  <a:gd name="T84" fmla="*/ 1 w 21"/>
                  <a:gd name="T85" fmla="*/ 28 h 31"/>
                  <a:gd name="T86" fmla="*/ 3 w 21"/>
                  <a:gd name="T87" fmla="*/ 31 h 31"/>
                  <a:gd name="T88" fmla="*/ 17 w 21"/>
                  <a:gd name="T89" fmla="*/ 1 h 31"/>
                  <a:gd name="T90" fmla="*/ 16 w 21"/>
                  <a:gd name="T91" fmla="*/ 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1" h="31">
                    <a:moveTo>
                      <a:pt x="3" y="31"/>
                    </a:moveTo>
                    <a:cubicBezTo>
                      <a:pt x="4" y="31"/>
                      <a:pt x="4" y="31"/>
                      <a:pt x="4" y="31"/>
                    </a:cubicBezTo>
                    <a:cubicBezTo>
                      <a:pt x="4" y="31"/>
                      <a:pt x="4" y="30"/>
                      <a:pt x="4" y="30"/>
                    </a:cubicBezTo>
                    <a:cubicBezTo>
                      <a:pt x="4" y="29"/>
                      <a:pt x="5" y="27"/>
                      <a:pt x="5" y="26"/>
                    </a:cubicBezTo>
                    <a:cubicBezTo>
                      <a:pt x="4" y="25"/>
                      <a:pt x="4" y="24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4" y="23"/>
                      <a:pt x="4" y="23"/>
                      <a:pt x="5" y="23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6" y="22"/>
                      <a:pt x="7" y="22"/>
                      <a:pt x="7" y="22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7" y="23"/>
                      <a:pt x="7" y="23"/>
                      <a:pt x="6" y="23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5" y="23"/>
                      <a:pt x="5" y="24"/>
                      <a:pt x="5" y="24"/>
                    </a:cubicBezTo>
                    <a:cubicBezTo>
                      <a:pt x="5" y="25"/>
                      <a:pt x="5" y="25"/>
                      <a:pt x="6" y="25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6" y="26"/>
                      <a:pt x="7" y="26"/>
                      <a:pt x="7" y="25"/>
                    </a:cubicBezTo>
                    <a:cubicBezTo>
                      <a:pt x="7" y="25"/>
                      <a:pt x="7" y="25"/>
                      <a:pt x="7" y="24"/>
                    </a:cubicBezTo>
                    <a:cubicBezTo>
                      <a:pt x="8" y="24"/>
                      <a:pt x="8" y="24"/>
                      <a:pt x="9" y="24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9" y="24"/>
                      <a:pt x="10" y="23"/>
                      <a:pt x="9" y="23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1"/>
                      <a:pt x="10" y="22"/>
                      <a:pt x="10" y="22"/>
                    </a:cubicBezTo>
                    <a:cubicBezTo>
                      <a:pt x="10" y="22"/>
                      <a:pt x="10" y="23"/>
                      <a:pt x="10" y="23"/>
                    </a:cubicBezTo>
                    <a:cubicBezTo>
                      <a:pt x="11" y="23"/>
                      <a:pt x="11" y="24"/>
                      <a:pt x="11" y="24"/>
                    </a:cubicBezTo>
                    <a:cubicBezTo>
                      <a:pt x="11" y="24"/>
                      <a:pt x="12" y="24"/>
                      <a:pt x="12" y="24"/>
                    </a:cubicBezTo>
                    <a:cubicBezTo>
                      <a:pt x="13" y="23"/>
                      <a:pt x="13" y="22"/>
                      <a:pt x="14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6" y="21"/>
                      <a:pt x="16" y="20"/>
                      <a:pt x="17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7" y="20"/>
                      <a:pt x="18" y="20"/>
                      <a:pt x="18" y="20"/>
                    </a:cubicBezTo>
                    <a:cubicBezTo>
                      <a:pt x="18" y="19"/>
                      <a:pt x="18" y="19"/>
                      <a:pt x="18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19" y="19"/>
                      <a:pt x="20" y="19"/>
                    </a:cubicBezTo>
                    <a:cubicBezTo>
                      <a:pt x="21" y="19"/>
                      <a:pt x="21" y="18"/>
                      <a:pt x="21" y="17"/>
                    </a:cubicBezTo>
                    <a:cubicBezTo>
                      <a:pt x="20" y="16"/>
                      <a:pt x="20" y="15"/>
                      <a:pt x="20" y="14"/>
                    </a:cubicBezTo>
                    <a:cubicBezTo>
                      <a:pt x="20" y="13"/>
                      <a:pt x="20" y="12"/>
                      <a:pt x="20" y="11"/>
                    </a:cubicBezTo>
                    <a:cubicBezTo>
                      <a:pt x="19" y="10"/>
                      <a:pt x="20" y="10"/>
                      <a:pt x="20" y="9"/>
                    </a:cubicBezTo>
                    <a:cubicBezTo>
                      <a:pt x="20" y="9"/>
                      <a:pt x="20" y="9"/>
                      <a:pt x="20" y="8"/>
                    </a:cubicBezTo>
                    <a:cubicBezTo>
                      <a:pt x="20" y="8"/>
                      <a:pt x="20" y="8"/>
                      <a:pt x="20" y="7"/>
                    </a:cubicBezTo>
                    <a:cubicBezTo>
                      <a:pt x="20" y="6"/>
                      <a:pt x="20" y="5"/>
                      <a:pt x="19" y="4"/>
                    </a:cubicBezTo>
                    <a:cubicBezTo>
                      <a:pt x="19" y="2"/>
                      <a:pt x="18" y="1"/>
                      <a:pt x="17" y="0"/>
                    </a:cubicBezTo>
                    <a:cubicBezTo>
                      <a:pt x="17" y="0"/>
                      <a:pt x="17" y="0"/>
                      <a:pt x="16" y="0"/>
                    </a:cubicBezTo>
                    <a:cubicBezTo>
                      <a:pt x="15" y="1"/>
                      <a:pt x="15" y="2"/>
                      <a:pt x="15" y="4"/>
                    </a:cubicBezTo>
                    <a:cubicBezTo>
                      <a:pt x="15" y="4"/>
                      <a:pt x="15" y="5"/>
                      <a:pt x="16" y="5"/>
                    </a:cubicBezTo>
                    <a:cubicBezTo>
                      <a:pt x="16" y="5"/>
                      <a:pt x="16" y="6"/>
                      <a:pt x="16" y="6"/>
                    </a:cubicBezTo>
                    <a:cubicBezTo>
                      <a:pt x="16" y="8"/>
                      <a:pt x="16" y="9"/>
                      <a:pt x="15" y="11"/>
                    </a:cubicBezTo>
                    <a:cubicBezTo>
                      <a:pt x="15" y="11"/>
                      <a:pt x="15" y="12"/>
                      <a:pt x="15" y="12"/>
                    </a:cubicBezTo>
                    <a:cubicBezTo>
                      <a:pt x="15" y="13"/>
                      <a:pt x="14" y="14"/>
                      <a:pt x="13" y="14"/>
                    </a:cubicBezTo>
                    <a:cubicBezTo>
                      <a:pt x="13" y="14"/>
                      <a:pt x="12" y="14"/>
                      <a:pt x="12" y="14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3"/>
                      <a:pt x="11" y="13"/>
                      <a:pt x="11" y="13"/>
                    </a:cubicBezTo>
                    <a:cubicBezTo>
                      <a:pt x="11" y="13"/>
                      <a:pt x="11" y="14"/>
                      <a:pt x="11" y="14"/>
                    </a:cubicBezTo>
                    <a:cubicBezTo>
                      <a:pt x="11" y="14"/>
                      <a:pt x="11" y="15"/>
                      <a:pt x="11" y="15"/>
                    </a:cubicBezTo>
                    <a:cubicBezTo>
                      <a:pt x="11" y="16"/>
                      <a:pt x="11" y="17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9" y="18"/>
                      <a:pt x="9" y="18"/>
                      <a:pt x="8" y="18"/>
                    </a:cubicBezTo>
                    <a:cubicBezTo>
                      <a:pt x="7" y="18"/>
                      <a:pt x="6" y="18"/>
                      <a:pt x="6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4" y="20"/>
                      <a:pt x="3" y="21"/>
                      <a:pt x="2" y="22"/>
                    </a:cubicBezTo>
                    <a:cubicBezTo>
                      <a:pt x="2" y="22"/>
                      <a:pt x="2" y="23"/>
                      <a:pt x="2" y="23"/>
                    </a:cubicBezTo>
                    <a:cubicBezTo>
                      <a:pt x="2" y="23"/>
                      <a:pt x="2" y="23"/>
                      <a:pt x="1" y="23"/>
                    </a:cubicBezTo>
                    <a:cubicBezTo>
                      <a:pt x="1" y="24"/>
                      <a:pt x="1" y="24"/>
                      <a:pt x="0" y="25"/>
                    </a:cubicBezTo>
                    <a:cubicBezTo>
                      <a:pt x="0" y="25"/>
                      <a:pt x="0" y="25"/>
                      <a:pt x="0" y="26"/>
                    </a:cubicBezTo>
                    <a:cubicBezTo>
                      <a:pt x="0" y="26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1" y="29"/>
                      <a:pt x="2" y="30"/>
                      <a:pt x="2" y="31"/>
                    </a:cubicBezTo>
                    <a:cubicBezTo>
                      <a:pt x="2" y="31"/>
                      <a:pt x="3" y="31"/>
                      <a:pt x="3" y="31"/>
                    </a:cubicBezTo>
                    <a:close/>
                    <a:moveTo>
                      <a:pt x="16" y="1"/>
                    </a:move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6" y="1"/>
                      <a:pt x="16" y="1"/>
                      <a:pt x="1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468">
                <a:extLst>
                  <a:ext uri="{FF2B5EF4-FFF2-40B4-BE49-F238E27FC236}">
                    <a16:creationId xmlns:a16="http://schemas.microsoft.com/office/drawing/2014/main" id="{49075204-EED5-4356-9330-B30261BA2F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8193" y="2056495"/>
                <a:ext cx="50800" cy="79375"/>
              </a:xfrm>
              <a:custGeom>
                <a:avLst/>
                <a:gdLst>
                  <a:gd name="T0" fmla="*/ 2 w 14"/>
                  <a:gd name="T1" fmla="*/ 22 h 22"/>
                  <a:gd name="T2" fmla="*/ 5 w 14"/>
                  <a:gd name="T3" fmla="*/ 22 h 22"/>
                  <a:gd name="T4" fmla="*/ 6 w 14"/>
                  <a:gd name="T5" fmla="*/ 21 h 22"/>
                  <a:gd name="T6" fmla="*/ 6 w 14"/>
                  <a:gd name="T7" fmla="*/ 21 h 22"/>
                  <a:gd name="T8" fmla="*/ 9 w 14"/>
                  <a:gd name="T9" fmla="*/ 19 h 22"/>
                  <a:gd name="T10" fmla="*/ 10 w 14"/>
                  <a:gd name="T11" fmla="*/ 18 h 22"/>
                  <a:gd name="T12" fmla="*/ 10 w 14"/>
                  <a:gd name="T13" fmla="*/ 18 h 22"/>
                  <a:gd name="T14" fmla="*/ 10 w 14"/>
                  <a:gd name="T15" fmla="*/ 18 h 22"/>
                  <a:gd name="T16" fmla="*/ 11 w 14"/>
                  <a:gd name="T17" fmla="*/ 19 h 22"/>
                  <a:gd name="T18" fmla="*/ 13 w 14"/>
                  <a:gd name="T19" fmla="*/ 16 h 22"/>
                  <a:gd name="T20" fmla="*/ 13 w 14"/>
                  <a:gd name="T21" fmla="*/ 13 h 22"/>
                  <a:gd name="T22" fmla="*/ 14 w 14"/>
                  <a:gd name="T23" fmla="*/ 11 h 22"/>
                  <a:gd name="T24" fmla="*/ 14 w 14"/>
                  <a:gd name="T25" fmla="*/ 8 h 22"/>
                  <a:gd name="T26" fmla="*/ 12 w 14"/>
                  <a:gd name="T27" fmla="*/ 6 h 22"/>
                  <a:gd name="T28" fmla="*/ 11 w 14"/>
                  <a:gd name="T29" fmla="*/ 4 h 22"/>
                  <a:gd name="T30" fmla="*/ 11 w 14"/>
                  <a:gd name="T31" fmla="*/ 0 h 22"/>
                  <a:gd name="T32" fmla="*/ 8 w 14"/>
                  <a:gd name="T33" fmla="*/ 0 h 22"/>
                  <a:gd name="T34" fmla="*/ 10 w 14"/>
                  <a:gd name="T35" fmla="*/ 1 h 22"/>
                  <a:gd name="T36" fmla="*/ 10 w 14"/>
                  <a:gd name="T37" fmla="*/ 2 h 22"/>
                  <a:gd name="T38" fmla="*/ 7 w 14"/>
                  <a:gd name="T39" fmla="*/ 2 h 22"/>
                  <a:gd name="T40" fmla="*/ 7 w 14"/>
                  <a:gd name="T41" fmla="*/ 4 h 22"/>
                  <a:gd name="T42" fmla="*/ 7 w 14"/>
                  <a:gd name="T43" fmla="*/ 5 h 22"/>
                  <a:gd name="T44" fmla="*/ 4 w 14"/>
                  <a:gd name="T45" fmla="*/ 5 h 22"/>
                  <a:gd name="T46" fmla="*/ 4 w 14"/>
                  <a:gd name="T47" fmla="*/ 7 h 22"/>
                  <a:gd name="T48" fmla="*/ 5 w 14"/>
                  <a:gd name="T49" fmla="*/ 8 h 22"/>
                  <a:gd name="T50" fmla="*/ 5 w 14"/>
                  <a:gd name="T51" fmla="*/ 8 h 22"/>
                  <a:gd name="T52" fmla="*/ 5 w 14"/>
                  <a:gd name="T53" fmla="*/ 8 h 22"/>
                  <a:gd name="T54" fmla="*/ 3 w 14"/>
                  <a:gd name="T55" fmla="*/ 8 h 22"/>
                  <a:gd name="T56" fmla="*/ 1 w 14"/>
                  <a:gd name="T57" fmla="*/ 12 h 22"/>
                  <a:gd name="T58" fmla="*/ 3 w 14"/>
                  <a:gd name="T59" fmla="*/ 14 h 22"/>
                  <a:gd name="T60" fmla="*/ 4 w 14"/>
                  <a:gd name="T61" fmla="*/ 14 h 22"/>
                  <a:gd name="T62" fmla="*/ 3 w 14"/>
                  <a:gd name="T63" fmla="*/ 15 h 22"/>
                  <a:gd name="T64" fmla="*/ 0 w 14"/>
                  <a:gd name="T65" fmla="*/ 1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4" h="22">
                    <a:moveTo>
                      <a:pt x="2" y="21"/>
                    </a:moveTo>
                    <a:cubicBezTo>
                      <a:pt x="2" y="21"/>
                      <a:pt x="2" y="22"/>
                      <a:pt x="2" y="22"/>
                    </a:cubicBezTo>
                    <a:cubicBezTo>
                      <a:pt x="3" y="21"/>
                      <a:pt x="4" y="22"/>
                      <a:pt x="4" y="22"/>
                    </a:cubicBezTo>
                    <a:cubicBezTo>
                      <a:pt x="4" y="22"/>
                      <a:pt x="5" y="22"/>
                      <a:pt x="5" y="22"/>
                    </a:cubicBezTo>
                    <a:cubicBezTo>
                      <a:pt x="5" y="21"/>
                      <a:pt x="6" y="21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7" y="21"/>
                      <a:pt x="7" y="20"/>
                    </a:cubicBezTo>
                    <a:cubicBezTo>
                      <a:pt x="8" y="20"/>
                      <a:pt x="8" y="19"/>
                      <a:pt x="9" y="19"/>
                    </a:cubicBezTo>
                    <a:cubicBezTo>
                      <a:pt x="9" y="19"/>
                      <a:pt x="9" y="19"/>
                      <a:pt x="9" y="18"/>
                    </a:cubicBezTo>
                    <a:cubicBezTo>
                      <a:pt x="9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7"/>
                      <a:pt x="10" y="17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1" y="19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12" y="18"/>
                      <a:pt x="12" y="17"/>
                      <a:pt x="12" y="17"/>
                    </a:cubicBezTo>
                    <a:cubicBezTo>
                      <a:pt x="13" y="17"/>
                      <a:pt x="13" y="16"/>
                      <a:pt x="13" y="16"/>
                    </a:cubicBezTo>
                    <a:cubicBezTo>
                      <a:pt x="13" y="15"/>
                      <a:pt x="13" y="14"/>
                      <a:pt x="13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2" y="13"/>
                      <a:pt x="12" y="13"/>
                      <a:pt x="13" y="12"/>
                    </a:cubicBezTo>
                    <a:cubicBezTo>
                      <a:pt x="13" y="12"/>
                      <a:pt x="13" y="11"/>
                      <a:pt x="14" y="11"/>
                    </a:cubicBezTo>
                    <a:cubicBezTo>
                      <a:pt x="14" y="11"/>
                      <a:pt x="13" y="10"/>
                      <a:pt x="14" y="9"/>
                    </a:cubicBezTo>
                    <a:cubicBezTo>
                      <a:pt x="14" y="9"/>
                      <a:pt x="14" y="9"/>
                      <a:pt x="14" y="8"/>
                    </a:cubicBezTo>
                    <a:cubicBezTo>
                      <a:pt x="14" y="8"/>
                      <a:pt x="13" y="8"/>
                      <a:pt x="13" y="7"/>
                    </a:cubicBezTo>
                    <a:cubicBezTo>
                      <a:pt x="13" y="7"/>
                      <a:pt x="12" y="7"/>
                      <a:pt x="12" y="6"/>
                    </a:cubicBezTo>
                    <a:cubicBezTo>
                      <a:pt x="12" y="6"/>
                      <a:pt x="11" y="6"/>
                      <a:pt x="11" y="6"/>
                    </a:cubicBezTo>
                    <a:cubicBezTo>
                      <a:pt x="11" y="5"/>
                      <a:pt x="11" y="5"/>
                      <a:pt x="11" y="4"/>
                    </a:cubicBezTo>
                    <a:cubicBezTo>
                      <a:pt x="12" y="3"/>
                      <a:pt x="12" y="3"/>
                      <a:pt x="12" y="2"/>
                    </a:cubicBezTo>
                    <a:cubicBezTo>
                      <a:pt x="12" y="1"/>
                      <a:pt x="11" y="1"/>
                      <a:pt x="11" y="0"/>
                    </a:cubicBezTo>
                    <a:cubicBezTo>
                      <a:pt x="10" y="0"/>
                      <a:pt x="10" y="0"/>
                      <a:pt x="9" y="0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8" y="1"/>
                      <a:pt x="9" y="1"/>
                      <a:pt x="9" y="1"/>
                    </a:cubicBezTo>
                    <a:cubicBezTo>
                      <a:pt x="9" y="1"/>
                      <a:pt x="10" y="1"/>
                      <a:pt x="10" y="1"/>
                    </a:cubicBezTo>
                    <a:cubicBezTo>
                      <a:pt x="10" y="1"/>
                      <a:pt x="10" y="1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9" y="2"/>
                      <a:pt x="9" y="2"/>
                      <a:pt x="8" y="2"/>
                    </a:cubicBezTo>
                    <a:cubicBezTo>
                      <a:pt x="8" y="2"/>
                      <a:pt x="8" y="2"/>
                      <a:pt x="7" y="2"/>
                    </a:cubicBezTo>
                    <a:cubicBezTo>
                      <a:pt x="7" y="2"/>
                      <a:pt x="6" y="3"/>
                      <a:pt x="7" y="3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6" y="4"/>
                      <a:pt x="6" y="4"/>
                      <a:pt x="5" y="5"/>
                    </a:cubicBezTo>
                    <a:cubicBezTo>
                      <a:pt x="5" y="5"/>
                      <a:pt x="5" y="5"/>
                      <a:pt x="4" y="5"/>
                    </a:cubicBezTo>
                    <a:cubicBezTo>
                      <a:pt x="3" y="5"/>
                      <a:pt x="3" y="5"/>
                      <a:pt x="3" y="6"/>
                    </a:cubicBezTo>
                    <a:cubicBezTo>
                      <a:pt x="4" y="6"/>
                      <a:pt x="4" y="7"/>
                      <a:pt x="4" y="7"/>
                    </a:cubicBezTo>
                    <a:cubicBezTo>
                      <a:pt x="4" y="7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4" y="8"/>
                      <a:pt x="3" y="8"/>
                    </a:cubicBezTo>
                    <a:cubicBezTo>
                      <a:pt x="3" y="7"/>
                      <a:pt x="3" y="8"/>
                      <a:pt x="3" y="8"/>
                    </a:cubicBezTo>
                    <a:cubicBezTo>
                      <a:pt x="2" y="9"/>
                      <a:pt x="2" y="11"/>
                      <a:pt x="1" y="12"/>
                    </a:cubicBezTo>
                    <a:cubicBezTo>
                      <a:pt x="1" y="12"/>
                      <a:pt x="1" y="13"/>
                      <a:pt x="1" y="13"/>
                    </a:cubicBezTo>
                    <a:cubicBezTo>
                      <a:pt x="2" y="13"/>
                      <a:pt x="2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5"/>
                      <a:pt x="1" y="15"/>
                      <a:pt x="1" y="16"/>
                    </a:cubicBezTo>
                    <a:cubicBezTo>
                      <a:pt x="0" y="17"/>
                      <a:pt x="0" y="18"/>
                      <a:pt x="0" y="18"/>
                    </a:cubicBezTo>
                    <a:cubicBezTo>
                      <a:pt x="0" y="20"/>
                      <a:pt x="1" y="21"/>
                      <a:pt x="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Oval 469">
                <a:extLst>
                  <a:ext uri="{FF2B5EF4-FFF2-40B4-BE49-F238E27FC236}">
                    <a16:creationId xmlns:a16="http://schemas.microsoft.com/office/drawing/2014/main" id="{2E4755F1-35A2-4C01-A4CB-93A6A09A8B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1530" y="2124758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70">
                <a:extLst>
                  <a:ext uri="{FF2B5EF4-FFF2-40B4-BE49-F238E27FC236}">
                    <a16:creationId xmlns:a16="http://schemas.microsoft.com/office/drawing/2014/main" id="{C536111F-A7E2-4D37-ACC6-B516412736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1355" y="2932795"/>
                <a:ext cx="87313" cy="90488"/>
              </a:xfrm>
              <a:custGeom>
                <a:avLst/>
                <a:gdLst>
                  <a:gd name="T0" fmla="*/ 23 w 24"/>
                  <a:gd name="T1" fmla="*/ 19 h 25"/>
                  <a:gd name="T2" fmla="*/ 23 w 24"/>
                  <a:gd name="T3" fmla="*/ 19 h 25"/>
                  <a:gd name="T4" fmla="*/ 22 w 24"/>
                  <a:gd name="T5" fmla="*/ 18 h 25"/>
                  <a:gd name="T6" fmla="*/ 22 w 24"/>
                  <a:gd name="T7" fmla="*/ 18 h 25"/>
                  <a:gd name="T8" fmla="*/ 22 w 24"/>
                  <a:gd name="T9" fmla="*/ 18 h 25"/>
                  <a:gd name="T10" fmla="*/ 22 w 24"/>
                  <a:gd name="T11" fmla="*/ 18 h 25"/>
                  <a:gd name="T12" fmla="*/ 22 w 24"/>
                  <a:gd name="T13" fmla="*/ 18 h 25"/>
                  <a:gd name="T14" fmla="*/ 22 w 24"/>
                  <a:gd name="T15" fmla="*/ 18 h 25"/>
                  <a:gd name="T16" fmla="*/ 23 w 24"/>
                  <a:gd name="T17" fmla="*/ 19 h 25"/>
                  <a:gd name="T18" fmla="*/ 23 w 24"/>
                  <a:gd name="T19" fmla="*/ 19 h 25"/>
                  <a:gd name="T20" fmla="*/ 24 w 24"/>
                  <a:gd name="T21" fmla="*/ 19 h 25"/>
                  <a:gd name="T22" fmla="*/ 24 w 24"/>
                  <a:gd name="T23" fmla="*/ 19 h 25"/>
                  <a:gd name="T24" fmla="*/ 24 w 24"/>
                  <a:gd name="T25" fmla="*/ 19 h 25"/>
                  <a:gd name="T26" fmla="*/ 23 w 24"/>
                  <a:gd name="T27" fmla="*/ 16 h 25"/>
                  <a:gd name="T28" fmla="*/ 22 w 24"/>
                  <a:gd name="T29" fmla="*/ 16 h 25"/>
                  <a:gd name="T30" fmla="*/ 22 w 24"/>
                  <a:gd name="T31" fmla="*/ 17 h 25"/>
                  <a:gd name="T32" fmla="*/ 21 w 24"/>
                  <a:gd name="T33" fmla="*/ 17 h 25"/>
                  <a:gd name="T34" fmla="*/ 20 w 24"/>
                  <a:gd name="T35" fmla="*/ 17 h 25"/>
                  <a:gd name="T36" fmla="*/ 20 w 24"/>
                  <a:gd name="T37" fmla="*/ 16 h 25"/>
                  <a:gd name="T38" fmla="*/ 19 w 24"/>
                  <a:gd name="T39" fmla="*/ 15 h 25"/>
                  <a:gd name="T40" fmla="*/ 18 w 24"/>
                  <a:gd name="T41" fmla="*/ 15 h 25"/>
                  <a:gd name="T42" fmla="*/ 18 w 24"/>
                  <a:gd name="T43" fmla="*/ 14 h 25"/>
                  <a:gd name="T44" fmla="*/ 18 w 24"/>
                  <a:gd name="T45" fmla="*/ 13 h 25"/>
                  <a:gd name="T46" fmla="*/ 18 w 24"/>
                  <a:gd name="T47" fmla="*/ 12 h 25"/>
                  <a:gd name="T48" fmla="*/ 17 w 24"/>
                  <a:gd name="T49" fmla="*/ 11 h 25"/>
                  <a:gd name="T50" fmla="*/ 16 w 24"/>
                  <a:gd name="T51" fmla="*/ 10 h 25"/>
                  <a:gd name="T52" fmla="*/ 15 w 24"/>
                  <a:gd name="T53" fmla="*/ 9 h 25"/>
                  <a:gd name="T54" fmla="*/ 14 w 24"/>
                  <a:gd name="T55" fmla="*/ 9 h 25"/>
                  <a:gd name="T56" fmla="*/ 13 w 24"/>
                  <a:gd name="T57" fmla="*/ 8 h 25"/>
                  <a:gd name="T58" fmla="*/ 11 w 24"/>
                  <a:gd name="T59" fmla="*/ 7 h 25"/>
                  <a:gd name="T60" fmla="*/ 10 w 24"/>
                  <a:gd name="T61" fmla="*/ 6 h 25"/>
                  <a:gd name="T62" fmla="*/ 9 w 24"/>
                  <a:gd name="T63" fmla="*/ 5 h 25"/>
                  <a:gd name="T64" fmla="*/ 6 w 24"/>
                  <a:gd name="T65" fmla="*/ 2 h 25"/>
                  <a:gd name="T66" fmla="*/ 4 w 24"/>
                  <a:gd name="T67" fmla="*/ 1 h 25"/>
                  <a:gd name="T68" fmla="*/ 1 w 24"/>
                  <a:gd name="T69" fmla="*/ 0 h 25"/>
                  <a:gd name="T70" fmla="*/ 1 w 24"/>
                  <a:gd name="T71" fmla="*/ 1 h 25"/>
                  <a:gd name="T72" fmla="*/ 0 w 24"/>
                  <a:gd name="T73" fmla="*/ 1 h 25"/>
                  <a:gd name="T74" fmla="*/ 1 w 24"/>
                  <a:gd name="T75" fmla="*/ 3 h 25"/>
                  <a:gd name="T76" fmla="*/ 3 w 24"/>
                  <a:gd name="T77" fmla="*/ 4 h 25"/>
                  <a:gd name="T78" fmla="*/ 4 w 24"/>
                  <a:gd name="T79" fmla="*/ 6 h 25"/>
                  <a:gd name="T80" fmla="*/ 5 w 24"/>
                  <a:gd name="T81" fmla="*/ 7 h 25"/>
                  <a:gd name="T82" fmla="*/ 7 w 24"/>
                  <a:gd name="T83" fmla="*/ 9 h 25"/>
                  <a:gd name="T84" fmla="*/ 8 w 24"/>
                  <a:gd name="T85" fmla="*/ 10 h 25"/>
                  <a:gd name="T86" fmla="*/ 8 w 24"/>
                  <a:gd name="T87" fmla="*/ 11 h 25"/>
                  <a:gd name="T88" fmla="*/ 9 w 24"/>
                  <a:gd name="T89" fmla="*/ 12 h 25"/>
                  <a:gd name="T90" fmla="*/ 11 w 24"/>
                  <a:gd name="T91" fmla="*/ 15 h 25"/>
                  <a:gd name="T92" fmla="*/ 12 w 24"/>
                  <a:gd name="T93" fmla="*/ 17 h 25"/>
                  <a:gd name="T94" fmla="*/ 12 w 24"/>
                  <a:gd name="T95" fmla="*/ 18 h 25"/>
                  <a:gd name="T96" fmla="*/ 15 w 24"/>
                  <a:gd name="T97" fmla="*/ 21 h 25"/>
                  <a:gd name="T98" fmla="*/ 17 w 24"/>
                  <a:gd name="T99" fmla="*/ 23 h 25"/>
                  <a:gd name="T100" fmla="*/ 19 w 24"/>
                  <a:gd name="T101" fmla="*/ 25 h 25"/>
                  <a:gd name="T102" fmla="*/ 20 w 24"/>
                  <a:gd name="T103" fmla="*/ 25 h 25"/>
                  <a:gd name="T104" fmla="*/ 22 w 24"/>
                  <a:gd name="T105" fmla="*/ 25 h 25"/>
                  <a:gd name="T106" fmla="*/ 23 w 24"/>
                  <a:gd name="T107" fmla="*/ 22 h 25"/>
                  <a:gd name="T108" fmla="*/ 23 w 24"/>
                  <a:gd name="T109" fmla="*/ 19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4" h="25">
                    <a:moveTo>
                      <a:pt x="23" y="19"/>
                    </a:move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9"/>
                      <a:pt x="23" y="19"/>
                      <a:pt x="22" y="18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9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18"/>
                      <a:pt x="23" y="17"/>
                      <a:pt x="23" y="16"/>
                    </a:cubicBezTo>
                    <a:cubicBezTo>
                      <a:pt x="23" y="16"/>
                      <a:pt x="23" y="16"/>
                      <a:pt x="22" y="16"/>
                    </a:cubicBezTo>
                    <a:cubicBezTo>
                      <a:pt x="22" y="16"/>
                      <a:pt x="22" y="16"/>
                      <a:pt x="22" y="17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1" y="17"/>
                      <a:pt x="21" y="17"/>
                      <a:pt x="20" y="17"/>
                    </a:cubicBezTo>
                    <a:cubicBezTo>
                      <a:pt x="20" y="17"/>
                      <a:pt x="20" y="16"/>
                      <a:pt x="20" y="16"/>
                    </a:cubicBezTo>
                    <a:cubicBezTo>
                      <a:pt x="20" y="15"/>
                      <a:pt x="20" y="15"/>
                      <a:pt x="19" y="15"/>
                    </a:cubicBezTo>
                    <a:cubicBezTo>
                      <a:pt x="19" y="15"/>
                      <a:pt x="19" y="15"/>
                      <a:pt x="18" y="15"/>
                    </a:cubicBezTo>
                    <a:cubicBezTo>
                      <a:pt x="18" y="15"/>
                      <a:pt x="18" y="14"/>
                      <a:pt x="18" y="14"/>
                    </a:cubicBezTo>
                    <a:cubicBezTo>
                      <a:pt x="18" y="14"/>
                      <a:pt x="18" y="13"/>
                      <a:pt x="18" y="13"/>
                    </a:cubicBezTo>
                    <a:cubicBezTo>
                      <a:pt x="18" y="13"/>
                      <a:pt x="18" y="12"/>
                      <a:pt x="18" y="12"/>
                    </a:cubicBezTo>
                    <a:cubicBezTo>
                      <a:pt x="18" y="12"/>
                      <a:pt x="17" y="11"/>
                      <a:pt x="17" y="11"/>
                    </a:cubicBezTo>
                    <a:cubicBezTo>
                      <a:pt x="17" y="10"/>
                      <a:pt x="16" y="10"/>
                      <a:pt x="16" y="10"/>
                    </a:cubicBezTo>
                    <a:cubicBezTo>
                      <a:pt x="16" y="10"/>
                      <a:pt x="15" y="10"/>
                      <a:pt x="15" y="9"/>
                    </a:cubicBezTo>
                    <a:cubicBezTo>
                      <a:pt x="15" y="9"/>
                      <a:pt x="14" y="9"/>
                      <a:pt x="14" y="9"/>
                    </a:cubicBezTo>
                    <a:cubicBezTo>
                      <a:pt x="14" y="8"/>
                      <a:pt x="13" y="8"/>
                      <a:pt x="13" y="8"/>
                    </a:cubicBezTo>
                    <a:cubicBezTo>
                      <a:pt x="13" y="8"/>
                      <a:pt x="12" y="7"/>
                      <a:pt x="11" y="7"/>
                    </a:cubicBezTo>
                    <a:cubicBezTo>
                      <a:pt x="11" y="7"/>
                      <a:pt x="11" y="7"/>
                      <a:pt x="10" y="6"/>
                    </a:cubicBezTo>
                    <a:cubicBezTo>
                      <a:pt x="10" y="6"/>
                      <a:pt x="10" y="5"/>
                      <a:pt x="9" y="5"/>
                    </a:cubicBezTo>
                    <a:cubicBezTo>
                      <a:pt x="8" y="4"/>
                      <a:pt x="7" y="3"/>
                      <a:pt x="6" y="2"/>
                    </a:cubicBezTo>
                    <a:cubicBezTo>
                      <a:pt x="5" y="1"/>
                      <a:pt x="5" y="1"/>
                      <a:pt x="4" y="1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3" y="4"/>
                    </a:cubicBezTo>
                    <a:cubicBezTo>
                      <a:pt x="4" y="5"/>
                      <a:pt x="4" y="5"/>
                      <a:pt x="4" y="6"/>
                    </a:cubicBezTo>
                    <a:cubicBezTo>
                      <a:pt x="5" y="6"/>
                      <a:pt x="5" y="6"/>
                      <a:pt x="5" y="7"/>
                    </a:cubicBezTo>
                    <a:cubicBezTo>
                      <a:pt x="6" y="8"/>
                      <a:pt x="7" y="8"/>
                      <a:pt x="7" y="9"/>
                    </a:cubicBezTo>
                    <a:cubicBezTo>
                      <a:pt x="8" y="9"/>
                      <a:pt x="8" y="10"/>
                      <a:pt x="8" y="10"/>
                    </a:cubicBezTo>
                    <a:cubicBezTo>
                      <a:pt x="8" y="10"/>
                      <a:pt x="8" y="11"/>
                      <a:pt x="8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0" y="13"/>
                      <a:pt x="11" y="14"/>
                      <a:pt x="11" y="15"/>
                    </a:cubicBezTo>
                    <a:cubicBezTo>
                      <a:pt x="11" y="16"/>
                      <a:pt x="11" y="16"/>
                      <a:pt x="12" y="17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3" y="19"/>
                      <a:pt x="14" y="20"/>
                      <a:pt x="15" y="21"/>
                    </a:cubicBezTo>
                    <a:cubicBezTo>
                      <a:pt x="15" y="22"/>
                      <a:pt x="16" y="22"/>
                      <a:pt x="17" y="23"/>
                    </a:cubicBezTo>
                    <a:cubicBezTo>
                      <a:pt x="18" y="23"/>
                      <a:pt x="18" y="24"/>
                      <a:pt x="19" y="25"/>
                    </a:cubicBezTo>
                    <a:cubicBezTo>
                      <a:pt x="19" y="25"/>
                      <a:pt x="20" y="25"/>
                      <a:pt x="20" y="25"/>
                    </a:cubicBezTo>
                    <a:cubicBezTo>
                      <a:pt x="21" y="25"/>
                      <a:pt x="22" y="25"/>
                      <a:pt x="22" y="25"/>
                    </a:cubicBezTo>
                    <a:cubicBezTo>
                      <a:pt x="23" y="24"/>
                      <a:pt x="23" y="23"/>
                      <a:pt x="23" y="22"/>
                    </a:cubicBezTo>
                    <a:cubicBezTo>
                      <a:pt x="23" y="21"/>
                      <a:pt x="23" y="20"/>
                      <a:pt x="2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471">
                <a:extLst>
                  <a:ext uri="{FF2B5EF4-FFF2-40B4-BE49-F238E27FC236}">
                    <a16:creationId xmlns:a16="http://schemas.microsoft.com/office/drawing/2014/main" id="{D7997597-3AB3-4982-BE74-EC2193F960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730" y="3023283"/>
                <a:ext cx="3175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1 w 1"/>
                  <a:gd name="T4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472">
                <a:extLst>
                  <a:ext uri="{FF2B5EF4-FFF2-40B4-BE49-F238E27FC236}">
                    <a16:creationId xmlns:a16="http://schemas.microsoft.com/office/drawing/2014/main" id="{72DCC5B7-2C4E-4C67-ABBB-A59EE4F7E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8955" y="2158095"/>
                <a:ext cx="73025" cy="57150"/>
              </a:xfrm>
              <a:custGeom>
                <a:avLst/>
                <a:gdLst>
                  <a:gd name="T0" fmla="*/ 1 w 20"/>
                  <a:gd name="T1" fmla="*/ 14 h 16"/>
                  <a:gd name="T2" fmla="*/ 1 w 20"/>
                  <a:gd name="T3" fmla="*/ 16 h 16"/>
                  <a:gd name="T4" fmla="*/ 2 w 20"/>
                  <a:gd name="T5" fmla="*/ 16 h 16"/>
                  <a:gd name="T6" fmla="*/ 4 w 20"/>
                  <a:gd name="T7" fmla="*/ 16 h 16"/>
                  <a:gd name="T8" fmla="*/ 4 w 20"/>
                  <a:gd name="T9" fmla="*/ 16 h 16"/>
                  <a:gd name="T10" fmla="*/ 4 w 20"/>
                  <a:gd name="T11" fmla="*/ 16 h 16"/>
                  <a:gd name="T12" fmla="*/ 4 w 20"/>
                  <a:gd name="T13" fmla="*/ 16 h 16"/>
                  <a:gd name="T14" fmla="*/ 4 w 20"/>
                  <a:gd name="T15" fmla="*/ 16 h 16"/>
                  <a:gd name="T16" fmla="*/ 5 w 20"/>
                  <a:gd name="T17" fmla="*/ 16 h 16"/>
                  <a:gd name="T18" fmla="*/ 6 w 20"/>
                  <a:gd name="T19" fmla="*/ 16 h 16"/>
                  <a:gd name="T20" fmla="*/ 7 w 20"/>
                  <a:gd name="T21" fmla="*/ 15 h 16"/>
                  <a:gd name="T22" fmla="*/ 8 w 20"/>
                  <a:gd name="T23" fmla="*/ 14 h 16"/>
                  <a:gd name="T24" fmla="*/ 10 w 20"/>
                  <a:gd name="T25" fmla="*/ 13 h 16"/>
                  <a:gd name="T26" fmla="*/ 11 w 20"/>
                  <a:gd name="T27" fmla="*/ 12 h 16"/>
                  <a:gd name="T28" fmla="*/ 12 w 20"/>
                  <a:gd name="T29" fmla="*/ 11 h 16"/>
                  <a:gd name="T30" fmla="*/ 13 w 20"/>
                  <a:gd name="T31" fmla="*/ 11 h 16"/>
                  <a:gd name="T32" fmla="*/ 15 w 20"/>
                  <a:gd name="T33" fmla="*/ 10 h 16"/>
                  <a:gd name="T34" fmla="*/ 16 w 20"/>
                  <a:gd name="T35" fmla="*/ 10 h 16"/>
                  <a:gd name="T36" fmla="*/ 16 w 20"/>
                  <a:gd name="T37" fmla="*/ 10 h 16"/>
                  <a:gd name="T38" fmla="*/ 16 w 20"/>
                  <a:gd name="T39" fmla="*/ 10 h 16"/>
                  <a:gd name="T40" fmla="*/ 16 w 20"/>
                  <a:gd name="T41" fmla="*/ 10 h 16"/>
                  <a:gd name="T42" fmla="*/ 18 w 20"/>
                  <a:gd name="T43" fmla="*/ 10 h 16"/>
                  <a:gd name="T44" fmla="*/ 19 w 20"/>
                  <a:gd name="T45" fmla="*/ 10 h 16"/>
                  <a:gd name="T46" fmla="*/ 20 w 20"/>
                  <a:gd name="T47" fmla="*/ 9 h 16"/>
                  <a:gd name="T48" fmla="*/ 20 w 20"/>
                  <a:gd name="T49" fmla="*/ 5 h 16"/>
                  <a:gd name="T50" fmla="*/ 19 w 20"/>
                  <a:gd name="T51" fmla="*/ 3 h 16"/>
                  <a:gd name="T52" fmla="*/ 18 w 20"/>
                  <a:gd name="T53" fmla="*/ 3 h 16"/>
                  <a:gd name="T54" fmla="*/ 16 w 20"/>
                  <a:gd name="T55" fmla="*/ 2 h 16"/>
                  <a:gd name="T56" fmla="*/ 15 w 20"/>
                  <a:gd name="T57" fmla="*/ 2 h 16"/>
                  <a:gd name="T58" fmla="*/ 13 w 20"/>
                  <a:gd name="T59" fmla="*/ 1 h 16"/>
                  <a:gd name="T60" fmla="*/ 11 w 20"/>
                  <a:gd name="T61" fmla="*/ 1 h 16"/>
                  <a:gd name="T62" fmla="*/ 10 w 20"/>
                  <a:gd name="T63" fmla="*/ 1 h 16"/>
                  <a:gd name="T64" fmla="*/ 9 w 20"/>
                  <a:gd name="T65" fmla="*/ 1 h 16"/>
                  <a:gd name="T66" fmla="*/ 9 w 20"/>
                  <a:gd name="T67" fmla="*/ 3 h 16"/>
                  <a:gd name="T68" fmla="*/ 8 w 20"/>
                  <a:gd name="T69" fmla="*/ 4 h 16"/>
                  <a:gd name="T70" fmla="*/ 6 w 20"/>
                  <a:gd name="T71" fmla="*/ 6 h 16"/>
                  <a:gd name="T72" fmla="*/ 5 w 20"/>
                  <a:gd name="T73" fmla="*/ 7 h 16"/>
                  <a:gd name="T74" fmla="*/ 5 w 20"/>
                  <a:gd name="T75" fmla="*/ 8 h 16"/>
                  <a:gd name="T76" fmla="*/ 1 w 20"/>
                  <a:gd name="T77" fmla="*/ 11 h 16"/>
                  <a:gd name="T78" fmla="*/ 0 w 20"/>
                  <a:gd name="T79" fmla="*/ 11 h 16"/>
                  <a:gd name="T80" fmla="*/ 1 w 20"/>
                  <a:gd name="T81" fmla="*/ 12 h 16"/>
                  <a:gd name="T82" fmla="*/ 1 w 20"/>
                  <a:gd name="T83" fmla="*/ 1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0" h="16">
                    <a:moveTo>
                      <a:pt x="1" y="14"/>
                    </a:moveTo>
                    <a:cubicBezTo>
                      <a:pt x="1" y="15"/>
                      <a:pt x="1" y="15"/>
                      <a:pt x="1" y="16"/>
                    </a:cubicBezTo>
                    <a:cubicBezTo>
                      <a:pt x="1" y="16"/>
                      <a:pt x="2" y="16"/>
                      <a:pt x="2" y="16"/>
                    </a:cubicBezTo>
                    <a:cubicBezTo>
                      <a:pt x="3" y="16"/>
                      <a:pt x="3" y="16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7" y="16"/>
                      <a:pt x="7" y="15"/>
                      <a:pt x="7" y="15"/>
                    </a:cubicBezTo>
                    <a:cubicBezTo>
                      <a:pt x="7" y="15"/>
                      <a:pt x="8" y="14"/>
                      <a:pt x="8" y="14"/>
                    </a:cubicBezTo>
                    <a:cubicBezTo>
                      <a:pt x="8" y="13"/>
                      <a:pt x="9" y="13"/>
                      <a:pt x="10" y="13"/>
                    </a:cubicBezTo>
                    <a:cubicBezTo>
                      <a:pt x="10" y="13"/>
                      <a:pt x="11" y="13"/>
                      <a:pt x="11" y="12"/>
                    </a:cubicBezTo>
                    <a:cubicBezTo>
                      <a:pt x="11" y="12"/>
                      <a:pt x="12" y="12"/>
                      <a:pt x="12" y="11"/>
                    </a:cubicBezTo>
                    <a:cubicBezTo>
                      <a:pt x="12" y="11"/>
                      <a:pt x="12" y="11"/>
                      <a:pt x="13" y="11"/>
                    </a:cubicBezTo>
                    <a:cubicBezTo>
                      <a:pt x="14" y="11"/>
                      <a:pt x="14" y="10"/>
                      <a:pt x="15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10"/>
                      <a:pt x="17" y="10"/>
                      <a:pt x="18" y="10"/>
                    </a:cubicBezTo>
                    <a:cubicBezTo>
                      <a:pt x="18" y="10"/>
                      <a:pt x="18" y="10"/>
                      <a:pt x="19" y="10"/>
                    </a:cubicBezTo>
                    <a:cubicBezTo>
                      <a:pt x="19" y="9"/>
                      <a:pt x="20" y="9"/>
                      <a:pt x="20" y="9"/>
                    </a:cubicBezTo>
                    <a:cubicBezTo>
                      <a:pt x="20" y="8"/>
                      <a:pt x="20" y="6"/>
                      <a:pt x="20" y="5"/>
                    </a:cubicBezTo>
                    <a:cubicBezTo>
                      <a:pt x="20" y="4"/>
                      <a:pt x="20" y="4"/>
                      <a:pt x="19" y="3"/>
                    </a:cubicBezTo>
                    <a:cubicBezTo>
                      <a:pt x="19" y="3"/>
                      <a:pt x="19" y="3"/>
                      <a:pt x="18" y="3"/>
                    </a:cubicBezTo>
                    <a:cubicBezTo>
                      <a:pt x="17" y="3"/>
                      <a:pt x="17" y="3"/>
                      <a:pt x="16" y="2"/>
                    </a:cubicBezTo>
                    <a:cubicBezTo>
                      <a:pt x="16" y="2"/>
                      <a:pt x="16" y="2"/>
                      <a:pt x="15" y="2"/>
                    </a:cubicBezTo>
                    <a:cubicBezTo>
                      <a:pt x="15" y="1"/>
                      <a:pt x="14" y="0"/>
                      <a:pt x="13" y="1"/>
                    </a:cubicBezTo>
                    <a:cubicBezTo>
                      <a:pt x="12" y="1"/>
                      <a:pt x="12" y="1"/>
                      <a:pt x="11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2"/>
                      <a:pt x="9" y="2"/>
                      <a:pt x="9" y="3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6" y="5"/>
                      <a:pt x="6" y="6"/>
                    </a:cubicBezTo>
                    <a:cubicBezTo>
                      <a:pt x="5" y="6"/>
                      <a:pt x="5" y="7"/>
                      <a:pt x="5" y="7"/>
                    </a:cubicBezTo>
                    <a:cubicBezTo>
                      <a:pt x="5" y="7"/>
                      <a:pt x="5" y="8"/>
                      <a:pt x="5" y="8"/>
                    </a:cubicBezTo>
                    <a:cubicBezTo>
                      <a:pt x="3" y="9"/>
                      <a:pt x="2" y="10"/>
                      <a:pt x="1" y="11"/>
                    </a:cubicBezTo>
                    <a:cubicBezTo>
                      <a:pt x="1" y="11"/>
                      <a:pt x="0" y="11"/>
                      <a:pt x="0" y="11"/>
                    </a:cubicBezTo>
                    <a:cubicBezTo>
                      <a:pt x="0" y="12"/>
                      <a:pt x="1" y="12"/>
                      <a:pt x="1" y="12"/>
                    </a:cubicBezTo>
                    <a:cubicBezTo>
                      <a:pt x="1" y="13"/>
                      <a:pt x="1" y="13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473">
                <a:extLst>
                  <a:ext uri="{FF2B5EF4-FFF2-40B4-BE49-F238E27FC236}">
                    <a16:creationId xmlns:a16="http://schemas.microsoft.com/office/drawing/2014/main" id="{B5D459DF-0EAA-4097-8D9E-944B45DA0B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5705" y="2481945"/>
                <a:ext cx="57150" cy="87313"/>
              </a:xfrm>
              <a:custGeom>
                <a:avLst/>
                <a:gdLst>
                  <a:gd name="T0" fmla="*/ 1 w 16"/>
                  <a:gd name="T1" fmla="*/ 5 h 24"/>
                  <a:gd name="T2" fmla="*/ 2 w 16"/>
                  <a:gd name="T3" fmla="*/ 7 h 24"/>
                  <a:gd name="T4" fmla="*/ 2 w 16"/>
                  <a:gd name="T5" fmla="*/ 8 h 24"/>
                  <a:gd name="T6" fmla="*/ 3 w 16"/>
                  <a:gd name="T7" fmla="*/ 8 h 24"/>
                  <a:gd name="T8" fmla="*/ 3 w 16"/>
                  <a:gd name="T9" fmla="*/ 9 h 24"/>
                  <a:gd name="T10" fmla="*/ 4 w 16"/>
                  <a:gd name="T11" fmla="*/ 11 h 24"/>
                  <a:gd name="T12" fmla="*/ 5 w 16"/>
                  <a:gd name="T13" fmla="*/ 11 h 24"/>
                  <a:gd name="T14" fmla="*/ 6 w 16"/>
                  <a:gd name="T15" fmla="*/ 12 h 24"/>
                  <a:gd name="T16" fmla="*/ 4 w 16"/>
                  <a:gd name="T17" fmla="*/ 15 h 24"/>
                  <a:gd name="T18" fmla="*/ 4 w 16"/>
                  <a:gd name="T19" fmla="*/ 15 h 24"/>
                  <a:gd name="T20" fmla="*/ 4 w 16"/>
                  <a:gd name="T21" fmla="*/ 18 h 24"/>
                  <a:gd name="T22" fmla="*/ 3 w 16"/>
                  <a:gd name="T23" fmla="*/ 19 h 24"/>
                  <a:gd name="T24" fmla="*/ 3 w 16"/>
                  <a:gd name="T25" fmla="*/ 20 h 24"/>
                  <a:gd name="T26" fmla="*/ 6 w 16"/>
                  <a:gd name="T27" fmla="*/ 21 h 24"/>
                  <a:gd name="T28" fmla="*/ 4 w 16"/>
                  <a:gd name="T29" fmla="*/ 22 h 24"/>
                  <a:gd name="T30" fmla="*/ 2 w 16"/>
                  <a:gd name="T31" fmla="*/ 24 h 24"/>
                  <a:gd name="T32" fmla="*/ 3 w 16"/>
                  <a:gd name="T33" fmla="*/ 24 h 24"/>
                  <a:gd name="T34" fmla="*/ 6 w 16"/>
                  <a:gd name="T35" fmla="*/ 23 h 24"/>
                  <a:gd name="T36" fmla="*/ 10 w 16"/>
                  <a:gd name="T37" fmla="*/ 23 h 24"/>
                  <a:gd name="T38" fmla="*/ 15 w 16"/>
                  <a:gd name="T39" fmla="*/ 21 h 24"/>
                  <a:gd name="T40" fmla="*/ 14 w 16"/>
                  <a:gd name="T41" fmla="*/ 20 h 24"/>
                  <a:gd name="T42" fmla="*/ 15 w 16"/>
                  <a:gd name="T43" fmla="*/ 18 h 24"/>
                  <a:gd name="T44" fmla="*/ 13 w 16"/>
                  <a:gd name="T45" fmla="*/ 15 h 24"/>
                  <a:gd name="T46" fmla="*/ 13 w 16"/>
                  <a:gd name="T47" fmla="*/ 16 h 24"/>
                  <a:gd name="T48" fmla="*/ 13 w 16"/>
                  <a:gd name="T49" fmla="*/ 15 h 24"/>
                  <a:gd name="T50" fmla="*/ 12 w 16"/>
                  <a:gd name="T51" fmla="*/ 12 h 24"/>
                  <a:gd name="T52" fmla="*/ 9 w 16"/>
                  <a:gd name="T53" fmla="*/ 9 h 24"/>
                  <a:gd name="T54" fmla="*/ 7 w 16"/>
                  <a:gd name="T55" fmla="*/ 7 h 24"/>
                  <a:gd name="T56" fmla="*/ 8 w 16"/>
                  <a:gd name="T57" fmla="*/ 3 h 24"/>
                  <a:gd name="T58" fmla="*/ 7 w 16"/>
                  <a:gd name="T59" fmla="*/ 2 h 24"/>
                  <a:gd name="T60" fmla="*/ 5 w 16"/>
                  <a:gd name="T61" fmla="*/ 2 h 24"/>
                  <a:gd name="T62" fmla="*/ 6 w 16"/>
                  <a:gd name="T63" fmla="*/ 0 h 24"/>
                  <a:gd name="T64" fmla="*/ 5 w 16"/>
                  <a:gd name="T65" fmla="*/ 0 h 24"/>
                  <a:gd name="T66" fmla="*/ 3 w 16"/>
                  <a:gd name="T67" fmla="*/ 0 h 24"/>
                  <a:gd name="T68" fmla="*/ 1 w 16"/>
                  <a:gd name="T69" fmla="*/ 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6" h="24">
                    <a:moveTo>
                      <a:pt x="1" y="3"/>
                    </a:moveTo>
                    <a:cubicBezTo>
                      <a:pt x="1" y="4"/>
                      <a:pt x="1" y="5"/>
                      <a:pt x="1" y="5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2" y="6"/>
                      <a:pt x="2" y="7"/>
                      <a:pt x="2" y="7"/>
                    </a:cubicBezTo>
                    <a:cubicBezTo>
                      <a:pt x="1" y="7"/>
                      <a:pt x="1" y="7"/>
                      <a:pt x="1" y="8"/>
                    </a:cubicBezTo>
                    <a:cubicBezTo>
                      <a:pt x="1" y="8"/>
                      <a:pt x="1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10"/>
                    </a:cubicBezTo>
                    <a:cubicBezTo>
                      <a:pt x="3" y="10"/>
                      <a:pt x="3" y="11"/>
                      <a:pt x="4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5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6" y="15"/>
                      <a:pt x="6" y="15"/>
                      <a:pt x="4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4" y="16"/>
                      <a:pt x="4" y="16"/>
                      <a:pt x="4" y="17"/>
                    </a:cubicBezTo>
                    <a:cubicBezTo>
                      <a:pt x="5" y="17"/>
                      <a:pt x="4" y="18"/>
                      <a:pt x="4" y="18"/>
                    </a:cubicBezTo>
                    <a:cubicBezTo>
                      <a:pt x="4" y="18"/>
                      <a:pt x="4" y="18"/>
                      <a:pt x="3" y="18"/>
                    </a:cubicBezTo>
                    <a:cubicBezTo>
                      <a:pt x="3" y="18"/>
                      <a:pt x="3" y="19"/>
                      <a:pt x="3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3" y="19"/>
                      <a:pt x="3" y="20"/>
                      <a:pt x="3" y="20"/>
                    </a:cubicBezTo>
                    <a:cubicBezTo>
                      <a:pt x="4" y="20"/>
                      <a:pt x="5" y="20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5" y="21"/>
                      <a:pt x="4" y="21"/>
                      <a:pt x="4" y="22"/>
                    </a:cubicBezTo>
                    <a:cubicBezTo>
                      <a:pt x="3" y="23"/>
                      <a:pt x="3" y="23"/>
                      <a:pt x="2" y="24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24"/>
                      <a:pt x="3" y="24"/>
                      <a:pt x="3" y="24"/>
                    </a:cubicBezTo>
                    <a:cubicBezTo>
                      <a:pt x="3" y="24"/>
                      <a:pt x="4" y="24"/>
                      <a:pt x="4" y="24"/>
                    </a:cubicBezTo>
                    <a:cubicBezTo>
                      <a:pt x="5" y="24"/>
                      <a:pt x="6" y="24"/>
                      <a:pt x="6" y="23"/>
                    </a:cubicBezTo>
                    <a:cubicBezTo>
                      <a:pt x="6" y="23"/>
                      <a:pt x="7" y="23"/>
                      <a:pt x="7" y="23"/>
                    </a:cubicBezTo>
                    <a:cubicBezTo>
                      <a:pt x="8" y="23"/>
                      <a:pt x="9" y="23"/>
                      <a:pt x="10" y="23"/>
                    </a:cubicBezTo>
                    <a:cubicBezTo>
                      <a:pt x="11" y="22"/>
                      <a:pt x="12" y="22"/>
                      <a:pt x="13" y="22"/>
                    </a:cubicBezTo>
                    <a:cubicBezTo>
                      <a:pt x="13" y="22"/>
                      <a:pt x="14" y="22"/>
                      <a:pt x="15" y="21"/>
                    </a:cubicBezTo>
                    <a:cubicBezTo>
                      <a:pt x="15" y="21"/>
                      <a:pt x="15" y="20"/>
                      <a:pt x="15" y="20"/>
                    </a:cubicBezTo>
                    <a:cubicBezTo>
                      <a:pt x="15" y="20"/>
                      <a:pt x="15" y="20"/>
                      <a:pt x="14" y="20"/>
                    </a:cubicBezTo>
                    <a:cubicBezTo>
                      <a:pt x="14" y="20"/>
                      <a:pt x="14" y="20"/>
                      <a:pt x="14" y="19"/>
                    </a:cubicBezTo>
                    <a:cubicBezTo>
                      <a:pt x="15" y="19"/>
                      <a:pt x="15" y="18"/>
                      <a:pt x="15" y="18"/>
                    </a:cubicBezTo>
                    <a:cubicBezTo>
                      <a:pt x="16" y="17"/>
                      <a:pt x="15" y="16"/>
                      <a:pt x="14" y="16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2" y="14"/>
                      <a:pt x="12" y="13"/>
                      <a:pt x="12" y="12"/>
                    </a:cubicBezTo>
                    <a:cubicBezTo>
                      <a:pt x="11" y="12"/>
                      <a:pt x="11" y="12"/>
                      <a:pt x="11" y="11"/>
                    </a:cubicBezTo>
                    <a:cubicBezTo>
                      <a:pt x="10" y="11"/>
                      <a:pt x="9" y="10"/>
                      <a:pt x="9" y="9"/>
                    </a:cubicBezTo>
                    <a:cubicBezTo>
                      <a:pt x="9" y="8"/>
                      <a:pt x="8" y="7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6"/>
                      <a:pt x="7" y="6"/>
                      <a:pt x="7" y="5"/>
                    </a:cubicBezTo>
                    <a:cubicBezTo>
                      <a:pt x="8" y="5"/>
                      <a:pt x="8" y="4"/>
                      <a:pt x="8" y="3"/>
                    </a:cubicBezTo>
                    <a:cubicBezTo>
                      <a:pt x="8" y="3"/>
                      <a:pt x="8" y="2"/>
                      <a:pt x="8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2"/>
                      <a:pt x="6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6" y="1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3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474">
                <a:extLst>
                  <a:ext uri="{FF2B5EF4-FFF2-40B4-BE49-F238E27FC236}">
                    <a16:creationId xmlns:a16="http://schemas.microsoft.com/office/drawing/2014/main" id="{41E8C6CF-19CB-4D6D-A417-5CEC2E4D63C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66193" y="2153333"/>
                <a:ext cx="71438" cy="73025"/>
              </a:xfrm>
              <a:custGeom>
                <a:avLst/>
                <a:gdLst>
                  <a:gd name="T0" fmla="*/ 2 w 20"/>
                  <a:gd name="T1" fmla="*/ 8 h 20"/>
                  <a:gd name="T2" fmla="*/ 5 w 20"/>
                  <a:gd name="T3" fmla="*/ 12 h 20"/>
                  <a:gd name="T4" fmla="*/ 5 w 20"/>
                  <a:gd name="T5" fmla="*/ 12 h 20"/>
                  <a:gd name="T6" fmla="*/ 6 w 20"/>
                  <a:gd name="T7" fmla="*/ 9 h 20"/>
                  <a:gd name="T8" fmla="*/ 7 w 20"/>
                  <a:gd name="T9" fmla="*/ 9 h 20"/>
                  <a:gd name="T10" fmla="*/ 8 w 20"/>
                  <a:gd name="T11" fmla="*/ 10 h 20"/>
                  <a:gd name="T12" fmla="*/ 7 w 20"/>
                  <a:gd name="T13" fmla="*/ 11 h 20"/>
                  <a:gd name="T14" fmla="*/ 5 w 20"/>
                  <a:gd name="T15" fmla="*/ 12 h 20"/>
                  <a:gd name="T16" fmla="*/ 5 w 20"/>
                  <a:gd name="T17" fmla="*/ 13 h 20"/>
                  <a:gd name="T18" fmla="*/ 7 w 20"/>
                  <a:gd name="T19" fmla="*/ 14 h 20"/>
                  <a:gd name="T20" fmla="*/ 7 w 20"/>
                  <a:gd name="T21" fmla="*/ 14 h 20"/>
                  <a:gd name="T22" fmla="*/ 7 w 20"/>
                  <a:gd name="T23" fmla="*/ 14 h 20"/>
                  <a:gd name="T24" fmla="*/ 7 w 20"/>
                  <a:gd name="T25" fmla="*/ 14 h 20"/>
                  <a:gd name="T26" fmla="*/ 7 w 20"/>
                  <a:gd name="T27" fmla="*/ 14 h 20"/>
                  <a:gd name="T28" fmla="*/ 6 w 20"/>
                  <a:gd name="T29" fmla="*/ 16 h 20"/>
                  <a:gd name="T30" fmla="*/ 9 w 20"/>
                  <a:gd name="T31" fmla="*/ 18 h 20"/>
                  <a:gd name="T32" fmla="*/ 9 w 20"/>
                  <a:gd name="T33" fmla="*/ 18 h 20"/>
                  <a:gd name="T34" fmla="*/ 9 w 20"/>
                  <a:gd name="T35" fmla="*/ 19 h 20"/>
                  <a:gd name="T36" fmla="*/ 11 w 20"/>
                  <a:gd name="T37" fmla="*/ 20 h 20"/>
                  <a:gd name="T38" fmla="*/ 11 w 20"/>
                  <a:gd name="T39" fmla="*/ 16 h 20"/>
                  <a:gd name="T40" fmla="*/ 12 w 20"/>
                  <a:gd name="T41" fmla="*/ 14 h 20"/>
                  <a:gd name="T42" fmla="*/ 13 w 20"/>
                  <a:gd name="T43" fmla="*/ 10 h 20"/>
                  <a:gd name="T44" fmla="*/ 14 w 20"/>
                  <a:gd name="T45" fmla="*/ 8 h 20"/>
                  <a:gd name="T46" fmla="*/ 15 w 20"/>
                  <a:gd name="T47" fmla="*/ 12 h 20"/>
                  <a:gd name="T48" fmla="*/ 15 w 20"/>
                  <a:gd name="T49" fmla="*/ 15 h 20"/>
                  <a:gd name="T50" fmla="*/ 17 w 20"/>
                  <a:gd name="T51" fmla="*/ 15 h 20"/>
                  <a:gd name="T52" fmla="*/ 18 w 20"/>
                  <a:gd name="T53" fmla="*/ 15 h 20"/>
                  <a:gd name="T54" fmla="*/ 20 w 20"/>
                  <a:gd name="T55" fmla="*/ 13 h 20"/>
                  <a:gd name="T56" fmla="*/ 19 w 20"/>
                  <a:gd name="T57" fmla="*/ 12 h 20"/>
                  <a:gd name="T58" fmla="*/ 17 w 20"/>
                  <a:gd name="T59" fmla="*/ 10 h 20"/>
                  <a:gd name="T60" fmla="*/ 17 w 20"/>
                  <a:gd name="T61" fmla="*/ 9 h 20"/>
                  <a:gd name="T62" fmla="*/ 15 w 20"/>
                  <a:gd name="T63" fmla="*/ 7 h 20"/>
                  <a:gd name="T64" fmla="*/ 14 w 20"/>
                  <a:gd name="T65" fmla="*/ 6 h 20"/>
                  <a:gd name="T66" fmla="*/ 11 w 20"/>
                  <a:gd name="T67" fmla="*/ 4 h 20"/>
                  <a:gd name="T68" fmla="*/ 10 w 20"/>
                  <a:gd name="T69" fmla="*/ 2 h 20"/>
                  <a:gd name="T70" fmla="*/ 8 w 20"/>
                  <a:gd name="T71" fmla="*/ 0 h 20"/>
                  <a:gd name="T72" fmla="*/ 7 w 20"/>
                  <a:gd name="T73" fmla="*/ 3 h 20"/>
                  <a:gd name="T74" fmla="*/ 7 w 20"/>
                  <a:gd name="T75" fmla="*/ 3 h 20"/>
                  <a:gd name="T76" fmla="*/ 7 w 20"/>
                  <a:gd name="T77" fmla="*/ 4 h 20"/>
                  <a:gd name="T78" fmla="*/ 7 w 20"/>
                  <a:gd name="T79" fmla="*/ 3 h 20"/>
                  <a:gd name="T80" fmla="*/ 7 w 20"/>
                  <a:gd name="T81" fmla="*/ 3 h 20"/>
                  <a:gd name="T82" fmla="*/ 5 w 20"/>
                  <a:gd name="T83" fmla="*/ 3 h 20"/>
                  <a:gd name="T84" fmla="*/ 5 w 20"/>
                  <a:gd name="T85" fmla="*/ 3 h 20"/>
                  <a:gd name="T86" fmla="*/ 4 w 20"/>
                  <a:gd name="T87" fmla="*/ 3 h 20"/>
                  <a:gd name="T88" fmla="*/ 4 w 20"/>
                  <a:gd name="T89" fmla="*/ 3 h 20"/>
                  <a:gd name="T90" fmla="*/ 5 w 20"/>
                  <a:gd name="T91" fmla="*/ 3 h 20"/>
                  <a:gd name="T92" fmla="*/ 5 w 20"/>
                  <a:gd name="T93" fmla="*/ 2 h 20"/>
                  <a:gd name="T94" fmla="*/ 2 w 20"/>
                  <a:gd name="T95" fmla="*/ 2 h 20"/>
                  <a:gd name="T96" fmla="*/ 1 w 20"/>
                  <a:gd name="T97" fmla="*/ 4 h 20"/>
                  <a:gd name="T98" fmla="*/ 1 w 20"/>
                  <a:gd name="T99" fmla="*/ 7 h 20"/>
                  <a:gd name="T100" fmla="*/ 7 w 20"/>
                  <a:gd name="T101" fmla="*/ 13 h 20"/>
                  <a:gd name="T102" fmla="*/ 7 w 20"/>
                  <a:gd name="T103" fmla="*/ 6 h 20"/>
                  <a:gd name="T104" fmla="*/ 7 w 20"/>
                  <a:gd name="T105" fmla="*/ 6 h 20"/>
                  <a:gd name="T106" fmla="*/ 7 w 20"/>
                  <a:gd name="T107" fmla="*/ 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0" h="20">
                    <a:moveTo>
                      <a:pt x="1" y="7"/>
                    </a:moveTo>
                    <a:cubicBezTo>
                      <a:pt x="1" y="7"/>
                      <a:pt x="2" y="8"/>
                      <a:pt x="2" y="8"/>
                    </a:cubicBezTo>
                    <a:cubicBezTo>
                      <a:pt x="3" y="9"/>
                      <a:pt x="3" y="9"/>
                      <a:pt x="3" y="10"/>
                    </a:cubicBezTo>
                    <a:cubicBezTo>
                      <a:pt x="4" y="10"/>
                      <a:pt x="4" y="11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1"/>
                      <a:pt x="6" y="11"/>
                      <a:pt x="6" y="10"/>
                    </a:cubicBezTo>
                    <a:cubicBezTo>
                      <a:pt x="6" y="10"/>
                      <a:pt x="6" y="10"/>
                      <a:pt x="6" y="9"/>
                    </a:cubicBezTo>
                    <a:cubicBezTo>
                      <a:pt x="6" y="9"/>
                      <a:pt x="6" y="9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7" y="11"/>
                      <a:pt x="7" y="11"/>
                    </a:cubicBezTo>
                    <a:cubicBezTo>
                      <a:pt x="6" y="12"/>
                      <a:pt x="6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5" y="13"/>
                      <a:pt x="5" y="13"/>
                    </a:cubicBezTo>
                    <a:cubicBezTo>
                      <a:pt x="5" y="13"/>
                      <a:pt x="5" y="14"/>
                      <a:pt x="6" y="14"/>
                    </a:cubicBezTo>
                    <a:cubicBezTo>
                      <a:pt x="6" y="14"/>
                      <a:pt x="6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8" y="14"/>
                      <a:pt x="8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6" y="14"/>
                      <a:pt x="6" y="14"/>
                      <a:pt x="6" y="15"/>
                    </a:cubicBezTo>
                    <a:cubicBezTo>
                      <a:pt x="6" y="15"/>
                      <a:pt x="6" y="15"/>
                      <a:pt x="6" y="16"/>
                    </a:cubicBezTo>
                    <a:cubicBezTo>
                      <a:pt x="6" y="17"/>
                      <a:pt x="7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9"/>
                      <a:pt x="9" y="19"/>
                    </a:cubicBezTo>
                    <a:cubicBezTo>
                      <a:pt x="9" y="19"/>
                      <a:pt x="9" y="20"/>
                      <a:pt x="10" y="20"/>
                    </a:cubicBezTo>
                    <a:cubicBezTo>
                      <a:pt x="10" y="20"/>
                      <a:pt x="10" y="20"/>
                      <a:pt x="11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19"/>
                      <a:pt x="11" y="18"/>
                      <a:pt x="11" y="16"/>
                    </a:cubicBezTo>
                    <a:cubicBezTo>
                      <a:pt x="11" y="16"/>
                      <a:pt x="11" y="15"/>
                      <a:pt x="12" y="15"/>
                    </a:cubicBezTo>
                    <a:cubicBezTo>
                      <a:pt x="12" y="15"/>
                      <a:pt x="12" y="14"/>
                      <a:pt x="12" y="14"/>
                    </a:cubicBezTo>
                    <a:cubicBezTo>
                      <a:pt x="12" y="13"/>
                      <a:pt x="13" y="11"/>
                      <a:pt x="13" y="10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3" y="9"/>
                      <a:pt x="13" y="9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5" y="10"/>
                      <a:pt x="15" y="11"/>
                      <a:pt x="15" y="12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5" y="14"/>
                      <a:pt x="15" y="14"/>
                      <a:pt x="15" y="15"/>
                    </a:cubicBezTo>
                    <a:cubicBezTo>
                      <a:pt x="15" y="15"/>
                      <a:pt x="16" y="15"/>
                      <a:pt x="16" y="15"/>
                    </a:cubicBezTo>
                    <a:cubicBezTo>
                      <a:pt x="16" y="15"/>
                      <a:pt x="17" y="15"/>
                      <a:pt x="17" y="15"/>
                    </a:cubicBezTo>
                    <a:cubicBezTo>
                      <a:pt x="17" y="15"/>
                      <a:pt x="17" y="15"/>
                      <a:pt x="18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9" y="15"/>
                      <a:pt x="20" y="14"/>
                      <a:pt x="20" y="13"/>
                    </a:cubicBezTo>
                    <a:cubicBezTo>
                      <a:pt x="20" y="13"/>
                      <a:pt x="20" y="12"/>
                      <a:pt x="20" y="12"/>
                    </a:cubicBezTo>
                    <a:cubicBezTo>
                      <a:pt x="20" y="12"/>
                      <a:pt x="20" y="12"/>
                      <a:pt x="19" y="12"/>
                    </a:cubicBezTo>
                    <a:cubicBezTo>
                      <a:pt x="19" y="12"/>
                      <a:pt x="18" y="12"/>
                      <a:pt x="18" y="11"/>
                    </a:cubicBezTo>
                    <a:cubicBezTo>
                      <a:pt x="18" y="10"/>
                      <a:pt x="18" y="10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0"/>
                      <a:pt x="17" y="9"/>
                      <a:pt x="17" y="9"/>
                    </a:cubicBezTo>
                    <a:cubicBezTo>
                      <a:pt x="17" y="9"/>
                      <a:pt x="17" y="8"/>
                      <a:pt x="16" y="8"/>
                    </a:cubicBezTo>
                    <a:cubicBezTo>
                      <a:pt x="16" y="8"/>
                      <a:pt x="15" y="8"/>
                      <a:pt x="15" y="7"/>
                    </a:cubicBezTo>
                    <a:cubicBezTo>
                      <a:pt x="15" y="7"/>
                      <a:pt x="14" y="7"/>
                      <a:pt x="14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3" y="6"/>
                      <a:pt x="13" y="6"/>
                      <a:pt x="13" y="5"/>
                    </a:cubicBezTo>
                    <a:cubicBezTo>
                      <a:pt x="12" y="5"/>
                      <a:pt x="11" y="5"/>
                      <a:pt x="11" y="4"/>
                    </a:cubicBezTo>
                    <a:cubicBezTo>
                      <a:pt x="11" y="3"/>
                      <a:pt x="11" y="3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1"/>
                      <a:pt x="9" y="1"/>
                      <a:pt x="9" y="1"/>
                    </a:cubicBezTo>
                    <a:cubicBezTo>
                      <a:pt x="8" y="1"/>
                      <a:pt x="8" y="1"/>
                      <a:pt x="8" y="0"/>
                    </a:cubicBezTo>
                    <a:cubicBezTo>
                      <a:pt x="7" y="0"/>
                      <a:pt x="7" y="1"/>
                      <a:pt x="7" y="1"/>
                    </a:cubicBezTo>
                    <a:cubicBezTo>
                      <a:pt x="7" y="1"/>
                      <a:pt x="7" y="2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6" y="3"/>
                      <a:pt x="6" y="3"/>
                    </a:cubicBezTo>
                    <a:cubicBezTo>
                      <a:pt x="6" y="2"/>
                      <a:pt x="5" y="2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2"/>
                      <a:pt x="4" y="1"/>
                      <a:pt x="4" y="2"/>
                    </a:cubicBezTo>
                    <a:cubicBezTo>
                      <a:pt x="3" y="2"/>
                      <a:pt x="2" y="2"/>
                      <a:pt x="2" y="2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0" y="4"/>
                      <a:pt x="0" y="5"/>
                      <a:pt x="1" y="6"/>
                    </a:cubicBezTo>
                    <a:cubicBezTo>
                      <a:pt x="1" y="6"/>
                      <a:pt x="2" y="6"/>
                      <a:pt x="1" y="7"/>
                    </a:cubicBezTo>
                    <a:close/>
                    <a:moveTo>
                      <a:pt x="8" y="13"/>
                    </a:moveTo>
                    <a:cubicBezTo>
                      <a:pt x="7" y="13"/>
                      <a:pt x="7" y="13"/>
                      <a:pt x="7" y="13"/>
                    </a:cubicBezTo>
                    <a:cubicBezTo>
                      <a:pt x="8" y="13"/>
                      <a:pt x="8" y="13"/>
                      <a:pt x="8" y="13"/>
                    </a:cubicBezTo>
                    <a:close/>
                    <a:moveTo>
                      <a:pt x="7" y="6"/>
                    </a:move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5"/>
                      <a:pt x="7" y="5"/>
                      <a:pt x="7" y="5"/>
                    </a:cubicBezTo>
                    <a:lnTo>
                      <a:pt x="7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475">
                <a:extLst>
                  <a:ext uri="{FF2B5EF4-FFF2-40B4-BE49-F238E27FC236}">
                    <a16:creationId xmlns:a16="http://schemas.microsoft.com/office/drawing/2014/main" id="{22BF82B7-A731-4AEC-9892-184BD7DB5B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8505" y="2146983"/>
                <a:ext cx="76200" cy="68263"/>
              </a:xfrm>
              <a:custGeom>
                <a:avLst/>
                <a:gdLst>
                  <a:gd name="T0" fmla="*/ 20 w 21"/>
                  <a:gd name="T1" fmla="*/ 14 h 19"/>
                  <a:gd name="T2" fmla="*/ 19 w 21"/>
                  <a:gd name="T3" fmla="*/ 13 h 19"/>
                  <a:gd name="T4" fmla="*/ 18 w 21"/>
                  <a:gd name="T5" fmla="*/ 12 h 19"/>
                  <a:gd name="T6" fmla="*/ 16 w 21"/>
                  <a:gd name="T7" fmla="*/ 12 h 19"/>
                  <a:gd name="T8" fmla="*/ 15 w 21"/>
                  <a:gd name="T9" fmla="*/ 12 h 19"/>
                  <a:gd name="T10" fmla="*/ 12 w 21"/>
                  <a:gd name="T11" fmla="*/ 12 h 19"/>
                  <a:gd name="T12" fmla="*/ 10 w 21"/>
                  <a:gd name="T13" fmla="*/ 12 h 19"/>
                  <a:gd name="T14" fmla="*/ 10 w 21"/>
                  <a:gd name="T15" fmla="*/ 11 h 19"/>
                  <a:gd name="T16" fmla="*/ 8 w 21"/>
                  <a:gd name="T17" fmla="*/ 9 h 19"/>
                  <a:gd name="T18" fmla="*/ 7 w 21"/>
                  <a:gd name="T19" fmla="*/ 8 h 19"/>
                  <a:gd name="T20" fmla="*/ 7 w 21"/>
                  <a:gd name="T21" fmla="*/ 8 h 19"/>
                  <a:gd name="T22" fmla="*/ 7 w 21"/>
                  <a:gd name="T23" fmla="*/ 8 h 19"/>
                  <a:gd name="T24" fmla="*/ 7 w 21"/>
                  <a:gd name="T25" fmla="*/ 8 h 19"/>
                  <a:gd name="T26" fmla="*/ 7 w 21"/>
                  <a:gd name="T27" fmla="*/ 8 h 19"/>
                  <a:gd name="T28" fmla="*/ 7 w 21"/>
                  <a:gd name="T29" fmla="*/ 8 h 19"/>
                  <a:gd name="T30" fmla="*/ 7 w 21"/>
                  <a:gd name="T31" fmla="*/ 8 h 19"/>
                  <a:gd name="T32" fmla="*/ 9 w 21"/>
                  <a:gd name="T33" fmla="*/ 8 h 19"/>
                  <a:gd name="T34" fmla="*/ 9 w 21"/>
                  <a:gd name="T35" fmla="*/ 7 h 19"/>
                  <a:gd name="T36" fmla="*/ 9 w 21"/>
                  <a:gd name="T37" fmla="*/ 7 h 19"/>
                  <a:gd name="T38" fmla="*/ 8 w 21"/>
                  <a:gd name="T39" fmla="*/ 5 h 19"/>
                  <a:gd name="T40" fmla="*/ 7 w 21"/>
                  <a:gd name="T41" fmla="*/ 4 h 19"/>
                  <a:gd name="T42" fmla="*/ 6 w 21"/>
                  <a:gd name="T43" fmla="*/ 4 h 19"/>
                  <a:gd name="T44" fmla="*/ 5 w 21"/>
                  <a:gd name="T45" fmla="*/ 3 h 19"/>
                  <a:gd name="T46" fmla="*/ 5 w 21"/>
                  <a:gd name="T47" fmla="*/ 3 h 19"/>
                  <a:gd name="T48" fmla="*/ 5 w 21"/>
                  <a:gd name="T49" fmla="*/ 2 h 19"/>
                  <a:gd name="T50" fmla="*/ 3 w 21"/>
                  <a:gd name="T51" fmla="*/ 0 h 19"/>
                  <a:gd name="T52" fmla="*/ 1 w 21"/>
                  <a:gd name="T53" fmla="*/ 1 h 19"/>
                  <a:gd name="T54" fmla="*/ 0 w 21"/>
                  <a:gd name="T55" fmla="*/ 2 h 19"/>
                  <a:gd name="T56" fmla="*/ 1 w 21"/>
                  <a:gd name="T57" fmla="*/ 5 h 19"/>
                  <a:gd name="T58" fmla="*/ 1 w 21"/>
                  <a:gd name="T59" fmla="*/ 5 h 19"/>
                  <a:gd name="T60" fmla="*/ 3 w 21"/>
                  <a:gd name="T61" fmla="*/ 6 h 19"/>
                  <a:gd name="T62" fmla="*/ 4 w 21"/>
                  <a:gd name="T63" fmla="*/ 7 h 19"/>
                  <a:gd name="T64" fmla="*/ 4 w 21"/>
                  <a:gd name="T65" fmla="*/ 8 h 19"/>
                  <a:gd name="T66" fmla="*/ 3 w 21"/>
                  <a:gd name="T67" fmla="*/ 10 h 19"/>
                  <a:gd name="T68" fmla="*/ 2 w 21"/>
                  <a:gd name="T69" fmla="*/ 11 h 19"/>
                  <a:gd name="T70" fmla="*/ 2 w 21"/>
                  <a:gd name="T71" fmla="*/ 14 h 19"/>
                  <a:gd name="T72" fmla="*/ 3 w 21"/>
                  <a:gd name="T73" fmla="*/ 15 h 19"/>
                  <a:gd name="T74" fmla="*/ 3 w 21"/>
                  <a:gd name="T75" fmla="*/ 15 h 19"/>
                  <a:gd name="T76" fmla="*/ 5 w 21"/>
                  <a:gd name="T77" fmla="*/ 16 h 19"/>
                  <a:gd name="T78" fmla="*/ 6 w 21"/>
                  <a:gd name="T79" fmla="*/ 15 h 19"/>
                  <a:gd name="T80" fmla="*/ 6 w 21"/>
                  <a:gd name="T81" fmla="*/ 16 h 19"/>
                  <a:gd name="T82" fmla="*/ 6 w 21"/>
                  <a:gd name="T83" fmla="*/ 16 h 19"/>
                  <a:gd name="T84" fmla="*/ 6 w 21"/>
                  <a:gd name="T85" fmla="*/ 17 h 19"/>
                  <a:gd name="T86" fmla="*/ 9 w 21"/>
                  <a:gd name="T87" fmla="*/ 18 h 19"/>
                  <a:gd name="T88" fmla="*/ 13 w 21"/>
                  <a:gd name="T89" fmla="*/ 18 h 19"/>
                  <a:gd name="T90" fmla="*/ 14 w 21"/>
                  <a:gd name="T91" fmla="*/ 19 h 19"/>
                  <a:gd name="T92" fmla="*/ 16 w 21"/>
                  <a:gd name="T93" fmla="*/ 19 h 19"/>
                  <a:gd name="T94" fmla="*/ 18 w 21"/>
                  <a:gd name="T95" fmla="*/ 19 h 19"/>
                  <a:gd name="T96" fmla="*/ 18 w 21"/>
                  <a:gd name="T97" fmla="*/ 19 h 19"/>
                  <a:gd name="T98" fmla="*/ 20 w 21"/>
                  <a:gd name="T99" fmla="*/ 18 h 19"/>
                  <a:gd name="T100" fmla="*/ 20 w 21"/>
                  <a:gd name="T101" fmla="*/ 17 h 19"/>
                  <a:gd name="T102" fmla="*/ 20 w 21"/>
                  <a:gd name="T103" fmla="*/ 16 h 19"/>
                  <a:gd name="T104" fmla="*/ 20 w 21"/>
                  <a:gd name="T105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" h="19">
                    <a:moveTo>
                      <a:pt x="20" y="14"/>
                    </a:moveTo>
                    <a:cubicBezTo>
                      <a:pt x="20" y="13"/>
                      <a:pt x="20" y="13"/>
                      <a:pt x="19" y="13"/>
                    </a:cubicBezTo>
                    <a:cubicBezTo>
                      <a:pt x="19" y="12"/>
                      <a:pt x="19" y="12"/>
                      <a:pt x="18" y="12"/>
                    </a:cubicBezTo>
                    <a:cubicBezTo>
                      <a:pt x="17" y="12"/>
                      <a:pt x="17" y="12"/>
                      <a:pt x="16" y="12"/>
                    </a:cubicBezTo>
                    <a:cubicBezTo>
                      <a:pt x="16" y="12"/>
                      <a:pt x="16" y="12"/>
                      <a:pt x="15" y="12"/>
                    </a:cubicBezTo>
                    <a:cubicBezTo>
                      <a:pt x="14" y="12"/>
                      <a:pt x="13" y="12"/>
                      <a:pt x="12" y="12"/>
                    </a:cubicBezTo>
                    <a:cubicBezTo>
                      <a:pt x="11" y="12"/>
                      <a:pt x="11" y="12"/>
                      <a:pt x="10" y="12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1"/>
                      <a:pt x="8" y="10"/>
                      <a:pt x="8" y="9"/>
                    </a:cubicBezTo>
                    <a:cubicBezTo>
                      <a:pt x="7" y="9"/>
                      <a:pt x="7" y="9"/>
                      <a:pt x="7" y="8"/>
                    </a:cubicBezTo>
                    <a:cubicBezTo>
                      <a:pt x="6" y="8"/>
                      <a:pt x="6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8" y="8"/>
                      <a:pt x="8" y="8"/>
                      <a:pt x="9" y="8"/>
                    </a:cubicBezTo>
                    <a:cubicBezTo>
                      <a:pt x="9" y="8"/>
                      <a:pt x="9" y="7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8" y="6"/>
                      <a:pt x="8" y="6"/>
                      <a:pt x="8" y="5"/>
                    </a:cubicBezTo>
                    <a:cubicBezTo>
                      <a:pt x="8" y="5"/>
                      <a:pt x="8" y="4"/>
                      <a:pt x="7" y="4"/>
                    </a:cubicBezTo>
                    <a:cubicBezTo>
                      <a:pt x="7" y="4"/>
                      <a:pt x="7" y="4"/>
                      <a:pt x="6" y="4"/>
                    </a:cubicBezTo>
                    <a:cubicBezTo>
                      <a:pt x="6" y="4"/>
                      <a:pt x="5" y="4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1"/>
                      <a:pt x="4" y="1"/>
                      <a:pt x="3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1" y="1"/>
                      <a:pt x="0" y="1"/>
                      <a:pt x="0" y="2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2" y="5"/>
                      <a:pt x="3" y="5"/>
                      <a:pt x="3" y="6"/>
                    </a:cubicBezTo>
                    <a:cubicBezTo>
                      <a:pt x="4" y="6"/>
                      <a:pt x="4" y="6"/>
                      <a:pt x="4" y="7"/>
                    </a:cubicBezTo>
                    <a:cubicBezTo>
                      <a:pt x="4" y="7"/>
                      <a:pt x="4" y="8"/>
                      <a:pt x="4" y="8"/>
                    </a:cubicBezTo>
                    <a:cubicBezTo>
                      <a:pt x="4" y="9"/>
                      <a:pt x="4" y="9"/>
                      <a:pt x="3" y="10"/>
                    </a:cubicBezTo>
                    <a:cubicBezTo>
                      <a:pt x="3" y="10"/>
                      <a:pt x="3" y="10"/>
                      <a:pt x="2" y="11"/>
                    </a:cubicBezTo>
                    <a:cubicBezTo>
                      <a:pt x="2" y="12"/>
                      <a:pt x="2" y="13"/>
                      <a:pt x="2" y="14"/>
                    </a:cubicBezTo>
                    <a:cubicBezTo>
                      <a:pt x="2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4" y="16"/>
                      <a:pt x="4" y="16"/>
                      <a:pt x="5" y="16"/>
                    </a:cubicBezTo>
                    <a:cubicBezTo>
                      <a:pt x="5" y="16"/>
                      <a:pt x="5" y="15"/>
                      <a:pt x="6" y="15"/>
                    </a:cubicBezTo>
                    <a:cubicBezTo>
                      <a:pt x="6" y="15"/>
                      <a:pt x="6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7" y="17"/>
                      <a:pt x="8" y="18"/>
                      <a:pt x="9" y="18"/>
                    </a:cubicBezTo>
                    <a:cubicBezTo>
                      <a:pt x="10" y="18"/>
                      <a:pt x="12" y="18"/>
                      <a:pt x="13" y="18"/>
                    </a:cubicBezTo>
                    <a:cubicBezTo>
                      <a:pt x="14" y="18"/>
                      <a:pt x="14" y="19"/>
                      <a:pt x="14" y="19"/>
                    </a:cubicBezTo>
                    <a:cubicBezTo>
                      <a:pt x="15" y="19"/>
                      <a:pt x="16" y="19"/>
                      <a:pt x="16" y="19"/>
                    </a:cubicBezTo>
                    <a:cubicBezTo>
                      <a:pt x="17" y="19"/>
                      <a:pt x="17" y="19"/>
                      <a:pt x="18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9" y="18"/>
                      <a:pt x="19" y="18"/>
                      <a:pt x="20" y="18"/>
                    </a:cubicBezTo>
                    <a:cubicBezTo>
                      <a:pt x="20" y="18"/>
                      <a:pt x="20" y="17"/>
                      <a:pt x="20" y="17"/>
                    </a:cubicBezTo>
                    <a:cubicBezTo>
                      <a:pt x="20" y="17"/>
                      <a:pt x="20" y="16"/>
                      <a:pt x="20" y="16"/>
                    </a:cubicBezTo>
                    <a:cubicBezTo>
                      <a:pt x="21" y="15"/>
                      <a:pt x="21" y="14"/>
                      <a:pt x="2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476">
                <a:extLst>
                  <a:ext uri="{FF2B5EF4-FFF2-40B4-BE49-F238E27FC236}">
                    <a16:creationId xmlns:a16="http://schemas.microsoft.com/office/drawing/2014/main" id="{73895742-BF32-45F8-AC96-0D192F4CB9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3093" y="2127933"/>
                <a:ext cx="71438" cy="47625"/>
              </a:xfrm>
              <a:custGeom>
                <a:avLst/>
                <a:gdLst>
                  <a:gd name="T0" fmla="*/ 13 w 20"/>
                  <a:gd name="T1" fmla="*/ 8 h 13"/>
                  <a:gd name="T2" fmla="*/ 11 w 20"/>
                  <a:gd name="T3" fmla="*/ 7 h 13"/>
                  <a:gd name="T4" fmla="*/ 11 w 20"/>
                  <a:gd name="T5" fmla="*/ 7 h 13"/>
                  <a:gd name="T6" fmla="*/ 11 w 20"/>
                  <a:gd name="T7" fmla="*/ 5 h 13"/>
                  <a:gd name="T8" fmla="*/ 11 w 20"/>
                  <a:gd name="T9" fmla="*/ 3 h 13"/>
                  <a:gd name="T10" fmla="*/ 10 w 20"/>
                  <a:gd name="T11" fmla="*/ 2 h 13"/>
                  <a:gd name="T12" fmla="*/ 9 w 20"/>
                  <a:gd name="T13" fmla="*/ 1 h 13"/>
                  <a:gd name="T14" fmla="*/ 8 w 20"/>
                  <a:gd name="T15" fmla="*/ 0 h 13"/>
                  <a:gd name="T16" fmla="*/ 7 w 20"/>
                  <a:gd name="T17" fmla="*/ 0 h 13"/>
                  <a:gd name="T18" fmla="*/ 5 w 20"/>
                  <a:gd name="T19" fmla="*/ 2 h 13"/>
                  <a:gd name="T20" fmla="*/ 4 w 20"/>
                  <a:gd name="T21" fmla="*/ 2 h 13"/>
                  <a:gd name="T22" fmla="*/ 3 w 20"/>
                  <a:gd name="T23" fmla="*/ 3 h 13"/>
                  <a:gd name="T24" fmla="*/ 2 w 20"/>
                  <a:gd name="T25" fmla="*/ 4 h 13"/>
                  <a:gd name="T26" fmla="*/ 2 w 20"/>
                  <a:gd name="T27" fmla="*/ 5 h 13"/>
                  <a:gd name="T28" fmla="*/ 3 w 20"/>
                  <a:gd name="T29" fmla="*/ 5 h 13"/>
                  <a:gd name="T30" fmla="*/ 3 w 20"/>
                  <a:gd name="T31" fmla="*/ 5 h 13"/>
                  <a:gd name="T32" fmla="*/ 3 w 20"/>
                  <a:gd name="T33" fmla="*/ 5 h 13"/>
                  <a:gd name="T34" fmla="*/ 1 w 20"/>
                  <a:gd name="T35" fmla="*/ 5 h 13"/>
                  <a:gd name="T36" fmla="*/ 0 w 20"/>
                  <a:gd name="T37" fmla="*/ 6 h 13"/>
                  <a:gd name="T38" fmla="*/ 0 w 20"/>
                  <a:gd name="T39" fmla="*/ 7 h 13"/>
                  <a:gd name="T40" fmla="*/ 1 w 20"/>
                  <a:gd name="T41" fmla="*/ 8 h 13"/>
                  <a:gd name="T42" fmla="*/ 4 w 20"/>
                  <a:gd name="T43" fmla="*/ 9 h 13"/>
                  <a:gd name="T44" fmla="*/ 5 w 20"/>
                  <a:gd name="T45" fmla="*/ 9 h 13"/>
                  <a:gd name="T46" fmla="*/ 7 w 20"/>
                  <a:gd name="T47" fmla="*/ 9 h 13"/>
                  <a:gd name="T48" fmla="*/ 7 w 20"/>
                  <a:gd name="T49" fmla="*/ 9 h 13"/>
                  <a:gd name="T50" fmla="*/ 7 w 20"/>
                  <a:gd name="T51" fmla="*/ 10 h 13"/>
                  <a:gd name="T52" fmla="*/ 3 w 20"/>
                  <a:gd name="T53" fmla="*/ 10 h 13"/>
                  <a:gd name="T54" fmla="*/ 3 w 20"/>
                  <a:gd name="T55" fmla="*/ 11 h 13"/>
                  <a:gd name="T56" fmla="*/ 4 w 20"/>
                  <a:gd name="T57" fmla="*/ 12 h 13"/>
                  <a:gd name="T58" fmla="*/ 4 w 20"/>
                  <a:gd name="T59" fmla="*/ 13 h 13"/>
                  <a:gd name="T60" fmla="*/ 6 w 20"/>
                  <a:gd name="T61" fmla="*/ 13 h 13"/>
                  <a:gd name="T62" fmla="*/ 9 w 20"/>
                  <a:gd name="T63" fmla="*/ 12 h 13"/>
                  <a:gd name="T64" fmla="*/ 10 w 20"/>
                  <a:gd name="T65" fmla="*/ 12 h 13"/>
                  <a:gd name="T66" fmla="*/ 12 w 20"/>
                  <a:gd name="T67" fmla="*/ 11 h 13"/>
                  <a:gd name="T68" fmla="*/ 12 w 20"/>
                  <a:gd name="T69" fmla="*/ 12 h 13"/>
                  <a:gd name="T70" fmla="*/ 14 w 20"/>
                  <a:gd name="T71" fmla="*/ 12 h 13"/>
                  <a:gd name="T72" fmla="*/ 15 w 20"/>
                  <a:gd name="T73" fmla="*/ 12 h 13"/>
                  <a:gd name="T74" fmla="*/ 16 w 20"/>
                  <a:gd name="T75" fmla="*/ 12 h 13"/>
                  <a:gd name="T76" fmla="*/ 17 w 20"/>
                  <a:gd name="T77" fmla="*/ 11 h 13"/>
                  <a:gd name="T78" fmla="*/ 20 w 20"/>
                  <a:gd name="T79" fmla="*/ 9 h 13"/>
                  <a:gd name="T80" fmla="*/ 20 w 20"/>
                  <a:gd name="T81" fmla="*/ 8 h 13"/>
                  <a:gd name="T82" fmla="*/ 19 w 20"/>
                  <a:gd name="T83" fmla="*/ 6 h 13"/>
                  <a:gd name="T84" fmla="*/ 19 w 20"/>
                  <a:gd name="T85" fmla="*/ 6 h 13"/>
                  <a:gd name="T86" fmla="*/ 18 w 20"/>
                  <a:gd name="T87" fmla="*/ 7 h 13"/>
                  <a:gd name="T88" fmla="*/ 18 w 20"/>
                  <a:gd name="T89" fmla="*/ 7 h 13"/>
                  <a:gd name="T90" fmla="*/ 17 w 20"/>
                  <a:gd name="T91" fmla="*/ 6 h 13"/>
                  <a:gd name="T92" fmla="*/ 17 w 20"/>
                  <a:gd name="T93" fmla="*/ 5 h 13"/>
                  <a:gd name="T94" fmla="*/ 17 w 20"/>
                  <a:gd name="T95" fmla="*/ 4 h 13"/>
                  <a:gd name="T96" fmla="*/ 18 w 20"/>
                  <a:gd name="T97" fmla="*/ 2 h 13"/>
                  <a:gd name="T98" fmla="*/ 18 w 20"/>
                  <a:gd name="T99" fmla="*/ 1 h 13"/>
                  <a:gd name="T100" fmla="*/ 17 w 20"/>
                  <a:gd name="T101" fmla="*/ 1 h 13"/>
                  <a:gd name="T102" fmla="*/ 15 w 20"/>
                  <a:gd name="T103" fmla="*/ 3 h 13"/>
                  <a:gd name="T104" fmla="*/ 14 w 20"/>
                  <a:gd name="T105" fmla="*/ 4 h 13"/>
                  <a:gd name="T106" fmla="*/ 14 w 20"/>
                  <a:gd name="T107" fmla="*/ 4 h 13"/>
                  <a:gd name="T108" fmla="*/ 14 w 20"/>
                  <a:gd name="T109" fmla="*/ 5 h 13"/>
                  <a:gd name="T110" fmla="*/ 14 w 20"/>
                  <a:gd name="T111" fmla="*/ 5 h 13"/>
                  <a:gd name="T112" fmla="*/ 13 w 20"/>
                  <a:gd name="T113" fmla="*/ 7 h 13"/>
                  <a:gd name="T114" fmla="*/ 14 w 20"/>
                  <a:gd name="T115" fmla="*/ 7 h 13"/>
                  <a:gd name="T116" fmla="*/ 13 w 20"/>
                  <a:gd name="T117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" h="13">
                    <a:moveTo>
                      <a:pt x="13" y="8"/>
                    </a:moveTo>
                    <a:cubicBezTo>
                      <a:pt x="12" y="8"/>
                      <a:pt x="12" y="7"/>
                      <a:pt x="11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6"/>
                      <a:pt x="11" y="5"/>
                      <a:pt x="11" y="5"/>
                    </a:cubicBezTo>
                    <a:cubicBezTo>
                      <a:pt x="11" y="4"/>
                      <a:pt x="11" y="4"/>
                      <a:pt x="11" y="3"/>
                    </a:cubicBezTo>
                    <a:cubicBezTo>
                      <a:pt x="11" y="2"/>
                      <a:pt x="10" y="2"/>
                      <a:pt x="10" y="2"/>
                    </a:cubicBezTo>
                    <a:cubicBezTo>
                      <a:pt x="9" y="2"/>
                      <a:pt x="9" y="2"/>
                      <a:pt x="9" y="1"/>
                    </a:cubicBezTo>
                    <a:cubicBezTo>
                      <a:pt x="9" y="1"/>
                      <a:pt x="9" y="0"/>
                      <a:pt x="8" y="0"/>
                    </a:cubicBezTo>
                    <a:cubicBezTo>
                      <a:pt x="8" y="0"/>
                      <a:pt x="7" y="0"/>
                      <a:pt x="7" y="0"/>
                    </a:cubicBezTo>
                    <a:cubicBezTo>
                      <a:pt x="6" y="1"/>
                      <a:pt x="5" y="1"/>
                      <a:pt x="5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3"/>
                      <a:pt x="4" y="3"/>
                      <a:pt x="3" y="3"/>
                    </a:cubicBezTo>
                    <a:cubicBezTo>
                      <a:pt x="3" y="3"/>
                      <a:pt x="3" y="4"/>
                      <a:pt x="2" y="4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2" y="5"/>
                      <a:pt x="2" y="5"/>
                      <a:pt x="1" y="5"/>
                    </a:cubicBezTo>
                    <a:cubicBezTo>
                      <a:pt x="1" y="5"/>
                      <a:pt x="0" y="6"/>
                      <a:pt x="0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2" y="9"/>
                      <a:pt x="3" y="9"/>
                      <a:pt x="4" y="9"/>
                    </a:cubicBezTo>
                    <a:cubicBezTo>
                      <a:pt x="4" y="9"/>
                      <a:pt x="5" y="9"/>
                      <a:pt x="5" y="9"/>
                    </a:cubicBezTo>
                    <a:cubicBezTo>
                      <a:pt x="5" y="9"/>
                      <a:pt x="6" y="9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7" y="9"/>
                      <a:pt x="7" y="10"/>
                    </a:cubicBezTo>
                    <a:cubicBezTo>
                      <a:pt x="5" y="10"/>
                      <a:pt x="4" y="10"/>
                      <a:pt x="3" y="10"/>
                    </a:cubicBezTo>
                    <a:cubicBezTo>
                      <a:pt x="3" y="10"/>
                      <a:pt x="3" y="10"/>
                      <a:pt x="3" y="11"/>
                    </a:cubicBezTo>
                    <a:cubicBezTo>
                      <a:pt x="3" y="12"/>
                      <a:pt x="3" y="12"/>
                      <a:pt x="4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5" y="13"/>
                      <a:pt x="5" y="13"/>
                      <a:pt x="6" y="13"/>
                    </a:cubicBezTo>
                    <a:cubicBezTo>
                      <a:pt x="7" y="13"/>
                      <a:pt x="8" y="13"/>
                      <a:pt x="9" y="12"/>
                    </a:cubicBezTo>
                    <a:cubicBezTo>
                      <a:pt x="9" y="12"/>
                      <a:pt x="9" y="12"/>
                      <a:pt x="10" y="12"/>
                    </a:cubicBezTo>
                    <a:cubicBezTo>
                      <a:pt x="10" y="12"/>
                      <a:pt x="11" y="12"/>
                      <a:pt x="12" y="11"/>
                    </a:cubicBezTo>
                    <a:cubicBezTo>
                      <a:pt x="12" y="11"/>
                      <a:pt x="12" y="11"/>
                      <a:pt x="12" y="12"/>
                    </a:cubicBezTo>
                    <a:cubicBezTo>
                      <a:pt x="13" y="12"/>
                      <a:pt x="13" y="12"/>
                      <a:pt x="14" y="12"/>
                    </a:cubicBezTo>
                    <a:cubicBezTo>
                      <a:pt x="14" y="12"/>
                      <a:pt x="15" y="12"/>
                      <a:pt x="15" y="12"/>
                    </a:cubicBezTo>
                    <a:cubicBezTo>
                      <a:pt x="15" y="12"/>
                      <a:pt x="16" y="12"/>
                      <a:pt x="16" y="12"/>
                    </a:cubicBezTo>
                    <a:cubicBezTo>
                      <a:pt x="16" y="12"/>
                      <a:pt x="17" y="12"/>
                      <a:pt x="17" y="11"/>
                    </a:cubicBezTo>
                    <a:cubicBezTo>
                      <a:pt x="18" y="11"/>
                      <a:pt x="19" y="10"/>
                      <a:pt x="20" y="9"/>
                    </a:cubicBezTo>
                    <a:cubicBezTo>
                      <a:pt x="20" y="9"/>
                      <a:pt x="20" y="9"/>
                      <a:pt x="20" y="8"/>
                    </a:cubicBezTo>
                    <a:cubicBezTo>
                      <a:pt x="20" y="8"/>
                      <a:pt x="20" y="7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8" y="7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7"/>
                      <a:pt x="17" y="6"/>
                    </a:cubicBezTo>
                    <a:cubicBezTo>
                      <a:pt x="17" y="6"/>
                      <a:pt x="17" y="5"/>
                      <a:pt x="17" y="5"/>
                    </a:cubicBezTo>
                    <a:cubicBezTo>
                      <a:pt x="17" y="5"/>
                      <a:pt x="17" y="4"/>
                      <a:pt x="17" y="4"/>
                    </a:cubicBezTo>
                    <a:cubicBezTo>
                      <a:pt x="17" y="3"/>
                      <a:pt x="17" y="2"/>
                      <a:pt x="18" y="2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6" y="2"/>
                      <a:pt x="15" y="2"/>
                      <a:pt x="15" y="3"/>
                    </a:cubicBezTo>
                    <a:cubicBezTo>
                      <a:pt x="14" y="3"/>
                      <a:pt x="14" y="3"/>
                      <a:pt x="14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5"/>
                      <a:pt x="14" y="5"/>
                      <a:pt x="14" y="5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6"/>
                      <a:pt x="13" y="6"/>
                      <a:pt x="13" y="7"/>
                    </a:cubicBezTo>
                    <a:cubicBezTo>
                      <a:pt x="13" y="7"/>
                      <a:pt x="14" y="7"/>
                      <a:pt x="14" y="7"/>
                    </a:cubicBezTo>
                    <a:cubicBezTo>
                      <a:pt x="14" y="7"/>
                      <a:pt x="13" y="8"/>
                      <a:pt x="13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477">
                <a:extLst>
                  <a:ext uri="{FF2B5EF4-FFF2-40B4-BE49-F238E27FC236}">
                    <a16:creationId xmlns:a16="http://schemas.microsoft.com/office/drawing/2014/main" id="{71F2EDAB-8E2C-4EFB-9213-3971AF8EAA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968" y="3361420"/>
                <a:ext cx="76200" cy="76200"/>
              </a:xfrm>
              <a:custGeom>
                <a:avLst/>
                <a:gdLst>
                  <a:gd name="T0" fmla="*/ 21 w 21"/>
                  <a:gd name="T1" fmla="*/ 2 h 21"/>
                  <a:gd name="T2" fmla="*/ 20 w 21"/>
                  <a:gd name="T3" fmla="*/ 2 h 21"/>
                  <a:gd name="T4" fmla="*/ 19 w 21"/>
                  <a:gd name="T5" fmla="*/ 1 h 21"/>
                  <a:gd name="T6" fmla="*/ 19 w 21"/>
                  <a:gd name="T7" fmla="*/ 1 h 21"/>
                  <a:gd name="T8" fmla="*/ 18 w 21"/>
                  <a:gd name="T9" fmla="*/ 1 h 21"/>
                  <a:gd name="T10" fmla="*/ 17 w 21"/>
                  <a:gd name="T11" fmla="*/ 1 h 21"/>
                  <a:gd name="T12" fmla="*/ 15 w 21"/>
                  <a:gd name="T13" fmla="*/ 4 h 21"/>
                  <a:gd name="T14" fmla="*/ 14 w 21"/>
                  <a:gd name="T15" fmla="*/ 5 h 21"/>
                  <a:gd name="T16" fmla="*/ 14 w 21"/>
                  <a:gd name="T17" fmla="*/ 6 h 21"/>
                  <a:gd name="T18" fmla="*/ 12 w 21"/>
                  <a:gd name="T19" fmla="*/ 8 h 21"/>
                  <a:gd name="T20" fmla="*/ 9 w 21"/>
                  <a:gd name="T21" fmla="*/ 10 h 21"/>
                  <a:gd name="T22" fmla="*/ 7 w 21"/>
                  <a:gd name="T23" fmla="*/ 11 h 21"/>
                  <a:gd name="T24" fmla="*/ 6 w 21"/>
                  <a:gd name="T25" fmla="*/ 11 h 21"/>
                  <a:gd name="T26" fmla="*/ 3 w 21"/>
                  <a:gd name="T27" fmla="*/ 14 h 21"/>
                  <a:gd name="T28" fmla="*/ 1 w 21"/>
                  <a:gd name="T29" fmla="*/ 18 h 21"/>
                  <a:gd name="T30" fmla="*/ 1 w 21"/>
                  <a:gd name="T31" fmla="*/ 19 h 21"/>
                  <a:gd name="T32" fmla="*/ 3 w 21"/>
                  <a:gd name="T33" fmla="*/ 20 h 21"/>
                  <a:gd name="T34" fmla="*/ 3 w 21"/>
                  <a:gd name="T35" fmla="*/ 20 h 21"/>
                  <a:gd name="T36" fmla="*/ 5 w 21"/>
                  <a:gd name="T37" fmla="*/ 21 h 21"/>
                  <a:gd name="T38" fmla="*/ 9 w 21"/>
                  <a:gd name="T39" fmla="*/ 18 h 21"/>
                  <a:gd name="T40" fmla="*/ 10 w 21"/>
                  <a:gd name="T41" fmla="*/ 17 h 21"/>
                  <a:gd name="T42" fmla="*/ 10 w 21"/>
                  <a:gd name="T43" fmla="*/ 16 h 21"/>
                  <a:gd name="T44" fmla="*/ 11 w 21"/>
                  <a:gd name="T45" fmla="*/ 14 h 21"/>
                  <a:gd name="T46" fmla="*/ 14 w 21"/>
                  <a:gd name="T47" fmla="*/ 12 h 21"/>
                  <a:gd name="T48" fmla="*/ 15 w 21"/>
                  <a:gd name="T49" fmla="*/ 12 h 21"/>
                  <a:gd name="T50" fmla="*/ 16 w 21"/>
                  <a:gd name="T51" fmla="*/ 11 h 21"/>
                  <a:gd name="T52" fmla="*/ 17 w 21"/>
                  <a:gd name="T53" fmla="*/ 9 h 21"/>
                  <a:gd name="T54" fmla="*/ 18 w 21"/>
                  <a:gd name="T55" fmla="*/ 8 h 21"/>
                  <a:gd name="T56" fmla="*/ 20 w 21"/>
                  <a:gd name="T57" fmla="*/ 5 h 21"/>
                  <a:gd name="T58" fmla="*/ 21 w 21"/>
                  <a:gd name="T59" fmla="*/ 4 h 21"/>
                  <a:gd name="T60" fmla="*/ 21 w 21"/>
                  <a:gd name="T61" fmla="*/ 4 h 21"/>
                  <a:gd name="T62" fmla="*/ 21 w 21"/>
                  <a:gd name="T63" fmla="*/ 3 h 21"/>
                  <a:gd name="T64" fmla="*/ 21 w 21"/>
                  <a:gd name="T65" fmla="*/ 3 h 21"/>
                  <a:gd name="T66" fmla="*/ 21 w 21"/>
                  <a:gd name="T67" fmla="*/ 2 h 21"/>
                  <a:gd name="T68" fmla="*/ 21 w 21"/>
                  <a:gd name="T69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1" h="21">
                    <a:moveTo>
                      <a:pt x="21" y="2"/>
                    </a:moveTo>
                    <a:cubicBezTo>
                      <a:pt x="20" y="2"/>
                      <a:pt x="20" y="2"/>
                      <a:pt x="20" y="2"/>
                    </a:cubicBezTo>
                    <a:cubicBezTo>
                      <a:pt x="19" y="2"/>
                      <a:pt x="19" y="1"/>
                      <a:pt x="19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9" y="1"/>
                      <a:pt x="18" y="0"/>
                      <a:pt x="18" y="1"/>
                    </a:cubicBezTo>
                    <a:cubicBezTo>
                      <a:pt x="18" y="1"/>
                      <a:pt x="17" y="1"/>
                      <a:pt x="17" y="1"/>
                    </a:cubicBezTo>
                    <a:cubicBezTo>
                      <a:pt x="17" y="2"/>
                      <a:pt x="16" y="4"/>
                      <a:pt x="15" y="4"/>
                    </a:cubicBezTo>
                    <a:cubicBezTo>
                      <a:pt x="15" y="4"/>
                      <a:pt x="14" y="5"/>
                      <a:pt x="14" y="5"/>
                    </a:cubicBezTo>
                    <a:cubicBezTo>
                      <a:pt x="14" y="5"/>
                      <a:pt x="14" y="6"/>
                      <a:pt x="14" y="6"/>
                    </a:cubicBezTo>
                    <a:cubicBezTo>
                      <a:pt x="13" y="7"/>
                      <a:pt x="13" y="8"/>
                      <a:pt x="12" y="8"/>
                    </a:cubicBezTo>
                    <a:cubicBezTo>
                      <a:pt x="11" y="9"/>
                      <a:pt x="10" y="9"/>
                      <a:pt x="9" y="10"/>
                    </a:cubicBezTo>
                    <a:cubicBezTo>
                      <a:pt x="8" y="10"/>
                      <a:pt x="8" y="11"/>
                      <a:pt x="7" y="11"/>
                    </a:cubicBezTo>
                    <a:cubicBezTo>
                      <a:pt x="7" y="11"/>
                      <a:pt x="6" y="11"/>
                      <a:pt x="6" y="11"/>
                    </a:cubicBezTo>
                    <a:cubicBezTo>
                      <a:pt x="5" y="12"/>
                      <a:pt x="4" y="13"/>
                      <a:pt x="3" y="14"/>
                    </a:cubicBezTo>
                    <a:cubicBezTo>
                      <a:pt x="2" y="15"/>
                      <a:pt x="1" y="16"/>
                      <a:pt x="1" y="18"/>
                    </a:cubicBezTo>
                    <a:cubicBezTo>
                      <a:pt x="0" y="18"/>
                      <a:pt x="1" y="18"/>
                      <a:pt x="1" y="19"/>
                    </a:cubicBezTo>
                    <a:cubicBezTo>
                      <a:pt x="2" y="19"/>
                      <a:pt x="3" y="19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4" y="21"/>
                      <a:pt x="5" y="21"/>
                      <a:pt x="5" y="21"/>
                    </a:cubicBezTo>
                    <a:cubicBezTo>
                      <a:pt x="7" y="20"/>
                      <a:pt x="7" y="19"/>
                      <a:pt x="9" y="18"/>
                    </a:cubicBezTo>
                    <a:cubicBezTo>
                      <a:pt x="9" y="18"/>
                      <a:pt x="9" y="17"/>
                      <a:pt x="10" y="17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1" y="15"/>
                      <a:pt x="11" y="15"/>
                      <a:pt x="11" y="14"/>
                    </a:cubicBezTo>
                    <a:cubicBezTo>
                      <a:pt x="12" y="12"/>
                      <a:pt x="12" y="13"/>
                      <a:pt x="14" y="12"/>
                    </a:cubicBezTo>
                    <a:cubicBezTo>
                      <a:pt x="14" y="12"/>
                      <a:pt x="15" y="12"/>
                      <a:pt x="15" y="12"/>
                    </a:cubicBezTo>
                    <a:cubicBezTo>
                      <a:pt x="16" y="12"/>
                      <a:pt x="16" y="11"/>
                      <a:pt x="16" y="11"/>
                    </a:cubicBezTo>
                    <a:cubicBezTo>
                      <a:pt x="16" y="10"/>
                      <a:pt x="16" y="9"/>
                      <a:pt x="17" y="9"/>
                    </a:cubicBezTo>
                    <a:cubicBezTo>
                      <a:pt x="17" y="9"/>
                      <a:pt x="17" y="9"/>
                      <a:pt x="18" y="8"/>
                    </a:cubicBezTo>
                    <a:cubicBezTo>
                      <a:pt x="19" y="7"/>
                      <a:pt x="20" y="6"/>
                      <a:pt x="20" y="5"/>
                    </a:cubicBezTo>
                    <a:cubicBezTo>
                      <a:pt x="21" y="5"/>
                      <a:pt x="21" y="5"/>
                      <a:pt x="21" y="4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1" y="3"/>
                      <a:pt x="21" y="3"/>
                      <a:pt x="21" y="2"/>
                    </a:cubicBezTo>
                    <a:cubicBezTo>
                      <a:pt x="21" y="2"/>
                      <a:pt x="21" y="2"/>
                      <a:pt x="2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478">
                <a:extLst>
                  <a:ext uri="{FF2B5EF4-FFF2-40B4-BE49-F238E27FC236}">
                    <a16:creationId xmlns:a16="http://schemas.microsoft.com/office/drawing/2014/main" id="{218924E5-52AD-410D-B974-A5E0E034CD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9343" y="2380345"/>
                <a:ext cx="65088" cy="39688"/>
              </a:xfrm>
              <a:custGeom>
                <a:avLst/>
                <a:gdLst>
                  <a:gd name="T0" fmla="*/ 9 w 18"/>
                  <a:gd name="T1" fmla="*/ 11 h 11"/>
                  <a:gd name="T2" fmla="*/ 13 w 18"/>
                  <a:gd name="T3" fmla="*/ 9 h 11"/>
                  <a:gd name="T4" fmla="*/ 14 w 18"/>
                  <a:gd name="T5" fmla="*/ 9 h 11"/>
                  <a:gd name="T6" fmla="*/ 16 w 18"/>
                  <a:gd name="T7" fmla="*/ 8 h 11"/>
                  <a:gd name="T8" fmla="*/ 17 w 18"/>
                  <a:gd name="T9" fmla="*/ 7 h 11"/>
                  <a:gd name="T10" fmla="*/ 17 w 18"/>
                  <a:gd name="T11" fmla="*/ 6 h 11"/>
                  <a:gd name="T12" fmla="*/ 18 w 18"/>
                  <a:gd name="T13" fmla="*/ 6 h 11"/>
                  <a:gd name="T14" fmla="*/ 18 w 18"/>
                  <a:gd name="T15" fmla="*/ 4 h 11"/>
                  <a:gd name="T16" fmla="*/ 18 w 18"/>
                  <a:gd name="T17" fmla="*/ 4 h 11"/>
                  <a:gd name="T18" fmla="*/ 18 w 18"/>
                  <a:gd name="T19" fmla="*/ 4 h 11"/>
                  <a:gd name="T20" fmla="*/ 17 w 18"/>
                  <a:gd name="T21" fmla="*/ 3 h 11"/>
                  <a:gd name="T22" fmla="*/ 17 w 18"/>
                  <a:gd name="T23" fmla="*/ 2 h 11"/>
                  <a:gd name="T24" fmla="*/ 16 w 18"/>
                  <a:gd name="T25" fmla="*/ 1 h 11"/>
                  <a:gd name="T26" fmla="*/ 16 w 18"/>
                  <a:gd name="T27" fmla="*/ 1 h 11"/>
                  <a:gd name="T28" fmla="*/ 15 w 18"/>
                  <a:gd name="T29" fmla="*/ 1 h 11"/>
                  <a:gd name="T30" fmla="*/ 13 w 18"/>
                  <a:gd name="T31" fmla="*/ 1 h 11"/>
                  <a:gd name="T32" fmla="*/ 11 w 18"/>
                  <a:gd name="T33" fmla="*/ 1 h 11"/>
                  <a:gd name="T34" fmla="*/ 10 w 18"/>
                  <a:gd name="T35" fmla="*/ 1 h 11"/>
                  <a:gd name="T36" fmla="*/ 8 w 18"/>
                  <a:gd name="T37" fmla="*/ 2 h 11"/>
                  <a:gd name="T38" fmla="*/ 8 w 18"/>
                  <a:gd name="T39" fmla="*/ 2 h 11"/>
                  <a:gd name="T40" fmla="*/ 8 w 18"/>
                  <a:gd name="T41" fmla="*/ 1 h 11"/>
                  <a:gd name="T42" fmla="*/ 7 w 18"/>
                  <a:gd name="T43" fmla="*/ 1 h 11"/>
                  <a:gd name="T44" fmla="*/ 7 w 18"/>
                  <a:gd name="T45" fmla="*/ 2 h 11"/>
                  <a:gd name="T46" fmla="*/ 6 w 18"/>
                  <a:gd name="T47" fmla="*/ 3 h 11"/>
                  <a:gd name="T48" fmla="*/ 6 w 18"/>
                  <a:gd name="T49" fmla="*/ 4 h 11"/>
                  <a:gd name="T50" fmla="*/ 6 w 18"/>
                  <a:gd name="T51" fmla="*/ 4 h 11"/>
                  <a:gd name="T52" fmla="*/ 6 w 18"/>
                  <a:gd name="T53" fmla="*/ 4 h 11"/>
                  <a:gd name="T54" fmla="*/ 6 w 18"/>
                  <a:gd name="T55" fmla="*/ 4 h 11"/>
                  <a:gd name="T56" fmla="*/ 6 w 18"/>
                  <a:gd name="T57" fmla="*/ 4 h 11"/>
                  <a:gd name="T58" fmla="*/ 5 w 18"/>
                  <a:gd name="T59" fmla="*/ 2 h 11"/>
                  <a:gd name="T60" fmla="*/ 5 w 18"/>
                  <a:gd name="T61" fmla="*/ 1 h 11"/>
                  <a:gd name="T62" fmla="*/ 4 w 18"/>
                  <a:gd name="T63" fmla="*/ 1 h 11"/>
                  <a:gd name="T64" fmla="*/ 3 w 18"/>
                  <a:gd name="T65" fmla="*/ 1 h 11"/>
                  <a:gd name="T66" fmla="*/ 3 w 18"/>
                  <a:gd name="T67" fmla="*/ 1 h 11"/>
                  <a:gd name="T68" fmla="*/ 3 w 18"/>
                  <a:gd name="T69" fmla="*/ 1 h 11"/>
                  <a:gd name="T70" fmla="*/ 3 w 18"/>
                  <a:gd name="T71" fmla="*/ 1 h 11"/>
                  <a:gd name="T72" fmla="*/ 3 w 18"/>
                  <a:gd name="T73" fmla="*/ 1 h 11"/>
                  <a:gd name="T74" fmla="*/ 2 w 18"/>
                  <a:gd name="T75" fmla="*/ 1 h 11"/>
                  <a:gd name="T76" fmla="*/ 0 w 18"/>
                  <a:gd name="T77" fmla="*/ 3 h 11"/>
                  <a:gd name="T78" fmla="*/ 1 w 18"/>
                  <a:gd name="T79" fmla="*/ 4 h 11"/>
                  <a:gd name="T80" fmla="*/ 2 w 18"/>
                  <a:gd name="T81" fmla="*/ 3 h 11"/>
                  <a:gd name="T82" fmla="*/ 3 w 18"/>
                  <a:gd name="T83" fmla="*/ 4 h 11"/>
                  <a:gd name="T84" fmla="*/ 3 w 18"/>
                  <a:gd name="T85" fmla="*/ 4 h 11"/>
                  <a:gd name="T86" fmla="*/ 2 w 18"/>
                  <a:gd name="T87" fmla="*/ 5 h 11"/>
                  <a:gd name="T88" fmla="*/ 1 w 18"/>
                  <a:gd name="T89" fmla="*/ 5 h 11"/>
                  <a:gd name="T90" fmla="*/ 1 w 18"/>
                  <a:gd name="T91" fmla="*/ 6 h 11"/>
                  <a:gd name="T92" fmla="*/ 1 w 18"/>
                  <a:gd name="T93" fmla="*/ 6 h 11"/>
                  <a:gd name="T94" fmla="*/ 2 w 18"/>
                  <a:gd name="T95" fmla="*/ 6 h 11"/>
                  <a:gd name="T96" fmla="*/ 3 w 18"/>
                  <a:gd name="T97" fmla="*/ 7 h 11"/>
                  <a:gd name="T98" fmla="*/ 3 w 18"/>
                  <a:gd name="T99" fmla="*/ 8 h 11"/>
                  <a:gd name="T100" fmla="*/ 3 w 18"/>
                  <a:gd name="T101" fmla="*/ 8 h 11"/>
                  <a:gd name="T102" fmla="*/ 3 w 18"/>
                  <a:gd name="T103" fmla="*/ 8 h 11"/>
                  <a:gd name="T104" fmla="*/ 2 w 18"/>
                  <a:gd name="T105" fmla="*/ 9 h 11"/>
                  <a:gd name="T106" fmla="*/ 3 w 18"/>
                  <a:gd name="T107" fmla="*/ 10 h 11"/>
                  <a:gd name="T108" fmla="*/ 4 w 18"/>
                  <a:gd name="T109" fmla="*/ 10 h 11"/>
                  <a:gd name="T110" fmla="*/ 6 w 18"/>
                  <a:gd name="T111" fmla="*/ 10 h 11"/>
                  <a:gd name="T112" fmla="*/ 8 w 18"/>
                  <a:gd name="T113" fmla="*/ 11 h 11"/>
                  <a:gd name="T114" fmla="*/ 9 w 18"/>
                  <a:gd name="T11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8" h="11">
                    <a:moveTo>
                      <a:pt x="9" y="11"/>
                    </a:moveTo>
                    <a:cubicBezTo>
                      <a:pt x="11" y="11"/>
                      <a:pt x="12" y="10"/>
                      <a:pt x="13" y="9"/>
                    </a:cubicBezTo>
                    <a:cubicBezTo>
                      <a:pt x="13" y="9"/>
                      <a:pt x="13" y="9"/>
                      <a:pt x="14" y="9"/>
                    </a:cubicBezTo>
                    <a:cubicBezTo>
                      <a:pt x="14" y="8"/>
                      <a:pt x="15" y="8"/>
                      <a:pt x="16" y="8"/>
                    </a:cubicBezTo>
                    <a:cubicBezTo>
                      <a:pt x="16" y="8"/>
                      <a:pt x="16" y="8"/>
                      <a:pt x="17" y="7"/>
                    </a:cubicBezTo>
                    <a:cubicBezTo>
                      <a:pt x="17" y="7"/>
                      <a:pt x="17" y="7"/>
                      <a:pt x="17" y="6"/>
                    </a:cubicBezTo>
                    <a:cubicBezTo>
                      <a:pt x="17" y="6"/>
                      <a:pt x="18" y="6"/>
                      <a:pt x="18" y="6"/>
                    </a:cubicBezTo>
                    <a:cubicBezTo>
                      <a:pt x="17" y="5"/>
                      <a:pt x="17" y="5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6" y="3"/>
                      <a:pt x="17" y="2"/>
                      <a:pt x="17" y="2"/>
                    </a:cubicBezTo>
                    <a:cubicBezTo>
                      <a:pt x="16" y="2"/>
                      <a:pt x="16" y="1"/>
                      <a:pt x="16" y="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4" y="0"/>
                      <a:pt x="14" y="0"/>
                      <a:pt x="13" y="1"/>
                    </a:cubicBezTo>
                    <a:cubicBezTo>
                      <a:pt x="13" y="1"/>
                      <a:pt x="12" y="2"/>
                      <a:pt x="11" y="1"/>
                    </a:cubicBezTo>
                    <a:cubicBezTo>
                      <a:pt x="11" y="1"/>
                      <a:pt x="10" y="1"/>
                      <a:pt x="10" y="1"/>
                    </a:cubicBezTo>
                    <a:cubicBezTo>
                      <a:pt x="9" y="1"/>
                      <a:pt x="9" y="1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3"/>
                      <a:pt x="7" y="3"/>
                      <a:pt x="6" y="3"/>
                    </a:cubicBezTo>
                    <a:cubicBezTo>
                      <a:pt x="6" y="3"/>
                      <a:pt x="6" y="3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5" y="3"/>
                      <a:pt x="5" y="3"/>
                      <a:pt x="5" y="2"/>
                    </a:cubicBezTo>
                    <a:cubicBezTo>
                      <a:pt x="5" y="2"/>
                      <a:pt x="5" y="1"/>
                      <a:pt x="5" y="1"/>
                    </a:cubicBezTo>
                    <a:cubicBezTo>
                      <a:pt x="5" y="1"/>
                      <a:pt x="4" y="1"/>
                      <a:pt x="4" y="1"/>
                    </a:cubicBezTo>
                    <a:cubicBezTo>
                      <a:pt x="4" y="0"/>
                      <a:pt x="3" y="0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2"/>
                      <a:pt x="1" y="2"/>
                      <a:pt x="0" y="3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4"/>
                      <a:pt x="1" y="4"/>
                      <a:pt x="2" y="3"/>
                    </a:cubicBezTo>
                    <a:cubicBezTo>
                      <a:pt x="2" y="3"/>
                      <a:pt x="3" y="3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5"/>
                      <a:pt x="2" y="5"/>
                    </a:cubicBezTo>
                    <a:cubicBezTo>
                      <a:pt x="2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2" y="6"/>
                      <a:pt x="2" y="6"/>
                    </a:cubicBezTo>
                    <a:cubicBezTo>
                      <a:pt x="2" y="6"/>
                      <a:pt x="3" y="6"/>
                      <a:pt x="3" y="7"/>
                    </a:cubicBezTo>
                    <a:cubicBezTo>
                      <a:pt x="3" y="7"/>
                      <a:pt x="3" y="7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" y="8"/>
                      <a:pt x="2" y="8"/>
                      <a:pt x="2" y="9"/>
                    </a:cubicBezTo>
                    <a:cubicBezTo>
                      <a:pt x="2" y="9"/>
                      <a:pt x="2" y="10"/>
                      <a:pt x="3" y="10"/>
                    </a:cubicBezTo>
                    <a:cubicBezTo>
                      <a:pt x="3" y="10"/>
                      <a:pt x="3" y="10"/>
                      <a:pt x="4" y="10"/>
                    </a:cubicBezTo>
                    <a:cubicBezTo>
                      <a:pt x="5" y="10"/>
                      <a:pt x="5" y="10"/>
                      <a:pt x="6" y="10"/>
                    </a:cubicBezTo>
                    <a:cubicBezTo>
                      <a:pt x="7" y="11"/>
                      <a:pt x="8" y="11"/>
                      <a:pt x="8" y="11"/>
                    </a:cubicBezTo>
                    <a:cubicBezTo>
                      <a:pt x="9" y="11"/>
                      <a:pt x="9" y="11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479">
                <a:extLst>
                  <a:ext uri="{FF2B5EF4-FFF2-40B4-BE49-F238E27FC236}">
                    <a16:creationId xmlns:a16="http://schemas.microsoft.com/office/drawing/2014/main" id="{AF3B8967-DA9D-4458-9E29-E704140831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7668" y="2056495"/>
                <a:ext cx="61913" cy="53975"/>
              </a:xfrm>
              <a:custGeom>
                <a:avLst/>
                <a:gdLst>
                  <a:gd name="T0" fmla="*/ 0 w 17"/>
                  <a:gd name="T1" fmla="*/ 8 h 15"/>
                  <a:gd name="T2" fmla="*/ 1 w 17"/>
                  <a:gd name="T3" fmla="*/ 9 h 15"/>
                  <a:gd name="T4" fmla="*/ 2 w 17"/>
                  <a:gd name="T5" fmla="*/ 9 h 15"/>
                  <a:gd name="T6" fmla="*/ 3 w 17"/>
                  <a:gd name="T7" fmla="*/ 9 h 15"/>
                  <a:gd name="T8" fmla="*/ 3 w 17"/>
                  <a:gd name="T9" fmla="*/ 9 h 15"/>
                  <a:gd name="T10" fmla="*/ 3 w 17"/>
                  <a:gd name="T11" fmla="*/ 10 h 15"/>
                  <a:gd name="T12" fmla="*/ 2 w 17"/>
                  <a:gd name="T13" fmla="*/ 10 h 15"/>
                  <a:gd name="T14" fmla="*/ 1 w 17"/>
                  <a:gd name="T15" fmla="*/ 10 h 15"/>
                  <a:gd name="T16" fmla="*/ 2 w 17"/>
                  <a:gd name="T17" fmla="*/ 11 h 15"/>
                  <a:gd name="T18" fmla="*/ 3 w 17"/>
                  <a:gd name="T19" fmla="*/ 12 h 15"/>
                  <a:gd name="T20" fmla="*/ 4 w 17"/>
                  <a:gd name="T21" fmla="*/ 12 h 15"/>
                  <a:gd name="T22" fmla="*/ 5 w 17"/>
                  <a:gd name="T23" fmla="*/ 10 h 15"/>
                  <a:gd name="T24" fmla="*/ 5 w 17"/>
                  <a:gd name="T25" fmla="*/ 10 h 15"/>
                  <a:gd name="T26" fmla="*/ 5 w 17"/>
                  <a:gd name="T27" fmla="*/ 9 h 15"/>
                  <a:gd name="T28" fmla="*/ 5 w 17"/>
                  <a:gd name="T29" fmla="*/ 9 h 15"/>
                  <a:gd name="T30" fmla="*/ 6 w 17"/>
                  <a:gd name="T31" fmla="*/ 11 h 15"/>
                  <a:gd name="T32" fmla="*/ 6 w 17"/>
                  <a:gd name="T33" fmla="*/ 12 h 15"/>
                  <a:gd name="T34" fmla="*/ 6 w 17"/>
                  <a:gd name="T35" fmla="*/ 13 h 15"/>
                  <a:gd name="T36" fmla="*/ 8 w 17"/>
                  <a:gd name="T37" fmla="*/ 14 h 15"/>
                  <a:gd name="T38" fmla="*/ 10 w 17"/>
                  <a:gd name="T39" fmla="*/ 15 h 15"/>
                  <a:gd name="T40" fmla="*/ 14 w 17"/>
                  <a:gd name="T41" fmla="*/ 15 h 15"/>
                  <a:gd name="T42" fmla="*/ 15 w 17"/>
                  <a:gd name="T43" fmla="*/ 15 h 15"/>
                  <a:gd name="T44" fmla="*/ 16 w 17"/>
                  <a:gd name="T45" fmla="*/ 14 h 15"/>
                  <a:gd name="T46" fmla="*/ 16 w 17"/>
                  <a:gd name="T47" fmla="*/ 13 h 15"/>
                  <a:gd name="T48" fmla="*/ 16 w 17"/>
                  <a:gd name="T49" fmla="*/ 13 h 15"/>
                  <a:gd name="T50" fmla="*/ 15 w 17"/>
                  <a:gd name="T51" fmla="*/ 12 h 15"/>
                  <a:gd name="T52" fmla="*/ 15 w 17"/>
                  <a:gd name="T53" fmla="*/ 11 h 15"/>
                  <a:gd name="T54" fmla="*/ 14 w 17"/>
                  <a:gd name="T55" fmla="*/ 9 h 15"/>
                  <a:gd name="T56" fmla="*/ 12 w 17"/>
                  <a:gd name="T57" fmla="*/ 7 h 15"/>
                  <a:gd name="T58" fmla="*/ 11 w 17"/>
                  <a:gd name="T59" fmla="*/ 7 h 15"/>
                  <a:gd name="T60" fmla="*/ 10 w 17"/>
                  <a:gd name="T61" fmla="*/ 7 h 15"/>
                  <a:gd name="T62" fmla="*/ 8 w 17"/>
                  <a:gd name="T63" fmla="*/ 7 h 15"/>
                  <a:gd name="T64" fmla="*/ 8 w 17"/>
                  <a:gd name="T65" fmla="*/ 7 h 15"/>
                  <a:gd name="T66" fmla="*/ 8 w 17"/>
                  <a:gd name="T67" fmla="*/ 7 h 15"/>
                  <a:gd name="T68" fmla="*/ 8 w 17"/>
                  <a:gd name="T69" fmla="*/ 7 h 15"/>
                  <a:gd name="T70" fmla="*/ 6 w 17"/>
                  <a:gd name="T71" fmla="*/ 8 h 15"/>
                  <a:gd name="T72" fmla="*/ 6 w 17"/>
                  <a:gd name="T73" fmla="*/ 8 h 15"/>
                  <a:gd name="T74" fmla="*/ 6 w 17"/>
                  <a:gd name="T75" fmla="*/ 8 h 15"/>
                  <a:gd name="T76" fmla="*/ 8 w 17"/>
                  <a:gd name="T77" fmla="*/ 7 h 15"/>
                  <a:gd name="T78" fmla="*/ 8 w 17"/>
                  <a:gd name="T79" fmla="*/ 7 h 15"/>
                  <a:gd name="T80" fmla="*/ 8 w 17"/>
                  <a:gd name="T81" fmla="*/ 7 h 15"/>
                  <a:gd name="T82" fmla="*/ 7 w 17"/>
                  <a:gd name="T83" fmla="*/ 5 h 15"/>
                  <a:gd name="T84" fmla="*/ 6 w 17"/>
                  <a:gd name="T85" fmla="*/ 3 h 15"/>
                  <a:gd name="T86" fmla="*/ 6 w 17"/>
                  <a:gd name="T87" fmla="*/ 3 h 15"/>
                  <a:gd name="T88" fmla="*/ 3 w 17"/>
                  <a:gd name="T89" fmla="*/ 1 h 15"/>
                  <a:gd name="T90" fmla="*/ 2 w 17"/>
                  <a:gd name="T91" fmla="*/ 1 h 15"/>
                  <a:gd name="T92" fmla="*/ 1 w 17"/>
                  <a:gd name="T93" fmla="*/ 1 h 15"/>
                  <a:gd name="T94" fmla="*/ 0 w 17"/>
                  <a:gd name="T95" fmla="*/ 3 h 15"/>
                  <a:gd name="T96" fmla="*/ 0 w 17"/>
                  <a:gd name="T97" fmla="*/ 6 h 15"/>
                  <a:gd name="T98" fmla="*/ 0 w 17"/>
                  <a:gd name="T9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7" h="15">
                    <a:moveTo>
                      <a:pt x="0" y="8"/>
                    </a:moveTo>
                    <a:cubicBezTo>
                      <a:pt x="0" y="8"/>
                      <a:pt x="0" y="8"/>
                      <a:pt x="1" y="9"/>
                    </a:cubicBezTo>
                    <a:cubicBezTo>
                      <a:pt x="1" y="9"/>
                      <a:pt x="1" y="8"/>
                      <a:pt x="2" y="9"/>
                    </a:cubicBezTo>
                    <a:cubicBezTo>
                      <a:pt x="2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10"/>
                      <a:pt x="3" y="10"/>
                    </a:cubicBezTo>
                    <a:cubicBezTo>
                      <a:pt x="3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1" y="10"/>
                    </a:cubicBezTo>
                    <a:cubicBezTo>
                      <a:pt x="1" y="10"/>
                      <a:pt x="1" y="11"/>
                      <a:pt x="2" y="11"/>
                    </a:cubicBezTo>
                    <a:cubicBezTo>
                      <a:pt x="2" y="11"/>
                      <a:pt x="3" y="12"/>
                      <a:pt x="3" y="12"/>
                    </a:cubicBezTo>
                    <a:cubicBezTo>
                      <a:pt x="3" y="12"/>
                      <a:pt x="3" y="13"/>
                      <a:pt x="4" y="12"/>
                    </a:cubicBezTo>
                    <a:cubicBezTo>
                      <a:pt x="5" y="12"/>
                      <a:pt x="5" y="11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6" y="10"/>
                      <a:pt x="6" y="10"/>
                      <a:pt x="6" y="11"/>
                    </a:cubicBezTo>
                    <a:cubicBezTo>
                      <a:pt x="6" y="11"/>
                      <a:pt x="6" y="12"/>
                      <a:pt x="6" y="12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7" y="13"/>
                      <a:pt x="8" y="13"/>
                      <a:pt x="8" y="14"/>
                    </a:cubicBezTo>
                    <a:cubicBezTo>
                      <a:pt x="8" y="14"/>
                      <a:pt x="9" y="15"/>
                      <a:pt x="10" y="15"/>
                    </a:cubicBezTo>
                    <a:cubicBezTo>
                      <a:pt x="11" y="15"/>
                      <a:pt x="13" y="15"/>
                      <a:pt x="14" y="15"/>
                    </a:cubicBezTo>
                    <a:cubicBezTo>
                      <a:pt x="14" y="15"/>
                      <a:pt x="15" y="15"/>
                      <a:pt x="15" y="15"/>
                    </a:cubicBezTo>
                    <a:cubicBezTo>
                      <a:pt x="15" y="15"/>
                      <a:pt x="16" y="15"/>
                      <a:pt x="16" y="14"/>
                    </a:cubicBezTo>
                    <a:cubicBezTo>
                      <a:pt x="17" y="14"/>
                      <a:pt x="17" y="13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6" y="12"/>
                      <a:pt x="15" y="12"/>
                    </a:cubicBezTo>
                    <a:cubicBezTo>
                      <a:pt x="15" y="12"/>
                      <a:pt x="15" y="12"/>
                      <a:pt x="15" y="11"/>
                    </a:cubicBezTo>
                    <a:cubicBezTo>
                      <a:pt x="15" y="11"/>
                      <a:pt x="14" y="10"/>
                      <a:pt x="14" y="9"/>
                    </a:cubicBezTo>
                    <a:cubicBezTo>
                      <a:pt x="14" y="8"/>
                      <a:pt x="13" y="8"/>
                      <a:pt x="12" y="7"/>
                    </a:cubicBezTo>
                    <a:cubicBezTo>
                      <a:pt x="12" y="7"/>
                      <a:pt x="11" y="7"/>
                      <a:pt x="11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9" y="6"/>
                      <a:pt x="9" y="7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7" y="8"/>
                      <a:pt x="7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7" y="7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6"/>
                      <a:pt x="8" y="6"/>
                      <a:pt x="7" y="5"/>
                    </a:cubicBezTo>
                    <a:cubicBezTo>
                      <a:pt x="6" y="5"/>
                      <a:pt x="6" y="4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3" y="1"/>
                      <a:pt x="2" y="1"/>
                      <a:pt x="2" y="1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1" y="2"/>
                      <a:pt x="1" y="2"/>
                      <a:pt x="0" y="3"/>
                    </a:cubicBezTo>
                    <a:cubicBezTo>
                      <a:pt x="0" y="4"/>
                      <a:pt x="0" y="5"/>
                      <a:pt x="0" y="6"/>
                    </a:cubicBezTo>
                    <a:cubicBezTo>
                      <a:pt x="0" y="6"/>
                      <a:pt x="1" y="7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480">
                <a:extLst>
                  <a:ext uri="{FF2B5EF4-FFF2-40B4-BE49-F238E27FC236}">
                    <a16:creationId xmlns:a16="http://schemas.microsoft.com/office/drawing/2014/main" id="{7CE26026-05FB-4B1D-8794-40CA4C7E3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6343" y="3289983"/>
                <a:ext cx="39688" cy="85725"/>
              </a:xfrm>
              <a:custGeom>
                <a:avLst/>
                <a:gdLst>
                  <a:gd name="T0" fmla="*/ 11 w 11"/>
                  <a:gd name="T1" fmla="*/ 12 h 24"/>
                  <a:gd name="T2" fmla="*/ 10 w 11"/>
                  <a:gd name="T3" fmla="*/ 12 h 24"/>
                  <a:gd name="T4" fmla="*/ 10 w 11"/>
                  <a:gd name="T5" fmla="*/ 12 h 24"/>
                  <a:gd name="T6" fmla="*/ 8 w 11"/>
                  <a:gd name="T7" fmla="*/ 12 h 24"/>
                  <a:gd name="T8" fmla="*/ 7 w 11"/>
                  <a:gd name="T9" fmla="*/ 10 h 24"/>
                  <a:gd name="T10" fmla="*/ 7 w 11"/>
                  <a:gd name="T11" fmla="*/ 9 h 24"/>
                  <a:gd name="T12" fmla="*/ 6 w 11"/>
                  <a:gd name="T13" fmla="*/ 8 h 24"/>
                  <a:gd name="T14" fmla="*/ 6 w 11"/>
                  <a:gd name="T15" fmla="*/ 8 h 24"/>
                  <a:gd name="T16" fmla="*/ 6 w 11"/>
                  <a:gd name="T17" fmla="*/ 8 h 24"/>
                  <a:gd name="T18" fmla="*/ 6 w 11"/>
                  <a:gd name="T19" fmla="*/ 8 h 24"/>
                  <a:gd name="T20" fmla="*/ 5 w 11"/>
                  <a:gd name="T21" fmla="*/ 9 h 24"/>
                  <a:gd name="T22" fmla="*/ 5 w 11"/>
                  <a:gd name="T23" fmla="*/ 8 h 24"/>
                  <a:gd name="T24" fmla="*/ 5 w 11"/>
                  <a:gd name="T25" fmla="*/ 5 h 24"/>
                  <a:gd name="T26" fmla="*/ 5 w 11"/>
                  <a:gd name="T27" fmla="*/ 3 h 24"/>
                  <a:gd name="T28" fmla="*/ 3 w 11"/>
                  <a:gd name="T29" fmla="*/ 1 h 24"/>
                  <a:gd name="T30" fmla="*/ 3 w 11"/>
                  <a:gd name="T31" fmla="*/ 0 h 24"/>
                  <a:gd name="T32" fmla="*/ 3 w 11"/>
                  <a:gd name="T33" fmla="*/ 0 h 24"/>
                  <a:gd name="T34" fmla="*/ 2 w 11"/>
                  <a:gd name="T35" fmla="*/ 0 h 24"/>
                  <a:gd name="T36" fmla="*/ 2 w 11"/>
                  <a:gd name="T37" fmla="*/ 0 h 24"/>
                  <a:gd name="T38" fmla="*/ 3 w 11"/>
                  <a:gd name="T39" fmla="*/ 2 h 24"/>
                  <a:gd name="T40" fmla="*/ 3 w 11"/>
                  <a:gd name="T41" fmla="*/ 4 h 24"/>
                  <a:gd name="T42" fmla="*/ 3 w 11"/>
                  <a:gd name="T43" fmla="*/ 6 h 24"/>
                  <a:gd name="T44" fmla="*/ 3 w 11"/>
                  <a:gd name="T45" fmla="*/ 8 h 24"/>
                  <a:gd name="T46" fmla="*/ 4 w 11"/>
                  <a:gd name="T47" fmla="*/ 9 h 24"/>
                  <a:gd name="T48" fmla="*/ 4 w 11"/>
                  <a:gd name="T49" fmla="*/ 10 h 24"/>
                  <a:gd name="T50" fmla="*/ 3 w 11"/>
                  <a:gd name="T51" fmla="*/ 12 h 24"/>
                  <a:gd name="T52" fmla="*/ 3 w 11"/>
                  <a:gd name="T53" fmla="*/ 14 h 24"/>
                  <a:gd name="T54" fmla="*/ 2 w 11"/>
                  <a:gd name="T55" fmla="*/ 15 h 24"/>
                  <a:gd name="T56" fmla="*/ 1 w 11"/>
                  <a:gd name="T57" fmla="*/ 15 h 24"/>
                  <a:gd name="T58" fmla="*/ 0 w 11"/>
                  <a:gd name="T59" fmla="*/ 17 h 24"/>
                  <a:gd name="T60" fmla="*/ 1 w 11"/>
                  <a:gd name="T61" fmla="*/ 18 h 24"/>
                  <a:gd name="T62" fmla="*/ 2 w 11"/>
                  <a:gd name="T63" fmla="*/ 20 h 24"/>
                  <a:gd name="T64" fmla="*/ 1 w 11"/>
                  <a:gd name="T65" fmla="*/ 21 h 24"/>
                  <a:gd name="T66" fmla="*/ 0 w 11"/>
                  <a:gd name="T67" fmla="*/ 23 h 24"/>
                  <a:gd name="T68" fmla="*/ 0 w 11"/>
                  <a:gd name="T69" fmla="*/ 23 h 24"/>
                  <a:gd name="T70" fmla="*/ 1 w 11"/>
                  <a:gd name="T71" fmla="*/ 24 h 24"/>
                  <a:gd name="T72" fmla="*/ 1 w 11"/>
                  <a:gd name="T73" fmla="*/ 24 h 24"/>
                  <a:gd name="T74" fmla="*/ 3 w 11"/>
                  <a:gd name="T75" fmla="*/ 23 h 24"/>
                  <a:gd name="T76" fmla="*/ 5 w 11"/>
                  <a:gd name="T77" fmla="*/ 20 h 24"/>
                  <a:gd name="T78" fmla="*/ 7 w 11"/>
                  <a:gd name="T79" fmla="*/ 18 h 24"/>
                  <a:gd name="T80" fmla="*/ 8 w 11"/>
                  <a:gd name="T81" fmla="*/ 16 h 24"/>
                  <a:gd name="T82" fmla="*/ 8 w 11"/>
                  <a:gd name="T83" fmla="*/ 16 h 24"/>
                  <a:gd name="T84" fmla="*/ 9 w 11"/>
                  <a:gd name="T85" fmla="*/ 16 h 24"/>
                  <a:gd name="T86" fmla="*/ 10 w 11"/>
                  <a:gd name="T87" fmla="*/ 15 h 24"/>
                  <a:gd name="T88" fmla="*/ 11 w 11"/>
                  <a:gd name="T89" fmla="*/ 14 h 24"/>
                  <a:gd name="T90" fmla="*/ 11 w 11"/>
                  <a:gd name="T91" fmla="*/ 12 h 24"/>
                  <a:gd name="T92" fmla="*/ 11 w 11"/>
                  <a:gd name="T93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1" h="24">
                    <a:moveTo>
                      <a:pt x="11" y="12"/>
                    </a:moveTo>
                    <a:cubicBezTo>
                      <a:pt x="11" y="11"/>
                      <a:pt x="10" y="11"/>
                      <a:pt x="10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9" y="12"/>
                      <a:pt x="8" y="12"/>
                      <a:pt x="8" y="12"/>
                    </a:cubicBezTo>
                    <a:cubicBezTo>
                      <a:pt x="7" y="11"/>
                      <a:pt x="7" y="11"/>
                      <a:pt x="7" y="10"/>
                    </a:cubicBezTo>
                    <a:cubicBezTo>
                      <a:pt x="7" y="10"/>
                      <a:pt x="7" y="9"/>
                      <a:pt x="7" y="9"/>
                    </a:cubicBezTo>
                    <a:cubicBezTo>
                      <a:pt x="7" y="9"/>
                      <a:pt x="7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9"/>
                      <a:pt x="6" y="9"/>
                      <a:pt x="5" y="9"/>
                    </a:cubicBezTo>
                    <a:cubicBezTo>
                      <a:pt x="5" y="9"/>
                      <a:pt x="5" y="9"/>
                      <a:pt x="5" y="8"/>
                    </a:cubicBezTo>
                    <a:cubicBezTo>
                      <a:pt x="5" y="7"/>
                      <a:pt x="5" y="6"/>
                      <a:pt x="5" y="5"/>
                    </a:cubicBezTo>
                    <a:cubicBezTo>
                      <a:pt x="6" y="4"/>
                      <a:pt x="6" y="4"/>
                      <a:pt x="5" y="3"/>
                    </a:cubicBezTo>
                    <a:cubicBezTo>
                      <a:pt x="4" y="2"/>
                      <a:pt x="4" y="1"/>
                      <a:pt x="3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3" y="2"/>
                      <a:pt x="3" y="2"/>
                    </a:cubicBezTo>
                    <a:cubicBezTo>
                      <a:pt x="2" y="3"/>
                      <a:pt x="2" y="3"/>
                      <a:pt x="3" y="4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3" y="8"/>
                    </a:cubicBezTo>
                    <a:cubicBezTo>
                      <a:pt x="3" y="8"/>
                      <a:pt x="4" y="8"/>
                      <a:pt x="4" y="9"/>
                    </a:cubicBezTo>
                    <a:cubicBezTo>
                      <a:pt x="4" y="9"/>
                      <a:pt x="4" y="9"/>
                      <a:pt x="4" y="10"/>
                    </a:cubicBezTo>
                    <a:cubicBezTo>
                      <a:pt x="4" y="10"/>
                      <a:pt x="4" y="11"/>
                      <a:pt x="3" y="12"/>
                    </a:cubicBezTo>
                    <a:cubicBezTo>
                      <a:pt x="3" y="13"/>
                      <a:pt x="3" y="13"/>
                      <a:pt x="3" y="14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6"/>
                      <a:pt x="0" y="17"/>
                      <a:pt x="0" y="17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2" y="19"/>
                      <a:pt x="2" y="19"/>
                      <a:pt x="2" y="20"/>
                    </a:cubicBezTo>
                    <a:cubicBezTo>
                      <a:pt x="2" y="20"/>
                      <a:pt x="2" y="21"/>
                      <a:pt x="1" y="21"/>
                    </a:cubicBezTo>
                    <a:cubicBezTo>
                      <a:pt x="1" y="22"/>
                      <a:pt x="0" y="22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1" y="24"/>
                      <a:pt x="1" y="24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2" y="24"/>
                      <a:pt x="3" y="23"/>
                      <a:pt x="3" y="23"/>
                    </a:cubicBezTo>
                    <a:cubicBezTo>
                      <a:pt x="4" y="22"/>
                      <a:pt x="5" y="21"/>
                      <a:pt x="5" y="20"/>
                    </a:cubicBezTo>
                    <a:cubicBezTo>
                      <a:pt x="6" y="20"/>
                      <a:pt x="7" y="19"/>
                      <a:pt x="7" y="18"/>
                    </a:cubicBezTo>
                    <a:cubicBezTo>
                      <a:pt x="7" y="17"/>
                      <a:pt x="7" y="17"/>
                      <a:pt x="8" y="16"/>
                    </a:cubicBezTo>
                    <a:cubicBezTo>
                      <a:pt x="8" y="16"/>
                      <a:pt x="8" y="17"/>
                      <a:pt x="8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10" y="15"/>
                      <a:pt x="10" y="15"/>
                    </a:cubicBezTo>
                    <a:cubicBezTo>
                      <a:pt x="10" y="14"/>
                      <a:pt x="11" y="14"/>
                      <a:pt x="11" y="14"/>
                    </a:cubicBezTo>
                    <a:cubicBezTo>
                      <a:pt x="11" y="13"/>
                      <a:pt x="11" y="13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481">
                <a:extLst>
                  <a:ext uri="{FF2B5EF4-FFF2-40B4-BE49-F238E27FC236}">
                    <a16:creationId xmlns:a16="http://schemas.microsoft.com/office/drawing/2014/main" id="{72117FFC-B471-403B-A519-6FE0297E384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28180" y="2088245"/>
                <a:ext cx="53975" cy="36513"/>
              </a:xfrm>
              <a:custGeom>
                <a:avLst/>
                <a:gdLst>
                  <a:gd name="T0" fmla="*/ 1 w 15"/>
                  <a:gd name="T1" fmla="*/ 5 h 10"/>
                  <a:gd name="T2" fmla="*/ 2 w 15"/>
                  <a:gd name="T3" fmla="*/ 7 h 10"/>
                  <a:gd name="T4" fmla="*/ 3 w 15"/>
                  <a:gd name="T5" fmla="*/ 8 h 10"/>
                  <a:gd name="T6" fmla="*/ 4 w 15"/>
                  <a:gd name="T7" fmla="*/ 8 h 10"/>
                  <a:gd name="T8" fmla="*/ 6 w 15"/>
                  <a:gd name="T9" fmla="*/ 9 h 10"/>
                  <a:gd name="T10" fmla="*/ 7 w 15"/>
                  <a:gd name="T11" fmla="*/ 10 h 10"/>
                  <a:gd name="T12" fmla="*/ 8 w 15"/>
                  <a:gd name="T13" fmla="*/ 10 h 10"/>
                  <a:gd name="T14" fmla="*/ 9 w 15"/>
                  <a:gd name="T15" fmla="*/ 9 h 10"/>
                  <a:gd name="T16" fmla="*/ 9 w 15"/>
                  <a:gd name="T17" fmla="*/ 8 h 10"/>
                  <a:gd name="T18" fmla="*/ 10 w 15"/>
                  <a:gd name="T19" fmla="*/ 7 h 10"/>
                  <a:gd name="T20" fmla="*/ 12 w 15"/>
                  <a:gd name="T21" fmla="*/ 6 h 10"/>
                  <a:gd name="T22" fmla="*/ 13 w 15"/>
                  <a:gd name="T23" fmla="*/ 6 h 10"/>
                  <a:gd name="T24" fmla="*/ 13 w 15"/>
                  <a:gd name="T25" fmla="*/ 6 h 10"/>
                  <a:gd name="T26" fmla="*/ 13 w 15"/>
                  <a:gd name="T27" fmla="*/ 5 h 10"/>
                  <a:gd name="T28" fmla="*/ 14 w 15"/>
                  <a:gd name="T29" fmla="*/ 5 h 10"/>
                  <a:gd name="T30" fmla="*/ 14 w 15"/>
                  <a:gd name="T31" fmla="*/ 4 h 10"/>
                  <a:gd name="T32" fmla="*/ 14 w 15"/>
                  <a:gd name="T33" fmla="*/ 4 h 10"/>
                  <a:gd name="T34" fmla="*/ 14 w 15"/>
                  <a:gd name="T35" fmla="*/ 3 h 10"/>
                  <a:gd name="T36" fmla="*/ 14 w 15"/>
                  <a:gd name="T37" fmla="*/ 2 h 10"/>
                  <a:gd name="T38" fmla="*/ 13 w 15"/>
                  <a:gd name="T39" fmla="*/ 0 h 10"/>
                  <a:gd name="T40" fmla="*/ 10 w 15"/>
                  <a:gd name="T41" fmla="*/ 0 h 10"/>
                  <a:gd name="T42" fmla="*/ 10 w 15"/>
                  <a:gd name="T43" fmla="*/ 0 h 10"/>
                  <a:gd name="T44" fmla="*/ 9 w 15"/>
                  <a:gd name="T45" fmla="*/ 0 h 10"/>
                  <a:gd name="T46" fmla="*/ 9 w 15"/>
                  <a:gd name="T47" fmla="*/ 1 h 10"/>
                  <a:gd name="T48" fmla="*/ 10 w 15"/>
                  <a:gd name="T49" fmla="*/ 3 h 10"/>
                  <a:gd name="T50" fmla="*/ 10 w 15"/>
                  <a:gd name="T51" fmla="*/ 4 h 10"/>
                  <a:gd name="T52" fmla="*/ 10 w 15"/>
                  <a:gd name="T53" fmla="*/ 4 h 10"/>
                  <a:gd name="T54" fmla="*/ 10 w 15"/>
                  <a:gd name="T55" fmla="*/ 4 h 10"/>
                  <a:gd name="T56" fmla="*/ 10 w 15"/>
                  <a:gd name="T57" fmla="*/ 4 h 10"/>
                  <a:gd name="T58" fmla="*/ 10 w 15"/>
                  <a:gd name="T59" fmla="*/ 4 h 10"/>
                  <a:gd name="T60" fmla="*/ 10 w 15"/>
                  <a:gd name="T61" fmla="*/ 3 h 10"/>
                  <a:gd name="T62" fmla="*/ 9 w 15"/>
                  <a:gd name="T63" fmla="*/ 1 h 10"/>
                  <a:gd name="T64" fmla="*/ 8 w 15"/>
                  <a:gd name="T65" fmla="*/ 0 h 10"/>
                  <a:gd name="T66" fmla="*/ 6 w 15"/>
                  <a:gd name="T67" fmla="*/ 0 h 10"/>
                  <a:gd name="T68" fmla="*/ 6 w 15"/>
                  <a:gd name="T69" fmla="*/ 0 h 10"/>
                  <a:gd name="T70" fmla="*/ 5 w 15"/>
                  <a:gd name="T71" fmla="*/ 1 h 10"/>
                  <a:gd name="T72" fmla="*/ 5 w 15"/>
                  <a:gd name="T73" fmla="*/ 2 h 10"/>
                  <a:gd name="T74" fmla="*/ 5 w 15"/>
                  <a:gd name="T75" fmla="*/ 2 h 10"/>
                  <a:gd name="T76" fmla="*/ 6 w 15"/>
                  <a:gd name="T77" fmla="*/ 2 h 10"/>
                  <a:gd name="T78" fmla="*/ 5 w 15"/>
                  <a:gd name="T79" fmla="*/ 2 h 10"/>
                  <a:gd name="T80" fmla="*/ 5 w 15"/>
                  <a:gd name="T81" fmla="*/ 2 h 10"/>
                  <a:gd name="T82" fmla="*/ 4 w 15"/>
                  <a:gd name="T83" fmla="*/ 1 h 10"/>
                  <a:gd name="T84" fmla="*/ 2 w 15"/>
                  <a:gd name="T85" fmla="*/ 0 h 10"/>
                  <a:gd name="T86" fmla="*/ 1 w 15"/>
                  <a:gd name="T87" fmla="*/ 1 h 10"/>
                  <a:gd name="T88" fmla="*/ 0 w 15"/>
                  <a:gd name="T89" fmla="*/ 3 h 10"/>
                  <a:gd name="T90" fmla="*/ 0 w 15"/>
                  <a:gd name="T91" fmla="*/ 3 h 10"/>
                  <a:gd name="T92" fmla="*/ 1 w 15"/>
                  <a:gd name="T93" fmla="*/ 5 h 10"/>
                  <a:gd name="T94" fmla="*/ 10 w 15"/>
                  <a:gd name="T95" fmla="*/ 4 h 10"/>
                  <a:gd name="T96" fmla="*/ 11 w 15"/>
                  <a:gd name="T97" fmla="*/ 4 h 10"/>
                  <a:gd name="T98" fmla="*/ 10 w 15"/>
                  <a:gd name="T99" fmla="*/ 4 h 10"/>
                  <a:gd name="T100" fmla="*/ 10 w 15"/>
                  <a:gd name="T101" fmla="*/ 4 h 10"/>
                  <a:gd name="T102" fmla="*/ 10 w 15"/>
                  <a:gd name="T103" fmla="*/ 4 h 10"/>
                  <a:gd name="T104" fmla="*/ 6 w 15"/>
                  <a:gd name="T105" fmla="*/ 3 h 10"/>
                  <a:gd name="T106" fmla="*/ 6 w 15"/>
                  <a:gd name="T107" fmla="*/ 3 h 10"/>
                  <a:gd name="T108" fmla="*/ 6 w 15"/>
                  <a:gd name="T109" fmla="*/ 3 h 10"/>
                  <a:gd name="T110" fmla="*/ 6 w 15"/>
                  <a:gd name="T111" fmla="*/ 2 h 10"/>
                  <a:gd name="T112" fmla="*/ 6 w 15"/>
                  <a:gd name="T113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5" h="10">
                    <a:moveTo>
                      <a:pt x="1" y="5"/>
                    </a:moveTo>
                    <a:cubicBezTo>
                      <a:pt x="2" y="6"/>
                      <a:pt x="2" y="6"/>
                      <a:pt x="2" y="7"/>
                    </a:cubicBezTo>
                    <a:cubicBezTo>
                      <a:pt x="2" y="7"/>
                      <a:pt x="3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5" y="8"/>
                      <a:pt x="5" y="9"/>
                      <a:pt x="6" y="9"/>
                    </a:cubicBezTo>
                    <a:cubicBezTo>
                      <a:pt x="6" y="9"/>
                      <a:pt x="6" y="10"/>
                      <a:pt x="7" y="10"/>
                    </a:cubicBezTo>
                    <a:cubicBezTo>
                      <a:pt x="7" y="9"/>
                      <a:pt x="8" y="10"/>
                      <a:pt x="8" y="10"/>
                    </a:cubicBezTo>
                    <a:cubicBezTo>
                      <a:pt x="8" y="9"/>
                      <a:pt x="9" y="9"/>
                      <a:pt x="9" y="9"/>
                    </a:cubicBezTo>
                    <a:cubicBezTo>
                      <a:pt x="9" y="9"/>
                      <a:pt x="9" y="8"/>
                      <a:pt x="9" y="8"/>
                    </a:cubicBezTo>
                    <a:cubicBezTo>
                      <a:pt x="10" y="8"/>
                      <a:pt x="10" y="7"/>
                      <a:pt x="10" y="7"/>
                    </a:cubicBezTo>
                    <a:cubicBezTo>
                      <a:pt x="11" y="6"/>
                      <a:pt x="11" y="6"/>
                      <a:pt x="12" y="6"/>
                    </a:cubicBezTo>
                    <a:cubicBezTo>
                      <a:pt x="12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5"/>
                      <a:pt x="13" y="5"/>
                    </a:cubicBezTo>
                    <a:cubicBezTo>
                      <a:pt x="13" y="5"/>
                      <a:pt x="14" y="5"/>
                      <a:pt x="14" y="5"/>
                    </a:cubicBezTo>
                    <a:cubicBezTo>
                      <a:pt x="14" y="5"/>
                      <a:pt x="14" y="4"/>
                      <a:pt x="14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3"/>
                      <a:pt x="15" y="3"/>
                      <a:pt x="14" y="3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1"/>
                      <a:pt x="14" y="1"/>
                      <a:pt x="13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1"/>
                    </a:cubicBezTo>
                    <a:cubicBezTo>
                      <a:pt x="10" y="1"/>
                      <a:pt x="10" y="2"/>
                      <a:pt x="10" y="3"/>
                    </a:cubicBezTo>
                    <a:cubicBezTo>
                      <a:pt x="10" y="3"/>
                      <a:pt x="10" y="3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9" y="3"/>
                      <a:pt x="9" y="2"/>
                      <a:pt x="9" y="1"/>
                    </a:cubicBezTo>
                    <a:cubicBezTo>
                      <a:pt x="9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1"/>
                    </a:cubicBezTo>
                    <a:cubicBezTo>
                      <a:pt x="5" y="1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4" y="2"/>
                      <a:pt x="4" y="1"/>
                    </a:cubicBezTo>
                    <a:cubicBezTo>
                      <a:pt x="3" y="1"/>
                      <a:pt x="2" y="1"/>
                      <a:pt x="2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1"/>
                      <a:pt x="1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4"/>
                      <a:pt x="1" y="5"/>
                      <a:pt x="1" y="5"/>
                    </a:cubicBezTo>
                    <a:close/>
                    <a:moveTo>
                      <a:pt x="10" y="4"/>
                    </a:moveTo>
                    <a:cubicBezTo>
                      <a:pt x="11" y="4"/>
                      <a:pt x="11" y="4"/>
                      <a:pt x="11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lose/>
                    <a:moveTo>
                      <a:pt x="6" y="3"/>
                    </a:move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2"/>
                      <a:pt x="6" y="2"/>
                    </a:cubicBezTo>
                    <a:cubicBezTo>
                      <a:pt x="6" y="2"/>
                      <a:pt x="6" y="3"/>
                      <a:pt x="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482">
                <a:extLst>
                  <a:ext uri="{FF2B5EF4-FFF2-40B4-BE49-F238E27FC236}">
                    <a16:creationId xmlns:a16="http://schemas.microsoft.com/office/drawing/2014/main" id="{FA07E4C8-C79E-4102-B9A2-47A42C2F2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7068" y="2200958"/>
                <a:ext cx="39688" cy="50800"/>
              </a:xfrm>
              <a:custGeom>
                <a:avLst/>
                <a:gdLst>
                  <a:gd name="T0" fmla="*/ 11 w 11"/>
                  <a:gd name="T1" fmla="*/ 3 h 14"/>
                  <a:gd name="T2" fmla="*/ 11 w 11"/>
                  <a:gd name="T3" fmla="*/ 2 h 14"/>
                  <a:gd name="T4" fmla="*/ 10 w 11"/>
                  <a:gd name="T5" fmla="*/ 2 h 14"/>
                  <a:gd name="T6" fmla="*/ 9 w 11"/>
                  <a:gd name="T7" fmla="*/ 1 h 14"/>
                  <a:gd name="T8" fmla="*/ 8 w 11"/>
                  <a:gd name="T9" fmla="*/ 1 h 14"/>
                  <a:gd name="T10" fmla="*/ 8 w 11"/>
                  <a:gd name="T11" fmla="*/ 1 h 14"/>
                  <a:gd name="T12" fmla="*/ 8 w 11"/>
                  <a:gd name="T13" fmla="*/ 1 h 14"/>
                  <a:gd name="T14" fmla="*/ 8 w 11"/>
                  <a:gd name="T15" fmla="*/ 1 h 14"/>
                  <a:gd name="T16" fmla="*/ 7 w 11"/>
                  <a:gd name="T17" fmla="*/ 1 h 14"/>
                  <a:gd name="T18" fmla="*/ 7 w 11"/>
                  <a:gd name="T19" fmla="*/ 0 h 14"/>
                  <a:gd name="T20" fmla="*/ 5 w 11"/>
                  <a:gd name="T21" fmla="*/ 1 h 14"/>
                  <a:gd name="T22" fmla="*/ 5 w 11"/>
                  <a:gd name="T23" fmla="*/ 1 h 14"/>
                  <a:gd name="T24" fmla="*/ 4 w 11"/>
                  <a:gd name="T25" fmla="*/ 2 h 14"/>
                  <a:gd name="T26" fmla="*/ 4 w 11"/>
                  <a:gd name="T27" fmla="*/ 3 h 14"/>
                  <a:gd name="T28" fmla="*/ 4 w 11"/>
                  <a:gd name="T29" fmla="*/ 4 h 14"/>
                  <a:gd name="T30" fmla="*/ 4 w 11"/>
                  <a:gd name="T31" fmla="*/ 6 h 14"/>
                  <a:gd name="T32" fmla="*/ 3 w 11"/>
                  <a:gd name="T33" fmla="*/ 6 h 14"/>
                  <a:gd name="T34" fmla="*/ 2 w 11"/>
                  <a:gd name="T35" fmla="*/ 5 h 14"/>
                  <a:gd name="T36" fmla="*/ 1 w 11"/>
                  <a:gd name="T37" fmla="*/ 4 h 14"/>
                  <a:gd name="T38" fmla="*/ 0 w 11"/>
                  <a:gd name="T39" fmla="*/ 6 h 14"/>
                  <a:gd name="T40" fmla="*/ 0 w 11"/>
                  <a:gd name="T41" fmla="*/ 8 h 14"/>
                  <a:gd name="T42" fmla="*/ 0 w 11"/>
                  <a:gd name="T43" fmla="*/ 8 h 14"/>
                  <a:gd name="T44" fmla="*/ 1 w 11"/>
                  <a:gd name="T45" fmla="*/ 9 h 14"/>
                  <a:gd name="T46" fmla="*/ 2 w 11"/>
                  <a:gd name="T47" fmla="*/ 13 h 14"/>
                  <a:gd name="T48" fmla="*/ 3 w 11"/>
                  <a:gd name="T49" fmla="*/ 14 h 14"/>
                  <a:gd name="T50" fmla="*/ 3 w 11"/>
                  <a:gd name="T51" fmla="*/ 14 h 14"/>
                  <a:gd name="T52" fmla="*/ 5 w 11"/>
                  <a:gd name="T53" fmla="*/ 13 h 14"/>
                  <a:gd name="T54" fmla="*/ 6 w 11"/>
                  <a:gd name="T55" fmla="*/ 13 h 14"/>
                  <a:gd name="T56" fmla="*/ 7 w 11"/>
                  <a:gd name="T57" fmla="*/ 12 h 14"/>
                  <a:gd name="T58" fmla="*/ 8 w 11"/>
                  <a:gd name="T59" fmla="*/ 12 h 14"/>
                  <a:gd name="T60" fmla="*/ 9 w 11"/>
                  <a:gd name="T61" fmla="*/ 9 h 14"/>
                  <a:gd name="T62" fmla="*/ 9 w 11"/>
                  <a:gd name="T63" fmla="*/ 8 h 14"/>
                  <a:gd name="T64" fmla="*/ 9 w 11"/>
                  <a:gd name="T65" fmla="*/ 7 h 14"/>
                  <a:gd name="T66" fmla="*/ 8 w 11"/>
                  <a:gd name="T67" fmla="*/ 6 h 14"/>
                  <a:gd name="T68" fmla="*/ 8 w 11"/>
                  <a:gd name="T69" fmla="*/ 5 h 14"/>
                  <a:gd name="T70" fmla="*/ 9 w 11"/>
                  <a:gd name="T71" fmla="*/ 5 h 14"/>
                  <a:gd name="T72" fmla="*/ 10 w 11"/>
                  <a:gd name="T73" fmla="*/ 4 h 14"/>
                  <a:gd name="T74" fmla="*/ 11 w 11"/>
                  <a:gd name="T7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" h="14">
                    <a:moveTo>
                      <a:pt x="11" y="3"/>
                    </a:moveTo>
                    <a:cubicBezTo>
                      <a:pt x="11" y="3"/>
                      <a:pt x="11" y="2"/>
                      <a:pt x="11" y="2"/>
                    </a:cubicBezTo>
                    <a:cubicBezTo>
                      <a:pt x="11" y="2"/>
                      <a:pt x="11" y="2"/>
                      <a:pt x="10" y="2"/>
                    </a:cubicBezTo>
                    <a:cubicBezTo>
                      <a:pt x="10" y="1"/>
                      <a:pt x="9" y="1"/>
                      <a:pt x="9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7" y="1"/>
                      <a:pt x="7" y="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2"/>
                      <a:pt x="4" y="2"/>
                      <a:pt x="4" y="2"/>
                    </a:cubicBezTo>
                    <a:cubicBezTo>
                      <a:pt x="3" y="2"/>
                      <a:pt x="3" y="3"/>
                      <a:pt x="4" y="3"/>
                    </a:cubicBezTo>
                    <a:cubicBezTo>
                      <a:pt x="4" y="3"/>
                      <a:pt x="4" y="3"/>
                      <a:pt x="4" y="4"/>
                    </a:cubicBezTo>
                    <a:cubicBezTo>
                      <a:pt x="4" y="5"/>
                      <a:pt x="4" y="5"/>
                      <a:pt x="4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2" y="5"/>
                      <a:pt x="2" y="5"/>
                    </a:cubicBezTo>
                    <a:cubicBezTo>
                      <a:pt x="2" y="4"/>
                      <a:pt x="2" y="4"/>
                      <a:pt x="1" y="4"/>
                    </a:cubicBezTo>
                    <a:cubicBezTo>
                      <a:pt x="0" y="4"/>
                      <a:pt x="0" y="5"/>
                      <a:pt x="0" y="6"/>
                    </a:cubicBezTo>
                    <a:cubicBezTo>
                      <a:pt x="0" y="6"/>
                      <a:pt x="0" y="7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8"/>
                      <a:pt x="1" y="9"/>
                      <a:pt x="1" y="9"/>
                    </a:cubicBezTo>
                    <a:cubicBezTo>
                      <a:pt x="1" y="10"/>
                      <a:pt x="2" y="11"/>
                      <a:pt x="2" y="13"/>
                    </a:cubicBezTo>
                    <a:cubicBezTo>
                      <a:pt x="2" y="13"/>
                      <a:pt x="2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4" y="14"/>
                      <a:pt x="4" y="13"/>
                      <a:pt x="5" y="13"/>
                    </a:cubicBezTo>
                    <a:cubicBezTo>
                      <a:pt x="5" y="13"/>
                      <a:pt x="5" y="13"/>
                      <a:pt x="6" y="13"/>
                    </a:cubicBezTo>
                    <a:cubicBezTo>
                      <a:pt x="6" y="13"/>
                      <a:pt x="7" y="12"/>
                      <a:pt x="7" y="12"/>
                    </a:cubicBezTo>
                    <a:cubicBezTo>
                      <a:pt x="7" y="12"/>
                      <a:pt x="8" y="12"/>
                      <a:pt x="8" y="12"/>
                    </a:cubicBezTo>
                    <a:cubicBezTo>
                      <a:pt x="8" y="11"/>
                      <a:pt x="8" y="10"/>
                      <a:pt x="9" y="9"/>
                    </a:cubicBezTo>
                    <a:cubicBezTo>
                      <a:pt x="9" y="9"/>
                      <a:pt x="9" y="8"/>
                      <a:pt x="9" y="8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6"/>
                      <a:pt x="8" y="6"/>
                      <a:pt x="8" y="6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9" y="5"/>
                      <a:pt x="9" y="5"/>
                    </a:cubicBezTo>
                    <a:cubicBezTo>
                      <a:pt x="10" y="5"/>
                      <a:pt x="10" y="4"/>
                      <a:pt x="10" y="4"/>
                    </a:cubicBezTo>
                    <a:cubicBezTo>
                      <a:pt x="10" y="3"/>
                      <a:pt x="10" y="3"/>
                      <a:pt x="1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483">
                <a:extLst>
                  <a:ext uri="{FF2B5EF4-FFF2-40B4-BE49-F238E27FC236}">
                    <a16:creationId xmlns:a16="http://schemas.microsoft.com/office/drawing/2014/main" id="{8E54E0F9-383E-4D34-9E4F-00779ED8E3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09155" y="2964545"/>
                <a:ext cx="46038" cy="58738"/>
              </a:xfrm>
              <a:custGeom>
                <a:avLst/>
                <a:gdLst>
                  <a:gd name="T0" fmla="*/ 9 w 13"/>
                  <a:gd name="T1" fmla="*/ 3 h 16"/>
                  <a:gd name="T2" fmla="*/ 13 w 13"/>
                  <a:gd name="T3" fmla="*/ 0 h 16"/>
                  <a:gd name="T4" fmla="*/ 12 w 13"/>
                  <a:gd name="T5" fmla="*/ 1 h 16"/>
                  <a:gd name="T6" fmla="*/ 7 w 13"/>
                  <a:gd name="T7" fmla="*/ 1 h 16"/>
                  <a:gd name="T8" fmla="*/ 3 w 13"/>
                  <a:gd name="T9" fmla="*/ 2 h 16"/>
                  <a:gd name="T10" fmla="*/ 2 w 13"/>
                  <a:gd name="T11" fmla="*/ 3 h 16"/>
                  <a:gd name="T12" fmla="*/ 1 w 13"/>
                  <a:gd name="T13" fmla="*/ 5 h 16"/>
                  <a:gd name="T14" fmla="*/ 0 w 13"/>
                  <a:gd name="T15" fmla="*/ 9 h 16"/>
                  <a:gd name="T16" fmla="*/ 0 w 13"/>
                  <a:gd name="T17" fmla="*/ 11 h 16"/>
                  <a:gd name="T18" fmla="*/ 1 w 13"/>
                  <a:gd name="T19" fmla="*/ 13 h 16"/>
                  <a:gd name="T20" fmla="*/ 1 w 13"/>
                  <a:gd name="T21" fmla="*/ 15 h 16"/>
                  <a:gd name="T22" fmla="*/ 3 w 13"/>
                  <a:gd name="T23" fmla="*/ 15 h 16"/>
                  <a:gd name="T24" fmla="*/ 4 w 13"/>
                  <a:gd name="T25" fmla="*/ 10 h 16"/>
                  <a:gd name="T26" fmla="*/ 5 w 13"/>
                  <a:gd name="T27" fmla="*/ 12 h 16"/>
                  <a:gd name="T28" fmla="*/ 6 w 13"/>
                  <a:gd name="T29" fmla="*/ 14 h 16"/>
                  <a:gd name="T30" fmla="*/ 7 w 13"/>
                  <a:gd name="T31" fmla="*/ 14 h 16"/>
                  <a:gd name="T32" fmla="*/ 7 w 13"/>
                  <a:gd name="T33" fmla="*/ 14 h 16"/>
                  <a:gd name="T34" fmla="*/ 8 w 13"/>
                  <a:gd name="T35" fmla="*/ 15 h 16"/>
                  <a:gd name="T36" fmla="*/ 9 w 13"/>
                  <a:gd name="T37" fmla="*/ 15 h 16"/>
                  <a:gd name="T38" fmla="*/ 8 w 13"/>
                  <a:gd name="T39" fmla="*/ 12 h 16"/>
                  <a:gd name="T40" fmla="*/ 7 w 13"/>
                  <a:gd name="T41" fmla="*/ 11 h 16"/>
                  <a:gd name="T42" fmla="*/ 6 w 13"/>
                  <a:gd name="T43" fmla="*/ 8 h 16"/>
                  <a:gd name="T44" fmla="*/ 8 w 13"/>
                  <a:gd name="T45" fmla="*/ 7 h 16"/>
                  <a:gd name="T46" fmla="*/ 9 w 13"/>
                  <a:gd name="T47" fmla="*/ 7 h 16"/>
                  <a:gd name="T48" fmla="*/ 10 w 13"/>
                  <a:gd name="T49" fmla="*/ 5 h 16"/>
                  <a:gd name="T50" fmla="*/ 9 w 13"/>
                  <a:gd name="T51" fmla="*/ 5 h 16"/>
                  <a:gd name="T52" fmla="*/ 5 w 13"/>
                  <a:gd name="T53" fmla="*/ 6 h 16"/>
                  <a:gd name="T54" fmla="*/ 3 w 13"/>
                  <a:gd name="T55" fmla="*/ 5 h 16"/>
                  <a:gd name="T56" fmla="*/ 7 w 13"/>
                  <a:gd name="T57" fmla="*/ 13 h 16"/>
                  <a:gd name="T58" fmla="*/ 8 w 13"/>
                  <a:gd name="T59" fmla="*/ 13 h 16"/>
                  <a:gd name="T60" fmla="*/ 8 w 13"/>
                  <a:gd name="T61" fmla="*/ 14 h 16"/>
                  <a:gd name="T62" fmla="*/ 8 w 13"/>
                  <a:gd name="T63" fmla="*/ 13 h 16"/>
                  <a:gd name="T64" fmla="*/ 7 w 13"/>
                  <a:gd name="T65" fmla="*/ 1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" h="16">
                    <a:moveTo>
                      <a:pt x="4" y="3"/>
                    </a:moveTo>
                    <a:cubicBezTo>
                      <a:pt x="6" y="3"/>
                      <a:pt x="8" y="3"/>
                      <a:pt x="9" y="3"/>
                    </a:cubicBezTo>
                    <a:cubicBezTo>
                      <a:pt x="11" y="3"/>
                      <a:pt x="12" y="3"/>
                      <a:pt x="13" y="1"/>
                    </a:cubicBezTo>
                    <a:cubicBezTo>
                      <a:pt x="13" y="1"/>
                      <a:pt x="13" y="1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2"/>
                      <a:pt x="11" y="2"/>
                      <a:pt x="10" y="2"/>
                    </a:cubicBezTo>
                    <a:cubicBezTo>
                      <a:pt x="9" y="1"/>
                      <a:pt x="8" y="1"/>
                      <a:pt x="7" y="1"/>
                    </a:cubicBezTo>
                    <a:cubicBezTo>
                      <a:pt x="6" y="1"/>
                      <a:pt x="6" y="1"/>
                      <a:pt x="5" y="1"/>
                    </a:cubicBezTo>
                    <a:cubicBezTo>
                      <a:pt x="4" y="1"/>
                      <a:pt x="4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2"/>
                      <a:pt x="2" y="3"/>
                      <a:pt x="2" y="3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5"/>
                      <a:pt x="2" y="5"/>
                      <a:pt x="1" y="5"/>
                    </a:cubicBezTo>
                    <a:cubicBezTo>
                      <a:pt x="1" y="6"/>
                      <a:pt x="1" y="6"/>
                      <a:pt x="1" y="7"/>
                    </a:cubicBezTo>
                    <a:cubicBezTo>
                      <a:pt x="1" y="8"/>
                      <a:pt x="1" y="8"/>
                      <a:pt x="0" y="9"/>
                    </a:cubicBezTo>
                    <a:cubicBezTo>
                      <a:pt x="0" y="9"/>
                      <a:pt x="0" y="9"/>
                      <a:pt x="0" y="10"/>
                    </a:cubicBezTo>
                    <a:cubicBezTo>
                      <a:pt x="0" y="10"/>
                      <a:pt x="0" y="11"/>
                      <a:pt x="0" y="11"/>
                    </a:cubicBezTo>
                    <a:cubicBezTo>
                      <a:pt x="0" y="11"/>
                      <a:pt x="1" y="11"/>
                      <a:pt x="1" y="12"/>
                    </a:cubicBezTo>
                    <a:cubicBezTo>
                      <a:pt x="1" y="12"/>
                      <a:pt x="1" y="12"/>
                      <a:pt x="1" y="13"/>
                    </a:cubicBezTo>
                    <a:cubicBezTo>
                      <a:pt x="1" y="14"/>
                      <a:pt x="1" y="14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2" y="16"/>
                      <a:pt x="2" y="16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3"/>
                      <a:pt x="3" y="12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11"/>
                      <a:pt x="4" y="12"/>
                      <a:pt x="5" y="12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9" y="15"/>
                      <a:pt x="9" y="15"/>
                    </a:cubicBezTo>
                    <a:cubicBezTo>
                      <a:pt x="9" y="14"/>
                      <a:pt x="9" y="14"/>
                      <a:pt x="9" y="13"/>
                    </a:cubicBezTo>
                    <a:cubicBezTo>
                      <a:pt x="9" y="13"/>
                      <a:pt x="9" y="12"/>
                      <a:pt x="8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1"/>
                      <a:pt x="7" y="11"/>
                      <a:pt x="7" y="11"/>
                    </a:cubicBezTo>
                    <a:cubicBezTo>
                      <a:pt x="8" y="10"/>
                      <a:pt x="7" y="10"/>
                      <a:pt x="7" y="10"/>
                    </a:cubicBezTo>
                    <a:cubicBezTo>
                      <a:pt x="7" y="9"/>
                      <a:pt x="7" y="9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7" y="8"/>
                      <a:pt x="7" y="7"/>
                      <a:pt x="8" y="7"/>
                    </a:cubicBezTo>
                    <a:cubicBezTo>
                      <a:pt x="8" y="7"/>
                      <a:pt x="8" y="7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10" y="7"/>
                      <a:pt x="10" y="7"/>
                    </a:cubicBezTo>
                    <a:cubicBezTo>
                      <a:pt x="10" y="6"/>
                      <a:pt x="10" y="6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8" y="5"/>
                      <a:pt x="7" y="5"/>
                      <a:pt x="7" y="5"/>
                    </a:cubicBezTo>
                    <a:cubicBezTo>
                      <a:pt x="6" y="5"/>
                      <a:pt x="5" y="6"/>
                      <a:pt x="5" y="6"/>
                    </a:cubicBezTo>
                    <a:cubicBezTo>
                      <a:pt x="5" y="6"/>
                      <a:pt x="4" y="6"/>
                      <a:pt x="4" y="6"/>
                    </a:cubicBezTo>
                    <a:cubicBezTo>
                      <a:pt x="3" y="6"/>
                      <a:pt x="3" y="5"/>
                      <a:pt x="3" y="5"/>
                    </a:cubicBezTo>
                    <a:cubicBezTo>
                      <a:pt x="3" y="4"/>
                      <a:pt x="3" y="3"/>
                      <a:pt x="4" y="3"/>
                    </a:cubicBezTo>
                    <a:close/>
                    <a:moveTo>
                      <a:pt x="7" y="13"/>
                    </a:moveTo>
                    <a:cubicBezTo>
                      <a:pt x="7" y="13"/>
                      <a:pt x="8" y="13"/>
                      <a:pt x="8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4"/>
                      <a:pt x="8" y="13"/>
                      <a:pt x="8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7" y="13"/>
                      <a:pt x="7" y="13"/>
                      <a:pt x="7" y="14"/>
                    </a:cubicBezTo>
                    <a:cubicBezTo>
                      <a:pt x="7" y="13"/>
                      <a:pt x="7" y="13"/>
                      <a:pt x="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484">
                <a:extLst>
                  <a:ext uri="{FF2B5EF4-FFF2-40B4-BE49-F238E27FC236}">
                    <a16:creationId xmlns:a16="http://schemas.microsoft.com/office/drawing/2014/main" id="{7F3DC089-40D9-4FD6-8598-2DFAF499B3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6618" y="2578783"/>
                <a:ext cx="0" cy="4763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485">
                <a:extLst>
                  <a:ext uri="{FF2B5EF4-FFF2-40B4-BE49-F238E27FC236}">
                    <a16:creationId xmlns:a16="http://schemas.microsoft.com/office/drawing/2014/main" id="{09C5E483-5A80-458B-98F0-B1AD0D7378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3755" y="2543858"/>
                <a:ext cx="46038" cy="49213"/>
              </a:xfrm>
              <a:custGeom>
                <a:avLst/>
                <a:gdLst>
                  <a:gd name="T0" fmla="*/ 12 w 13"/>
                  <a:gd name="T1" fmla="*/ 7 h 14"/>
                  <a:gd name="T2" fmla="*/ 11 w 13"/>
                  <a:gd name="T3" fmla="*/ 6 h 14"/>
                  <a:gd name="T4" fmla="*/ 11 w 13"/>
                  <a:gd name="T5" fmla="*/ 6 h 14"/>
                  <a:gd name="T6" fmla="*/ 10 w 13"/>
                  <a:gd name="T7" fmla="*/ 5 h 14"/>
                  <a:gd name="T8" fmla="*/ 10 w 13"/>
                  <a:gd name="T9" fmla="*/ 6 h 14"/>
                  <a:gd name="T10" fmla="*/ 8 w 13"/>
                  <a:gd name="T11" fmla="*/ 6 h 14"/>
                  <a:gd name="T12" fmla="*/ 8 w 13"/>
                  <a:gd name="T13" fmla="*/ 5 h 14"/>
                  <a:gd name="T14" fmla="*/ 8 w 13"/>
                  <a:gd name="T15" fmla="*/ 5 h 14"/>
                  <a:gd name="T16" fmla="*/ 7 w 13"/>
                  <a:gd name="T17" fmla="*/ 4 h 14"/>
                  <a:gd name="T18" fmla="*/ 6 w 13"/>
                  <a:gd name="T19" fmla="*/ 4 h 14"/>
                  <a:gd name="T20" fmla="*/ 6 w 13"/>
                  <a:gd name="T21" fmla="*/ 4 h 14"/>
                  <a:gd name="T22" fmla="*/ 6 w 13"/>
                  <a:gd name="T23" fmla="*/ 4 h 14"/>
                  <a:gd name="T24" fmla="*/ 6 w 13"/>
                  <a:gd name="T25" fmla="*/ 4 h 14"/>
                  <a:gd name="T26" fmla="*/ 6 w 13"/>
                  <a:gd name="T27" fmla="*/ 4 h 14"/>
                  <a:gd name="T28" fmla="*/ 8 w 13"/>
                  <a:gd name="T29" fmla="*/ 2 h 14"/>
                  <a:gd name="T30" fmla="*/ 9 w 13"/>
                  <a:gd name="T31" fmla="*/ 1 h 14"/>
                  <a:gd name="T32" fmla="*/ 9 w 13"/>
                  <a:gd name="T33" fmla="*/ 0 h 14"/>
                  <a:gd name="T34" fmla="*/ 8 w 13"/>
                  <a:gd name="T35" fmla="*/ 0 h 14"/>
                  <a:gd name="T36" fmla="*/ 6 w 13"/>
                  <a:gd name="T37" fmla="*/ 1 h 14"/>
                  <a:gd name="T38" fmla="*/ 3 w 13"/>
                  <a:gd name="T39" fmla="*/ 6 h 14"/>
                  <a:gd name="T40" fmla="*/ 1 w 13"/>
                  <a:gd name="T41" fmla="*/ 8 h 14"/>
                  <a:gd name="T42" fmla="*/ 1 w 13"/>
                  <a:gd name="T43" fmla="*/ 8 h 14"/>
                  <a:gd name="T44" fmla="*/ 1 w 13"/>
                  <a:gd name="T45" fmla="*/ 9 h 14"/>
                  <a:gd name="T46" fmla="*/ 0 w 13"/>
                  <a:gd name="T47" fmla="*/ 10 h 14"/>
                  <a:gd name="T48" fmla="*/ 0 w 13"/>
                  <a:gd name="T49" fmla="*/ 10 h 14"/>
                  <a:gd name="T50" fmla="*/ 1 w 13"/>
                  <a:gd name="T51" fmla="*/ 11 h 14"/>
                  <a:gd name="T52" fmla="*/ 3 w 13"/>
                  <a:gd name="T53" fmla="*/ 11 h 14"/>
                  <a:gd name="T54" fmla="*/ 5 w 13"/>
                  <a:gd name="T55" fmla="*/ 11 h 14"/>
                  <a:gd name="T56" fmla="*/ 7 w 13"/>
                  <a:gd name="T57" fmla="*/ 11 h 14"/>
                  <a:gd name="T58" fmla="*/ 7 w 13"/>
                  <a:gd name="T59" fmla="*/ 12 h 14"/>
                  <a:gd name="T60" fmla="*/ 6 w 13"/>
                  <a:gd name="T61" fmla="*/ 12 h 14"/>
                  <a:gd name="T62" fmla="*/ 6 w 13"/>
                  <a:gd name="T63" fmla="*/ 13 h 14"/>
                  <a:gd name="T64" fmla="*/ 7 w 13"/>
                  <a:gd name="T65" fmla="*/ 13 h 14"/>
                  <a:gd name="T66" fmla="*/ 8 w 13"/>
                  <a:gd name="T67" fmla="*/ 12 h 14"/>
                  <a:gd name="T68" fmla="*/ 9 w 13"/>
                  <a:gd name="T69" fmla="*/ 11 h 14"/>
                  <a:gd name="T70" fmla="*/ 10 w 13"/>
                  <a:gd name="T71" fmla="*/ 11 h 14"/>
                  <a:gd name="T72" fmla="*/ 9 w 13"/>
                  <a:gd name="T73" fmla="*/ 12 h 14"/>
                  <a:gd name="T74" fmla="*/ 10 w 13"/>
                  <a:gd name="T75" fmla="*/ 13 h 14"/>
                  <a:gd name="T76" fmla="*/ 11 w 13"/>
                  <a:gd name="T77" fmla="*/ 14 h 14"/>
                  <a:gd name="T78" fmla="*/ 12 w 13"/>
                  <a:gd name="T79" fmla="*/ 13 h 14"/>
                  <a:gd name="T80" fmla="*/ 13 w 13"/>
                  <a:gd name="T81" fmla="*/ 12 h 14"/>
                  <a:gd name="T82" fmla="*/ 12 w 13"/>
                  <a:gd name="T83" fmla="*/ 11 h 14"/>
                  <a:gd name="T84" fmla="*/ 12 w 13"/>
                  <a:gd name="T85" fmla="*/ 11 h 14"/>
                  <a:gd name="T86" fmla="*/ 12 w 13"/>
                  <a:gd name="T87" fmla="*/ 11 h 14"/>
                  <a:gd name="T88" fmla="*/ 12 w 13"/>
                  <a:gd name="T89" fmla="*/ 11 h 14"/>
                  <a:gd name="T90" fmla="*/ 12 w 13"/>
                  <a:gd name="T91" fmla="*/ 11 h 14"/>
                  <a:gd name="T92" fmla="*/ 12 w 13"/>
                  <a:gd name="T93" fmla="*/ 10 h 14"/>
                  <a:gd name="T94" fmla="*/ 11 w 13"/>
                  <a:gd name="T95" fmla="*/ 10 h 14"/>
                  <a:gd name="T96" fmla="*/ 11 w 13"/>
                  <a:gd name="T97" fmla="*/ 10 h 14"/>
                  <a:gd name="T98" fmla="*/ 11 w 13"/>
                  <a:gd name="T99" fmla="*/ 9 h 14"/>
                  <a:gd name="T100" fmla="*/ 12 w 13"/>
                  <a:gd name="T101" fmla="*/ 9 h 14"/>
                  <a:gd name="T102" fmla="*/ 12 w 13"/>
                  <a:gd name="T103" fmla="*/ 8 h 14"/>
                  <a:gd name="T104" fmla="*/ 12 w 13"/>
                  <a:gd name="T105" fmla="*/ 8 h 14"/>
                  <a:gd name="T106" fmla="*/ 11 w 13"/>
                  <a:gd name="T107" fmla="*/ 8 h 14"/>
                  <a:gd name="T108" fmla="*/ 11 w 13"/>
                  <a:gd name="T109" fmla="*/ 7 h 14"/>
                  <a:gd name="T110" fmla="*/ 12 w 13"/>
                  <a:gd name="T111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3" h="14">
                    <a:moveTo>
                      <a:pt x="12" y="7"/>
                    </a:moveTo>
                    <a:cubicBezTo>
                      <a:pt x="12" y="7"/>
                      <a:pt x="12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5"/>
                      <a:pt x="11" y="5"/>
                      <a:pt x="10" y="5"/>
                    </a:cubicBezTo>
                    <a:cubicBezTo>
                      <a:pt x="10" y="5"/>
                      <a:pt x="10" y="6"/>
                      <a:pt x="10" y="6"/>
                    </a:cubicBezTo>
                    <a:cubicBezTo>
                      <a:pt x="9" y="6"/>
                      <a:pt x="9" y="6"/>
                      <a:pt x="8" y="6"/>
                    </a:cubicBezTo>
                    <a:cubicBezTo>
                      <a:pt x="8" y="6"/>
                      <a:pt x="7" y="6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7" y="3"/>
                      <a:pt x="7" y="3"/>
                      <a:pt x="8" y="2"/>
                    </a:cubicBezTo>
                    <a:cubicBezTo>
                      <a:pt x="8" y="2"/>
                      <a:pt x="8" y="1"/>
                      <a:pt x="9" y="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8" y="0"/>
                      <a:pt x="8" y="0"/>
                    </a:cubicBezTo>
                    <a:cubicBezTo>
                      <a:pt x="7" y="0"/>
                      <a:pt x="7" y="1"/>
                      <a:pt x="6" y="1"/>
                    </a:cubicBezTo>
                    <a:cubicBezTo>
                      <a:pt x="5" y="3"/>
                      <a:pt x="4" y="4"/>
                      <a:pt x="3" y="6"/>
                    </a:cubicBezTo>
                    <a:cubicBezTo>
                      <a:pt x="2" y="7"/>
                      <a:pt x="2" y="7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9"/>
                      <a:pt x="1" y="9"/>
                    </a:cubicBezTo>
                    <a:cubicBezTo>
                      <a:pt x="0" y="9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1" y="11"/>
                      <a:pt x="1" y="11"/>
                    </a:cubicBezTo>
                    <a:cubicBezTo>
                      <a:pt x="2" y="11"/>
                      <a:pt x="3" y="11"/>
                      <a:pt x="3" y="11"/>
                    </a:cubicBezTo>
                    <a:cubicBezTo>
                      <a:pt x="4" y="11"/>
                      <a:pt x="5" y="11"/>
                      <a:pt x="5" y="11"/>
                    </a:cubicBezTo>
                    <a:cubicBezTo>
                      <a:pt x="6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2"/>
                    </a:cubicBezTo>
                    <a:cubicBezTo>
                      <a:pt x="7" y="12"/>
                      <a:pt x="7" y="12"/>
                      <a:pt x="6" y="12"/>
                    </a:cubicBezTo>
                    <a:cubicBezTo>
                      <a:pt x="6" y="12"/>
                      <a:pt x="6" y="13"/>
                      <a:pt x="6" y="13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13"/>
                      <a:pt x="8" y="13"/>
                      <a:pt x="8" y="12"/>
                    </a:cubicBezTo>
                    <a:cubicBezTo>
                      <a:pt x="8" y="12"/>
                      <a:pt x="9" y="12"/>
                      <a:pt x="9" y="11"/>
                    </a:cubicBezTo>
                    <a:cubicBezTo>
                      <a:pt x="9" y="11"/>
                      <a:pt x="10" y="11"/>
                      <a:pt x="10" y="11"/>
                    </a:cubicBezTo>
                    <a:cubicBezTo>
                      <a:pt x="10" y="12"/>
                      <a:pt x="9" y="12"/>
                      <a:pt x="9" y="12"/>
                    </a:cubicBezTo>
                    <a:cubicBezTo>
                      <a:pt x="9" y="13"/>
                      <a:pt x="9" y="13"/>
                      <a:pt x="10" y="13"/>
                    </a:cubicBezTo>
                    <a:cubicBezTo>
                      <a:pt x="10" y="13"/>
                      <a:pt x="10" y="14"/>
                      <a:pt x="11" y="14"/>
                    </a:cubicBezTo>
                    <a:cubicBezTo>
                      <a:pt x="11" y="14"/>
                      <a:pt x="12" y="13"/>
                      <a:pt x="12" y="13"/>
                    </a:cubicBezTo>
                    <a:cubicBezTo>
                      <a:pt x="12" y="13"/>
                      <a:pt x="12" y="12"/>
                      <a:pt x="13" y="12"/>
                    </a:cubicBezTo>
                    <a:cubicBezTo>
                      <a:pt x="13" y="11"/>
                      <a:pt x="13" y="11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2" y="11"/>
                      <a:pt x="12" y="10"/>
                    </a:cubicBezTo>
                    <a:cubicBezTo>
                      <a:pt x="12" y="10"/>
                      <a:pt x="12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9"/>
                      <a:pt x="11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8"/>
                      <a:pt x="11" y="8"/>
                      <a:pt x="11" y="7"/>
                    </a:cubicBezTo>
                    <a:cubicBezTo>
                      <a:pt x="11" y="7"/>
                      <a:pt x="11" y="7"/>
                      <a:pt x="12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486">
                <a:extLst>
                  <a:ext uri="{FF2B5EF4-FFF2-40B4-BE49-F238E27FC236}">
                    <a16:creationId xmlns:a16="http://schemas.microsoft.com/office/drawing/2014/main" id="{7F199207-AAAF-4D38-8991-A4CF3E957C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8805" y="2104120"/>
                <a:ext cx="53975" cy="28575"/>
              </a:xfrm>
              <a:custGeom>
                <a:avLst/>
                <a:gdLst>
                  <a:gd name="T0" fmla="*/ 0 w 15"/>
                  <a:gd name="T1" fmla="*/ 6 h 8"/>
                  <a:gd name="T2" fmla="*/ 2 w 15"/>
                  <a:gd name="T3" fmla="*/ 7 h 8"/>
                  <a:gd name="T4" fmla="*/ 2 w 15"/>
                  <a:gd name="T5" fmla="*/ 8 h 8"/>
                  <a:gd name="T6" fmla="*/ 4 w 15"/>
                  <a:gd name="T7" fmla="*/ 8 h 8"/>
                  <a:gd name="T8" fmla="*/ 5 w 15"/>
                  <a:gd name="T9" fmla="*/ 7 h 8"/>
                  <a:gd name="T10" fmla="*/ 5 w 15"/>
                  <a:gd name="T11" fmla="*/ 7 h 8"/>
                  <a:gd name="T12" fmla="*/ 6 w 15"/>
                  <a:gd name="T13" fmla="*/ 7 h 8"/>
                  <a:gd name="T14" fmla="*/ 7 w 15"/>
                  <a:gd name="T15" fmla="*/ 5 h 8"/>
                  <a:gd name="T16" fmla="*/ 8 w 15"/>
                  <a:gd name="T17" fmla="*/ 4 h 8"/>
                  <a:gd name="T18" fmla="*/ 9 w 15"/>
                  <a:gd name="T19" fmla="*/ 4 h 8"/>
                  <a:gd name="T20" fmla="*/ 9 w 15"/>
                  <a:gd name="T21" fmla="*/ 5 h 8"/>
                  <a:gd name="T22" fmla="*/ 8 w 15"/>
                  <a:gd name="T23" fmla="*/ 6 h 8"/>
                  <a:gd name="T24" fmla="*/ 8 w 15"/>
                  <a:gd name="T25" fmla="*/ 7 h 8"/>
                  <a:gd name="T26" fmla="*/ 9 w 15"/>
                  <a:gd name="T27" fmla="*/ 7 h 8"/>
                  <a:gd name="T28" fmla="*/ 9 w 15"/>
                  <a:gd name="T29" fmla="*/ 7 h 8"/>
                  <a:gd name="T30" fmla="*/ 11 w 15"/>
                  <a:gd name="T31" fmla="*/ 6 h 8"/>
                  <a:gd name="T32" fmla="*/ 11 w 15"/>
                  <a:gd name="T33" fmla="*/ 6 h 8"/>
                  <a:gd name="T34" fmla="*/ 12 w 15"/>
                  <a:gd name="T35" fmla="*/ 5 h 8"/>
                  <a:gd name="T36" fmla="*/ 13 w 15"/>
                  <a:gd name="T37" fmla="*/ 3 h 8"/>
                  <a:gd name="T38" fmla="*/ 14 w 15"/>
                  <a:gd name="T39" fmla="*/ 2 h 8"/>
                  <a:gd name="T40" fmla="*/ 15 w 15"/>
                  <a:gd name="T41" fmla="*/ 2 h 8"/>
                  <a:gd name="T42" fmla="*/ 15 w 15"/>
                  <a:gd name="T43" fmla="*/ 2 h 8"/>
                  <a:gd name="T44" fmla="*/ 15 w 15"/>
                  <a:gd name="T45" fmla="*/ 1 h 8"/>
                  <a:gd name="T46" fmla="*/ 14 w 15"/>
                  <a:gd name="T47" fmla="*/ 0 h 8"/>
                  <a:gd name="T48" fmla="*/ 14 w 15"/>
                  <a:gd name="T49" fmla="*/ 0 h 8"/>
                  <a:gd name="T50" fmla="*/ 13 w 15"/>
                  <a:gd name="T51" fmla="*/ 0 h 8"/>
                  <a:gd name="T52" fmla="*/ 11 w 15"/>
                  <a:gd name="T53" fmla="*/ 0 h 8"/>
                  <a:gd name="T54" fmla="*/ 9 w 15"/>
                  <a:gd name="T55" fmla="*/ 0 h 8"/>
                  <a:gd name="T56" fmla="*/ 4 w 15"/>
                  <a:gd name="T57" fmla="*/ 3 h 8"/>
                  <a:gd name="T58" fmla="*/ 3 w 15"/>
                  <a:gd name="T59" fmla="*/ 3 h 8"/>
                  <a:gd name="T60" fmla="*/ 0 w 15"/>
                  <a:gd name="T61" fmla="*/ 4 h 8"/>
                  <a:gd name="T62" fmla="*/ 0 w 15"/>
                  <a:gd name="T63" fmla="*/ 6 h 8"/>
                  <a:gd name="T64" fmla="*/ 0 w 15"/>
                  <a:gd name="T65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" h="8">
                    <a:moveTo>
                      <a:pt x="0" y="6"/>
                    </a:moveTo>
                    <a:cubicBezTo>
                      <a:pt x="1" y="7"/>
                      <a:pt x="1" y="7"/>
                      <a:pt x="2" y="7"/>
                    </a:cubicBezTo>
                    <a:cubicBezTo>
                      <a:pt x="2" y="7"/>
                      <a:pt x="2" y="8"/>
                      <a:pt x="2" y="8"/>
                    </a:cubicBezTo>
                    <a:cubicBezTo>
                      <a:pt x="3" y="8"/>
                      <a:pt x="3" y="8"/>
                      <a:pt x="4" y="8"/>
                    </a:cubicBezTo>
                    <a:cubicBezTo>
                      <a:pt x="4" y="8"/>
                      <a:pt x="4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6" y="7"/>
                      <a:pt x="6" y="7"/>
                    </a:cubicBezTo>
                    <a:cubicBezTo>
                      <a:pt x="6" y="7"/>
                      <a:pt x="7" y="6"/>
                      <a:pt x="7" y="5"/>
                    </a:cubicBezTo>
                    <a:cubicBezTo>
                      <a:pt x="7" y="5"/>
                      <a:pt x="8" y="4"/>
                      <a:pt x="8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5"/>
                    </a:cubicBezTo>
                    <a:cubicBezTo>
                      <a:pt x="8" y="5"/>
                      <a:pt x="8" y="6"/>
                      <a:pt x="8" y="6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7"/>
                      <a:pt x="8" y="8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6"/>
                      <a:pt x="10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2" y="6"/>
                      <a:pt x="12" y="5"/>
                    </a:cubicBezTo>
                    <a:cubicBezTo>
                      <a:pt x="12" y="5"/>
                      <a:pt x="13" y="4"/>
                      <a:pt x="13" y="3"/>
                    </a:cubicBezTo>
                    <a:cubicBezTo>
                      <a:pt x="13" y="3"/>
                      <a:pt x="14" y="3"/>
                      <a:pt x="14" y="2"/>
                    </a:cubicBezTo>
                    <a:cubicBezTo>
                      <a:pt x="14" y="2"/>
                      <a:pt x="14" y="2"/>
                      <a:pt x="15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0"/>
                      <a:pt x="15" y="0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3" y="1"/>
                      <a:pt x="13" y="0"/>
                    </a:cubicBezTo>
                    <a:cubicBezTo>
                      <a:pt x="12" y="0"/>
                      <a:pt x="12" y="0"/>
                      <a:pt x="11" y="0"/>
                    </a:cubicBezTo>
                    <a:cubicBezTo>
                      <a:pt x="10" y="0"/>
                      <a:pt x="10" y="0"/>
                      <a:pt x="9" y="0"/>
                    </a:cubicBezTo>
                    <a:cubicBezTo>
                      <a:pt x="8" y="1"/>
                      <a:pt x="6" y="2"/>
                      <a:pt x="4" y="3"/>
                    </a:cubicBezTo>
                    <a:cubicBezTo>
                      <a:pt x="4" y="3"/>
                      <a:pt x="3" y="3"/>
                      <a:pt x="3" y="3"/>
                    </a:cubicBezTo>
                    <a:cubicBezTo>
                      <a:pt x="2" y="4"/>
                      <a:pt x="1" y="4"/>
                      <a:pt x="0" y="4"/>
                    </a:cubicBezTo>
                    <a:cubicBezTo>
                      <a:pt x="0" y="5"/>
                      <a:pt x="0" y="5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87">
                <a:extLst>
                  <a:ext uri="{FF2B5EF4-FFF2-40B4-BE49-F238E27FC236}">
                    <a16:creationId xmlns:a16="http://schemas.microsoft.com/office/drawing/2014/main" id="{2430E160-53A7-4BDD-9E71-757CE1AC9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1118" y="2143808"/>
                <a:ext cx="44450" cy="28575"/>
              </a:xfrm>
              <a:custGeom>
                <a:avLst/>
                <a:gdLst>
                  <a:gd name="T0" fmla="*/ 0 w 12"/>
                  <a:gd name="T1" fmla="*/ 4 h 8"/>
                  <a:gd name="T2" fmla="*/ 2 w 12"/>
                  <a:gd name="T3" fmla="*/ 5 h 8"/>
                  <a:gd name="T4" fmla="*/ 3 w 12"/>
                  <a:gd name="T5" fmla="*/ 5 h 8"/>
                  <a:gd name="T6" fmla="*/ 3 w 12"/>
                  <a:gd name="T7" fmla="*/ 5 h 8"/>
                  <a:gd name="T8" fmla="*/ 3 w 12"/>
                  <a:gd name="T9" fmla="*/ 5 h 8"/>
                  <a:gd name="T10" fmla="*/ 4 w 12"/>
                  <a:gd name="T11" fmla="*/ 5 h 8"/>
                  <a:gd name="T12" fmla="*/ 4 w 12"/>
                  <a:gd name="T13" fmla="*/ 5 h 8"/>
                  <a:gd name="T14" fmla="*/ 4 w 12"/>
                  <a:gd name="T15" fmla="*/ 5 h 8"/>
                  <a:gd name="T16" fmla="*/ 3 w 12"/>
                  <a:gd name="T17" fmla="*/ 5 h 8"/>
                  <a:gd name="T18" fmla="*/ 3 w 12"/>
                  <a:gd name="T19" fmla="*/ 5 h 8"/>
                  <a:gd name="T20" fmla="*/ 3 w 12"/>
                  <a:gd name="T21" fmla="*/ 5 h 8"/>
                  <a:gd name="T22" fmla="*/ 3 w 12"/>
                  <a:gd name="T23" fmla="*/ 6 h 8"/>
                  <a:gd name="T24" fmla="*/ 3 w 12"/>
                  <a:gd name="T25" fmla="*/ 6 h 8"/>
                  <a:gd name="T26" fmla="*/ 4 w 12"/>
                  <a:gd name="T27" fmla="*/ 7 h 8"/>
                  <a:gd name="T28" fmla="*/ 5 w 12"/>
                  <a:gd name="T29" fmla="*/ 7 h 8"/>
                  <a:gd name="T30" fmla="*/ 7 w 12"/>
                  <a:gd name="T31" fmla="*/ 8 h 8"/>
                  <a:gd name="T32" fmla="*/ 8 w 12"/>
                  <a:gd name="T33" fmla="*/ 8 h 8"/>
                  <a:gd name="T34" fmla="*/ 9 w 12"/>
                  <a:gd name="T35" fmla="*/ 7 h 8"/>
                  <a:gd name="T36" fmla="*/ 11 w 12"/>
                  <a:gd name="T37" fmla="*/ 6 h 8"/>
                  <a:gd name="T38" fmla="*/ 11 w 12"/>
                  <a:gd name="T39" fmla="*/ 5 h 8"/>
                  <a:gd name="T40" fmla="*/ 12 w 12"/>
                  <a:gd name="T41" fmla="*/ 2 h 8"/>
                  <a:gd name="T42" fmla="*/ 11 w 12"/>
                  <a:gd name="T43" fmla="*/ 2 h 8"/>
                  <a:gd name="T44" fmla="*/ 8 w 12"/>
                  <a:gd name="T45" fmla="*/ 1 h 8"/>
                  <a:gd name="T46" fmla="*/ 7 w 12"/>
                  <a:gd name="T47" fmla="*/ 1 h 8"/>
                  <a:gd name="T48" fmla="*/ 6 w 12"/>
                  <a:gd name="T49" fmla="*/ 1 h 8"/>
                  <a:gd name="T50" fmla="*/ 6 w 12"/>
                  <a:gd name="T51" fmla="*/ 0 h 8"/>
                  <a:gd name="T52" fmla="*/ 6 w 12"/>
                  <a:gd name="T53" fmla="*/ 0 h 8"/>
                  <a:gd name="T54" fmla="*/ 5 w 12"/>
                  <a:gd name="T55" fmla="*/ 1 h 8"/>
                  <a:gd name="T56" fmla="*/ 5 w 12"/>
                  <a:gd name="T57" fmla="*/ 1 h 8"/>
                  <a:gd name="T58" fmla="*/ 5 w 12"/>
                  <a:gd name="T59" fmla="*/ 2 h 8"/>
                  <a:gd name="T60" fmla="*/ 4 w 12"/>
                  <a:gd name="T61" fmla="*/ 2 h 8"/>
                  <a:gd name="T62" fmla="*/ 4 w 12"/>
                  <a:gd name="T63" fmla="*/ 2 h 8"/>
                  <a:gd name="T64" fmla="*/ 2 w 12"/>
                  <a:gd name="T65" fmla="*/ 1 h 8"/>
                  <a:gd name="T66" fmla="*/ 2 w 12"/>
                  <a:gd name="T67" fmla="*/ 0 h 8"/>
                  <a:gd name="T68" fmla="*/ 1 w 12"/>
                  <a:gd name="T69" fmla="*/ 1 h 8"/>
                  <a:gd name="T70" fmla="*/ 1 w 12"/>
                  <a:gd name="T71" fmla="*/ 1 h 8"/>
                  <a:gd name="T72" fmla="*/ 1 w 12"/>
                  <a:gd name="T73" fmla="*/ 2 h 8"/>
                  <a:gd name="T74" fmla="*/ 1 w 12"/>
                  <a:gd name="T75" fmla="*/ 2 h 8"/>
                  <a:gd name="T76" fmla="*/ 0 w 12"/>
                  <a:gd name="T77" fmla="*/ 2 h 8"/>
                  <a:gd name="T78" fmla="*/ 0 w 12"/>
                  <a:gd name="T79" fmla="*/ 3 h 8"/>
                  <a:gd name="T80" fmla="*/ 0 w 12"/>
                  <a:gd name="T81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2" h="8">
                    <a:moveTo>
                      <a:pt x="0" y="4"/>
                    </a:moveTo>
                    <a:cubicBezTo>
                      <a:pt x="0" y="5"/>
                      <a:pt x="1" y="5"/>
                      <a:pt x="2" y="5"/>
                    </a:cubicBezTo>
                    <a:cubicBezTo>
                      <a:pt x="2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6"/>
                    </a:cubicBezTo>
                    <a:cubicBezTo>
                      <a:pt x="2" y="6"/>
                      <a:pt x="2" y="6"/>
                      <a:pt x="3" y="6"/>
                    </a:cubicBezTo>
                    <a:cubicBezTo>
                      <a:pt x="3" y="7"/>
                      <a:pt x="3" y="7"/>
                      <a:pt x="4" y="7"/>
                    </a:cubicBezTo>
                    <a:cubicBezTo>
                      <a:pt x="4" y="7"/>
                      <a:pt x="5" y="7"/>
                      <a:pt x="5" y="7"/>
                    </a:cubicBezTo>
                    <a:cubicBezTo>
                      <a:pt x="6" y="7"/>
                      <a:pt x="6" y="7"/>
                      <a:pt x="7" y="8"/>
                    </a:cubicBezTo>
                    <a:cubicBezTo>
                      <a:pt x="7" y="8"/>
                      <a:pt x="8" y="8"/>
                      <a:pt x="8" y="8"/>
                    </a:cubicBezTo>
                    <a:cubicBezTo>
                      <a:pt x="9" y="8"/>
                      <a:pt x="9" y="7"/>
                      <a:pt x="9" y="7"/>
                    </a:cubicBezTo>
                    <a:cubicBezTo>
                      <a:pt x="10" y="7"/>
                      <a:pt x="11" y="7"/>
                      <a:pt x="11" y="6"/>
                    </a:cubicBezTo>
                    <a:cubicBezTo>
                      <a:pt x="11" y="6"/>
                      <a:pt x="11" y="5"/>
                      <a:pt x="11" y="5"/>
                    </a:cubicBezTo>
                    <a:cubicBezTo>
                      <a:pt x="12" y="4"/>
                      <a:pt x="12" y="3"/>
                      <a:pt x="12" y="2"/>
                    </a:cubicBezTo>
                    <a:cubicBezTo>
                      <a:pt x="12" y="2"/>
                      <a:pt x="11" y="2"/>
                      <a:pt x="11" y="2"/>
                    </a:cubicBezTo>
                    <a:cubicBezTo>
                      <a:pt x="10" y="2"/>
                      <a:pt x="9" y="1"/>
                      <a:pt x="8" y="1"/>
                    </a:cubicBezTo>
                    <a:cubicBezTo>
                      <a:pt x="8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6" y="1"/>
                    </a:cubicBezTo>
                    <a:cubicBezTo>
                      <a:pt x="6" y="1"/>
                      <a:pt x="6" y="1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3" y="2"/>
                      <a:pt x="3" y="1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488">
                <a:extLst>
                  <a:ext uri="{FF2B5EF4-FFF2-40B4-BE49-F238E27FC236}">
                    <a16:creationId xmlns:a16="http://schemas.microsoft.com/office/drawing/2014/main" id="{4BA7615C-FE70-4187-9188-0BAE00265B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5643" y="2143808"/>
                <a:ext cx="36513" cy="38100"/>
              </a:xfrm>
              <a:custGeom>
                <a:avLst/>
                <a:gdLst>
                  <a:gd name="T0" fmla="*/ 1 w 10"/>
                  <a:gd name="T1" fmla="*/ 0 h 11"/>
                  <a:gd name="T2" fmla="*/ 0 w 10"/>
                  <a:gd name="T3" fmla="*/ 1 h 11"/>
                  <a:gd name="T4" fmla="*/ 0 w 10"/>
                  <a:gd name="T5" fmla="*/ 3 h 11"/>
                  <a:gd name="T6" fmla="*/ 0 w 10"/>
                  <a:gd name="T7" fmla="*/ 3 h 11"/>
                  <a:gd name="T8" fmla="*/ 0 w 10"/>
                  <a:gd name="T9" fmla="*/ 5 h 11"/>
                  <a:gd name="T10" fmla="*/ 0 w 10"/>
                  <a:gd name="T11" fmla="*/ 6 h 11"/>
                  <a:gd name="T12" fmla="*/ 0 w 10"/>
                  <a:gd name="T13" fmla="*/ 6 h 11"/>
                  <a:gd name="T14" fmla="*/ 1 w 10"/>
                  <a:gd name="T15" fmla="*/ 7 h 11"/>
                  <a:gd name="T16" fmla="*/ 4 w 10"/>
                  <a:gd name="T17" fmla="*/ 7 h 11"/>
                  <a:gd name="T18" fmla="*/ 4 w 10"/>
                  <a:gd name="T19" fmla="*/ 7 h 11"/>
                  <a:gd name="T20" fmla="*/ 4 w 10"/>
                  <a:gd name="T21" fmla="*/ 8 h 11"/>
                  <a:gd name="T22" fmla="*/ 3 w 10"/>
                  <a:gd name="T23" fmla="*/ 8 h 11"/>
                  <a:gd name="T24" fmla="*/ 2 w 10"/>
                  <a:gd name="T25" fmla="*/ 9 h 11"/>
                  <a:gd name="T26" fmla="*/ 2 w 10"/>
                  <a:gd name="T27" fmla="*/ 10 h 11"/>
                  <a:gd name="T28" fmla="*/ 2 w 10"/>
                  <a:gd name="T29" fmla="*/ 11 h 11"/>
                  <a:gd name="T30" fmla="*/ 4 w 10"/>
                  <a:gd name="T31" fmla="*/ 11 h 11"/>
                  <a:gd name="T32" fmla="*/ 6 w 10"/>
                  <a:gd name="T33" fmla="*/ 10 h 11"/>
                  <a:gd name="T34" fmla="*/ 6 w 10"/>
                  <a:gd name="T35" fmla="*/ 10 h 11"/>
                  <a:gd name="T36" fmla="*/ 7 w 10"/>
                  <a:gd name="T37" fmla="*/ 9 h 11"/>
                  <a:gd name="T38" fmla="*/ 8 w 10"/>
                  <a:gd name="T39" fmla="*/ 8 h 11"/>
                  <a:gd name="T40" fmla="*/ 9 w 10"/>
                  <a:gd name="T41" fmla="*/ 6 h 11"/>
                  <a:gd name="T42" fmla="*/ 9 w 10"/>
                  <a:gd name="T43" fmla="*/ 6 h 11"/>
                  <a:gd name="T44" fmla="*/ 10 w 10"/>
                  <a:gd name="T45" fmla="*/ 4 h 11"/>
                  <a:gd name="T46" fmla="*/ 10 w 10"/>
                  <a:gd name="T47" fmla="*/ 3 h 11"/>
                  <a:gd name="T48" fmla="*/ 10 w 10"/>
                  <a:gd name="T49" fmla="*/ 3 h 11"/>
                  <a:gd name="T50" fmla="*/ 9 w 10"/>
                  <a:gd name="T51" fmla="*/ 2 h 11"/>
                  <a:gd name="T52" fmla="*/ 8 w 10"/>
                  <a:gd name="T53" fmla="*/ 2 h 11"/>
                  <a:gd name="T54" fmla="*/ 6 w 10"/>
                  <a:gd name="T55" fmla="*/ 2 h 11"/>
                  <a:gd name="T56" fmla="*/ 5 w 10"/>
                  <a:gd name="T57" fmla="*/ 3 h 11"/>
                  <a:gd name="T58" fmla="*/ 5 w 10"/>
                  <a:gd name="T59" fmla="*/ 5 h 11"/>
                  <a:gd name="T60" fmla="*/ 5 w 10"/>
                  <a:gd name="T61" fmla="*/ 5 h 11"/>
                  <a:gd name="T62" fmla="*/ 5 w 10"/>
                  <a:gd name="T63" fmla="*/ 5 h 11"/>
                  <a:gd name="T64" fmla="*/ 4 w 10"/>
                  <a:gd name="T65" fmla="*/ 3 h 11"/>
                  <a:gd name="T66" fmla="*/ 4 w 10"/>
                  <a:gd name="T67" fmla="*/ 3 h 11"/>
                  <a:gd name="T68" fmla="*/ 3 w 10"/>
                  <a:gd name="T69" fmla="*/ 3 h 11"/>
                  <a:gd name="T70" fmla="*/ 2 w 10"/>
                  <a:gd name="T71" fmla="*/ 5 h 11"/>
                  <a:gd name="T72" fmla="*/ 2 w 10"/>
                  <a:gd name="T73" fmla="*/ 5 h 11"/>
                  <a:gd name="T74" fmla="*/ 2 w 10"/>
                  <a:gd name="T75" fmla="*/ 5 h 11"/>
                  <a:gd name="T76" fmla="*/ 2 w 10"/>
                  <a:gd name="T77" fmla="*/ 5 h 11"/>
                  <a:gd name="T78" fmla="*/ 2 w 10"/>
                  <a:gd name="T79" fmla="*/ 5 h 11"/>
                  <a:gd name="T80" fmla="*/ 2 w 10"/>
                  <a:gd name="T81" fmla="*/ 4 h 11"/>
                  <a:gd name="T82" fmla="*/ 2 w 10"/>
                  <a:gd name="T83" fmla="*/ 3 h 11"/>
                  <a:gd name="T84" fmla="*/ 2 w 10"/>
                  <a:gd name="T85" fmla="*/ 1 h 11"/>
                  <a:gd name="T86" fmla="*/ 2 w 10"/>
                  <a:gd name="T87" fmla="*/ 1 h 11"/>
                  <a:gd name="T88" fmla="*/ 2 w 10"/>
                  <a:gd name="T89" fmla="*/ 0 h 11"/>
                  <a:gd name="T90" fmla="*/ 1 w 10"/>
                  <a:gd name="T9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0" h="11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5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2" y="7"/>
                      <a:pt x="3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" y="8"/>
                      <a:pt x="2" y="9"/>
                      <a:pt x="2" y="9"/>
                    </a:cubicBezTo>
                    <a:cubicBezTo>
                      <a:pt x="2" y="9"/>
                      <a:pt x="2" y="10"/>
                      <a:pt x="2" y="10"/>
                    </a:cubicBezTo>
                    <a:cubicBezTo>
                      <a:pt x="2" y="10"/>
                      <a:pt x="2" y="11"/>
                      <a:pt x="2" y="11"/>
                    </a:cubicBezTo>
                    <a:cubicBezTo>
                      <a:pt x="3" y="11"/>
                      <a:pt x="3" y="11"/>
                      <a:pt x="4" y="11"/>
                    </a:cubicBezTo>
                    <a:cubicBezTo>
                      <a:pt x="5" y="11"/>
                      <a:pt x="6" y="11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9"/>
                      <a:pt x="7" y="9"/>
                      <a:pt x="7" y="9"/>
                    </a:cubicBezTo>
                    <a:cubicBezTo>
                      <a:pt x="7" y="9"/>
                      <a:pt x="8" y="8"/>
                      <a:pt x="8" y="8"/>
                    </a:cubicBezTo>
                    <a:cubicBezTo>
                      <a:pt x="8" y="7"/>
                      <a:pt x="8" y="7"/>
                      <a:pt x="9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5"/>
                      <a:pt x="10" y="5"/>
                      <a:pt x="10" y="4"/>
                    </a:cubicBezTo>
                    <a:cubicBezTo>
                      <a:pt x="10" y="4"/>
                      <a:pt x="10" y="4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2"/>
                      <a:pt x="9" y="2"/>
                      <a:pt x="9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1"/>
                      <a:pt x="6" y="1"/>
                      <a:pt x="6" y="2"/>
                    </a:cubicBezTo>
                    <a:cubicBezTo>
                      <a:pt x="5" y="2"/>
                      <a:pt x="5" y="2"/>
                      <a:pt x="5" y="3"/>
                    </a:cubicBezTo>
                    <a:cubicBezTo>
                      <a:pt x="5" y="4"/>
                      <a:pt x="5" y="4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4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3" y="3"/>
                      <a:pt x="3" y="3"/>
                    </a:cubicBezTo>
                    <a:cubicBezTo>
                      <a:pt x="3" y="4"/>
                      <a:pt x="3" y="4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4"/>
                      <a:pt x="2" y="4"/>
                    </a:cubicBezTo>
                    <a:cubicBezTo>
                      <a:pt x="2" y="4"/>
                      <a:pt x="2" y="3"/>
                      <a:pt x="2" y="3"/>
                    </a:cubicBezTo>
                    <a:cubicBezTo>
                      <a:pt x="2" y="2"/>
                      <a:pt x="2" y="2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489">
                <a:extLst>
                  <a:ext uri="{FF2B5EF4-FFF2-40B4-BE49-F238E27FC236}">
                    <a16:creationId xmlns:a16="http://schemas.microsoft.com/office/drawing/2014/main" id="{EE8B0282-B0E6-4A8C-83B9-65B06B4F76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0305" y="2513695"/>
                <a:ext cx="31750" cy="39688"/>
              </a:xfrm>
              <a:custGeom>
                <a:avLst/>
                <a:gdLst>
                  <a:gd name="T0" fmla="*/ 4 w 9"/>
                  <a:gd name="T1" fmla="*/ 1 h 11"/>
                  <a:gd name="T2" fmla="*/ 3 w 9"/>
                  <a:gd name="T3" fmla="*/ 2 h 11"/>
                  <a:gd name="T4" fmla="*/ 3 w 9"/>
                  <a:gd name="T5" fmla="*/ 2 h 11"/>
                  <a:gd name="T6" fmla="*/ 2 w 9"/>
                  <a:gd name="T7" fmla="*/ 3 h 11"/>
                  <a:gd name="T8" fmla="*/ 1 w 9"/>
                  <a:gd name="T9" fmla="*/ 3 h 11"/>
                  <a:gd name="T10" fmla="*/ 1 w 9"/>
                  <a:gd name="T11" fmla="*/ 4 h 11"/>
                  <a:gd name="T12" fmla="*/ 1 w 9"/>
                  <a:gd name="T13" fmla="*/ 6 h 11"/>
                  <a:gd name="T14" fmla="*/ 1 w 9"/>
                  <a:gd name="T15" fmla="*/ 7 h 11"/>
                  <a:gd name="T16" fmla="*/ 1 w 9"/>
                  <a:gd name="T17" fmla="*/ 8 h 11"/>
                  <a:gd name="T18" fmla="*/ 0 w 9"/>
                  <a:gd name="T19" fmla="*/ 9 h 11"/>
                  <a:gd name="T20" fmla="*/ 1 w 9"/>
                  <a:gd name="T21" fmla="*/ 10 h 11"/>
                  <a:gd name="T22" fmla="*/ 3 w 9"/>
                  <a:gd name="T23" fmla="*/ 11 h 11"/>
                  <a:gd name="T24" fmla="*/ 4 w 9"/>
                  <a:gd name="T25" fmla="*/ 10 h 11"/>
                  <a:gd name="T26" fmla="*/ 7 w 9"/>
                  <a:gd name="T27" fmla="*/ 9 h 11"/>
                  <a:gd name="T28" fmla="*/ 7 w 9"/>
                  <a:gd name="T29" fmla="*/ 8 h 11"/>
                  <a:gd name="T30" fmla="*/ 8 w 9"/>
                  <a:gd name="T31" fmla="*/ 5 h 11"/>
                  <a:gd name="T32" fmla="*/ 8 w 9"/>
                  <a:gd name="T33" fmla="*/ 5 h 11"/>
                  <a:gd name="T34" fmla="*/ 8 w 9"/>
                  <a:gd name="T35" fmla="*/ 4 h 11"/>
                  <a:gd name="T36" fmla="*/ 9 w 9"/>
                  <a:gd name="T37" fmla="*/ 3 h 11"/>
                  <a:gd name="T38" fmla="*/ 9 w 9"/>
                  <a:gd name="T39" fmla="*/ 2 h 11"/>
                  <a:gd name="T40" fmla="*/ 8 w 9"/>
                  <a:gd name="T41" fmla="*/ 1 h 11"/>
                  <a:gd name="T42" fmla="*/ 8 w 9"/>
                  <a:gd name="T43" fmla="*/ 0 h 11"/>
                  <a:gd name="T44" fmla="*/ 6 w 9"/>
                  <a:gd name="T45" fmla="*/ 0 h 11"/>
                  <a:gd name="T46" fmla="*/ 5 w 9"/>
                  <a:gd name="T47" fmla="*/ 0 h 11"/>
                  <a:gd name="T48" fmla="*/ 4 w 9"/>
                  <a:gd name="T4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" h="11">
                    <a:moveTo>
                      <a:pt x="4" y="1"/>
                    </a:moveTo>
                    <a:cubicBezTo>
                      <a:pt x="4" y="1"/>
                      <a:pt x="4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3"/>
                      <a:pt x="2" y="3"/>
                      <a:pt x="2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1" y="5"/>
                      <a:pt x="1" y="6"/>
                    </a:cubicBezTo>
                    <a:cubicBezTo>
                      <a:pt x="2" y="6"/>
                      <a:pt x="2" y="6"/>
                      <a:pt x="1" y="7"/>
                    </a:cubicBezTo>
                    <a:cubicBezTo>
                      <a:pt x="1" y="7"/>
                      <a:pt x="1" y="8"/>
                      <a:pt x="1" y="8"/>
                    </a:cubicBezTo>
                    <a:cubicBezTo>
                      <a:pt x="1" y="8"/>
                      <a:pt x="0" y="8"/>
                      <a:pt x="0" y="9"/>
                    </a:cubicBezTo>
                    <a:cubicBezTo>
                      <a:pt x="0" y="9"/>
                      <a:pt x="0" y="10"/>
                      <a:pt x="1" y="10"/>
                    </a:cubicBezTo>
                    <a:cubicBezTo>
                      <a:pt x="1" y="11"/>
                      <a:pt x="2" y="11"/>
                      <a:pt x="3" y="11"/>
                    </a:cubicBezTo>
                    <a:cubicBezTo>
                      <a:pt x="3" y="10"/>
                      <a:pt x="4" y="10"/>
                      <a:pt x="4" y="10"/>
                    </a:cubicBezTo>
                    <a:cubicBezTo>
                      <a:pt x="5" y="9"/>
                      <a:pt x="6" y="9"/>
                      <a:pt x="7" y="9"/>
                    </a:cubicBezTo>
                    <a:cubicBezTo>
                      <a:pt x="7" y="9"/>
                      <a:pt x="7" y="9"/>
                      <a:pt x="7" y="8"/>
                    </a:cubicBezTo>
                    <a:cubicBezTo>
                      <a:pt x="8" y="8"/>
                      <a:pt x="8" y="7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9" y="3"/>
                    </a:cubicBezTo>
                    <a:cubicBezTo>
                      <a:pt x="9" y="3"/>
                      <a:pt x="9" y="2"/>
                      <a:pt x="9" y="2"/>
                    </a:cubicBezTo>
                    <a:cubicBezTo>
                      <a:pt x="9" y="1"/>
                      <a:pt x="8" y="1"/>
                      <a:pt x="8" y="1"/>
                    </a:cubicBezTo>
                    <a:cubicBezTo>
                      <a:pt x="8" y="1"/>
                      <a:pt x="8" y="0"/>
                      <a:pt x="8" y="0"/>
                    </a:cubicBezTo>
                    <a:cubicBezTo>
                      <a:pt x="7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5" y="0"/>
                      <a:pt x="4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490">
                <a:extLst>
                  <a:ext uri="{FF2B5EF4-FFF2-40B4-BE49-F238E27FC236}">
                    <a16:creationId xmlns:a16="http://schemas.microsoft.com/office/drawing/2014/main" id="{081EAB24-235C-4334-B799-D83CA1CE85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9168" y="2558145"/>
                <a:ext cx="39688" cy="46038"/>
              </a:xfrm>
              <a:custGeom>
                <a:avLst/>
                <a:gdLst>
                  <a:gd name="T0" fmla="*/ 0 w 11"/>
                  <a:gd name="T1" fmla="*/ 10 h 13"/>
                  <a:gd name="T2" fmla="*/ 1 w 11"/>
                  <a:gd name="T3" fmla="*/ 11 h 13"/>
                  <a:gd name="T4" fmla="*/ 1 w 11"/>
                  <a:gd name="T5" fmla="*/ 13 h 13"/>
                  <a:gd name="T6" fmla="*/ 2 w 11"/>
                  <a:gd name="T7" fmla="*/ 13 h 13"/>
                  <a:gd name="T8" fmla="*/ 3 w 11"/>
                  <a:gd name="T9" fmla="*/ 12 h 13"/>
                  <a:gd name="T10" fmla="*/ 3 w 11"/>
                  <a:gd name="T11" fmla="*/ 11 h 13"/>
                  <a:gd name="T12" fmla="*/ 2 w 11"/>
                  <a:gd name="T13" fmla="*/ 10 h 13"/>
                  <a:gd name="T14" fmla="*/ 2 w 11"/>
                  <a:gd name="T15" fmla="*/ 10 h 13"/>
                  <a:gd name="T16" fmla="*/ 3 w 11"/>
                  <a:gd name="T17" fmla="*/ 10 h 13"/>
                  <a:gd name="T18" fmla="*/ 5 w 11"/>
                  <a:gd name="T19" fmla="*/ 10 h 13"/>
                  <a:gd name="T20" fmla="*/ 7 w 11"/>
                  <a:gd name="T21" fmla="*/ 10 h 13"/>
                  <a:gd name="T22" fmla="*/ 7 w 11"/>
                  <a:gd name="T23" fmla="*/ 10 h 13"/>
                  <a:gd name="T24" fmla="*/ 8 w 11"/>
                  <a:gd name="T25" fmla="*/ 9 h 13"/>
                  <a:gd name="T26" fmla="*/ 9 w 11"/>
                  <a:gd name="T27" fmla="*/ 8 h 13"/>
                  <a:gd name="T28" fmla="*/ 10 w 11"/>
                  <a:gd name="T29" fmla="*/ 7 h 13"/>
                  <a:gd name="T30" fmla="*/ 11 w 11"/>
                  <a:gd name="T31" fmla="*/ 6 h 13"/>
                  <a:gd name="T32" fmla="*/ 10 w 11"/>
                  <a:gd name="T33" fmla="*/ 5 h 13"/>
                  <a:gd name="T34" fmla="*/ 9 w 11"/>
                  <a:gd name="T35" fmla="*/ 4 h 13"/>
                  <a:gd name="T36" fmla="*/ 9 w 11"/>
                  <a:gd name="T37" fmla="*/ 4 h 13"/>
                  <a:gd name="T38" fmla="*/ 7 w 11"/>
                  <a:gd name="T39" fmla="*/ 4 h 13"/>
                  <a:gd name="T40" fmla="*/ 4 w 11"/>
                  <a:gd name="T41" fmla="*/ 2 h 13"/>
                  <a:gd name="T42" fmla="*/ 2 w 11"/>
                  <a:gd name="T43" fmla="*/ 0 h 13"/>
                  <a:gd name="T44" fmla="*/ 1 w 11"/>
                  <a:gd name="T45" fmla="*/ 0 h 13"/>
                  <a:gd name="T46" fmla="*/ 1 w 11"/>
                  <a:gd name="T47" fmla="*/ 1 h 13"/>
                  <a:gd name="T48" fmla="*/ 1 w 11"/>
                  <a:gd name="T49" fmla="*/ 2 h 13"/>
                  <a:gd name="T50" fmla="*/ 2 w 11"/>
                  <a:gd name="T51" fmla="*/ 3 h 13"/>
                  <a:gd name="T52" fmla="*/ 2 w 11"/>
                  <a:gd name="T53" fmla="*/ 7 h 13"/>
                  <a:gd name="T54" fmla="*/ 2 w 11"/>
                  <a:gd name="T55" fmla="*/ 7 h 13"/>
                  <a:gd name="T56" fmla="*/ 1 w 11"/>
                  <a:gd name="T57" fmla="*/ 7 h 13"/>
                  <a:gd name="T58" fmla="*/ 1 w 11"/>
                  <a:gd name="T59" fmla="*/ 8 h 13"/>
                  <a:gd name="T60" fmla="*/ 1 w 11"/>
                  <a:gd name="T61" fmla="*/ 8 h 13"/>
                  <a:gd name="T62" fmla="*/ 0 w 11"/>
                  <a:gd name="T63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" h="13">
                    <a:moveTo>
                      <a:pt x="0" y="10"/>
                    </a:moveTo>
                    <a:cubicBezTo>
                      <a:pt x="0" y="10"/>
                      <a:pt x="1" y="11"/>
                      <a:pt x="1" y="11"/>
                    </a:cubicBezTo>
                    <a:cubicBezTo>
                      <a:pt x="1" y="12"/>
                      <a:pt x="1" y="12"/>
                      <a:pt x="1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13"/>
                      <a:pt x="3" y="12"/>
                      <a:pt x="3" y="12"/>
                    </a:cubicBezTo>
                    <a:cubicBezTo>
                      <a:pt x="4" y="12"/>
                      <a:pt x="4" y="11"/>
                      <a:pt x="3" y="11"/>
                    </a:cubicBezTo>
                    <a:cubicBezTo>
                      <a:pt x="3" y="11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3" y="10"/>
                    </a:cubicBezTo>
                    <a:cubicBezTo>
                      <a:pt x="4" y="9"/>
                      <a:pt x="5" y="9"/>
                      <a:pt x="5" y="10"/>
                    </a:cubicBezTo>
                    <a:cubicBezTo>
                      <a:pt x="6" y="10"/>
                      <a:pt x="6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8" y="9"/>
                      <a:pt x="8" y="9"/>
                    </a:cubicBezTo>
                    <a:cubicBezTo>
                      <a:pt x="8" y="8"/>
                      <a:pt x="8" y="8"/>
                      <a:pt x="9" y="8"/>
                    </a:cubicBezTo>
                    <a:cubicBezTo>
                      <a:pt x="9" y="7"/>
                      <a:pt x="10" y="7"/>
                      <a:pt x="10" y="7"/>
                    </a:cubicBezTo>
                    <a:cubicBezTo>
                      <a:pt x="11" y="7"/>
                      <a:pt x="11" y="6"/>
                      <a:pt x="11" y="6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4"/>
                      <a:pt x="10" y="4"/>
                      <a:pt x="9" y="4"/>
                    </a:cubicBezTo>
                    <a:cubicBezTo>
                      <a:pt x="9" y="3"/>
                      <a:pt x="9" y="3"/>
                      <a:pt x="9" y="4"/>
                    </a:cubicBezTo>
                    <a:cubicBezTo>
                      <a:pt x="8" y="4"/>
                      <a:pt x="7" y="4"/>
                      <a:pt x="7" y="4"/>
                    </a:cubicBezTo>
                    <a:cubicBezTo>
                      <a:pt x="6" y="3"/>
                      <a:pt x="5" y="2"/>
                      <a:pt x="4" y="2"/>
                    </a:cubicBezTo>
                    <a:cubicBezTo>
                      <a:pt x="3" y="1"/>
                      <a:pt x="3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2"/>
                      <a:pt x="2" y="3"/>
                      <a:pt x="2" y="3"/>
                    </a:cubicBezTo>
                    <a:cubicBezTo>
                      <a:pt x="2" y="4"/>
                      <a:pt x="2" y="6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9"/>
                      <a:pt x="0" y="9"/>
                      <a:pt x="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491">
                <a:extLst>
                  <a:ext uri="{FF2B5EF4-FFF2-40B4-BE49-F238E27FC236}">
                    <a16:creationId xmlns:a16="http://schemas.microsoft.com/office/drawing/2014/main" id="{9F679025-8677-4B82-AC32-0E5468F35B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1043" y="2085070"/>
                <a:ext cx="33338" cy="42863"/>
              </a:xfrm>
              <a:custGeom>
                <a:avLst/>
                <a:gdLst>
                  <a:gd name="T0" fmla="*/ 1 w 9"/>
                  <a:gd name="T1" fmla="*/ 7 h 12"/>
                  <a:gd name="T2" fmla="*/ 2 w 9"/>
                  <a:gd name="T3" fmla="*/ 7 h 12"/>
                  <a:gd name="T4" fmla="*/ 2 w 9"/>
                  <a:gd name="T5" fmla="*/ 7 h 12"/>
                  <a:gd name="T6" fmla="*/ 2 w 9"/>
                  <a:gd name="T7" fmla="*/ 7 h 12"/>
                  <a:gd name="T8" fmla="*/ 3 w 9"/>
                  <a:gd name="T9" fmla="*/ 8 h 12"/>
                  <a:gd name="T10" fmla="*/ 4 w 9"/>
                  <a:gd name="T11" fmla="*/ 11 h 12"/>
                  <a:gd name="T12" fmla="*/ 4 w 9"/>
                  <a:gd name="T13" fmla="*/ 12 h 12"/>
                  <a:gd name="T14" fmla="*/ 6 w 9"/>
                  <a:gd name="T15" fmla="*/ 12 h 12"/>
                  <a:gd name="T16" fmla="*/ 7 w 9"/>
                  <a:gd name="T17" fmla="*/ 10 h 12"/>
                  <a:gd name="T18" fmla="*/ 8 w 9"/>
                  <a:gd name="T19" fmla="*/ 8 h 12"/>
                  <a:gd name="T20" fmla="*/ 9 w 9"/>
                  <a:gd name="T21" fmla="*/ 7 h 12"/>
                  <a:gd name="T22" fmla="*/ 8 w 9"/>
                  <a:gd name="T23" fmla="*/ 5 h 12"/>
                  <a:gd name="T24" fmla="*/ 8 w 9"/>
                  <a:gd name="T25" fmla="*/ 4 h 12"/>
                  <a:gd name="T26" fmla="*/ 8 w 9"/>
                  <a:gd name="T27" fmla="*/ 4 h 12"/>
                  <a:gd name="T28" fmla="*/ 7 w 9"/>
                  <a:gd name="T29" fmla="*/ 2 h 12"/>
                  <a:gd name="T30" fmla="*/ 6 w 9"/>
                  <a:gd name="T31" fmla="*/ 3 h 12"/>
                  <a:gd name="T32" fmla="*/ 6 w 9"/>
                  <a:gd name="T33" fmla="*/ 3 h 12"/>
                  <a:gd name="T34" fmla="*/ 6 w 9"/>
                  <a:gd name="T35" fmla="*/ 3 h 12"/>
                  <a:gd name="T36" fmla="*/ 6 w 9"/>
                  <a:gd name="T37" fmla="*/ 3 h 12"/>
                  <a:gd name="T38" fmla="*/ 6 w 9"/>
                  <a:gd name="T39" fmla="*/ 1 h 12"/>
                  <a:gd name="T40" fmla="*/ 5 w 9"/>
                  <a:gd name="T41" fmla="*/ 0 h 12"/>
                  <a:gd name="T42" fmla="*/ 3 w 9"/>
                  <a:gd name="T43" fmla="*/ 0 h 12"/>
                  <a:gd name="T44" fmla="*/ 3 w 9"/>
                  <a:gd name="T45" fmla="*/ 0 h 12"/>
                  <a:gd name="T46" fmla="*/ 2 w 9"/>
                  <a:gd name="T47" fmla="*/ 2 h 12"/>
                  <a:gd name="T48" fmla="*/ 2 w 9"/>
                  <a:gd name="T49" fmla="*/ 2 h 12"/>
                  <a:gd name="T50" fmla="*/ 3 w 9"/>
                  <a:gd name="T51" fmla="*/ 3 h 12"/>
                  <a:gd name="T52" fmla="*/ 3 w 9"/>
                  <a:gd name="T53" fmla="*/ 3 h 12"/>
                  <a:gd name="T54" fmla="*/ 3 w 9"/>
                  <a:gd name="T55" fmla="*/ 3 h 12"/>
                  <a:gd name="T56" fmla="*/ 3 w 9"/>
                  <a:gd name="T57" fmla="*/ 3 h 12"/>
                  <a:gd name="T58" fmla="*/ 3 w 9"/>
                  <a:gd name="T59" fmla="*/ 3 h 12"/>
                  <a:gd name="T60" fmla="*/ 3 w 9"/>
                  <a:gd name="T61" fmla="*/ 3 h 12"/>
                  <a:gd name="T62" fmla="*/ 3 w 9"/>
                  <a:gd name="T63" fmla="*/ 3 h 12"/>
                  <a:gd name="T64" fmla="*/ 3 w 9"/>
                  <a:gd name="T65" fmla="*/ 4 h 12"/>
                  <a:gd name="T66" fmla="*/ 3 w 9"/>
                  <a:gd name="T67" fmla="*/ 5 h 12"/>
                  <a:gd name="T68" fmla="*/ 2 w 9"/>
                  <a:gd name="T69" fmla="*/ 5 h 12"/>
                  <a:gd name="T70" fmla="*/ 1 w 9"/>
                  <a:gd name="T71" fmla="*/ 5 h 12"/>
                  <a:gd name="T72" fmla="*/ 1 w 9"/>
                  <a:gd name="T73" fmla="*/ 5 h 12"/>
                  <a:gd name="T74" fmla="*/ 0 w 9"/>
                  <a:gd name="T75" fmla="*/ 5 h 12"/>
                  <a:gd name="T76" fmla="*/ 1 w 9"/>
                  <a:gd name="T77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" h="12">
                    <a:moveTo>
                      <a:pt x="1" y="7"/>
                    </a:moveTo>
                    <a:cubicBezTo>
                      <a:pt x="1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7"/>
                      <a:pt x="3" y="8"/>
                      <a:pt x="3" y="8"/>
                    </a:cubicBezTo>
                    <a:cubicBezTo>
                      <a:pt x="4" y="8"/>
                      <a:pt x="5" y="9"/>
                      <a:pt x="4" y="11"/>
                    </a:cubicBezTo>
                    <a:cubicBezTo>
                      <a:pt x="4" y="11"/>
                      <a:pt x="4" y="11"/>
                      <a:pt x="4" y="12"/>
                    </a:cubicBezTo>
                    <a:cubicBezTo>
                      <a:pt x="5" y="12"/>
                      <a:pt x="5" y="12"/>
                      <a:pt x="6" y="12"/>
                    </a:cubicBezTo>
                    <a:cubicBezTo>
                      <a:pt x="6" y="11"/>
                      <a:pt x="7" y="11"/>
                      <a:pt x="7" y="10"/>
                    </a:cubicBezTo>
                    <a:cubicBezTo>
                      <a:pt x="7" y="9"/>
                      <a:pt x="7" y="8"/>
                      <a:pt x="8" y="8"/>
                    </a:cubicBezTo>
                    <a:cubicBezTo>
                      <a:pt x="8" y="7"/>
                      <a:pt x="9" y="7"/>
                      <a:pt x="9" y="7"/>
                    </a:cubicBezTo>
                    <a:cubicBezTo>
                      <a:pt x="9" y="6"/>
                      <a:pt x="9" y="5"/>
                      <a:pt x="8" y="5"/>
                    </a:cubicBezTo>
                    <a:cubicBezTo>
                      <a:pt x="8" y="5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2"/>
                      <a:pt x="8" y="2"/>
                      <a:pt x="7" y="2"/>
                    </a:cubicBezTo>
                    <a:cubicBezTo>
                      <a:pt x="7" y="2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2"/>
                      <a:pt x="6" y="2"/>
                      <a:pt x="6" y="1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2" y="1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3"/>
                      <a:pt x="2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4"/>
                      <a:pt x="3" y="4"/>
                    </a:cubicBezTo>
                    <a:cubicBezTo>
                      <a:pt x="3" y="4"/>
                      <a:pt x="3" y="5"/>
                      <a:pt x="3" y="5"/>
                    </a:cubicBezTo>
                    <a:cubicBezTo>
                      <a:pt x="3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7"/>
                      <a:pt x="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492">
                <a:extLst>
                  <a:ext uri="{FF2B5EF4-FFF2-40B4-BE49-F238E27FC236}">
                    <a16:creationId xmlns:a16="http://schemas.microsoft.com/office/drawing/2014/main" id="{E2D077DE-B834-4D34-A7EC-3FB16E6030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730" y="3023283"/>
                <a:ext cx="73025" cy="20638"/>
              </a:xfrm>
              <a:custGeom>
                <a:avLst/>
                <a:gdLst>
                  <a:gd name="T0" fmla="*/ 14 w 20"/>
                  <a:gd name="T1" fmla="*/ 6 h 6"/>
                  <a:gd name="T2" fmla="*/ 17 w 20"/>
                  <a:gd name="T3" fmla="*/ 6 h 6"/>
                  <a:gd name="T4" fmla="*/ 18 w 20"/>
                  <a:gd name="T5" fmla="*/ 6 h 6"/>
                  <a:gd name="T6" fmla="*/ 18 w 20"/>
                  <a:gd name="T7" fmla="*/ 6 h 6"/>
                  <a:gd name="T8" fmla="*/ 19 w 20"/>
                  <a:gd name="T9" fmla="*/ 6 h 6"/>
                  <a:gd name="T10" fmla="*/ 20 w 20"/>
                  <a:gd name="T11" fmla="*/ 5 h 6"/>
                  <a:gd name="T12" fmla="*/ 19 w 20"/>
                  <a:gd name="T13" fmla="*/ 5 h 6"/>
                  <a:gd name="T14" fmla="*/ 17 w 20"/>
                  <a:gd name="T15" fmla="*/ 4 h 6"/>
                  <a:gd name="T16" fmla="*/ 17 w 20"/>
                  <a:gd name="T17" fmla="*/ 4 h 6"/>
                  <a:gd name="T18" fmla="*/ 16 w 20"/>
                  <a:gd name="T19" fmla="*/ 4 h 6"/>
                  <a:gd name="T20" fmla="*/ 15 w 20"/>
                  <a:gd name="T21" fmla="*/ 4 h 6"/>
                  <a:gd name="T22" fmla="*/ 15 w 20"/>
                  <a:gd name="T23" fmla="*/ 3 h 6"/>
                  <a:gd name="T24" fmla="*/ 16 w 20"/>
                  <a:gd name="T25" fmla="*/ 3 h 6"/>
                  <a:gd name="T26" fmla="*/ 16 w 20"/>
                  <a:gd name="T27" fmla="*/ 3 h 6"/>
                  <a:gd name="T28" fmla="*/ 16 w 20"/>
                  <a:gd name="T29" fmla="*/ 2 h 6"/>
                  <a:gd name="T30" fmla="*/ 13 w 20"/>
                  <a:gd name="T31" fmla="*/ 2 h 6"/>
                  <a:gd name="T32" fmla="*/ 11 w 20"/>
                  <a:gd name="T33" fmla="*/ 1 h 6"/>
                  <a:gd name="T34" fmla="*/ 10 w 20"/>
                  <a:gd name="T35" fmla="*/ 2 h 6"/>
                  <a:gd name="T36" fmla="*/ 9 w 20"/>
                  <a:gd name="T37" fmla="*/ 2 h 6"/>
                  <a:gd name="T38" fmla="*/ 8 w 20"/>
                  <a:gd name="T39" fmla="*/ 2 h 6"/>
                  <a:gd name="T40" fmla="*/ 6 w 20"/>
                  <a:gd name="T41" fmla="*/ 1 h 6"/>
                  <a:gd name="T42" fmla="*/ 3 w 20"/>
                  <a:gd name="T43" fmla="*/ 0 h 6"/>
                  <a:gd name="T44" fmla="*/ 1 w 20"/>
                  <a:gd name="T45" fmla="*/ 0 h 6"/>
                  <a:gd name="T46" fmla="*/ 0 w 20"/>
                  <a:gd name="T47" fmla="*/ 2 h 6"/>
                  <a:gd name="T48" fmla="*/ 0 w 20"/>
                  <a:gd name="T49" fmla="*/ 2 h 6"/>
                  <a:gd name="T50" fmla="*/ 1 w 20"/>
                  <a:gd name="T51" fmla="*/ 3 h 6"/>
                  <a:gd name="T52" fmla="*/ 2 w 20"/>
                  <a:gd name="T53" fmla="*/ 4 h 6"/>
                  <a:gd name="T54" fmla="*/ 4 w 20"/>
                  <a:gd name="T55" fmla="*/ 4 h 6"/>
                  <a:gd name="T56" fmla="*/ 6 w 20"/>
                  <a:gd name="T57" fmla="*/ 4 h 6"/>
                  <a:gd name="T58" fmla="*/ 9 w 20"/>
                  <a:gd name="T59" fmla="*/ 5 h 6"/>
                  <a:gd name="T60" fmla="*/ 12 w 20"/>
                  <a:gd name="T61" fmla="*/ 5 h 6"/>
                  <a:gd name="T62" fmla="*/ 14 w 20"/>
                  <a:gd name="T6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" h="6">
                    <a:moveTo>
                      <a:pt x="14" y="6"/>
                    </a:moveTo>
                    <a:cubicBezTo>
                      <a:pt x="15" y="5"/>
                      <a:pt x="16" y="6"/>
                      <a:pt x="17" y="6"/>
                    </a:cubicBezTo>
                    <a:cubicBezTo>
                      <a:pt x="17" y="6"/>
                      <a:pt x="17" y="6"/>
                      <a:pt x="18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20" y="6"/>
                      <a:pt x="20" y="6"/>
                      <a:pt x="20" y="5"/>
                    </a:cubicBezTo>
                    <a:cubicBezTo>
                      <a:pt x="20" y="5"/>
                      <a:pt x="20" y="5"/>
                      <a:pt x="19" y="5"/>
                    </a:cubicBezTo>
                    <a:cubicBezTo>
                      <a:pt x="19" y="5"/>
                      <a:pt x="18" y="5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6" y="3"/>
                      <a:pt x="16" y="2"/>
                      <a:pt x="16" y="2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2" y="2"/>
                      <a:pt x="12" y="2"/>
                      <a:pt x="11" y="1"/>
                    </a:cubicBezTo>
                    <a:cubicBezTo>
                      <a:pt x="11" y="1"/>
                      <a:pt x="10" y="1"/>
                      <a:pt x="10" y="2"/>
                    </a:cubicBezTo>
                    <a:cubicBezTo>
                      <a:pt x="10" y="2"/>
                      <a:pt x="9" y="2"/>
                      <a:pt x="9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2"/>
                      <a:pt x="6" y="2"/>
                      <a:pt x="6" y="1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3" y="4"/>
                      <a:pt x="4" y="4"/>
                      <a:pt x="4" y="4"/>
                    </a:cubicBezTo>
                    <a:cubicBezTo>
                      <a:pt x="5" y="4"/>
                      <a:pt x="5" y="4"/>
                      <a:pt x="6" y="4"/>
                    </a:cubicBezTo>
                    <a:cubicBezTo>
                      <a:pt x="7" y="4"/>
                      <a:pt x="8" y="4"/>
                      <a:pt x="9" y="5"/>
                    </a:cubicBezTo>
                    <a:cubicBezTo>
                      <a:pt x="10" y="5"/>
                      <a:pt x="11" y="5"/>
                      <a:pt x="12" y="5"/>
                    </a:cubicBezTo>
                    <a:cubicBezTo>
                      <a:pt x="12" y="5"/>
                      <a:pt x="13" y="6"/>
                      <a:pt x="1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493">
                <a:extLst>
                  <a:ext uri="{FF2B5EF4-FFF2-40B4-BE49-F238E27FC236}">
                    <a16:creationId xmlns:a16="http://schemas.microsoft.com/office/drawing/2014/main" id="{0C0E012F-014A-4552-A83E-152E9821C0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2330" y="2828020"/>
                <a:ext cx="31750" cy="57150"/>
              </a:xfrm>
              <a:custGeom>
                <a:avLst/>
                <a:gdLst>
                  <a:gd name="T0" fmla="*/ 4 w 9"/>
                  <a:gd name="T1" fmla="*/ 1 h 16"/>
                  <a:gd name="T2" fmla="*/ 2 w 9"/>
                  <a:gd name="T3" fmla="*/ 1 h 16"/>
                  <a:gd name="T4" fmla="*/ 1 w 9"/>
                  <a:gd name="T5" fmla="*/ 1 h 16"/>
                  <a:gd name="T6" fmla="*/ 0 w 9"/>
                  <a:gd name="T7" fmla="*/ 2 h 16"/>
                  <a:gd name="T8" fmla="*/ 0 w 9"/>
                  <a:gd name="T9" fmla="*/ 5 h 16"/>
                  <a:gd name="T10" fmla="*/ 0 w 9"/>
                  <a:gd name="T11" fmla="*/ 6 h 16"/>
                  <a:gd name="T12" fmla="*/ 0 w 9"/>
                  <a:gd name="T13" fmla="*/ 6 h 16"/>
                  <a:gd name="T14" fmla="*/ 0 w 9"/>
                  <a:gd name="T15" fmla="*/ 9 h 16"/>
                  <a:gd name="T16" fmla="*/ 1 w 9"/>
                  <a:gd name="T17" fmla="*/ 10 h 16"/>
                  <a:gd name="T18" fmla="*/ 1 w 9"/>
                  <a:gd name="T19" fmla="*/ 10 h 16"/>
                  <a:gd name="T20" fmla="*/ 2 w 9"/>
                  <a:gd name="T21" fmla="*/ 10 h 16"/>
                  <a:gd name="T22" fmla="*/ 1 w 9"/>
                  <a:gd name="T23" fmla="*/ 10 h 16"/>
                  <a:gd name="T24" fmla="*/ 1 w 9"/>
                  <a:gd name="T25" fmla="*/ 10 h 16"/>
                  <a:gd name="T26" fmla="*/ 2 w 9"/>
                  <a:gd name="T27" fmla="*/ 12 h 16"/>
                  <a:gd name="T28" fmla="*/ 3 w 9"/>
                  <a:gd name="T29" fmla="*/ 12 h 16"/>
                  <a:gd name="T30" fmla="*/ 3 w 9"/>
                  <a:gd name="T31" fmla="*/ 12 h 16"/>
                  <a:gd name="T32" fmla="*/ 3 w 9"/>
                  <a:gd name="T33" fmla="*/ 12 h 16"/>
                  <a:gd name="T34" fmla="*/ 3 w 9"/>
                  <a:gd name="T35" fmla="*/ 12 h 16"/>
                  <a:gd name="T36" fmla="*/ 4 w 9"/>
                  <a:gd name="T37" fmla="*/ 11 h 16"/>
                  <a:gd name="T38" fmla="*/ 5 w 9"/>
                  <a:gd name="T39" fmla="*/ 11 h 16"/>
                  <a:gd name="T40" fmla="*/ 5 w 9"/>
                  <a:gd name="T41" fmla="*/ 12 h 16"/>
                  <a:gd name="T42" fmla="*/ 7 w 9"/>
                  <a:gd name="T43" fmla="*/ 12 h 16"/>
                  <a:gd name="T44" fmla="*/ 6 w 9"/>
                  <a:gd name="T45" fmla="*/ 12 h 16"/>
                  <a:gd name="T46" fmla="*/ 7 w 9"/>
                  <a:gd name="T47" fmla="*/ 12 h 16"/>
                  <a:gd name="T48" fmla="*/ 7 w 9"/>
                  <a:gd name="T49" fmla="*/ 12 h 16"/>
                  <a:gd name="T50" fmla="*/ 7 w 9"/>
                  <a:gd name="T51" fmla="*/ 12 h 16"/>
                  <a:gd name="T52" fmla="*/ 7 w 9"/>
                  <a:gd name="T53" fmla="*/ 12 h 16"/>
                  <a:gd name="T54" fmla="*/ 8 w 9"/>
                  <a:gd name="T55" fmla="*/ 14 h 16"/>
                  <a:gd name="T56" fmla="*/ 8 w 9"/>
                  <a:gd name="T57" fmla="*/ 14 h 16"/>
                  <a:gd name="T58" fmla="*/ 8 w 9"/>
                  <a:gd name="T59" fmla="*/ 15 h 16"/>
                  <a:gd name="T60" fmla="*/ 9 w 9"/>
                  <a:gd name="T61" fmla="*/ 16 h 16"/>
                  <a:gd name="T62" fmla="*/ 9 w 9"/>
                  <a:gd name="T63" fmla="*/ 15 h 16"/>
                  <a:gd name="T64" fmla="*/ 9 w 9"/>
                  <a:gd name="T65" fmla="*/ 14 h 16"/>
                  <a:gd name="T66" fmla="*/ 9 w 9"/>
                  <a:gd name="T67" fmla="*/ 13 h 16"/>
                  <a:gd name="T68" fmla="*/ 8 w 9"/>
                  <a:gd name="T69" fmla="*/ 12 h 16"/>
                  <a:gd name="T70" fmla="*/ 7 w 9"/>
                  <a:gd name="T71" fmla="*/ 11 h 16"/>
                  <a:gd name="T72" fmla="*/ 6 w 9"/>
                  <a:gd name="T73" fmla="*/ 10 h 16"/>
                  <a:gd name="T74" fmla="*/ 5 w 9"/>
                  <a:gd name="T75" fmla="*/ 10 h 16"/>
                  <a:gd name="T76" fmla="*/ 5 w 9"/>
                  <a:gd name="T77" fmla="*/ 10 h 16"/>
                  <a:gd name="T78" fmla="*/ 5 w 9"/>
                  <a:gd name="T79" fmla="*/ 10 h 16"/>
                  <a:gd name="T80" fmla="*/ 4 w 9"/>
                  <a:gd name="T81" fmla="*/ 10 h 16"/>
                  <a:gd name="T82" fmla="*/ 4 w 9"/>
                  <a:gd name="T83" fmla="*/ 9 h 16"/>
                  <a:gd name="T84" fmla="*/ 4 w 9"/>
                  <a:gd name="T85" fmla="*/ 9 h 16"/>
                  <a:gd name="T86" fmla="*/ 4 w 9"/>
                  <a:gd name="T87" fmla="*/ 8 h 16"/>
                  <a:gd name="T88" fmla="*/ 4 w 9"/>
                  <a:gd name="T89" fmla="*/ 7 h 16"/>
                  <a:gd name="T90" fmla="*/ 4 w 9"/>
                  <a:gd name="T91" fmla="*/ 6 h 16"/>
                  <a:gd name="T92" fmla="*/ 5 w 9"/>
                  <a:gd name="T93" fmla="*/ 3 h 16"/>
                  <a:gd name="T94" fmla="*/ 4 w 9"/>
                  <a:gd name="T95" fmla="*/ 1 h 16"/>
                  <a:gd name="T96" fmla="*/ 4 w 9"/>
                  <a:gd name="T97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" h="16">
                    <a:moveTo>
                      <a:pt x="4" y="1"/>
                    </a:moveTo>
                    <a:cubicBezTo>
                      <a:pt x="3" y="1"/>
                      <a:pt x="3" y="1"/>
                      <a:pt x="2" y="1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0" y="8"/>
                      <a:pt x="0" y="9"/>
                    </a:cubicBezTo>
                    <a:cubicBezTo>
                      <a:pt x="0" y="9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2" y="10"/>
                    </a:cubicBezTo>
                    <a:cubicBezTo>
                      <a:pt x="2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1"/>
                      <a:pt x="2" y="11"/>
                      <a:pt x="2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4" y="12"/>
                      <a:pt x="4" y="11"/>
                    </a:cubicBezTo>
                    <a:cubicBezTo>
                      <a:pt x="4" y="11"/>
                      <a:pt x="4" y="11"/>
                      <a:pt x="5" y="11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6" y="12"/>
                      <a:pt x="7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3"/>
                      <a:pt x="7" y="13"/>
                      <a:pt x="8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7" y="15"/>
                      <a:pt x="7" y="15"/>
                      <a:pt x="8" y="15"/>
                    </a:cubicBezTo>
                    <a:cubicBezTo>
                      <a:pt x="8" y="15"/>
                      <a:pt x="9" y="16"/>
                      <a:pt x="9" y="16"/>
                    </a:cubicBezTo>
                    <a:cubicBezTo>
                      <a:pt x="9" y="16"/>
                      <a:pt x="9" y="15"/>
                      <a:pt x="9" y="15"/>
                    </a:cubicBezTo>
                    <a:cubicBezTo>
                      <a:pt x="9" y="15"/>
                      <a:pt x="9" y="14"/>
                      <a:pt x="9" y="14"/>
                    </a:cubicBezTo>
                    <a:cubicBezTo>
                      <a:pt x="9" y="14"/>
                      <a:pt x="9" y="13"/>
                      <a:pt x="9" y="13"/>
                    </a:cubicBezTo>
                    <a:cubicBezTo>
                      <a:pt x="9" y="13"/>
                      <a:pt x="8" y="13"/>
                      <a:pt x="8" y="12"/>
                    </a:cubicBezTo>
                    <a:cubicBezTo>
                      <a:pt x="8" y="11"/>
                      <a:pt x="8" y="11"/>
                      <a:pt x="7" y="11"/>
                    </a:cubicBezTo>
                    <a:cubicBezTo>
                      <a:pt x="7" y="11"/>
                      <a:pt x="7" y="10"/>
                      <a:pt x="6" y="10"/>
                    </a:cubicBezTo>
                    <a:cubicBezTo>
                      <a:pt x="6" y="10"/>
                      <a:pt x="6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4" y="10"/>
                      <a:pt x="4" y="10"/>
                    </a:cubicBezTo>
                    <a:cubicBezTo>
                      <a:pt x="4" y="10"/>
                      <a:pt x="4" y="10"/>
                      <a:pt x="4" y="9"/>
                    </a:cubicBezTo>
                    <a:cubicBezTo>
                      <a:pt x="5" y="9"/>
                      <a:pt x="5" y="9"/>
                      <a:pt x="4" y="9"/>
                    </a:cubicBezTo>
                    <a:cubicBezTo>
                      <a:pt x="4" y="9"/>
                      <a:pt x="4" y="8"/>
                      <a:pt x="4" y="8"/>
                    </a:cubicBezTo>
                    <a:cubicBezTo>
                      <a:pt x="4" y="8"/>
                      <a:pt x="4" y="7"/>
                      <a:pt x="4" y="7"/>
                    </a:cubicBezTo>
                    <a:cubicBezTo>
                      <a:pt x="4" y="7"/>
                      <a:pt x="4" y="6"/>
                      <a:pt x="4" y="6"/>
                    </a:cubicBezTo>
                    <a:cubicBezTo>
                      <a:pt x="5" y="5"/>
                      <a:pt x="5" y="4"/>
                      <a:pt x="5" y="3"/>
                    </a:cubicBezTo>
                    <a:cubicBezTo>
                      <a:pt x="4" y="3"/>
                      <a:pt x="4" y="2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494">
                <a:extLst>
                  <a:ext uri="{FF2B5EF4-FFF2-40B4-BE49-F238E27FC236}">
                    <a16:creationId xmlns:a16="http://schemas.microsoft.com/office/drawing/2014/main" id="{6AEDAB71-A62F-492F-9D30-473C0F356C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8855" y="3343958"/>
                <a:ext cx="30163" cy="36513"/>
              </a:xfrm>
              <a:custGeom>
                <a:avLst/>
                <a:gdLst>
                  <a:gd name="T0" fmla="*/ 7 w 8"/>
                  <a:gd name="T1" fmla="*/ 1 h 10"/>
                  <a:gd name="T2" fmla="*/ 5 w 8"/>
                  <a:gd name="T3" fmla="*/ 2 h 10"/>
                  <a:gd name="T4" fmla="*/ 3 w 8"/>
                  <a:gd name="T5" fmla="*/ 1 h 10"/>
                  <a:gd name="T6" fmla="*/ 2 w 8"/>
                  <a:gd name="T7" fmla="*/ 0 h 10"/>
                  <a:gd name="T8" fmla="*/ 1 w 8"/>
                  <a:gd name="T9" fmla="*/ 0 h 10"/>
                  <a:gd name="T10" fmla="*/ 0 w 8"/>
                  <a:gd name="T11" fmla="*/ 1 h 10"/>
                  <a:gd name="T12" fmla="*/ 0 w 8"/>
                  <a:gd name="T13" fmla="*/ 1 h 10"/>
                  <a:gd name="T14" fmla="*/ 0 w 8"/>
                  <a:gd name="T15" fmla="*/ 6 h 10"/>
                  <a:gd name="T16" fmla="*/ 0 w 8"/>
                  <a:gd name="T17" fmla="*/ 6 h 10"/>
                  <a:gd name="T18" fmla="*/ 0 w 8"/>
                  <a:gd name="T19" fmla="*/ 8 h 10"/>
                  <a:gd name="T20" fmla="*/ 2 w 8"/>
                  <a:gd name="T21" fmla="*/ 10 h 10"/>
                  <a:gd name="T22" fmla="*/ 2 w 8"/>
                  <a:gd name="T23" fmla="*/ 10 h 10"/>
                  <a:gd name="T24" fmla="*/ 3 w 8"/>
                  <a:gd name="T25" fmla="*/ 9 h 10"/>
                  <a:gd name="T26" fmla="*/ 5 w 8"/>
                  <a:gd name="T27" fmla="*/ 9 h 10"/>
                  <a:gd name="T28" fmla="*/ 5 w 8"/>
                  <a:gd name="T29" fmla="*/ 8 h 10"/>
                  <a:gd name="T30" fmla="*/ 7 w 8"/>
                  <a:gd name="T31" fmla="*/ 5 h 10"/>
                  <a:gd name="T32" fmla="*/ 7 w 8"/>
                  <a:gd name="T33" fmla="*/ 5 h 10"/>
                  <a:gd name="T34" fmla="*/ 8 w 8"/>
                  <a:gd name="T35" fmla="*/ 2 h 10"/>
                  <a:gd name="T36" fmla="*/ 8 w 8"/>
                  <a:gd name="T37" fmla="*/ 2 h 10"/>
                  <a:gd name="T38" fmla="*/ 7 w 8"/>
                  <a:gd name="T3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" h="10">
                    <a:moveTo>
                      <a:pt x="7" y="1"/>
                    </a:moveTo>
                    <a:cubicBezTo>
                      <a:pt x="6" y="1"/>
                      <a:pt x="5" y="1"/>
                      <a:pt x="5" y="2"/>
                    </a:cubicBezTo>
                    <a:cubicBezTo>
                      <a:pt x="4" y="2"/>
                      <a:pt x="3" y="2"/>
                      <a:pt x="3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3"/>
                      <a:pt x="0" y="4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0" y="8"/>
                      <a:pt x="0" y="8"/>
                    </a:cubicBezTo>
                    <a:cubicBezTo>
                      <a:pt x="0" y="9"/>
                      <a:pt x="1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3" y="10"/>
                      <a:pt x="3" y="9"/>
                      <a:pt x="3" y="9"/>
                    </a:cubicBezTo>
                    <a:cubicBezTo>
                      <a:pt x="4" y="9"/>
                      <a:pt x="4" y="8"/>
                      <a:pt x="5" y="9"/>
                    </a:cubicBezTo>
                    <a:cubicBezTo>
                      <a:pt x="5" y="9"/>
                      <a:pt x="5" y="8"/>
                      <a:pt x="5" y="8"/>
                    </a:cubicBezTo>
                    <a:cubicBezTo>
                      <a:pt x="6" y="7"/>
                      <a:pt x="6" y="6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4"/>
                      <a:pt x="7" y="3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1"/>
                      <a:pt x="7" y="1"/>
                      <a:pt x="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495">
                <a:extLst>
                  <a:ext uri="{FF2B5EF4-FFF2-40B4-BE49-F238E27FC236}">
                    <a16:creationId xmlns:a16="http://schemas.microsoft.com/office/drawing/2014/main" id="{D0C33571-DF9E-4635-AE40-4E7EC84248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9443" y="2796270"/>
                <a:ext cx="76200" cy="28575"/>
              </a:xfrm>
              <a:custGeom>
                <a:avLst/>
                <a:gdLst>
                  <a:gd name="T0" fmla="*/ 21 w 21"/>
                  <a:gd name="T1" fmla="*/ 7 h 8"/>
                  <a:gd name="T2" fmla="*/ 21 w 21"/>
                  <a:gd name="T3" fmla="*/ 7 h 8"/>
                  <a:gd name="T4" fmla="*/ 20 w 21"/>
                  <a:gd name="T5" fmla="*/ 6 h 8"/>
                  <a:gd name="T6" fmla="*/ 15 w 21"/>
                  <a:gd name="T7" fmla="*/ 4 h 8"/>
                  <a:gd name="T8" fmla="*/ 14 w 21"/>
                  <a:gd name="T9" fmla="*/ 3 h 8"/>
                  <a:gd name="T10" fmla="*/ 12 w 21"/>
                  <a:gd name="T11" fmla="*/ 2 h 8"/>
                  <a:gd name="T12" fmla="*/ 11 w 21"/>
                  <a:gd name="T13" fmla="*/ 2 h 8"/>
                  <a:gd name="T14" fmla="*/ 9 w 21"/>
                  <a:gd name="T15" fmla="*/ 1 h 8"/>
                  <a:gd name="T16" fmla="*/ 7 w 21"/>
                  <a:gd name="T17" fmla="*/ 0 h 8"/>
                  <a:gd name="T18" fmla="*/ 5 w 21"/>
                  <a:gd name="T19" fmla="*/ 0 h 8"/>
                  <a:gd name="T20" fmla="*/ 2 w 21"/>
                  <a:gd name="T21" fmla="*/ 1 h 8"/>
                  <a:gd name="T22" fmla="*/ 0 w 21"/>
                  <a:gd name="T23" fmla="*/ 3 h 8"/>
                  <a:gd name="T24" fmla="*/ 0 w 21"/>
                  <a:gd name="T25" fmla="*/ 3 h 8"/>
                  <a:gd name="T26" fmla="*/ 1 w 21"/>
                  <a:gd name="T27" fmla="*/ 3 h 8"/>
                  <a:gd name="T28" fmla="*/ 5 w 21"/>
                  <a:gd name="T29" fmla="*/ 2 h 8"/>
                  <a:gd name="T30" fmla="*/ 5 w 21"/>
                  <a:gd name="T31" fmla="*/ 2 h 8"/>
                  <a:gd name="T32" fmla="*/ 6 w 21"/>
                  <a:gd name="T33" fmla="*/ 3 h 8"/>
                  <a:gd name="T34" fmla="*/ 8 w 21"/>
                  <a:gd name="T35" fmla="*/ 3 h 8"/>
                  <a:gd name="T36" fmla="*/ 9 w 21"/>
                  <a:gd name="T37" fmla="*/ 3 h 8"/>
                  <a:gd name="T38" fmla="*/ 12 w 21"/>
                  <a:gd name="T39" fmla="*/ 4 h 8"/>
                  <a:gd name="T40" fmla="*/ 13 w 21"/>
                  <a:gd name="T41" fmla="*/ 5 h 8"/>
                  <a:gd name="T42" fmla="*/ 15 w 21"/>
                  <a:gd name="T43" fmla="*/ 6 h 8"/>
                  <a:gd name="T44" fmla="*/ 15 w 21"/>
                  <a:gd name="T45" fmla="*/ 6 h 8"/>
                  <a:gd name="T46" fmla="*/ 15 w 21"/>
                  <a:gd name="T47" fmla="*/ 7 h 8"/>
                  <a:gd name="T48" fmla="*/ 15 w 21"/>
                  <a:gd name="T49" fmla="*/ 7 h 8"/>
                  <a:gd name="T50" fmla="*/ 15 w 21"/>
                  <a:gd name="T51" fmla="*/ 8 h 8"/>
                  <a:gd name="T52" fmla="*/ 17 w 21"/>
                  <a:gd name="T53" fmla="*/ 8 h 8"/>
                  <a:gd name="T54" fmla="*/ 21 w 21"/>
                  <a:gd name="T55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" h="8">
                    <a:moveTo>
                      <a:pt x="21" y="7"/>
                    </a:moveTo>
                    <a:cubicBezTo>
                      <a:pt x="21" y="7"/>
                      <a:pt x="21" y="7"/>
                      <a:pt x="21" y="7"/>
                    </a:cubicBezTo>
                    <a:cubicBezTo>
                      <a:pt x="21" y="6"/>
                      <a:pt x="21" y="6"/>
                      <a:pt x="20" y="6"/>
                    </a:cubicBezTo>
                    <a:cubicBezTo>
                      <a:pt x="19" y="5"/>
                      <a:pt x="17" y="4"/>
                      <a:pt x="15" y="4"/>
                    </a:cubicBezTo>
                    <a:cubicBezTo>
                      <a:pt x="15" y="4"/>
                      <a:pt x="14" y="3"/>
                      <a:pt x="14" y="3"/>
                    </a:cubicBezTo>
                    <a:cubicBezTo>
                      <a:pt x="13" y="3"/>
                      <a:pt x="13" y="2"/>
                      <a:pt x="12" y="2"/>
                    </a:cubicBezTo>
                    <a:cubicBezTo>
                      <a:pt x="12" y="2"/>
                      <a:pt x="11" y="2"/>
                      <a:pt x="11" y="2"/>
                    </a:cubicBezTo>
                    <a:cubicBezTo>
                      <a:pt x="10" y="1"/>
                      <a:pt x="9" y="1"/>
                      <a:pt x="9" y="1"/>
                    </a:cubicBezTo>
                    <a:cubicBezTo>
                      <a:pt x="8" y="1"/>
                      <a:pt x="7" y="1"/>
                      <a:pt x="7" y="0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2" y="1"/>
                    </a:cubicBezTo>
                    <a:cubicBezTo>
                      <a:pt x="1" y="1"/>
                      <a:pt x="1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1" y="3"/>
                      <a:pt x="1" y="3"/>
                    </a:cubicBezTo>
                    <a:cubicBezTo>
                      <a:pt x="2" y="3"/>
                      <a:pt x="4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6" y="2"/>
                      <a:pt x="6" y="3"/>
                      <a:pt x="6" y="3"/>
                    </a:cubicBezTo>
                    <a:cubicBezTo>
                      <a:pt x="7" y="3"/>
                      <a:pt x="8" y="3"/>
                      <a:pt x="8" y="3"/>
                    </a:cubicBezTo>
                    <a:cubicBezTo>
                      <a:pt x="8" y="3"/>
                      <a:pt x="9" y="3"/>
                      <a:pt x="9" y="3"/>
                    </a:cubicBezTo>
                    <a:cubicBezTo>
                      <a:pt x="10" y="4"/>
                      <a:pt x="11" y="4"/>
                      <a:pt x="12" y="4"/>
                    </a:cubicBezTo>
                    <a:cubicBezTo>
                      <a:pt x="12" y="4"/>
                      <a:pt x="12" y="4"/>
                      <a:pt x="13" y="5"/>
                    </a:cubicBezTo>
                    <a:cubicBezTo>
                      <a:pt x="13" y="6"/>
                      <a:pt x="14" y="6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6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4" y="8"/>
                      <a:pt x="15" y="8"/>
                      <a:pt x="15" y="8"/>
                    </a:cubicBezTo>
                    <a:cubicBezTo>
                      <a:pt x="16" y="8"/>
                      <a:pt x="16" y="8"/>
                      <a:pt x="17" y="8"/>
                    </a:cubicBezTo>
                    <a:cubicBezTo>
                      <a:pt x="18" y="8"/>
                      <a:pt x="19" y="8"/>
                      <a:pt x="2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496">
                <a:extLst>
                  <a:ext uri="{FF2B5EF4-FFF2-40B4-BE49-F238E27FC236}">
                    <a16:creationId xmlns:a16="http://schemas.microsoft.com/office/drawing/2014/main" id="{8DB65910-C861-4E5B-B44F-51E98AE6E0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9580" y="2088245"/>
                <a:ext cx="31750" cy="36513"/>
              </a:xfrm>
              <a:custGeom>
                <a:avLst/>
                <a:gdLst>
                  <a:gd name="T0" fmla="*/ 2 w 9"/>
                  <a:gd name="T1" fmla="*/ 4 h 10"/>
                  <a:gd name="T2" fmla="*/ 2 w 9"/>
                  <a:gd name="T3" fmla="*/ 5 h 10"/>
                  <a:gd name="T4" fmla="*/ 2 w 9"/>
                  <a:gd name="T5" fmla="*/ 6 h 10"/>
                  <a:gd name="T6" fmla="*/ 2 w 9"/>
                  <a:gd name="T7" fmla="*/ 9 h 10"/>
                  <a:gd name="T8" fmla="*/ 3 w 9"/>
                  <a:gd name="T9" fmla="*/ 10 h 10"/>
                  <a:gd name="T10" fmla="*/ 4 w 9"/>
                  <a:gd name="T11" fmla="*/ 10 h 10"/>
                  <a:gd name="T12" fmla="*/ 4 w 9"/>
                  <a:gd name="T13" fmla="*/ 10 h 10"/>
                  <a:gd name="T14" fmla="*/ 7 w 9"/>
                  <a:gd name="T15" fmla="*/ 8 h 10"/>
                  <a:gd name="T16" fmla="*/ 8 w 9"/>
                  <a:gd name="T17" fmla="*/ 7 h 10"/>
                  <a:gd name="T18" fmla="*/ 9 w 9"/>
                  <a:gd name="T19" fmla="*/ 6 h 10"/>
                  <a:gd name="T20" fmla="*/ 9 w 9"/>
                  <a:gd name="T21" fmla="*/ 5 h 10"/>
                  <a:gd name="T22" fmla="*/ 8 w 9"/>
                  <a:gd name="T23" fmla="*/ 4 h 10"/>
                  <a:gd name="T24" fmla="*/ 7 w 9"/>
                  <a:gd name="T25" fmla="*/ 3 h 10"/>
                  <a:gd name="T26" fmla="*/ 5 w 9"/>
                  <a:gd name="T27" fmla="*/ 2 h 10"/>
                  <a:gd name="T28" fmla="*/ 2 w 9"/>
                  <a:gd name="T29" fmla="*/ 1 h 10"/>
                  <a:gd name="T30" fmla="*/ 2 w 9"/>
                  <a:gd name="T31" fmla="*/ 0 h 10"/>
                  <a:gd name="T32" fmla="*/ 1 w 9"/>
                  <a:gd name="T33" fmla="*/ 1 h 10"/>
                  <a:gd name="T34" fmla="*/ 1 w 9"/>
                  <a:gd name="T35" fmla="*/ 3 h 10"/>
                  <a:gd name="T36" fmla="*/ 2 w 9"/>
                  <a:gd name="T37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10">
                    <a:moveTo>
                      <a:pt x="2" y="4"/>
                    </a:move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2" y="7"/>
                      <a:pt x="2" y="8"/>
                      <a:pt x="2" y="9"/>
                    </a:cubicBezTo>
                    <a:cubicBezTo>
                      <a:pt x="2" y="9"/>
                      <a:pt x="3" y="10"/>
                      <a:pt x="3" y="10"/>
                    </a:cubicBezTo>
                    <a:cubicBezTo>
                      <a:pt x="3" y="10"/>
                      <a:pt x="4" y="10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5" y="9"/>
                      <a:pt x="5" y="9"/>
                      <a:pt x="7" y="8"/>
                    </a:cubicBezTo>
                    <a:cubicBezTo>
                      <a:pt x="7" y="7"/>
                      <a:pt x="8" y="7"/>
                      <a:pt x="8" y="7"/>
                    </a:cubicBezTo>
                    <a:cubicBezTo>
                      <a:pt x="8" y="6"/>
                      <a:pt x="9" y="6"/>
                      <a:pt x="9" y="6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4"/>
                      <a:pt x="8" y="4"/>
                      <a:pt x="8" y="4"/>
                    </a:cubicBezTo>
                    <a:cubicBezTo>
                      <a:pt x="8" y="3"/>
                      <a:pt x="8" y="3"/>
                      <a:pt x="7" y="3"/>
                    </a:cubicBezTo>
                    <a:cubicBezTo>
                      <a:pt x="6" y="2"/>
                      <a:pt x="5" y="2"/>
                      <a:pt x="5" y="2"/>
                    </a:cubicBezTo>
                    <a:cubicBezTo>
                      <a:pt x="4" y="1"/>
                      <a:pt x="3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497">
                <a:extLst>
                  <a:ext uri="{FF2B5EF4-FFF2-40B4-BE49-F238E27FC236}">
                    <a16:creationId xmlns:a16="http://schemas.microsoft.com/office/drawing/2014/main" id="{C49187A1-553B-4C41-933D-CD8B5016B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9793" y="2901045"/>
                <a:ext cx="36513" cy="31750"/>
              </a:xfrm>
              <a:custGeom>
                <a:avLst/>
                <a:gdLst>
                  <a:gd name="T0" fmla="*/ 8 w 10"/>
                  <a:gd name="T1" fmla="*/ 0 h 9"/>
                  <a:gd name="T2" fmla="*/ 8 w 10"/>
                  <a:gd name="T3" fmla="*/ 0 h 9"/>
                  <a:gd name="T4" fmla="*/ 7 w 10"/>
                  <a:gd name="T5" fmla="*/ 1 h 9"/>
                  <a:gd name="T6" fmla="*/ 6 w 10"/>
                  <a:gd name="T7" fmla="*/ 2 h 9"/>
                  <a:gd name="T8" fmla="*/ 6 w 10"/>
                  <a:gd name="T9" fmla="*/ 3 h 9"/>
                  <a:gd name="T10" fmla="*/ 5 w 10"/>
                  <a:gd name="T11" fmla="*/ 3 h 9"/>
                  <a:gd name="T12" fmla="*/ 4 w 10"/>
                  <a:gd name="T13" fmla="*/ 3 h 9"/>
                  <a:gd name="T14" fmla="*/ 3 w 10"/>
                  <a:gd name="T15" fmla="*/ 3 h 9"/>
                  <a:gd name="T16" fmla="*/ 1 w 10"/>
                  <a:gd name="T17" fmla="*/ 4 h 9"/>
                  <a:gd name="T18" fmla="*/ 0 w 10"/>
                  <a:gd name="T19" fmla="*/ 6 h 9"/>
                  <a:gd name="T20" fmla="*/ 0 w 10"/>
                  <a:gd name="T21" fmla="*/ 6 h 9"/>
                  <a:gd name="T22" fmla="*/ 1 w 10"/>
                  <a:gd name="T23" fmla="*/ 6 h 9"/>
                  <a:gd name="T24" fmla="*/ 1 w 10"/>
                  <a:gd name="T25" fmla="*/ 6 h 9"/>
                  <a:gd name="T26" fmla="*/ 2 w 10"/>
                  <a:gd name="T27" fmla="*/ 5 h 9"/>
                  <a:gd name="T28" fmla="*/ 4 w 10"/>
                  <a:gd name="T29" fmla="*/ 5 h 9"/>
                  <a:gd name="T30" fmla="*/ 5 w 10"/>
                  <a:gd name="T31" fmla="*/ 6 h 9"/>
                  <a:gd name="T32" fmla="*/ 5 w 10"/>
                  <a:gd name="T33" fmla="*/ 7 h 9"/>
                  <a:gd name="T34" fmla="*/ 6 w 10"/>
                  <a:gd name="T35" fmla="*/ 9 h 9"/>
                  <a:gd name="T36" fmla="*/ 8 w 10"/>
                  <a:gd name="T37" fmla="*/ 9 h 9"/>
                  <a:gd name="T38" fmla="*/ 8 w 10"/>
                  <a:gd name="T39" fmla="*/ 9 h 9"/>
                  <a:gd name="T40" fmla="*/ 8 w 10"/>
                  <a:gd name="T41" fmla="*/ 8 h 9"/>
                  <a:gd name="T42" fmla="*/ 8 w 10"/>
                  <a:gd name="T43" fmla="*/ 7 h 9"/>
                  <a:gd name="T44" fmla="*/ 9 w 10"/>
                  <a:gd name="T45" fmla="*/ 6 h 9"/>
                  <a:gd name="T46" fmla="*/ 9 w 10"/>
                  <a:gd name="T47" fmla="*/ 7 h 9"/>
                  <a:gd name="T48" fmla="*/ 10 w 10"/>
                  <a:gd name="T49" fmla="*/ 7 h 9"/>
                  <a:gd name="T50" fmla="*/ 10 w 10"/>
                  <a:gd name="T51" fmla="*/ 5 h 9"/>
                  <a:gd name="T52" fmla="*/ 9 w 10"/>
                  <a:gd name="T53" fmla="*/ 3 h 9"/>
                  <a:gd name="T54" fmla="*/ 9 w 10"/>
                  <a:gd name="T55" fmla="*/ 1 h 9"/>
                  <a:gd name="T56" fmla="*/ 8 w 10"/>
                  <a:gd name="T57" fmla="*/ 0 h 9"/>
                  <a:gd name="T58" fmla="*/ 8 w 10"/>
                  <a:gd name="T5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" h="9">
                    <a:moveTo>
                      <a:pt x="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1"/>
                      <a:pt x="7" y="1"/>
                    </a:cubicBezTo>
                    <a:cubicBezTo>
                      <a:pt x="7" y="2"/>
                      <a:pt x="6" y="2"/>
                      <a:pt x="6" y="2"/>
                    </a:cubicBezTo>
                    <a:cubicBezTo>
                      <a:pt x="6" y="2"/>
                      <a:pt x="6" y="3"/>
                      <a:pt x="6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4"/>
                      <a:pt x="5" y="3"/>
                      <a:pt x="4" y="3"/>
                    </a:cubicBezTo>
                    <a:cubicBezTo>
                      <a:pt x="4" y="3"/>
                      <a:pt x="3" y="2"/>
                      <a:pt x="3" y="3"/>
                    </a:cubicBezTo>
                    <a:cubicBezTo>
                      <a:pt x="2" y="4"/>
                      <a:pt x="2" y="4"/>
                      <a:pt x="1" y="4"/>
                    </a:cubicBezTo>
                    <a:cubicBezTo>
                      <a:pt x="1" y="4"/>
                      <a:pt x="0" y="5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2" y="6"/>
                      <a:pt x="2" y="5"/>
                    </a:cubicBezTo>
                    <a:cubicBezTo>
                      <a:pt x="3" y="5"/>
                      <a:pt x="3" y="5"/>
                      <a:pt x="4" y="5"/>
                    </a:cubicBezTo>
                    <a:cubicBezTo>
                      <a:pt x="4" y="5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7"/>
                    </a:cubicBezTo>
                    <a:cubicBezTo>
                      <a:pt x="5" y="8"/>
                      <a:pt x="5" y="9"/>
                      <a:pt x="6" y="9"/>
                    </a:cubicBezTo>
                    <a:cubicBezTo>
                      <a:pt x="7" y="9"/>
                      <a:pt x="7" y="9"/>
                      <a:pt x="8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9"/>
                      <a:pt x="9" y="8"/>
                      <a:pt x="8" y="8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6"/>
                      <a:pt x="8" y="6"/>
                      <a:pt x="9" y="6"/>
                    </a:cubicBezTo>
                    <a:cubicBezTo>
                      <a:pt x="9" y="6"/>
                      <a:pt x="9" y="7"/>
                      <a:pt x="9" y="7"/>
                    </a:cubicBezTo>
                    <a:cubicBezTo>
                      <a:pt x="9" y="7"/>
                      <a:pt x="9" y="7"/>
                      <a:pt x="10" y="7"/>
                    </a:cubicBezTo>
                    <a:cubicBezTo>
                      <a:pt x="10" y="6"/>
                      <a:pt x="10" y="6"/>
                      <a:pt x="10" y="5"/>
                    </a:cubicBezTo>
                    <a:cubicBezTo>
                      <a:pt x="10" y="4"/>
                      <a:pt x="10" y="3"/>
                      <a:pt x="9" y="3"/>
                    </a:cubicBezTo>
                    <a:cubicBezTo>
                      <a:pt x="9" y="2"/>
                      <a:pt x="9" y="2"/>
                      <a:pt x="9" y="1"/>
                    </a:cubicBezTo>
                    <a:cubicBezTo>
                      <a:pt x="8" y="1"/>
                      <a:pt x="8" y="1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498">
                <a:extLst>
                  <a:ext uri="{FF2B5EF4-FFF2-40B4-BE49-F238E27FC236}">
                    <a16:creationId xmlns:a16="http://schemas.microsoft.com/office/drawing/2014/main" id="{25D888EE-E4B4-4C8E-A407-C8BA6FB44D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5643" y="2821670"/>
                <a:ext cx="42863" cy="20638"/>
              </a:xfrm>
              <a:custGeom>
                <a:avLst/>
                <a:gdLst>
                  <a:gd name="T0" fmla="*/ 1 w 12"/>
                  <a:gd name="T1" fmla="*/ 5 h 6"/>
                  <a:gd name="T2" fmla="*/ 2 w 12"/>
                  <a:gd name="T3" fmla="*/ 5 h 6"/>
                  <a:gd name="T4" fmla="*/ 4 w 12"/>
                  <a:gd name="T5" fmla="*/ 5 h 6"/>
                  <a:gd name="T6" fmla="*/ 5 w 12"/>
                  <a:gd name="T7" fmla="*/ 6 h 6"/>
                  <a:gd name="T8" fmla="*/ 6 w 12"/>
                  <a:gd name="T9" fmla="*/ 6 h 6"/>
                  <a:gd name="T10" fmla="*/ 6 w 12"/>
                  <a:gd name="T11" fmla="*/ 5 h 6"/>
                  <a:gd name="T12" fmla="*/ 8 w 12"/>
                  <a:gd name="T13" fmla="*/ 5 h 6"/>
                  <a:gd name="T14" fmla="*/ 8 w 12"/>
                  <a:gd name="T15" fmla="*/ 5 h 6"/>
                  <a:gd name="T16" fmla="*/ 11 w 12"/>
                  <a:gd name="T17" fmla="*/ 4 h 6"/>
                  <a:gd name="T18" fmla="*/ 12 w 12"/>
                  <a:gd name="T19" fmla="*/ 4 h 6"/>
                  <a:gd name="T20" fmla="*/ 12 w 12"/>
                  <a:gd name="T21" fmla="*/ 4 h 6"/>
                  <a:gd name="T22" fmla="*/ 12 w 12"/>
                  <a:gd name="T23" fmla="*/ 3 h 6"/>
                  <a:gd name="T24" fmla="*/ 9 w 12"/>
                  <a:gd name="T25" fmla="*/ 1 h 6"/>
                  <a:gd name="T26" fmla="*/ 9 w 12"/>
                  <a:gd name="T27" fmla="*/ 1 h 6"/>
                  <a:gd name="T28" fmla="*/ 5 w 12"/>
                  <a:gd name="T29" fmla="*/ 1 h 6"/>
                  <a:gd name="T30" fmla="*/ 4 w 12"/>
                  <a:gd name="T31" fmla="*/ 1 h 6"/>
                  <a:gd name="T32" fmla="*/ 4 w 12"/>
                  <a:gd name="T33" fmla="*/ 0 h 6"/>
                  <a:gd name="T34" fmla="*/ 3 w 12"/>
                  <a:gd name="T35" fmla="*/ 1 h 6"/>
                  <a:gd name="T36" fmla="*/ 3 w 12"/>
                  <a:gd name="T37" fmla="*/ 1 h 6"/>
                  <a:gd name="T38" fmla="*/ 3 w 12"/>
                  <a:gd name="T39" fmla="*/ 3 h 6"/>
                  <a:gd name="T40" fmla="*/ 3 w 12"/>
                  <a:gd name="T41" fmla="*/ 3 h 6"/>
                  <a:gd name="T42" fmla="*/ 2 w 12"/>
                  <a:gd name="T43" fmla="*/ 3 h 6"/>
                  <a:gd name="T44" fmla="*/ 0 w 12"/>
                  <a:gd name="T45" fmla="*/ 4 h 6"/>
                  <a:gd name="T46" fmla="*/ 0 w 12"/>
                  <a:gd name="T47" fmla="*/ 4 h 6"/>
                  <a:gd name="T48" fmla="*/ 1 w 12"/>
                  <a:gd name="T4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" h="6">
                    <a:moveTo>
                      <a:pt x="1" y="5"/>
                    </a:moveTo>
                    <a:cubicBezTo>
                      <a:pt x="1" y="5"/>
                      <a:pt x="2" y="5"/>
                      <a:pt x="2" y="5"/>
                    </a:cubicBezTo>
                    <a:cubicBezTo>
                      <a:pt x="3" y="5"/>
                      <a:pt x="3" y="5"/>
                      <a:pt x="4" y="5"/>
                    </a:cubicBezTo>
                    <a:cubicBezTo>
                      <a:pt x="5" y="5"/>
                      <a:pt x="5" y="5"/>
                      <a:pt x="5" y="6"/>
                    </a:cubicBezTo>
                    <a:cubicBezTo>
                      <a:pt x="5" y="6"/>
                      <a:pt x="5" y="6"/>
                      <a:pt x="6" y="6"/>
                    </a:cubicBezTo>
                    <a:cubicBezTo>
                      <a:pt x="6" y="6"/>
                      <a:pt x="6" y="6"/>
                      <a:pt x="6" y="5"/>
                    </a:cubicBezTo>
                    <a:cubicBezTo>
                      <a:pt x="6" y="5"/>
                      <a:pt x="7" y="4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9" y="4"/>
                      <a:pt x="10" y="4"/>
                      <a:pt x="11" y="4"/>
                    </a:cubicBezTo>
                    <a:cubicBezTo>
                      <a:pt x="11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3"/>
                      <a:pt x="12" y="3"/>
                    </a:cubicBezTo>
                    <a:cubicBezTo>
                      <a:pt x="11" y="3"/>
                      <a:pt x="10" y="2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1"/>
                      <a:pt x="6" y="0"/>
                      <a:pt x="5" y="1"/>
                    </a:cubicBezTo>
                    <a:cubicBezTo>
                      <a:pt x="5" y="1"/>
                      <a:pt x="4" y="1"/>
                      <a:pt x="4" y="1"/>
                    </a:cubicBezTo>
                    <a:cubicBezTo>
                      <a:pt x="4" y="1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1"/>
                    </a:cubicBezTo>
                    <a:cubicBezTo>
                      <a:pt x="2" y="1"/>
                      <a:pt x="2" y="1"/>
                      <a:pt x="3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3"/>
                      <a:pt x="1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5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499">
                <a:extLst>
                  <a:ext uri="{FF2B5EF4-FFF2-40B4-BE49-F238E27FC236}">
                    <a16:creationId xmlns:a16="http://schemas.microsoft.com/office/drawing/2014/main" id="{71C0D09A-B710-4DDA-A066-5123F5A195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9305" y="2229533"/>
                <a:ext cx="25400" cy="22225"/>
              </a:xfrm>
              <a:custGeom>
                <a:avLst/>
                <a:gdLst>
                  <a:gd name="T0" fmla="*/ 1 w 7"/>
                  <a:gd name="T1" fmla="*/ 3 h 6"/>
                  <a:gd name="T2" fmla="*/ 1 w 7"/>
                  <a:gd name="T3" fmla="*/ 4 h 6"/>
                  <a:gd name="T4" fmla="*/ 2 w 7"/>
                  <a:gd name="T5" fmla="*/ 6 h 6"/>
                  <a:gd name="T6" fmla="*/ 4 w 7"/>
                  <a:gd name="T7" fmla="*/ 6 h 6"/>
                  <a:gd name="T8" fmla="*/ 5 w 7"/>
                  <a:gd name="T9" fmla="*/ 6 h 6"/>
                  <a:gd name="T10" fmla="*/ 6 w 7"/>
                  <a:gd name="T11" fmla="*/ 6 h 6"/>
                  <a:gd name="T12" fmla="*/ 7 w 7"/>
                  <a:gd name="T13" fmla="*/ 6 h 6"/>
                  <a:gd name="T14" fmla="*/ 7 w 7"/>
                  <a:gd name="T15" fmla="*/ 3 h 6"/>
                  <a:gd name="T16" fmla="*/ 5 w 7"/>
                  <a:gd name="T17" fmla="*/ 1 h 6"/>
                  <a:gd name="T18" fmla="*/ 2 w 7"/>
                  <a:gd name="T19" fmla="*/ 0 h 6"/>
                  <a:gd name="T20" fmla="*/ 1 w 7"/>
                  <a:gd name="T21" fmla="*/ 1 h 6"/>
                  <a:gd name="T22" fmla="*/ 1 w 7"/>
                  <a:gd name="T23" fmla="*/ 2 h 6"/>
                  <a:gd name="T24" fmla="*/ 1 w 7"/>
                  <a:gd name="T25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6">
                    <a:moveTo>
                      <a:pt x="1" y="3"/>
                    </a:moveTo>
                    <a:cubicBezTo>
                      <a:pt x="1" y="3"/>
                      <a:pt x="1" y="4"/>
                      <a:pt x="1" y="4"/>
                    </a:cubicBezTo>
                    <a:cubicBezTo>
                      <a:pt x="0" y="5"/>
                      <a:pt x="2" y="6"/>
                      <a:pt x="2" y="6"/>
                    </a:cubicBezTo>
                    <a:cubicBezTo>
                      <a:pt x="3" y="6"/>
                      <a:pt x="3" y="6"/>
                      <a:pt x="4" y="6"/>
                    </a:cubicBezTo>
                    <a:cubicBezTo>
                      <a:pt x="4" y="6"/>
                      <a:pt x="5" y="6"/>
                      <a:pt x="5" y="6"/>
                    </a:cubicBezTo>
                    <a:cubicBezTo>
                      <a:pt x="5" y="6"/>
                      <a:pt x="6" y="6"/>
                      <a:pt x="6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5"/>
                      <a:pt x="7" y="4"/>
                      <a:pt x="7" y="3"/>
                    </a:cubicBezTo>
                    <a:cubicBezTo>
                      <a:pt x="6" y="2"/>
                      <a:pt x="6" y="1"/>
                      <a:pt x="5" y="1"/>
                    </a:cubicBezTo>
                    <a:cubicBezTo>
                      <a:pt x="4" y="1"/>
                      <a:pt x="3" y="1"/>
                      <a:pt x="2" y="0"/>
                    </a:cubicBezTo>
                    <a:cubicBezTo>
                      <a:pt x="2" y="0"/>
                      <a:pt x="2" y="0"/>
                      <a:pt x="1" y="1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Oval 500">
                <a:extLst>
                  <a:ext uri="{FF2B5EF4-FFF2-40B4-BE49-F238E27FC236}">
                    <a16:creationId xmlns:a16="http://schemas.microsoft.com/office/drawing/2014/main" id="{D9A88E3C-760D-4A04-92CF-115164718D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4068" y="2237470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501">
                <a:extLst>
                  <a:ext uri="{FF2B5EF4-FFF2-40B4-BE49-F238E27FC236}">
                    <a16:creationId xmlns:a16="http://schemas.microsoft.com/office/drawing/2014/main" id="{3F30C895-C855-4280-A6DE-BBC1D30062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468" y="2901045"/>
                <a:ext cx="17463" cy="31750"/>
              </a:xfrm>
              <a:custGeom>
                <a:avLst/>
                <a:gdLst>
                  <a:gd name="T0" fmla="*/ 1 w 5"/>
                  <a:gd name="T1" fmla="*/ 1 h 9"/>
                  <a:gd name="T2" fmla="*/ 1 w 5"/>
                  <a:gd name="T3" fmla="*/ 1 h 9"/>
                  <a:gd name="T4" fmla="*/ 1 w 5"/>
                  <a:gd name="T5" fmla="*/ 1 h 9"/>
                  <a:gd name="T6" fmla="*/ 1 w 5"/>
                  <a:gd name="T7" fmla="*/ 1 h 9"/>
                  <a:gd name="T8" fmla="*/ 0 w 5"/>
                  <a:gd name="T9" fmla="*/ 4 h 9"/>
                  <a:gd name="T10" fmla="*/ 1 w 5"/>
                  <a:gd name="T11" fmla="*/ 8 h 9"/>
                  <a:gd name="T12" fmla="*/ 2 w 5"/>
                  <a:gd name="T13" fmla="*/ 9 h 9"/>
                  <a:gd name="T14" fmla="*/ 4 w 5"/>
                  <a:gd name="T15" fmla="*/ 5 h 9"/>
                  <a:gd name="T16" fmla="*/ 1 w 5"/>
                  <a:gd name="T17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9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2"/>
                      <a:pt x="0" y="4"/>
                      <a:pt x="0" y="4"/>
                    </a:cubicBezTo>
                    <a:cubicBezTo>
                      <a:pt x="0" y="6"/>
                      <a:pt x="0" y="7"/>
                      <a:pt x="1" y="8"/>
                    </a:cubicBezTo>
                    <a:cubicBezTo>
                      <a:pt x="1" y="9"/>
                      <a:pt x="2" y="9"/>
                      <a:pt x="2" y="9"/>
                    </a:cubicBezTo>
                    <a:cubicBezTo>
                      <a:pt x="4" y="9"/>
                      <a:pt x="5" y="7"/>
                      <a:pt x="4" y="5"/>
                    </a:cubicBezTo>
                    <a:cubicBezTo>
                      <a:pt x="4" y="4"/>
                      <a:pt x="3" y="2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502">
                <a:extLst>
                  <a:ext uri="{FF2B5EF4-FFF2-40B4-BE49-F238E27FC236}">
                    <a16:creationId xmlns:a16="http://schemas.microsoft.com/office/drawing/2014/main" id="{D9FF2C06-57A7-4235-923C-82C6B2BE34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4380" y="2107295"/>
                <a:ext cx="17463" cy="25400"/>
              </a:xfrm>
              <a:custGeom>
                <a:avLst/>
                <a:gdLst>
                  <a:gd name="T0" fmla="*/ 0 w 5"/>
                  <a:gd name="T1" fmla="*/ 6 h 7"/>
                  <a:gd name="T2" fmla="*/ 0 w 5"/>
                  <a:gd name="T3" fmla="*/ 7 h 7"/>
                  <a:gd name="T4" fmla="*/ 3 w 5"/>
                  <a:gd name="T5" fmla="*/ 7 h 7"/>
                  <a:gd name="T6" fmla="*/ 4 w 5"/>
                  <a:gd name="T7" fmla="*/ 6 h 7"/>
                  <a:gd name="T8" fmla="*/ 4 w 5"/>
                  <a:gd name="T9" fmla="*/ 5 h 7"/>
                  <a:gd name="T10" fmla="*/ 4 w 5"/>
                  <a:gd name="T11" fmla="*/ 5 h 7"/>
                  <a:gd name="T12" fmla="*/ 4 w 5"/>
                  <a:gd name="T13" fmla="*/ 5 h 7"/>
                  <a:gd name="T14" fmla="*/ 4 w 5"/>
                  <a:gd name="T15" fmla="*/ 5 h 7"/>
                  <a:gd name="T16" fmla="*/ 4 w 5"/>
                  <a:gd name="T17" fmla="*/ 3 h 7"/>
                  <a:gd name="T18" fmla="*/ 3 w 5"/>
                  <a:gd name="T19" fmla="*/ 1 h 7"/>
                  <a:gd name="T20" fmla="*/ 3 w 5"/>
                  <a:gd name="T21" fmla="*/ 0 h 7"/>
                  <a:gd name="T22" fmla="*/ 2 w 5"/>
                  <a:gd name="T23" fmla="*/ 0 h 7"/>
                  <a:gd name="T24" fmla="*/ 0 w 5"/>
                  <a:gd name="T25" fmla="*/ 4 h 7"/>
                  <a:gd name="T26" fmla="*/ 0 w 5"/>
                  <a:gd name="T27" fmla="*/ 5 h 7"/>
                  <a:gd name="T28" fmla="*/ 0 w 5"/>
                  <a:gd name="T2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7">
                    <a:moveTo>
                      <a:pt x="0" y="6"/>
                    </a:moveTo>
                    <a:cubicBezTo>
                      <a:pt x="0" y="6"/>
                      <a:pt x="0" y="7"/>
                      <a:pt x="0" y="7"/>
                    </a:cubicBezTo>
                    <a:cubicBezTo>
                      <a:pt x="1" y="7"/>
                      <a:pt x="2" y="7"/>
                      <a:pt x="3" y="7"/>
                    </a:cubicBezTo>
                    <a:cubicBezTo>
                      <a:pt x="3" y="7"/>
                      <a:pt x="4" y="7"/>
                      <a:pt x="4" y="6"/>
                    </a:cubicBezTo>
                    <a:cubicBezTo>
                      <a:pt x="4" y="6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5" y="5"/>
                      <a:pt x="5" y="4"/>
                      <a:pt x="4" y="3"/>
                    </a:cubicBezTo>
                    <a:cubicBezTo>
                      <a:pt x="4" y="3"/>
                      <a:pt x="3" y="2"/>
                      <a:pt x="3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4"/>
                      <a:pt x="0" y="4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503">
                <a:extLst>
                  <a:ext uri="{FF2B5EF4-FFF2-40B4-BE49-F238E27FC236}">
                    <a16:creationId xmlns:a16="http://schemas.microsoft.com/office/drawing/2014/main" id="{916FEE25-A70E-4362-943D-CF2219CC71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1293" y="2118408"/>
                <a:ext cx="22225" cy="20638"/>
              </a:xfrm>
              <a:custGeom>
                <a:avLst/>
                <a:gdLst>
                  <a:gd name="T0" fmla="*/ 1 w 6"/>
                  <a:gd name="T1" fmla="*/ 3 h 6"/>
                  <a:gd name="T2" fmla="*/ 0 w 6"/>
                  <a:gd name="T3" fmla="*/ 4 h 6"/>
                  <a:gd name="T4" fmla="*/ 1 w 6"/>
                  <a:gd name="T5" fmla="*/ 4 h 6"/>
                  <a:gd name="T6" fmla="*/ 1 w 6"/>
                  <a:gd name="T7" fmla="*/ 5 h 6"/>
                  <a:gd name="T8" fmla="*/ 2 w 6"/>
                  <a:gd name="T9" fmla="*/ 6 h 6"/>
                  <a:gd name="T10" fmla="*/ 2 w 6"/>
                  <a:gd name="T11" fmla="*/ 6 h 6"/>
                  <a:gd name="T12" fmla="*/ 3 w 6"/>
                  <a:gd name="T13" fmla="*/ 6 h 6"/>
                  <a:gd name="T14" fmla="*/ 4 w 6"/>
                  <a:gd name="T15" fmla="*/ 5 h 6"/>
                  <a:gd name="T16" fmla="*/ 4 w 6"/>
                  <a:gd name="T17" fmla="*/ 4 h 6"/>
                  <a:gd name="T18" fmla="*/ 5 w 6"/>
                  <a:gd name="T19" fmla="*/ 2 h 6"/>
                  <a:gd name="T20" fmla="*/ 5 w 6"/>
                  <a:gd name="T21" fmla="*/ 1 h 6"/>
                  <a:gd name="T22" fmla="*/ 4 w 6"/>
                  <a:gd name="T23" fmla="*/ 0 h 6"/>
                  <a:gd name="T24" fmla="*/ 4 w 6"/>
                  <a:gd name="T25" fmla="*/ 0 h 6"/>
                  <a:gd name="T26" fmla="*/ 3 w 6"/>
                  <a:gd name="T27" fmla="*/ 1 h 6"/>
                  <a:gd name="T28" fmla="*/ 2 w 6"/>
                  <a:gd name="T29" fmla="*/ 2 h 6"/>
                  <a:gd name="T30" fmla="*/ 2 w 6"/>
                  <a:gd name="T31" fmla="*/ 2 h 6"/>
                  <a:gd name="T32" fmla="*/ 2 w 6"/>
                  <a:gd name="T33" fmla="*/ 2 h 6"/>
                  <a:gd name="T34" fmla="*/ 2 w 6"/>
                  <a:gd name="T35" fmla="*/ 2 h 6"/>
                  <a:gd name="T36" fmla="*/ 1 w 6"/>
                  <a:gd name="T3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" h="6">
                    <a:moveTo>
                      <a:pt x="1" y="3"/>
                    </a:moveTo>
                    <a:cubicBezTo>
                      <a:pt x="0" y="3"/>
                      <a:pt x="0" y="3"/>
                      <a:pt x="0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6"/>
                      <a:pt x="1" y="6"/>
                      <a:pt x="2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4" y="5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5" y="3"/>
                      <a:pt x="5" y="3"/>
                      <a:pt x="5" y="2"/>
                    </a:cubicBezTo>
                    <a:cubicBezTo>
                      <a:pt x="6" y="2"/>
                      <a:pt x="6" y="1"/>
                      <a:pt x="5" y="1"/>
                    </a:cubicBezTo>
                    <a:cubicBezTo>
                      <a:pt x="5" y="1"/>
                      <a:pt x="5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1"/>
                    </a:cubicBezTo>
                    <a:cubicBezTo>
                      <a:pt x="3" y="1"/>
                      <a:pt x="3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1" y="3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504">
                <a:extLst>
                  <a:ext uri="{FF2B5EF4-FFF2-40B4-BE49-F238E27FC236}">
                    <a16:creationId xmlns:a16="http://schemas.microsoft.com/office/drawing/2014/main" id="{DBA2987D-92AC-406A-86BB-6EEFF04F3C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4393" y="2770870"/>
                <a:ext cx="14288" cy="31750"/>
              </a:xfrm>
              <a:custGeom>
                <a:avLst/>
                <a:gdLst>
                  <a:gd name="T0" fmla="*/ 3 w 4"/>
                  <a:gd name="T1" fmla="*/ 0 h 9"/>
                  <a:gd name="T2" fmla="*/ 2 w 4"/>
                  <a:gd name="T3" fmla="*/ 0 h 9"/>
                  <a:gd name="T4" fmla="*/ 1 w 4"/>
                  <a:gd name="T5" fmla="*/ 2 h 9"/>
                  <a:gd name="T6" fmla="*/ 1 w 4"/>
                  <a:gd name="T7" fmla="*/ 3 h 9"/>
                  <a:gd name="T8" fmla="*/ 0 w 4"/>
                  <a:gd name="T9" fmla="*/ 5 h 9"/>
                  <a:gd name="T10" fmla="*/ 1 w 4"/>
                  <a:gd name="T11" fmla="*/ 8 h 9"/>
                  <a:gd name="T12" fmla="*/ 2 w 4"/>
                  <a:gd name="T13" fmla="*/ 9 h 9"/>
                  <a:gd name="T14" fmla="*/ 2 w 4"/>
                  <a:gd name="T15" fmla="*/ 8 h 9"/>
                  <a:gd name="T16" fmla="*/ 3 w 4"/>
                  <a:gd name="T17" fmla="*/ 7 h 9"/>
                  <a:gd name="T18" fmla="*/ 4 w 4"/>
                  <a:gd name="T19" fmla="*/ 4 h 9"/>
                  <a:gd name="T20" fmla="*/ 4 w 4"/>
                  <a:gd name="T21" fmla="*/ 2 h 9"/>
                  <a:gd name="T22" fmla="*/ 3 w 4"/>
                  <a:gd name="T2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9">
                    <a:moveTo>
                      <a:pt x="3" y="0"/>
                    </a:moveTo>
                    <a:cubicBezTo>
                      <a:pt x="3" y="0"/>
                      <a:pt x="3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0" y="4"/>
                      <a:pt x="0" y="4"/>
                      <a:pt x="0" y="5"/>
                    </a:cubicBezTo>
                    <a:cubicBezTo>
                      <a:pt x="0" y="6"/>
                      <a:pt x="0" y="7"/>
                      <a:pt x="1" y="8"/>
                    </a:cubicBezTo>
                    <a:cubicBezTo>
                      <a:pt x="2" y="8"/>
                      <a:pt x="2" y="8"/>
                      <a:pt x="2" y="9"/>
                    </a:cubicBezTo>
                    <a:cubicBezTo>
                      <a:pt x="2" y="9"/>
                      <a:pt x="2" y="9"/>
                      <a:pt x="2" y="8"/>
                    </a:cubicBezTo>
                    <a:cubicBezTo>
                      <a:pt x="3" y="8"/>
                      <a:pt x="3" y="8"/>
                      <a:pt x="3" y="7"/>
                    </a:cubicBezTo>
                    <a:cubicBezTo>
                      <a:pt x="3" y="6"/>
                      <a:pt x="3" y="5"/>
                      <a:pt x="4" y="4"/>
                    </a:cubicBezTo>
                    <a:cubicBezTo>
                      <a:pt x="4" y="3"/>
                      <a:pt x="4" y="3"/>
                      <a:pt x="4" y="2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505">
                <a:extLst>
                  <a:ext uri="{FF2B5EF4-FFF2-40B4-BE49-F238E27FC236}">
                    <a16:creationId xmlns:a16="http://schemas.microsoft.com/office/drawing/2014/main" id="{B1BA1C3B-77D7-4FBC-9118-9CA39DA2AD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64630" y="2093008"/>
                <a:ext cx="17463" cy="28575"/>
              </a:xfrm>
              <a:custGeom>
                <a:avLst/>
                <a:gdLst>
                  <a:gd name="T0" fmla="*/ 1 w 5"/>
                  <a:gd name="T1" fmla="*/ 6 h 8"/>
                  <a:gd name="T2" fmla="*/ 1 w 5"/>
                  <a:gd name="T3" fmla="*/ 6 h 8"/>
                  <a:gd name="T4" fmla="*/ 1 w 5"/>
                  <a:gd name="T5" fmla="*/ 6 h 8"/>
                  <a:gd name="T6" fmla="*/ 1 w 5"/>
                  <a:gd name="T7" fmla="*/ 6 h 8"/>
                  <a:gd name="T8" fmla="*/ 1 w 5"/>
                  <a:gd name="T9" fmla="*/ 6 h 8"/>
                  <a:gd name="T10" fmla="*/ 1 w 5"/>
                  <a:gd name="T11" fmla="*/ 6 h 8"/>
                  <a:gd name="T12" fmla="*/ 0 w 5"/>
                  <a:gd name="T13" fmla="*/ 6 h 8"/>
                  <a:gd name="T14" fmla="*/ 0 w 5"/>
                  <a:gd name="T15" fmla="*/ 7 h 8"/>
                  <a:gd name="T16" fmla="*/ 0 w 5"/>
                  <a:gd name="T17" fmla="*/ 7 h 8"/>
                  <a:gd name="T18" fmla="*/ 2 w 5"/>
                  <a:gd name="T19" fmla="*/ 8 h 8"/>
                  <a:gd name="T20" fmla="*/ 3 w 5"/>
                  <a:gd name="T21" fmla="*/ 8 h 8"/>
                  <a:gd name="T22" fmla="*/ 3 w 5"/>
                  <a:gd name="T23" fmla="*/ 8 h 8"/>
                  <a:gd name="T24" fmla="*/ 5 w 5"/>
                  <a:gd name="T25" fmla="*/ 6 h 8"/>
                  <a:gd name="T26" fmla="*/ 5 w 5"/>
                  <a:gd name="T27" fmla="*/ 5 h 8"/>
                  <a:gd name="T28" fmla="*/ 5 w 5"/>
                  <a:gd name="T29" fmla="*/ 5 h 8"/>
                  <a:gd name="T30" fmla="*/ 5 w 5"/>
                  <a:gd name="T31" fmla="*/ 5 h 8"/>
                  <a:gd name="T32" fmla="*/ 5 w 5"/>
                  <a:gd name="T33" fmla="*/ 5 h 8"/>
                  <a:gd name="T34" fmla="*/ 5 w 5"/>
                  <a:gd name="T35" fmla="*/ 5 h 8"/>
                  <a:gd name="T36" fmla="*/ 4 w 5"/>
                  <a:gd name="T37" fmla="*/ 5 h 8"/>
                  <a:gd name="T38" fmla="*/ 4 w 5"/>
                  <a:gd name="T39" fmla="*/ 5 h 8"/>
                  <a:gd name="T40" fmla="*/ 4 w 5"/>
                  <a:gd name="T41" fmla="*/ 5 h 8"/>
                  <a:gd name="T42" fmla="*/ 4 w 5"/>
                  <a:gd name="T43" fmla="*/ 5 h 8"/>
                  <a:gd name="T44" fmla="*/ 3 w 5"/>
                  <a:gd name="T45" fmla="*/ 4 h 8"/>
                  <a:gd name="T46" fmla="*/ 3 w 5"/>
                  <a:gd name="T47" fmla="*/ 4 h 8"/>
                  <a:gd name="T48" fmla="*/ 3 w 5"/>
                  <a:gd name="T49" fmla="*/ 1 h 8"/>
                  <a:gd name="T50" fmla="*/ 3 w 5"/>
                  <a:gd name="T51" fmla="*/ 1 h 8"/>
                  <a:gd name="T52" fmla="*/ 1 w 5"/>
                  <a:gd name="T53" fmla="*/ 1 h 8"/>
                  <a:gd name="T54" fmla="*/ 1 w 5"/>
                  <a:gd name="T55" fmla="*/ 4 h 8"/>
                  <a:gd name="T56" fmla="*/ 1 w 5"/>
                  <a:gd name="T57" fmla="*/ 4 h 8"/>
                  <a:gd name="T58" fmla="*/ 1 w 5"/>
                  <a:gd name="T59" fmla="*/ 4 h 8"/>
                  <a:gd name="T60" fmla="*/ 1 w 5"/>
                  <a:gd name="T61" fmla="*/ 5 h 8"/>
                  <a:gd name="T62" fmla="*/ 0 w 5"/>
                  <a:gd name="T63" fmla="*/ 5 h 8"/>
                  <a:gd name="T64" fmla="*/ 1 w 5"/>
                  <a:gd name="T65" fmla="*/ 6 h 8"/>
                  <a:gd name="T66" fmla="*/ 3 w 5"/>
                  <a:gd name="T67" fmla="*/ 5 h 8"/>
                  <a:gd name="T68" fmla="*/ 3 w 5"/>
                  <a:gd name="T69" fmla="*/ 5 h 8"/>
                  <a:gd name="T70" fmla="*/ 2 w 5"/>
                  <a:gd name="T71" fmla="*/ 5 h 8"/>
                  <a:gd name="T72" fmla="*/ 2 w 5"/>
                  <a:gd name="T73" fmla="*/ 5 h 8"/>
                  <a:gd name="T74" fmla="*/ 3 w 5"/>
                  <a:gd name="T75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" h="8">
                    <a:moveTo>
                      <a:pt x="1" y="6"/>
                    </a:move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0" y="6"/>
                      <a:pt x="0" y="6"/>
                    </a:cubicBezTo>
                    <a:cubicBezTo>
                      <a:pt x="0" y="6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8"/>
                      <a:pt x="2" y="7"/>
                      <a:pt x="2" y="8"/>
                    </a:cubicBezTo>
                    <a:cubicBezTo>
                      <a:pt x="2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4" y="7"/>
                      <a:pt x="4" y="6"/>
                      <a:pt x="5" y="6"/>
                    </a:cubicBezTo>
                    <a:cubicBezTo>
                      <a:pt x="5" y="6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3"/>
                      <a:pt x="2" y="2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0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6"/>
                      <a:pt x="1" y="6"/>
                    </a:cubicBezTo>
                    <a:close/>
                    <a:moveTo>
                      <a:pt x="3" y="5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506">
                <a:extLst>
                  <a:ext uri="{FF2B5EF4-FFF2-40B4-BE49-F238E27FC236}">
                    <a16:creationId xmlns:a16="http://schemas.microsoft.com/office/drawing/2014/main" id="{F805BA6C-399A-4CA7-B005-D367CD218E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1043" y="2178733"/>
                <a:ext cx="17463" cy="19050"/>
              </a:xfrm>
              <a:custGeom>
                <a:avLst/>
                <a:gdLst>
                  <a:gd name="T0" fmla="*/ 1 w 5"/>
                  <a:gd name="T1" fmla="*/ 2 h 5"/>
                  <a:gd name="T2" fmla="*/ 1 w 5"/>
                  <a:gd name="T3" fmla="*/ 3 h 5"/>
                  <a:gd name="T4" fmla="*/ 2 w 5"/>
                  <a:gd name="T5" fmla="*/ 5 h 5"/>
                  <a:gd name="T6" fmla="*/ 3 w 5"/>
                  <a:gd name="T7" fmla="*/ 5 h 5"/>
                  <a:gd name="T8" fmla="*/ 4 w 5"/>
                  <a:gd name="T9" fmla="*/ 4 h 5"/>
                  <a:gd name="T10" fmla="*/ 5 w 5"/>
                  <a:gd name="T11" fmla="*/ 3 h 5"/>
                  <a:gd name="T12" fmla="*/ 5 w 5"/>
                  <a:gd name="T13" fmla="*/ 2 h 5"/>
                  <a:gd name="T14" fmla="*/ 4 w 5"/>
                  <a:gd name="T15" fmla="*/ 0 h 5"/>
                  <a:gd name="T16" fmla="*/ 3 w 5"/>
                  <a:gd name="T17" fmla="*/ 0 h 5"/>
                  <a:gd name="T18" fmla="*/ 2 w 5"/>
                  <a:gd name="T19" fmla="*/ 0 h 5"/>
                  <a:gd name="T20" fmla="*/ 1 w 5"/>
                  <a:gd name="T2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1" y="2"/>
                    </a:moveTo>
                    <a:cubicBezTo>
                      <a:pt x="0" y="2"/>
                      <a:pt x="0" y="3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4" y="5"/>
                      <a:pt x="4" y="4"/>
                    </a:cubicBezTo>
                    <a:cubicBezTo>
                      <a:pt x="4" y="4"/>
                      <a:pt x="5" y="3"/>
                      <a:pt x="5" y="3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5" y="0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ubicBezTo>
                      <a:pt x="2" y="0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Oval 507">
                <a:extLst>
                  <a:ext uri="{FF2B5EF4-FFF2-40B4-BE49-F238E27FC236}">
                    <a16:creationId xmlns:a16="http://schemas.microsoft.com/office/drawing/2014/main" id="{F02B33AE-BB87-44BE-B26F-E64CE311CB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8980" y="2178733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508">
                <a:extLst>
                  <a:ext uri="{FF2B5EF4-FFF2-40B4-BE49-F238E27FC236}">
                    <a16:creationId xmlns:a16="http://schemas.microsoft.com/office/drawing/2014/main" id="{1A86CE03-F311-49A8-9D3C-F8E2AA4D8B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505" y="2088245"/>
                <a:ext cx="25400" cy="11113"/>
              </a:xfrm>
              <a:custGeom>
                <a:avLst/>
                <a:gdLst>
                  <a:gd name="T0" fmla="*/ 1 w 7"/>
                  <a:gd name="T1" fmla="*/ 2 h 3"/>
                  <a:gd name="T2" fmla="*/ 5 w 7"/>
                  <a:gd name="T3" fmla="*/ 3 h 3"/>
                  <a:gd name="T4" fmla="*/ 6 w 7"/>
                  <a:gd name="T5" fmla="*/ 3 h 3"/>
                  <a:gd name="T6" fmla="*/ 7 w 7"/>
                  <a:gd name="T7" fmla="*/ 2 h 3"/>
                  <a:gd name="T8" fmla="*/ 7 w 7"/>
                  <a:gd name="T9" fmla="*/ 1 h 3"/>
                  <a:gd name="T10" fmla="*/ 5 w 7"/>
                  <a:gd name="T11" fmla="*/ 0 h 3"/>
                  <a:gd name="T12" fmla="*/ 4 w 7"/>
                  <a:gd name="T13" fmla="*/ 0 h 3"/>
                  <a:gd name="T14" fmla="*/ 2 w 7"/>
                  <a:gd name="T15" fmla="*/ 0 h 3"/>
                  <a:gd name="T16" fmla="*/ 1 w 7"/>
                  <a:gd name="T17" fmla="*/ 0 h 3"/>
                  <a:gd name="T18" fmla="*/ 0 w 7"/>
                  <a:gd name="T19" fmla="*/ 0 h 3"/>
                  <a:gd name="T20" fmla="*/ 0 w 7"/>
                  <a:gd name="T21" fmla="*/ 1 h 3"/>
                  <a:gd name="T22" fmla="*/ 1 w 7"/>
                  <a:gd name="T2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3">
                    <a:moveTo>
                      <a:pt x="1" y="2"/>
                    </a:moveTo>
                    <a:cubicBezTo>
                      <a:pt x="2" y="3"/>
                      <a:pt x="3" y="3"/>
                      <a:pt x="5" y="3"/>
                    </a:cubicBezTo>
                    <a:cubicBezTo>
                      <a:pt x="5" y="3"/>
                      <a:pt x="5" y="3"/>
                      <a:pt x="6" y="3"/>
                    </a:cubicBezTo>
                    <a:cubicBezTo>
                      <a:pt x="6" y="3"/>
                      <a:pt x="7" y="2"/>
                      <a:pt x="7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0"/>
                      <a:pt x="6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509">
                <a:extLst>
                  <a:ext uri="{FF2B5EF4-FFF2-40B4-BE49-F238E27FC236}">
                    <a16:creationId xmlns:a16="http://schemas.microsoft.com/office/drawing/2014/main" id="{5759A453-70B8-4B10-840C-2E33ECCDE1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9818" y="3008995"/>
                <a:ext cx="31750" cy="17463"/>
              </a:xfrm>
              <a:custGeom>
                <a:avLst/>
                <a:gdLst>
                  <a:gd name="T0" fmla="*/ 8 w 9"/>
                  <a:gd name="T1" fmla="*/ 0 h 5"/>
                  <a:gd name="T2" fmla="*/ 7 w 9"/>
                  <a:gd name="T3" fmla="*/ 1 h 5"/>
                  <a:gd name="T4" fmla="*/ 5 w 9"/>
                  <a:gd name="T5" fmla="*/ 3 h 5"/>
                  <a:gd name="T6" fmla="*/ 4 w 9"/>
                  <a:gd name="T7" fmla="*/ 3 h 5"/>
                  <a:gd name="T8" fmla="*/ 4 w 9"/>
                  <a:gd name="T9" fmla="*/ 2 h 5"/>
                  <a:gd name="T10" fmla="*/ 4 w 9"/>
                  <a:gd name="T11" fmla="*/ 2 h 5"/>
                  <a:gd name="T12" fmla="*/ 4 w 9"/>
                  <a:gd name="T13" fmla="*/ 3 h 5"/>
                  <a:gd name="T14" fmla="*/ 2 w 9"/>
                  <a:gd name="T15" fmla="*/ 3 h 5"/>
                  <a:gd name="T16" fmla="*/ 1 w 9"/>
                  <a:gd name="T17" fmla="*/ 3 h 5"/>
                  <a:gd name="T18" fmla="*/ 1 w 9"/>
                  <a:gd name="T19" fmla="*/ 3 h 5"/>
                  <a:gd name="T20" fmla="*/ 0 w 9"/>
                  <a:gd name="T21" fmla="*/ 3 h 5"/>
                  <a:gd name="T22" fmla="*/ 0 w 9"/>
                  <a:gd name="T23" fmla="*/ 4 h 5"/>
                  <a:gd name="T24" fmla="*/ 5 w 9"/>
                  <a:gd name="T25" fmla="*/ 5 h 5"/>
                  <a:gd name="T26" fmla="*/ 6 w 9"/>
                  <a:gd name="T27" fmla="*/ 5 h 5"/>
                  <a:gd name="T28" fmla="*/ 8 w 9"/>
                  <a:gd name="T29" fmla="*/ 3 h 5"/>
                  <a:gd name="T30" fmla="*/ 8 w 9"/>
                  <a:gd name="T31" fmla="*/ 3 h 5"/>
                  <a:gd name="T32" fmla="*/ 9 w 9"/>
                  <a:gd name="T33" fmla="*/ 2 h 5"/>
                  <a:gd name="T34" fmla="*/ 8 w 9"/>
                  <a:gd name="T3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5">
                    <a:moveTo>
                      <a:pt x="8" y="0"/>
                    </a:moveTo>
                    <a:cubicBezTo>
                      <a:pt x="8" y="0"/>
                      <a:pt x="7" y="0"/>
                      <a:pt x="7" y="1"/>
                    </a:cubicBezTo>
                    <a:cubicBezTo>
                      <a:pt x="7" y="2"/>
                      <a:pt x="6" y="3"/>
                      <a:pt x="5" y="3"/>
                    </a:cubicBezTo>
                    <a:cubicBezTo>
                      <a:pt x="5" y="3"/>
                      <a:pt x="4" y="3"/>
                      <a:pt x="4" y="3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3" y="3"/>
                      <a:pt x="2" y="3"/>
                      <a:pt x="2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2" y="5"/>
                      <a:pt x="4" y="5"/>
                      <a:pt x="5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7" y="4"/>
                      <a:pt x="7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2"/>
                      <a:pt x="9" y="2"/>
                      <a:pt x="9" y="2"/>
                    </a:cubicBezTo>
                    <a:cubicBezTo>
                      <a:pt x="9" y="1"/>
                      <a:pt x="9" y="1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510">
                <a:extLst>
                  <a:ext uri="{FF2B5EF4-FFF2-40B4-BE49-F238E27FC236}">
                    <a16:creationId xmlns:a16="http://schemas.microsoft.com/office/drawing/2014/main" id="{45D3EB07-55F9-47AE-A35E-66CA668858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1355" y="2088245"/>
                <a:ext cx="22225" cy="15875"/>
              </a:xfrm>
              <a:custGeom>
                <a:avLst/>
                <a:gdLst>
                  <a:gd name="T0" fmla="*/ 0 w 6"/>
                  <a:gd name="T1" fmla="*/ 1 h 4"/>
                  <a:gd name="T2" fmla="*/ 1 w 6"/>
                  <a:gd name="T3" fmla="*/ 2 h 4"/>
                  <a:gd name="T4" fmla="*/ 3 w 6"/>
                  <a:gd name="T5" fmla="*/ 3 h 4"/>
                  <a:gd name="T6" fmla="*/ 5 w 6"/>
                  <a:gd name="T7" fmla="*/ 2 h 4"/>
                  <a:gd name="T8" fmla="*/ 5 w 6"/>
                  <a:gd name="T9" fmla="*/ 1 h 4"/>
                  <a:gd name="T10" fmla="*/ 6 w 6"/>
                  <a:gd name="T11" fmla="*/ 1 h 4"/>
                  <a:gd name="T12" fmla="*/ 4 w 6"/>
                  <a:gd name="T13" fmla="*/ 0 h 4"/>
                  <a:gd name="T14" fmla="*/ 2 w 6"/>
                  <a:gd name="T15" fmla="*/ 0 h 4"/>
                  <a:gd name="T16" fmla="*/ 0 w 6"/>
                  <a:gd name="T17" fmla="*/ 0 h 4"/>
                  <a:gd name="T18" fmla="*/ 0 w 6"/>
                  <a:gd name="T19" fmla="*/ 1 h 4"/>
                  <a:gd name="T20" fmla="*/ 0 w 6"/>
                  <a:gd name="T21" fmla="*/ 1 h 4"/>
                  <a:gd name="T22" fmla="*/ 0 w 6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4">
                    <a:moveTo>
                      <a:pt x="0" y="1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3"/>
                      <a:pt x="3" y="3"/>
                    </a:cubicBezTo>
                    <a:cubicBezTo>
                      <a:pt x="4" y="4"/>
                      <a:pt x="5" y="3"/>
                      <a:pt x="5" y="2"/>
                    </a:cubicBezTo>
                    <a:cubicBezTo>
                      <a:pt x="5" y="2"/>
                      <a:pt x="5" y="2"/>
                      <a:pt x="5" y="1"/>
                    </a:cubicBezTo>
                    <a:cubicBezTo>
                      <a:pt x="5" y="1"/>
                      <a:pt x="5" y="1"/>
                      <a:pt x="6" y="1"/>
                    </a:cubicBezTo>
                    <a:cubicBezTo>
                      <a:pt x="6" y="0"/>
                      <a:pt x="5" y="0"/>
                      <a:pt x="4" y="0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511">
                <a:extLst>
                  <a:ext uri="{FF2B5EF4-FFF2-40B4-BE49-F238E27FC236}">
                    <a16:creationId xmlns:a16="http://schemas.microsoft.com/office/drawing/2014/main" id="{FDE7139D-BED9-4CA6-A1C6-2BA39012AB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155" y="2132695"/>
                <a:ext cx="20638" cy="14288"/>
              </a:xfrm>
              <a:custGeom>
                <a:avLst/>
                <a:gdLst>
                  <a:gd name="T0" fmla="*/ 0 w 6"/>
                  <a:gd name="T1" fmla="*/ 4 h 4"/>
                  <a:gd name="T2" fmla="*/ 0 w 6"/>
                  <a:gd name="T3" fmla="*/ 4 h 4"/>
                  <a:gd name="T4" fmla="*/ 3 w 6"/>
                  <a:gd name="T5" fmla="*/ 3 h 4"/>
                  <a:gd name="T6" fmla="*/ 5 w 6"/>
                  <a:gd name="T7" fmla="*/ 3 h 4"/>
                  <a:gd name="T8" fmla="*/ 6 w 6"/>
                  <a:gd name="T9" fmla="*/ 2 h 4"/>
                  <a:gd name="T10" fmla="*/ 4 w 6"/>
                  <a:gd name="T11" fmla="*/ 0 h 4"/>
                  <a:gd name="T12" fmla="*/ 3 w 6"/>
                  <a:gd name="T13" fmla="*/ 0 h 4"/>
                  <a:gd name="T14" fmla="*/ 1 w 6"/>
                  <a:gd name="T15" fmla="*/ 0 h 4"/>
                  <a:gd name="T16" fmla="*/ 0 w 6"/>
                  <a:gd name="T17" fmla="*/ 1 h 4"/>
                  <a:gd name="T18" fmla="*/ 0 w 6"/>
                  <a:gd name="T19" fmla="*/ 3 h 4"/>
                  <a:gd name="T20" fmla="*/ 0 w 6"/>
                  <a:gd name="T21" fmla="*/ 4 h 4"/>
                  <a:gd name="T22" fmla="*/ 0 w 6"/>
                  <a:gd name="T2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4">
                    <a:moveTo>
                      <a:pt x="0" y="4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1" y="3"/>
                      <a:pt x="2" y="3"/>
                      <a:pt x="3" y="3"/>
                    </a:cubicBezTo>
                    <a:cubicBezTo>
                      <a:pt x="3" y="3"/>
                      <a:pt x="4" y="3"/>
                      <a:pt x="5" y="3"/>
                    </a:cubicBezTo>
                    <a:cubicBezTo>
                      <a:pt x="6" y="3"/>
                      <a:pt x="6" y="2"/>
                      <a:pt x="6" y="2"/>
                    </a:cubicBezTo>
                    <a:cubicBezTo>
                      <a:pt x="5" y="1"/>
                      <a:pt x="5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512">
                <a:extLst>
                  <a:ext uri="{FF2B5EF4-FFF2-40B4-BE49-F238E27FC236}">
                    <a16:creationId xmlns:a16="http://schemas.microsoft.com/office/drawing/2014/main" id="{51A38287-B26C-4566-8DD7-1CAE76C62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5018" y="2816908"/>
                <a:ext cx="17463" cy="19050"/>
              </a:xfrm>
              <a:custGeom>
                <a:avLst/>
                <a:gdLst>
                  <a:gd name="T0" fmla="*/ 5 w 5"/>
                  <a:gd name="T1" fmla="*/ 1 h 5"/>
                  <a:gd name="T2" fmla="*/ 4 w 5"/>
                  <a:gd name="T3" fmla="*/ 1 h 5"/>
                  <a:gd name="T4" fmla="*/ 4 w 5"/>
                  <a:gd name="T5" fmla="*/ 0 h 5"/>
                  <a:gd name="T6" fmla="*/ 3 w 5"/>
                  <a:gd name="T7" fmla="*/ 0 h 5"/>
                  <a:gd name="T8" fmla="*/ 0 w 5"/>
                  <a:gd name="T9" fmla="*/ 2 h 5"/>
                  <a:gd name="T10" fmla="*/ 0 w 5"/>
                  <a:gd name="T11" fmla="*/ 2 h 5"/>
                  <a:gd name="T12" fmla="*/ 1 w 5"/>
                  <a:gd name="T13" fmla="*/ 4 h 5"/>
                  <a:gd name="T14" fmla="*/ 4 w 5"/>
                  <a:gd name="T15" fmla="*/ 4 h 5"/>
                  <a:gd name="T16" fmla="*/ 5 w 5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5" y="1"/>
                    </a:moveTo>
                    <a:cubicBezTo>
                      <a:pt x="5" y="1"/>
                      <a:pt x="5" y="1"/>
                      <a:pt x="4" y="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cubicBezTo>
                      <a:pt x="2" y="5"/>
                      <a:pt x="3" y="4"/>
                      <a:pt x="4" y="4"/>
                    </a:cubicBezTo>
                    <a:cubicBezTo>
                      <a:pt x="4" y="3"/>
                      <a:pt x="5" y="2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513">
                <a:extLst>
                  <a:ext uri="{FF2B5EF4-FFF2-40B4-BE49-F238E27FC236}">
                    <a16:creationId xmlns:a16="http://schemas.microsoft.com/office/drawing/2014/main" id="{4FF22AC1-DAFD-4C7E-A379-12E992C88B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5718" y="2648633"/>
                <a:ext cx="11113" cy="23813"/>
              </a:xfrm>
              <a:custGeom>
                <a:avLst/>
                <a:gdLst>
                  <a:gd name="T0" fmla="*/ 0 w 3"/>
                  <a:gd name="T1" fmla="*/ 2 h 7"/>
                  <a:gd name="T2" fmla="*/ 0 w 3"/>
                  <a:gd name="T3" fmla="*/ 5 h 7"/>
                  <a:gd name="T4" fmla="*/ 2 w 3"/>
                  <a:gd name="T5" fmla="*/ 6 h 7"/>
                  <a:gd name="T6" fmla="*/ 3 w 3"/>
                  <a:gd name="T7" fmla="*/ 5 h 7"/>
                  <a:gd name="T8" fmla="*/ 3 w 3"/>
                  <a:gd name="T9" fmla="*/ 4 h 7"/>
                  <a:gd name="T10" fmla="*/ 3 w 3"/>
                  <a:gd name="T11" fmla="*/ 4 h 7"/>
                  <a:gd name="T12" fmla="*/ 3 w 3"/>
                  <a:gd name="T13" fmla="*/ 3 h 7"/>
                  <a:gd name="T14" fmla="*/ 3 w 3"/>
                  <a:gd name="T15" fmla="*/ 2 h 7"/>
                  <a:gd name="T16" fmla="*/ 1 w 3"/>
                  <a:gd name="T17" fmla="*/ 1 h 7"/>
                  <a:gd name="T18" fmla="*/ 0 w 3"/>
                  <a:gd name="T19" fmla="*/ 1 h 7"/>
                  <a:gd name="T20" fmla="*/ 0 w 3"/>
                  <a:gd name="T2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7">
                    <a:moveTo>
                      <a:pt x="0" y="2"/>
                    </a:moveTo>
                    <a:cubicBezTo>
                      <a:pt x="0" y="3"/>
                      <a:pt x="0" y="4"/>
                      <a:pt x="0" y="5"/>
                    </a:cubicBezTo>
                    <a:cubicBezTo>
                      <a:pt x="0" y="6"/>
                      <a:pt x="1" y="7"/>
                      <a:pt x="2" y="6"/>
                    </a:cubicBezTo>
                    <a:cubicBezTo>
                      <a:pt x="2" y="6"/>
                      <a:pt x="3" y="5"/>
                      <a:pt x="3" y="5"/>
                    </a:cubicBezTo>
                    <a:cubicBezTo>
                      <a:pt x="3" y="5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2" y="0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514">
                <a:extLst>
                  <a:ext uri="{FF2B5EF4-FFF2-40B4-BE49-F238E27FC236}">
                    <a16:creationId xmlns:a16="http://schemas.microsoft.com/office/drawing/2014/main" id="{11BAF94B-529A-4451-8B61-B5D7C4EC9D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5018" y="2323195"/>
                <a:ext cx="19050" cy="14288"/>
              </a:xfrm>
              <a:custGeom>
                <a:avLst/>
                <a:gdLst>
                  <a:gd name="T0" fmla="*/ 0 w 5"/>
                  <a:gd name="T1" fmla="*/ 3 h 4"/>
                  <a:gd name="T2" fmla="*/ 1 w 5"/>
                  <a:gd name="T3" fmla="*/ 4 h 4"/>
                  <a:gd name="T4" fmla="*/ 4 w 5"/>
                  <a:gd name="T5" fmla="*/ 2 h 4"/>
                  <a:gd name="T6" fmla="*/ 5 w 5"/>
                  <a:gd name="T7" fmla="*/ 1 h 4"/>
                  <a:gd name="T8" fmla="*/ 4 w 5"/>
                  <a:gd name="T9" fmla="*/ 0 h 4"/>
                  <a:gd name="T10" fmla="*/ 2 w 5"/>
                  <a:gd name="T11" fmla="*/ 0 h 4"/>
                  <a:gd name="T12" fmla="*/ 0 w 5"/>
                  <a:gd name="T13" fmla="*/ 3 h 4"/>
                  <a:gd name="T14" fmla="*/ 0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0" y="3"/>
                    </a:moveTo>
                    <a:cubicBezTo>
                      <a:pt x="0" y="4"/>
                      <a:pt x="1" y="4"/>
                      <a:pt x="1" y="4"/>
                    </a:cubicBezTo>
                    <a:cubicBezTo>
                      <a:pt x="3" y="4"/>
                      <a:pt x="4" y="4"/>
                      <a:pt x="4" y="2"/>
                    </a:cubicBezTo>
                    <a:cubicBezTo>
                      <a:pt x="4" y="2"/>
                      <a:pt x="5" y="2"/>
                      <a:pt x="5" y="1"/>
                    </a:cubicBezTo>
                    <a:cubicBezTo>
                      <a:pt x="5" y="1"/>
                      <a:pt x="5" y="0"/>
                      <a:pt x="4" y="0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1" y="1"/>
                      <a:pt x="1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515">
                <a:extLst>
                  <a:ext uri="{FF2B5EF4-FFF2-40B4-BE49-F238E27FC236}">
                    <a16:creationId xmlns:a16="http://schemas.microsoft.com/office/drawing/2014/main" id="{CB7850A1-C0E7-452E-835D-DFE5471CC1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1630" y="2459720"/>
                <a:ext cx="11113" cy="25400"/>
              </a:xfrm>
              <a:custGeom>
                <a:avLst/>
                <a:gdLst>
                  <a:gd name="T0" fmla="*/ 2 w 3"/>
                  <a:gd name="T1" fmla="*/ 0 h 7"/>
                  <a:gd name="T2" fmla="*/ 1 w 3"/>
                  <a:gd name="T3" fmla="*/ 0 h 7"/>
                  <a:gd name="T4" fmla="*/ 0 w 3"/>
                  <a:gd name="T5" fmla="*/ 2 h 7"/>
                  <a:gd name="T6" fmla="*/ 1 w 3"/>
                  <a:gd name="T7" fmla="*/ 3 h 7"/>
                  <a:gd name="T8" fmla="*/ 0 w 3"/>
                  <a:gd name="T9" fmla="*/ 3 h 7"/>
                  <a:gd name="T10" fmla="*/ 1 w 3"/>
                  <a:gd name="T11" fmla="*/ 4 h 7"/>
                  <a:gd name="T12" fmla="*/ 1 w 3"/>
                  <a:gd name="T13" fmla="*/ 7 h 7"/>
                  <a:gd name="T14" fmla="*/ 2 w 3"/>
                  <a:gd name="T15" fmla="*/ 7 h 7"/>
                  <a:gd name="T16" fmla="*/ 2 w 3"/>
                  <a:gd name="T17" fmla="*/ 7 h 7"/>
                  <a:gd name="T18" fmla="*/ 2 w 3"/>
                  <a:gd name="T19" fmla="*/ 7 h 7"/>
                  <a:gd name="T20" fmla="*/ 2 w 3"/>
                  <a:gd name="T21" fmla="*/ 3 h 7"/>
                  <a:gd name="T22" fmla="*/ 3 w 3"/>
                  <a:gd name="T23" fmla="*/ 1 h 7"/>
                  <a:gd name="T24" fmla="*/ 3 w 3"/>
                  <a:gd name="T25" fmla="*/ 1 h 7"/>
                  <a:gd name="T26" fmla="*/ 2 w 3"/>
                  <a:gd name="T2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7">
                    <a:moveTo>
                      <a:pt x="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1"/>
                      <a:pt x="0" y="2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0" y="3"/>
                      <a:pt x="0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1" y="7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6"/>
                      <a:pt x="2" y="5"/>
                      <a:pt x="2" y="3"/>
                    </a:cubicBezTo>
                    <a:cubicBezTo>
                      <a:pt x="3" y="3"/>
                      <a:pt x="3" y="2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516">
                <a:extLst>
                  <a:ext uri="{FF2B5EF4-FFF2-40B4-BE49-F238E27FC236}">
                    <a16:creationId xmlns:a16="http://schemas.microsoft.com/office/drawing/2014/main" id="{05EA6620-9A01-40D6-ADA6-057013B0FC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0905" y="3043920"/>
                <a:ext cx="28575" cy="14288"/>
              </a:xfrm>
              <a:custGeom>
                <a:avLst/>
                <a:gdLst>
                  <a:gd name="T0" fmla="*/ 1 w 8"/>
                  <a:gd name="T1" fmla="*/ 4 h 4"/>
                  <a:gd name="T2" fmla="*/ 3 w 8"/>
                  <a:gd name="T3" fmla="*/ 3 h 4"/>
                  <a:gd name="T4" fmla="*/ 6 w 8"/>
                  <a:gd name="T5" fmla="*/ 1 h 4"/>
                  <a:gd name="T6" fmla="*/ 7 w 8"/>
                  <a:gd name="T7" fmla="*/ 1 h 4"/>
                  <a:gd name="T8" fmla="*/ 8 w 8"/>
                  <a:gd name="T9" fmla="*/ 0 h 4"/>
                  <a:gd name="T10" fmla="*/ 7 w 8"/>
                  <a:gd name="T11" fmla="*/ 0 h 4"/>
                  <a:gd name="T12" fmla="*/ 3 w 8"/>
                  <a:gd name="T13" fmla="*/ 1 h 4"/>
                  <a:gd name="T14" fmla="*/ 2 w 8"/>
                  <a:gd name="T15" fmla="*/ 1 h 4"/>
                  <a:gd name="T16" fmla="*/ 1 w 8"/>
                  <a:gd name="T17" fmla="*/ 2 h 4"/>
                  <a:gd name="T18" fmla="*/ 0 w 8"/>
                  <a:gd name="T19" fmla="*/ 4 h 4"/>
                  <a:gd name="T20" fmla="*/ 1 w 8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4">
                    <a:moveTo>
                      <a:pt x="1" y="4"/>
                    </a:moveTo>
                    <a:cubicBezTo>
                      <a:pt x="2" y="4"/>
                      <a:pt x="2" y="3"/>
                      <a:pt x="3" y="3"/>
                    </a:cubicBezTo>
                    <a:cubicBezTo>
                      <a:pt x="4" y="2"/>
                      <a:pt x="5" y="1"/>
                      <a:pt x="6" y="1"/>
                    </a:cubicBezTo>
                    <a:cubicBezTo>
                      <a:pt x="6" y="1"/>
                      <a:pt x="6" y="1"/>
                      <a:pt x="7" y="1"/>
                    </a:cubicBezTo>
                    <a:cubicBezTo>
                      <a:pt x="7" y="1"/>
                      <a:pt x="7" y="1"/>
                      <a:pt x="8" y="0"/>
                    </a:cubicBezTo>
                    <a:cubicBezTo>
                      <a:pt x="8" y="0"/>
                      <a:pt x="7" y="0"/>
                      <a:pt x="7" y="0"/>
                    </a:cubicBezTo>
                    <a:cubicBezTo>
                      <a:pt x="5" y="0"/>
                      <a:pt x="4" y="0"/>
                      <a:pt x="3" y="1"/>
                    </a:cubicBezTo>
                    <a:cubicBezTo>
                      <a:pt x="3" y="1"/>
                      <a:pt x="2" y="1"/>
                      <a:pt x="2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4"/>
                      <a:pt x="1" y="4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517">
                <a:extLst>
                  <a:ext uri="{FF2B5EF4-FFF2-40B4-BE49-F238E27FC236}">
                    <a16:creationId xmlns:a16="http://schemas.microsoft.com/office/drawing/2014/main" id="{525E6259-A0BC-4B08-AD29-EE4BA19848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5893" y="2258108"/>
                <a:ext cx="19050" cy="19050"/>
              </a:xfrm>
              <a:custGeom>
                <a:avLst/>
                <a:gdLst>
                  <a:gd name="T0" fmla="*/ 1 w 5"/>
                  <a:gd name="T1" fmla="*/ 2 h 5"/>
                  <a:gd name="T2" fmla="*/ 1 w 5"/>
                  <a:gd name="T3" fmla="*/ 2 h 5"/>
                  <a:gd name="T4" fmla="*/ 3 w 5"/>
                  <a:gd name="T5" fmla="*/ 3 h 5"/>
                  <a:gd name="T6" fmla="*/ 3 w 5"/>
                  <a:gd name="T7" fmla="*/ 4 h 5"/>
                  <a:gd name="T8" fmla="*/ 4 w 5"/>
                  <a:gd name="T9" fmla="*/ 4 h 5"/>
                  <a:gd name="T10" fmla="*/ 5 w 5"/>
                  <a:gd name="T11" fmla="*/ 4 h 5"/>
                  <a:gd name="T12" fmla="*/ 5 w 5"/>
                  <a:gd name="T13" fmla="*/ 4 h 5"/>
                  <a:gd name="T14" fmla="*/ 5 w 5"/>
                  <a:gd name="T15" fmla="*/ 4 h 5"/>
                  <a:gd name="T16" fmla="*/ 4 w 5"/>
                  <a:gd name="T17" fmla="*/ 2 h 5"/>
                  <a:gd name="T18" fmla="*/ 3 w 5"/>
                  <a:gd name="T19" fmla="*/ 1 h 5"/>
                  <a:gd name="T20" fmla="*/ 2 w 5"/>
                  <a:gd name="T21" fmla="*/ 0 h 5"/>
                  <a:gd name="T22" fmla="*/ 1 w 5"/>
                  <a:gd name="T23" fmla="*/ 0 h 5"/>
                  <a:gd name="T24" fmla="*/ 0 w 5"/>
                  <a:gd name="T25" fmla="*/ 1 h 5"/>
                  <a:gd name="T26" fmla="*/ 1 w 5"/>
                  <a:gd name="T2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3" y="3"/>
                    </a:cubicBezTo>
                    <a:cubicBezTo>
                      <a:pt x="3" y="3"/>
                      <a:pt x="3" y="4"/>
                      <a:pt x="3" y="4"/>
                    </a:cubicBezTo>
                    <a:cubicBezTo>
                      <a:pt x="3" y="4"/>
                      <a:pt x="3" y="5"/>
                      <a:pt x="4" y="4"/>
                    </a:cubicBezTo>
                    <a:cubicBezTo>
                      <a:pt x="4" y="4"/>
                      <a:pt x="5" y="4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3"/>
                      <a:pt x="5" y="3"/>
                      <a:pt x="4" y="2"/>
                    </a:cubicBezTo>
                    <a:cubicBezTo>
                      <a:pt x="4" y="1"/>
                      <a:pt x="4" y="1"/>
                      <a:pt x="3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1" y="1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518">
                <a:extLst>
                  <a:ext uri="{FF2B5EF4-FFF2-40B4-BE49-F238E27FC236}">
                    <a16:creationId xmlns:a16="http://schemas.microsoft.com/office/drawing/2014/main" id="{FBD0B8C4-691F-4753-8190-46B8537FF1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9618" y="2135870"/>
                <a:ext cx="19050" cy="1111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5 w 5"/>
                  <a:gd name="T5" fmla="*/ 1 h 3"/>
                  <a:gd name="T6" fmla="*/ 2 w 5"/>
                  <a:gd name="T7" fmla="*/ 0 h 3"/>
                  <a:gd name="T8" fmla="*/ 0 w 5"/>
                  <a:gd name="T9" fmla="*/ 1 h 3"/>
                  <a:gd name="T10" fmla="*/ 1 w 5"/>
                  <a:gd name="T11" fmla="*/ 1 h 3"/>
                  <a:gd name="T12" fmla="*/ 4 w 5"/>
                  <a:gd name="T13" fmla="*/ 3 h 3"/>
                  <a:gd name="T14" fmla="*/ 4 w 5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cubicBezTo>
                      <a:pt x="4" y="3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1"/>
                    </a:cubicBezTo>
                    <a:cubicBezTo>
                      <a:pt x="4" y="1"/>
                      <a:pt x="3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2" y="2"/>
                      <a:pt x="3" y="2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519">
                <a:extLst>
                  <a:ext uri="{FF2B5EF4-FFF2-40B4-BE49-F238E27FC236}">
                    <a16:creationId xmlns:a16="http://schemas.microsoft.com/office/drawing/2014/main" id="{F7F0C2E1-3610-436B-9828-B4533101FF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843" y="2878820"/>
                <a:ext cx="9525" cy="17463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1 h 5"/>
                  <a:gd name="T4" fmla="*/ 0 w 3"/>
                  <a:gd name="T5" fmla="*/ 2 h 5"/>
                  <a:gd name="T6" fmla="*/ 0 w 3"/>
                  <a:gd name="T7" fmla="*/ 2 h 5"/>
                  <a:gd name="T8" fmla="*/ 1 w 3"/>
                  <a:gd name="T9" fmla="*/ 2 h 5"/>
                  <a:gd name="T10" fmla="*/ 1 w 3"/>
                  <a:gd name="T11" fmla="*/ 2 h 5"/>
                  <a:gd name="T12" fmla="*/ 1 w 3"/>
                  <a:gd name="T13" fmla="*/ 2 h 5"/>
                  <a:gd name="T14" fmla="*/ 1 w 3"/>
                  <a:gd name="T15" fmla="*/ 2 h 5"/>
                  <a:gd name="T16" fmla="*/ 1 w 3"/>
                  <a:gd name="T17" fmla="*/ 2 h 5"/>
                  <a:gd name="T18" fmla="*/ 1 w 3"/>
                  <a:gd name="T19" fmla="*/ 2 h 5"/>
                  <a:gd name="T20" fmla="*/ 0 w 3"/>
                  <a:gd name="T21" fmla="*/ 2 h 5"/>
                  <a:gd name="T22" fmla="*/ 0 w 3"/>
                  <a:gd name="T23" fmla="*/ 2 h 5"/>
                  <a:gd name="T24" fmla="*/ 0 w 3"/>
                  <a:gd name="T25" fmla="*/ 4 h 5"/>
                  <a:gd name="T26" fmla="*/ 1 w 3"/>
                  <a:gd name="T27" fmla="*/ 5 h 5"/>
                  <a:gd name="T28" fmla="*/ 2 w 3"/>
                  <a:gd name="T29" fmla="*/ 5 h 5"/>
                  <a:gd name="T30" fmla="*/ 2 w 3"/>
                  <a:gd name="T31" fmla="*/ 5 h 5"/>
                  <a:gd name="T32" fmla="*/ 2 w 3"/>
                  <a:gd name="T33" fmla="*/ 4 h 5"/>
                  <a:gd name="T34" fmla="*/ 2 w 3"/>
                  <a:gd name="T35" fmla="*/ 4 h 5"/>
                  <a:gd name="T36" fmla="*/ 3 w 3"/>
                  <a:gd name="T37" fmla="*/ 2 h 5"/>
                  <a:gd name="T38" fmla="*/ 2 w 3"/>
                  <a:gd name="T39" fmla="*/ 1 h 5"/>
                  <a:gd name="T40" fmla="*/ 0 w 3"/>
                  <a:gd name="T4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3"/>
                      <a:pt x="1" y="3"/>
                      <a:pt x="1" y="2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1" y="5"/>
                      <a:pt x="1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3"/>
                      <a:pt x="3" y="3"/>
                      <a:pt x="3" y="2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520">
                <a:extLst>
                  <a:ext uri="{FF2B5EF4-FFF2-40B4-BE49-F238E27FC236}">
                    <a16:creationId xmlns:a16="http://schemas.microsoft.com/office/drawing/2014/main" id="{57B4579A-7BA9-4843-8E86-A3E6B64E70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030" y="2107295"/>
                <a:ext cx="11113" cy="14288"/>
              </a:xfrm>
              <a:custGeom>
                <a:avLst/>
                <a:gdLst>
                  <a:gd name="T0" fmla="*/ 0 w 3"/>
                  <a:gd name="T1" fmla="*/ 1 h 4"/>
                  <a:gd name="T2" fmla="*/ 0 w 3"/>
                  <a:gd name="T3" fmla="*/ 1 h 4"/>
                  <a:gd name="T4" fmla="*/ 0 w 3"/>
                  <a:gd name="T5" fmla="*/ 4 h 4"/>
                  <a:gd name="T6" fmla="*/ 1 w 3"/>
                  <a:gd name="T7" fmla="*/ 4 h 4"/>
                  <a:gd name="T8" fmla="*/ 3 w 3"/>
                  <a:gd name="T9" fmla="*/ 4 h 4"/>
                  <a:gd name="T10" fmla="*/ 3 w 3"/>
                  <a:gd name="T11" fmla="*/ 3 h 4"/>
                  <a:gd name="T12" fmla="*/ 3 w 3"/>
                  <a:gd name="T13" fmla="*/ 3 h 4"/>
                  <a:gd name="T14" fmla="*/ 3 w 3"/>
                  <a:gd name="T15" fmla="*/ 2 h 4"/>
                  <a:gd name="T16" fmla="*/ 3 w 3"/>
                  <a:gd name="T17" fmla="*/ 2 h 4"/>
                  <a:gd name="T18" fmla="*/ 3 w 3"/>
                  <a:gd name="T19" fmla="*/ 1 h 4"/>
                  <a:gd name="T20" fmla="*/ 2 w 3"/>
                  <a:gd name="T21" fmla="*/ 0 h 4"/>
                  <a:gd name="T22" fmla="*/ 1 w 3"/>
                  <a:gd name="T23" fmla="*/ 1 h 4"/>
                  <a:gd name="T24" fmla="*/ 1 w 3"/>
                  <a:gd name="T25" fmla="*/ 1 h 4"/>
                  <a:gd name="T26" fmla="*/ 1 w 3"/>
                  <a:gd name="T27" fmla="*/ 1 h 4"/>
                  <a:gd name="T28" fmla="*/ 1 w 3"/>
                  <a:gd name="T29" fmla="*/ 1 h 4"/>
                  <a:gd name="T30" fmla="*/ 0 w 3"/>
                  <a:gd name="T3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" h="4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4"/>
                      <a:pt x="1" y="4"/>
                      <a:pt x="1" y="4"/>
                    </a:cubicBezTo>
                    <a:cubicBezTo>
                      <a:pt x="2" y="4"/>
                      <a:pt x="2" y="4"/>
                      <a:pt x="3" y="4"/>
                    </a:cubicBezTo>
                    <a:cubicBezTo>
                      <a:pt x="3" y="4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2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521">
                <a:extLst>
                  <a:ext uri="{FF2B5EF4-FFF2-40B4-BE49-F238E27FC236}">
                    <a16:creationId xmlns:a16="http://schemas.microsoft.com/office/drawing/2014/main" id="{64A7EB7D-556D-4FF4-B1F5-FA9BB7E5B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1768" y="2121583"/>
                <a:ext cx="17463" cy="11113"/>
              </a:xfrm>
              <a:custGeom>
                <a:avLst/>
                <a:gdLst>
                  <a:gd name="T0" fmla="*/ 1 w 5"/>
                  <a:gd name="T1" fmla="*/ 3 h 3"/>
                  <a:gd name="T2" fmla="*/ 3 w 5"/>
                  <a:gd name="T3" fmla="*/ 3 h 3"/>
                  <a:gd name="T4" fmla="*/ 3 w 5"/>
                  <a:gd name="T5" fmla="*/ 3 h 3"/>
                  <a:gd name="T6" fmla="*/ 3 w 5"/>
                  <a:gd name="T7" fmla="*/ 2 h 3"/>
                  <a:gd name="T8" fmla="*/ 3 w 5"/>
                  <a:gd name="T9" fmla="*/ 1 h 3"/>
                  <a:gd name="T10" fmla="*/ 4 w 5"/>
                  <a:gd name="T11" fmla="*/ 1 h 3"/>
                  <a:gd name="T12" fmla="*/ 5 w 5"/>
                  <a:gd name="T13" fmla="*/ 1 h 3"/>
                  <a:gd name="T14" fmla="*/ 5 w 5"/>
                  <a:gd name="T15" fmla="*/ 1 h 3"/>
                  <a:gd name="T16" fmla="*/ 3 w 5"/>
                  <a:gd name="T17" fmla="*/ 0 h 3"/>
                  <a:gd name="T18" fmla="*/ 2 w 5"/>
                  <a:gd name="T19" fmla="*/ 0 h 3"/>
                  <a:gd name="T20" fmla="*/ 0 w 5"/>
                  <a:gd name="T21" fmla="*/ 2 h 3"/>
                  <a:gd name="T22" fmla="*/ 1 w 5"/>
                  <a:gd name="T2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3">
                    <a:moveTo>
                      <a:pt x="1" y="3"/>
                    </a:moveTo>
                    <a:cubicBezTo>
                      <a:pt x="1" y="3"/>
                      <a:pt x="2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2"/>
                      <a:pt x="3" y="2"/>
                    </a:cubicBezTo>
                    <a:cubicBezTo>
                      <a:pt x="3" y="2"/>
                      <a:pt x="3" y="1"/>
                      <a:pt x="3" y="1"/>
                    </a:cubicBezTo>
                    <a:cubicBezTo>
                      <a:pt x="3" y="1"/>
                      <a:pt x="4" y="1"/>
                      <a:pt x="4" y="1"/>
                    </a:cubicBezTo>
                    <a:cubicBezTo>
                      <a:pt x="4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0" y="2"/>
                    </a:cubicBezTo>
                    <a:cubicBezTo>
                      <a:pt x="0" y="2"/>
                      <a:pt x="0" y="3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Oval 522">
                <a:extLst>
                  <a:ext uri="{FF2B5EF4-FFF2-40B4-BE49-F238E27FC236}">
                    <a16:creationId xmlns:a16="http://schemas.microsoft.com/office/drawing/2014/main" id="{DFA4DCF5-7213-4943-A5FA-3C2DC36303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1293" y="2132695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523">
                <a:extLst>
                  <a:ext uri="{FF2B5EF4-FFF2-40B4-BE49-F238E27FC236}">
                    <a16:creationId xmlns:a16="http://schemas.microsoft.com/office/drawing/2014/main" id="{4A557D59-D345-45F5-A04B-26C08EB637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5743" y="2121583"/>
                <a:ext cx="14288" cy="14288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2 h 4"/>
                  <a:gd name="T4" fmla="*/ 1 w 4"/>
                  <a:gd name="T5" fmla="*/ 3 h 4"/>
                  <a:gd name="T6" fmla="*/ 2 w 4"/>
                  <a:gd name="T7" fmla="*/ 3 h 4"/>
                  <a:gd name="T8" fmla="*/ 2 w 4"/>
                  <a:gd name="T9" fmla="*/ 3 h 4"/>
                  <a:gd name="T10" fmla="*/ 3 w 4"/>
                  <a:gd name="T11" fmla="*/ 2 h 4"/>
                  <a:gd name="T12" fmla="*/ 4 w 4"/>
                  <a:gd name="T13" fmla="*/ 2 h 4"/>
                  <a:gd name="T14" fmla="*/ 3 w 4"/>
                  <a:gd name="T15" fmla="*/ 1 h 4"/>
                  <a:gd name="T16" fmla="*/ 3 w 4"/>
                  <a:gd name="T17" fmla="*/ 0 h 4"/>
                  <a:gd name="T18" fmla="*/ 2 w 4"/>
                  <a:gd name="T19" fmla="*/ 0 h 4"/>
                  <a:gd name="T20" fmla="*/ 0 w 4"/>
                  <a:gd name="T2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1" y="4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3"/>
                      <a:pt x="3" y="3"/>
                      <a:pt x="3" y="2"/>
                    </a:cubicBezTo>
                    <a:cubicBezTo>
                      <a:pt x="3" y="2"/>
                      <a:pt x="4" y="2"/>
                      <a:pt x="4" y="2"/>
                    </a:cubicBezTo>
                    <a:cubicBezTo>
                      <a:pt x="4" y="1"/>
                      <a:pt x="4" y="1"/>
                      <a:pt x="3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1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524">
                <a:extLst>
                  <a:ext uri="{FF2B5EF4-FFF2-40B4-BE49-F238E27FC236}">
                    <a16:creationId xmlns:a16="http://schemas.microsoft.com/office/drawing/2014/main" id="{49AA88EE-F1B4-415A-A9B3-899EDB33BF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143" y="2093008"/>
                <a:ext cx="9525" cy="14288"/>
              </a:xfrm>
              <a:custGeom>
                <a:avLst/>
                <a:gdLst>
                  <a:gd name="T0" fmla="*/ 1 w 3"/>
                  <a:gd name="T1" fmla="*/ 4 h 4"/>
                  <a:gd name="T2" fmla="*/ 1 w 3"/>
                  <a:gd name="T3" fmla="*/ 4 h 4"/>
                  <a:gd name="T4" fmla="*/ 2 w 3"/>
                  <a:gd name="T5" fmla="*/ 3 h 4"/>
                  <a:gd name="T6" fmla="*/ 3 w 3"/>
                  <a:gd name="T7" fmla="*/ 2 h 4"/>
                  <a:gd name="T8" fmla="*/ 1 w 3"/>
                  <a:gd name="T9" fmla="*/ 0 h 4"/>
                  <a:gd name="T10" fmla="*/ 1 w 3"/>
                  <a:gd name="T11" fmla="*/ 0 h 4"/>
                  <a:gd name="T12" fmla="*/ 0 w 3"/>
                  <a:gd name="T13" fmla="*/ 1 h 4"/>
                  <a:gd name="T14" fmla="*/ 0 w 3"/>
                  <a:gd name="T15" fmla="*/ 2 h 4"/>
                  <a:gd name="T16" fmla="*/ 1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2" y="4"/>
                      <a:pt x="2" y="3"/>
                      <a:pt x="2" y="3"/>
                    </a:cubicBezTo>
                    <a:cubicBezTo>
                      <a:pt x="3" y="3"/>
                      <a:pt x="3" y="2"/>
                      <a:pt x="3" y="2"/>
                    </a:cubicBezTo>
                    <a:cubicBezTo>
                      <a:pt x="2" y="1"/>
                      <a:pt x="2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525">
                <a:extLst>
                  <a:ext uri="{FF2B5EF4-FFF2-40B4-BE49-F238E27FC236}">
                    <a16:creationId xmlns:a16="http://schemas.microsoft.com/office/drawing/2014/main" id="{2E05295B-4919-46C0-964B-AA21342E86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7418" y="2997883"/>
                <a:ext cx="20638" cy="11113"/>
              </a:xfrm>
              <a:custGeom>
                <a:avLst/>
                <a:gdLst>
                  <a:gd name="T0" fmla="*/ 1 w 6"/>
                  <a:gd name="T1" fmla="*/ 2 h 3"/>
                  <a:gd name="T2" fmla="*/ 5 w 6"/>
                  <a:gd name="T3" fmla="*/ 3 h 3"/>
                  <a:gd name="T4" fmla="*/ 5 w 6"/>
                  <a:gd name="T5" fmla="*/ 3 h 3"/>
                  <a:gd name="T6" fmla="*/ 6 w 6"/>
                  <a:gd name="T7" fmla="*/ 2 h 3"/>
                  <a:gd name="T8" fmla="*/ 6 w 6"/>
                  <a:gd name="T9" fmla="*/ 2 h 3"/>
                  <a:gd name="T10" fmla="*/ 5 w 6"/>
                  <a:gd name="T11" fmla="*/ 1 h 3"/>
                  <a:gd name="T12" fmla="*/ 1 w 6"/>
                  <a:gd name="T13" fmla="*/ 1 h 3"/>
                  <a:gd name="T14" fmla="*/ 0 w 6"/>
                  <a:gd name="T15" fmla="*/ 1 h 3"/>
                  <a:gd name="T16" fmla="*/ 1 w 6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1" y="2"/>
                    </a:moveTo>
                    <a:cubicBezTo>
                      <a:pt x="2" y="2"/>
                      <a:pt x="4" y="2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6" y="3"/>
                      <a:pt x="6" y="3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1"/>
                      <a:pt x="5" y="1"/>
                      <a:pt x="5" y="1"/>
                    </a:cubicBezTo>
                    <a:cubicBezTo>
                      <a:pt x="4" y="0"/>
                      <a:pt x="2" y="0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526">
                <a:extLst>
                  <a:ext uri="{FF2B5EF4-FFF2-40B4-BE49-F238E27FC236}">
                    <a16:creationId xmlns:a16="http://schemas.microsoft.com/office/drawing/2014/main" id="{4286F1D0-DDA6-478E-843C-28897AAE7C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7768" y="3145520"/>
                <a:ext cx="17463" cy="17463"/>
              </a:xfrm>
              <a:custGeom>
                <a:avLst/>
                <a:gdLst>
                  <a:gd name="T0" fmla="*/ 4 w 5"/>
                  <a:gd name="T1" fmla="*/ 5 h 5"/>
                  <a:gd name="T2" fmla="*/ 5 w 5"/>
                  <a:gd name="T3" fmla="*/ 5 h 5"/>
                  <a:gd name="T4" fmla="*/ 5 w 5"/>
                  <a:gd name="T5" fmla="*/ 5 h 5"/>
                  <a:gd name="T6" fmla="*/ 5 w 5"/>
                  <a:gd name="T7" fmla="*/ 4 h 5"/>
                  <a:gd name="T8" fmla="*/ 2 w 5"/>
                  <a:gd name="T9" fmla="*/ 1 h 5"/>
                  <a:gd name="T10" fmla="*/ 1 w 5"/>
                  <a:gd name="T11" fmla="*/ 0 h 5"/>
                  <a:gd name="T12" fmla="*/ 1 w 5"/>
                  <a:gd name="T13" fmla="*/ 0 h 5"/>
                  <a:gd name="T14" fmla="*/ 0 w 5"/>
                  <a:gd name="T15" fmla="*/ 0 h 5"/>
                  <a:gd name="T16" fmla="*/ 0 w 5"/>
                  <a:gd name="T17" fmla="*/ 0 h 5"/>
                  <a:gd name="T18" fmla="*/ 2 w 5"/>
                  <a:gd name="T19" fmla="*/ 3 h 5"/>
                  <a:gd name="T20" fmla="*/ 4 w 5"/>
                  <a:gd name="T2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4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4" y="3"/>
                      <a:pt x="3" y="2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3" y="3"/>
                      <a:pt x="3" y="4"/>
                      <a:pt x="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527">
                <a:extLst>
                  <a:ext uri="{FF2B5EF4-FFF2-40B4-BE49-F238E27FC236}">
                    <a16:creationId xmlns:a16="http://schemas.microsoft.com/office/drawing/2014/main" id="{402E5011-F04A-467B-8DB9-9DCD0FCA33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6930" y="3040745"/>
                <a:ext cx="22225" cy="7938"/>
              </a:xfrm>
              <a:custGeom>
                <a:avLst/>
                <a:gdLst>
                  <a:gd name="T0" fmla="*/ 0 w 6"/>
                  <a:gd name="T1" fmla="*/ 1 h 2"/>
                  <a:gd name="T2" fmla="*/ 1 w 6"/>
                  <a:gd name="T3" fmla="*/ 2 h 2"/>
                  <a:gd name="T4" fmla="*/ 2 w 6"/>
                  <a:gd name="T5" fmla="*/ 2 h 2"/>
                  <a:gd name="T6" fmla="*/ 6 w 6"/>
                  <a:gd name="T7" fmla="*/ 1 h 2"/>
                  <a:gd name="T8" fmla="*/ 6 w 6"/>
                  <a:gd name="T9" fmla="*/ 1 h 2"/>
                  <a:gd name="T10" fmla="*/ 4 w 6"/>
                  <a:gd name="T11" fmla="*/ 0 h 2"/>
                  <a:gd name="T12" fmla="*/ 4 w 6"/>
                  <a:gd name="T13" fmla="*/ 0 h 2"/>
                  <a:gd name="T14" fmla="*/ 3 w 6"/>
                  <a:gd name="T15" fmla="*/ 1 h 2"/>
                  <a:gd name="T16" fmla="*/ 1 w 6"/>
                  <a:gd name="T17" fmla="*/ 0 h 2"/>
                  <a:gd name="T18" fmla="*/ 0 w 6"/>
                  <a:gd name="T19" fmla="*/ 1 h 2"/>
                  <a:gd name="T20" fmla="*/ 0 w 6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2">
                    <a:moveTo>
                      <a:pt x="0" y="1"/>
                    </a:moveTo>
                    <a:cubicBezTo>
                      <a:pt x="0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4" y="2"/>
                      <a:pt x="5" y="2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5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1"/>
                      <a:pt x="3" y="1"/>
                    </a:cubicBezTo>
                    <a:cubicBezTo>
                      <a:pt x="2" y="0"/>
                      <a:pt x="2" y="1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528">
                <a:extLst>
                  <a:ext uri="{FF2B5EF4-FFF2-40B4-BE49-F238E27FC236}">
                    <a16:creationId xmlns:a16="http://schemas.microsoft.com/office/drawing/2014/main" id="{C0614646-3C89-4B49-8918-80F23D6112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5505" y="3040745"/>
                <a:ext cx="22225" cy="7938"/>
              </a:xfrm>
              <a:custGeom>
                <a:avLst/>
                <a:gdLst>
                  <a:gd name="T0" fmla="*/ 5 w 6"/>
                  <a:gd name="T1" fmla="*/ 1 h 2"/>
                  <a:gd name="T2" fmla="*/ 6 w 6"/>
                  <a:gd name="T3" fmla="*/ 1 h 2"/>
                  <a:gd name="T4" fmla="*/ 6 w 6"/>
                  <a:gd name="T5" fmla="*/ 1 h 2"/>
                  <a:gd name="T6" fmla="*/ 6 w 6"/>
                  <a:gd name="T7" fmla="*/ 0 h 2"/>
                  <a:gd name="T8" fmla="*/ 6 w 6"/>
                  <a:gd name="T9" fmla="*/ 0 h 2"/>
                  <a:gd name="T10" fmla="*/ 4 w 6"/>
                  <a:gd name="T11" fmla="*/ 0 h 2"/>
                  <a:gd name="T12" fmla="*/ 2 w 6"/>
                  <a:gd name="T13" fmla="*/ 0 h 2"/>
                  <a:gd name="T14" fmla="*/ 1 w 6"/>
                  <a:gd name="T15" fmla="*/ 0 h 2"/>
                  <a:gd name="T16" fmla="*/ 0 w 6"/>
                  <a:gd name="T17" fmla="*/ 1 h 2"/>
                  <a:gd name="T18" fmla="*/ 0 w 6"/>
                  <a:gd name="T19" fmla="*/ 1 h 2"/>
                  <a:gd name="T20" fmla="*/ 0 w 6"/>
                  <a:gd name="T21" fmla="*/ 1 h 2"/>
                  <a:gd name="T22" fmla="*/ 2 w 6"/>
                  <a:gd name="T23" fmla="*/ 2 h 2"/>
                  <a:gd name="T24" fmla="*/ 5 w 6"/>
                  <a:gd name="T2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2">
                    <a:moveTo>
                      <a:pt x="5" y="1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1"/>
                      <a:pt x="4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4" y="1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529">
                <a:extLst>
                  <a:ext uri="{FF2B5EF4-FFF2-40B4-BE49-F238E27FC236}">
                    <a16:creationId xmlns:a16="http://schemas.microsoft.com/office/drawing/2014/main" id="{BB77A5C9-49BD-435C-AF7A-116EE78727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6380" y="2326370"/>
                <a:ext cx="14288" cy="14288"/>
              </a:xfrm>
              <a:custGeom>
                <a:avLst/>
                <a:gdLst>
                  <a:gd name="T0" fmla="*/ 1 w 4"/>
                  <a:gd name="T1" fmla="*/ 1 h 4"/>
                  <a:gd name="T2" fmla="*/ 0 w 4"/>
                  <a:gd name="T3" fmla="*/ 2 h 4"/>
                  <a:gd name="T4" fmla="*/ 1 w 4"/>
                  <a:gd name="T5" fmla="*/ 3 h 4"/>
                  <a:gd name="T6" fmla="*/ 2 w 4"/>
                  <a:gd name="T7" fmla="*/ 4 h 4"/>
                  <a:gd name="T8" fmla="*/ 4 w 4"/>
                  <a:gd name="T9" fmla="*/ 2 h 4"/>
                  <a:gd name="T10" fmla="*/ 3 w 4"/>
                  <a:gd name="T11" fmla="*/ 1 h 4"/>
                  <a:gd name="T12" fmla="*/ 1 w 4"/>
                  <a:gd name="T13" fmla="*/ 0 h 4"/>
                  <a:gd name="T14" fmla="*/ 1 w 4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1" y="1"/>
                      <a:pt x="0" y="2"/>
                      <a:pt x="0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ubicBezTo>
                      <a:pt x="3" y="3"/>
                      <a:pt x="3" y="3"/>
                      <a:pt x="4" y="2"/>
                    </a:cubicBezTo>
                    <a:cubicBezTo>
                      <a:pt x="4" y="2"/>
                      <a:pt x="4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530">
                <a:extLst>
                  <a:ext uri="{FF2B5EF4-FFF2-40B4-BE49-F238E27FC236}">
                    <a16:creationId xmlns:a16="http://schemas.microsoft.com/office/drawing/2014/main" id="{4DAF12F9-92E7-4A92-8A95-520C8B035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9930" y="2396220"/>
                <a:ext cx="14288" cy="6350"/>
              </a:xfrm>
              <a:custGeom>
                <a:avLst/>
                <a:gdLst>
                  <a:gd name="T0" fmla="*/ 4 w 4"/>
                  <a:gd name="T1" fmla="*/ 0 h 2"/>
                  <a:gd name="T2" fmla="*/ 4 w 4"/>
                  <a:gd name="T3" fmla="*/ 0 h 2"/>
                  <a:gd name="T4" fmla="*/ 4 w 4"/>
                  <a:gd name="T5" fmla="*/ 0 h 2"/>
                  <a:gd name="T6" fmla="*/ 3 w 4"/>
                  <a:gd name="T7" fmla="*/ 0 h 2"/>
                  <a:gd name="T8" fmla="*/ 2 w 4"/>
                  <a:gd name="T9" fmla="*/ 0 h 2"/>
                  <a:gd name="T10" fmla="*/ 1 w 4"/>
                  <a:gd name="T11" fmla="*/ 0 h 2"/>
                  <a:gd name="T12" fmla="*/ 0 w 4"/>
                  <a:gd name="T13" fmla="*/ 1 h 2"/>
                  <a:gd name="T14" fmla="*/ 0 w 4"/>
                  <a:gd name="T15" fmla="*/ 2 h 2"/>
                  <a:gd name="T16" fmla="*/ 1 w 4"/>
                  <a:gd name="T17" fmla="*/ 2 h 2"/>
                  <a:gd name="T18" fmla="*/ 1 w 4"/>
                  <a:gd name="T19" fmla="*/ 2 h 2"/>
                  <a:gd name="T20" fmla="*/ 4 w 4"/>
                  <a:gd name="T2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3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531">
                <a:extLst>
                  <a:ext uri="{FF2B5EF4-FFF2-40B4-BE49-F238E27FC236}">
                    <a16:creationId xmlns:a16="http://schemas.microsoft.com/office/drawing/2014/main" id="{C6EBFA58-380A-4500-950E-8683511687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643" y="2172383"/>
                <a:ext cx="11113" cy="9525"/>
              </a:xfrm>
              <a:custGeom>
                <a:avLst/>
                <a:gdLst>
                  <a:gd name="T0" fmla="*/ 0 w 3"/>
                  <a:gd name="T1" fmla="*/ 1 h 3"/>
                  <a:gd name="T2" fmla="*/ 1 w 3"/>
                  <a:gd name="T3" fmla="*/ 3 h 3"/>
                  <a:gd name="T4" fmla="*/ 2 w 3"/>
                  <a:gd name="T5" fmla="*/ 3 h 3"/>
                  <a:gd name="T6" fmla="*/ 2 w 3"/>
                  <a:gd name="T7" fmla="*/ 3 h 3"/>
                  <a:gd name="T8" fmla="*/ 3 w 3"/>
                  <a:gd name="T9" fmla="*/ 2 h 3"/>
                  <a:gd name="T10" fmla="*/ 3 w 3"/>
                  <a:gd name="T11" fmla="*/ 0 h 3"/>
                  <a:gd name="T12" fmla="*/ 2 w 3"/>
                  <a:gd name="T13" fmla="*/ 0 h 3"/>
                  <a:gd name="T14" fmla="*/ 1 w 3"/>
                  <a:gd name="T15" fmla="*/ 0 h 3"/>
                  <a:gd name="T16" fmla="*/ 0 w 3"/>
                  <a:gd name="T17" fmla="*/ 1 h 3"/>
                  <a:gd name="T18" fmla="*/ 0 w 3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cubicBezTo>
                      <a:pt x="0" y="2"/>
                      <a:pt x="1" y="2"/>
                      <a:pt x="1" y="3"/>
                    </a:cubicBezTo>
                    <a:cubicBezTo>
                      <a:pt x="1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3"/>
                      <a:pt x="3" y="2"/>
                      <a:pt x="3" y="2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532">
                <a:extLst>
                  <a:ext uri="{FF2B5EF4-FFF2-40B4-BE49-F238E27FC236}">
                    <a16:creationId xmlns:a16="http://schemas.microsoft.com/office/drawing/2014/main" id="{E3311D50-D586-4263-8FB7-C9A2AEB846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418" y="2558145"/>
                <a:ext cx="19050" cy="11113"/>
              </a:xfrm>
              <a:custGeom>
                <a:avLst/>
                <a:gdLst>
                  <a:gd name="T0" fmla="*/ 1 w 5"/>
                  <a:gd name="T1" fmla="*/ 0 h 3"/>
                  <a:gd name="T2" fmla="*/ 1 w 5"/>
                  <a:gd name="T3" fmla="*/ 0 h 3"/>
                  <a:gd name="T4" fmla="*/ 1 w 5"/>
                  <a:gd name="T5" fmla="*/ 0 h 3"/>
                  <a:gd name="T6" fmla="*/ 1 w 5"/>
                  <a:gd name="T7" fmla="*/ 1 h 3"/>
                  <a:gd name="T8" fmla="*/ 3 w 5"/>
                  <a:gd name="T9" fmla="*/ 2 h 3"/>
                  <a:gd name="T10" fmla="*/ 4 w 5"/>
                  <a:gd name="T11" fmla="*/ 3 h 3"/>
                  <a:gd name="T12" fmla="*/ 5 w 5"/>
                  <a:gd name="T13" fmla="*/ 3 h 3"/>
                  <a:gd name="T14" fmla="*/ 5 w 5"/>
                  <a:gd name="T15" fmla="*/ 2 h 3"/>
                  <a:gd name="T16" fmla="*/ 5 w 5"/>
                  <a:gd name="T17" fmla="*/ 2 h 3"/>
                  <a:gd name="T18" fmla="*/ 1 w 5"/>
                  <a:gd name="T1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2" y="2"/>
                      <a:pt x="3" y="2"/>
                    </a:cubicBezTo>
                    <a:cubicBezTo>
                      <a:pt x="3" y="2"/>
                      <a:pt x="4" y="2"/>
                      <a:pt x="4" y="3"/>
                    </a:cubicBezTo>
                    <a:cubicBezTo>
                      <a:pt x="4" y="3"/>
                      <a:pt x="5" y="3"/>
                      <a:pt x="5" y="3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1"/>
                      <a:pt x="3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533">
                <a:extLst>
                  <a:ext uri="{FF2B5EF4-FFF2-40B4-BE49-F238E27FC236}">
                    <a16:creationId xmlns:a16="http://schemas.microsoft.com/office/drawing/2014/main" id="{886DDB70-DB95-4762-8ECB-639DD1CF55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0343" y="2697845"/>
                <a:ext cx="14288" cy="11113"/>
              </a:xfrm>
              <a:custGeom>
                <a:avLst/>
                <a:gdLst>
                  <a:gd name="T0" fmla="*/ 2 w 4"/>
                  <a:gd name="T1" fmla="*/ 3 h 3"/>
                  <a:gd name="T2" fmla="*/ 3 w 4"/>
                  <a:gd name="T3" fmla="*/ 2 h 3"/>
                  <a:gd name="T4" fmla="*/ 4 w 4"/>
                  <a:gd name="T5" fmla="*/ 0 h 3"/>
                  <a:gd name="T6" fmla="*/ 4 w 4"/>
                  <a:gd name="T7" fmla="*/ 0 h 3"/>
                  <a:gd name="T8" fmla="*/ 2 w 4"/>
                  <a:gd name="T9" fmla="*/ 0 h 3"/>
                  <a:gd name="T10" fmla="*/ 0 w 4"/>
                  <a:gd name="T11" fmla="*/ 1 h 3"/>
                  <a:gd name="T12" fmla="*/ 0 w 4"/>
                  <a:gd name="T13" fmla="*/ 2 h 3"/>
                  <a:gd name="T14" fmla="*/ 2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3"/>
                    </a:moveTo>
                    <a:cubicBezTo>
                      <a:pt x="2" y="2"/>
                      <a:pt x="3" y="2"/>
                      <a:pt x="3" y="2"/>
                    </a:cubicBezTo>
                    <a:cubicBezTo>
                      <a:pt x="4" y="2"/>
                      <a:pt x="4" y="1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2" y="0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2"/>
                      <a:pt x="1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534">
                <a:extLst>
                  <a:ext uri="{FF2B5EF4-FFF2-40B4-BE49-F238E27FC236}">
                    <a16:creationId xmlns:a16="http://schemas.microsoft.com/office/drawing/2014/main" id="{43C6EB09-6F96-4A04-8D91-27BE5BBB55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8330" y="2132695"/>
                <a:ext cx="14288" cy="11113"/>
              </a:xfrm>
              <a:custGeom>
                <a:avLst/>
                <a:gdLst>
                  <a:gd name="T0" fmla="*/ 4 w 4"/>
                  <a:gd name="T1" fmla="*/ 0 h 3"/>
                  <a:gd name="T2" fmla="*/ 4 w 4"/>
                  <a:gd name="T3" fmla="*/ 0 h 3"/>
                  <a:gd name="T4" fmla="*/ 3 w 4"/>
                  <a:gd name="T5" fmla="*/ 0 h 3"/>
                  <a:gd name="T6" fmla="*/ 0 w 4"/>
                  <a:gd name="T7" fmla="*/ 2 h 3"/>
                  <a:gd name="T8" fmla="*/ 0 w 4"/>
                  <a:gd name="T9" fmla="*/ 3 h 3"/>
                  <a:gd name="T10" fmla="*/ 1 w 4"/>
                  <a:gd name="T11" fmla="*/ 3 h 3"/>
                  <a:gd name="T12" fmla="*/ 4 w 4"/>
                  <a:gd name="T13" fmla="*/ 1 h 3"/>
                  <a:gd name="T14" fmla="*/ 4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0" y="3"/>
                      <a:pt x="1" y="3"/>
                      <a:pt x="1" y="3"/>
                    </a:cubicBezTo>
                    <a:cubicBezTo>
                      <a:pt x="2" y="2"/>
                      <a:pt x="3" y="1"/>
                      <a:pt x="4" y="1"/>
                    </a:cubicBezTo>
                    <a:cubicBezTo>
                      <a:pt x="4" y="1"/>
                      <a:pt x="4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535">
                <a:extLst>
                  <a:ext uri="{FF2B5EF4-FFF2-40B4-BE49-F238E27FC236}">
                    <a16:creationId xmlns:a16="http://schemas.microsoft.com/office/drawing/2014/main" id="{F4668180-1432-4BA0-AC67-621634019D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5718" y="2632758"/>
                <a:ext cx="7938" cy="15875"/>
              </a:xfrm>
              <a:custGeom>
                <a:avLst/>
                <a:gdLst>
                  <a:gd name="T0" fmla="*/ 2 w 2"/>
                  <a:gd name="T1" fmla="*/ 4 h 4"/>
                  <a:gd name="T2" fmla="*/ 2 w 2"/>
                  <a:gd name="T3" fmla="*/ 3 h 4"/>
                  <a:gd name="T4" fmla="*/ 2 w 2"/>
                  <a:gd name="T5" fmla="*/ 2 h 4"/>
                  <a:gd name="T6" fmla="*/ 2 w 2"/>
                  <a:gd name="T7" fmla="*/ 1 h 4"/>
                  <a:gd name="T8" fmla="*/ 2 w 2"/>
                  <a:gd name="T9" fmla="*/ 1 h 4"/>
                  <a:gd name="T10" fmla="*/ 1 w 2"/>
                  <a:gd name="T11" fmla="*/ 0 h 4"/>
                  <a:gd name="T12" fmla="*/ 1 w 2"/>
                  <a:gd name="T13" fmla="*/ 1 h 4"/>
                  <a:gd name="T14" fmla="*/ 0 w 2"/>
                  <a:gd name="T15" fmla="*/ 2 h 4"/>
                  <a:gd name="T16" fmla="*/ 1 w 2"/>
                  <a:gd name="T17" fmla="*/ 4 h 4"/>
                  <a:gd name="T18" fmla="*/ 2 w 2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3"/>
                    </a:cubicBezTo>
                    <a:cubicBezTo>
                      <a:pt x="2" y="3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0" y="3"/>
                      <a:pt x="1" y="4"/>
                    </a:cubicBezTo>
                    <a:cubicBezTo>
                      <a:pt x="1" y="4"/>
                      <a:pt x="2" y="4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536">
                <a:extLst>
                  <a:ext uri="{FF2B5EF4-FFF2-40B4-BE49-F238E27FC236}">
                    <a16:creationId xmlns:a16="http://schemas.microsoft.com/office/drawing/2014/main" id="{404A6912-8713-4AF0-92FD-D3F7F61513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043" y="2893108"/>
                <a:ext cx="17463" cy="17463"/>
              </a:xfrm>
              <a:custGeom>
                <a:avLst/>
                <a:gdLst>
                  <a:gd name="T0" fmla="*/ 0 w 5"/>
                  <a:gd name="T1" fmla="*/ 4 h 5"/>
                  <a:gd name="T2" fmla="*/ 0 w 5"/>
                  <a:gd name="T3" fmla="*/ 5 h 5"/>
                  <a:gd name="T4" fmla="*/ 0 w 5"/>
                  <a:gd name="T5" fmla="*/ 5 h 5"/>
                  <a:gd name="T6" fmla="*/ 0 w 5"/>
                  <a:gd name="T7" fmla="*/ 5 h 5"/>
                  <a:gd name="T8" fmla="*/ 2 w 5"/>
                  <a:gd name="T9" fmla="*/ 3 h 5"/>
                  <a:gd name="T10" fmla="*/ 4 w 5"/>
                  <a:gd name="T11" fmla="*/ 1 h 5"/>
                  <a:gd name="T12" fmla="*/ 4 w 5"/>
                  <a:gd name="T13" fmla="*/ 0 h 5"/>
                  <a:gd name="T14" fmla="*/ 3 w 5"/>
                  <a:gd name="T15" fmla="*/ 0 h 5"/>
                  <a:gd name="T16" fmla="*/ 0 w 5"/>
                  <a:gd name="T17" fmla="*/ 4 h 5"/>
                  <a:gd name="T18" fmla="*/ 0 w 5"/>
                  <a:gd name="T1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5">
                    <a:moveTo>
                      <a:pt x="0" y="4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4"/>
                      <a:pt x="2" y="4"/>
                      <a:pt x="2" y="3"/>
                    </a:cubicBezTo>
                    <a:cubicBezTo>
                      <a:pt x="3" y="2"/>
                      <a:pt x="3" y="1"/>
                      <a:pt x="4" y="1"/>
                    </a:cubicBezTo>
                    <a:cubicBezTo>
                      <a:pt x="5" y="1"/>
                      <a:pt x="5" y="1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2" y="2"/>
                      <a:pt x="1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537">
                <a:extLst>
                  <a:ext uri="{FF2B5EF4-FFF2-40B4-BE49-F238E27FC236}">
                    <a16:creationId xmlns:a16="http://schemas.microsoft.com/office/drawing/2014/main" id="{F8568B18-98F2-4073-A176-CBF86215DE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2968" y="2889933"/>
                <a:ext cx="7938" cy="17463"/>
              </a:xfrm>
              <a:custGeom>
                <a:avLst/>
                <a:gdLst>
                  <a:gd name="T0" fmla="*/ 2 w 2"/>
                  <a:gd name="T1" fmla="*/ 1 h 5"/>
                  <a:gd name="T2" fmla="*/ 1 w 2"/>
                  <a:gd name="T3" fmla="*/ 0 h 5"/>
                  <a:gd name="T4" fmla="*/ 2 w 2"/>
                  <a:gd name="T5" fmla="*/ 0 h 5"/>
                  <a:gd name="T6" fmla="*/ 1 w 2"/>
                  <a:gd name="T7" fmla="*/ 0 h 5"/>
                  <a:gd name="T8" fmla="*/ 1 w 2"/>
                  <a:gd name="T9" fmla="*/ 0 h 5"/>
                  <a:gd name="T10" fmla="*/ 1 w 2"/>
                  <a:gd name="T11" fmla="*/ 1 h 5"/>
                  <a:gd name="T12" fmla="*/ 0 w 2"/>
                  <a:gd name="T13" fmla="*/ 3 h 5"/>
                  <a:gd name="T14" fmla="*/ 1 w 2"/>
                  <a:gd name="T15" fmla="*/ 4 h 5"/>
                  <a:gd name="T16" fmla="*/ 1 w 2"/>
                  <a:gd name="T17" fmla="*/ 5 h 5"/>
                  <a:gd name="T18" fmla="*/ 2 w 2"/>
                  <a:gd name="T19" fmla="*/ 4 h 5"/>
                  <a:gd name="T20" fmla="*/ 2 w 2"/>
                  <a:gd name="T21" fmla="*/ 3 h 5"/>
                  <a:gd name="T22" fmla="*/ 2 w 2"/>
                  <a:gd name="T23" fmla="*/ 3 h 5"/>
                  <a:gd name="T24" fmla="*/ 2 w 2"/>
                  <a:gd name="T25" fmla="*/ 3 h 5"/>
                  <a:gd name="T26" fmla="*/ 2 w 2"/>
                  <a:gd name="T27" fmla="*/ 3 h 5"/>
                  <a:gd name="T28" fmla="*/ 2 w 2"/>
                  <a:gd name="T2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" h="5">
                    <a:moveTo>
                      <a:pt x="2" y="1"/>
                    </a:moveTo>
                    <a:cubicBezTo>
                      <a:pt x="2" y="1"/>
                      <a:pt x="2" y="1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2"/>
                      <a:pt x="0" y="3"/>
                    </a:cubicBezTo>
                    <a:cubicBezTo>
                      <a:pt x="0" y="3"/>
                      <a:pt x="0" y="4"/>
                      <a:pt x="1" y="4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5"/>
                      <a:pt x="2" y="4"/>
                    </a:cubicBezTo>
                    <a:cubicBezTo>
                      <a:pt x="2" y="4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2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538">
                <a:extLst>
                  <a:ext uri="{FF2B5EF4-FFF2-40B4-BE49-F238E27FC236}">
                    <a16:creationId xmlns:a16="http://schemas.microsoft.com/office/drawing/2014/main" id="{46D725A5-1A70-4E27-B285-B5DEDAEF44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7068" y="2835958"/>
                <a:ext cx="14288" cy="6350"/>
              </a:xfrm>
              <a:custGeom>
                <a:avLst/>
                <a:gdLst>
                  <a:gd name="T0" fmla="*/ 1 w 4"/>
                  <a:gd name="T1" fmla="*/ 0 h 2"/>
                  <a:gd name="T2" fmla="*/ 0 w 4"/>
                  <a:gd name="T3" fmla="*/ 0 h 2"/>
                  <a:gd name="T4" fmla="*/ 0 w 4"/>
                  <a:gd name="T5" fmla="*/ 0 h 2"/>
                  <a:gd name="T6" fmla="*/ 3 w 4"/>
                  <a:gd name="T7" fmla="*/ 1 h 2"/>
                  <a:gd name="T8" fmla="*/ 3 w 4"/>
                  <a:gd name="T9" fmla="*/ 1 h 2"/>
                  <a:gd name="T10" fmla="*/ 4 w 4"/>
                  <a:gd name="T11" fmla="*/ 1 h 2"/>
                  <a:gd name="T12" fmla="*/ 1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2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539">
                <a:extLst>
                  <a:ext uri="{FF2B5EF4-FFF2-40B4-BE49-F238E27FC236}">
                    <a16:creationId xmlns:a16="http://schemas.microsoft.com/office/drawing/2014/main" id="{DC53F415-E5F8-4694-AFD1-0B1EC5C2E4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9793" y="2885170"/>
                <a:ext cx="7938" cy="11113"/>
              </a:xfrm>
              <a:custGeom>
                <a:avLst/>
                <a:gdLst>
                  <a:gd name="T0" fmla="*/ 2 w 2"/>
                  <a:gd name="T1" fmla="*/ 1 h 3"/>
                  <a:gd name="T2" fmla="*/ 2 w 2"/>
                  <a:gd name="T3" fmla="*/ 1 h 3"/>
                  <a:gd name="T4" fmla="*/ 2 w 2"/>
                  <a:gd name="T5" fmla="*/ 1 h 3"/>
                  <a:gd name="T6" fmla="*/ 0 w 2"/>
                  <a:gd name="T7" fmla="*/ 0 h 3"/>
                  <a:gd name="T8" fmla="*/ 0 w 2"/>
                  <a:gd name="T9" fmla="*/ 0 h 3"/>
                  <a:gd name="T10" fmla="*/ 0 w 2"/>
                  <a:gd name="T11" fmla="*/ 2 h 3"/>
                  <a:gd name="T12" fmla="*/ 1 w 2"/>
                  <a:gd name="T13" fmla="*/ 3 h 3"/>
                  <a:gd name="T14" fmla="*/ 1 w 2"/>
                  <a:gd name="T15" fmla="*/ 2 h 3"/>
                  <a:gd name="T16" fmla="*/ 2 w 2"/>
                  <a:gd name="T17" fmla="*/ 2 h 3"/>
                  <a:gd name="T18" fmla="*/ 2 w 2"/>
                  <a:gd name="T19" fmla="*/ 2 h 3"/>
                  <a:gd name="T20" fmla="*/ 2 w 2"/>
                  <a:gd name="T21" fmla="*/ 2 h 3"/>
                  <a:gd name="T22" fmla="*/ 2 w 2"/>
                  <a:gd name="T23" fmla="*/ 2 h 3"/>
                  <a:gd name="T24" fmla="*/ 2 w 2"/>
                  <a:gd name="T2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1" y="3"/>
                    </a:cubicBezTo>
                    <a:cubicBezTo>
                      <a:pt x="1" y="3"/>
                      <a:pt x="1" y="3"/>
                      <a:pt x="1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540">
                <a:extLst>
                  <a:ext uri="{FF2B5EF4-FFF2-40B4-BE49-F238E27FC236}">
                    <a16:creationId xmlns:a16="http://schemas.microsoft.com/office/drawing/2014/main" id="{31F7823C-02B2-4FA0-98BD-62206DD463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5893" y="2323195"/>
                <a:ext cx="11113" cy="7938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0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3" y="2"/>
                      <a:pt x="3" y="1"/>
                      <a:pt x="3" y="1"/>
                    </a:cubicBezTo>
                    <a:cubicBezTo>
                      <a:pt x="3" y="1"/>
                      <a:pt x="3" y="0"/>
                      <a:pt x="2" y="0"/>
                    </a:cubicBezTo>
                    <a:cubicBezTo>
                      <a:pt x="2" y="0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541">
                <a:extLst>
                  <a:ext uri="{FF2B5EF4-FFF2-40B4-BE49-F238E27FC236}">
                    <a16:creationId xmlns:a16="http://schemas.microsoft.com/office/drawing/2014/main" id="{0185CF9A-614C-417F-969C-4E0A93DE77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1155" y="2246995"/>
                <a:ext cx="7938" cy="7938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2 w 2"/>
                  <a:gd name="T5" fmla="*/ 1 h 2"/>
                  <a:gd name="T6" fmla="*/ 1 w 2"/>
                  <a:gd name="T7" fmla="*/ 0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1" y="2"/>
                      <a:pt x="2" y="2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542">
                <a:extLst>
                  <a:ext uri="{FF2B5EF4-FFF2-40B4-BE49-F238E27FC236}">
                    <a16:creationId xmlns:a16="http://schemas.microsoft.com/office/drawing/2014/main" id="{37A4C75A-4211-4B58-980D-8D319D0A70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8430" y="2697845"/>
                <a:ext cx="17463" cy="7938"/>
              </a:xfrm>
              <a:custGeom>
                <a:avLst/>
                <a:gdLst>
                  <a:gd name="T0" fmla="*/ 0 w 5"/>
                  <a:gd name="T1" fmla="*/ 0 h 2"/>
                  <a:gd name="T2" fmla="*/ 0 w 5"/>
                  <a:gd name="T3" fmla="*/ 0 h 2"/>
                  <a:gd name="T4" fmla="*/ 0 w 5"/>
                  <a:gd name="T5" fmla="*/ 1 h 2"/>
                  <a:gd name="T6" fmla="*/ 0 w 5"/>
                  <a:gd name="T7" fmla="*/ 1 h 2"/>
                  <a:gd name="T8" fmla="*/ 2 w 5"/>
                  <a:gd name="T9" fmla="*/ 2 h 2"/>
                  <a:gd name="T10" fmla="*/ 2 w 5"/>
                  <a:gd name="T11" fmla="*/ 2 h 2"/>
                  <a:gd name="T12" fmla="*/ 4 w 5"/>
                  <a:gd name="T13" fmla="*/ 2 h 2"/>
                  <a:gd name="T14" fmla="*/ 5 w 5"/>
                  <a:gd name="T15" fmla="*/ 1 h 2"/>
                  <a:gd name="T16" fmla="*/ 5 w 5"/>
                  <a:gd name="T17" fmla="*/ 1 h 2"/>
                  <a:gd name="T18" fmla="*/ 3 w 5"/>
                  <a:gd name="T19" fmla="*/ 0 h 2"/>
                  <a:gd name="T20" fmla="*/ 0 w 5"/>
                  <a:gd name="T2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3" y="2"/>
                      <a:pt x="4" y="2"/>
                      <a:pt x="4" y="2"/>
                    </a:cubicBezTo>
                    <a:cubicBezTo>
                      <a:pt x="5" y="2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1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543">
                <a:extLst>
                  <a:ext uri="{FF2B5EF4-FFF2-40B4-BE49-F238E27FC236}">
                    <a16:creationId xmlns:a16="http://schemas.microsoft.com/office/drawing/2014/main" id="{4E4EBF24-619D-4905-BB59-7DDAC703CE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6443" y="2835958"/>
                <a:ext cx="14288" cy="6350"/>
              </a:xfrm>
              <a:custGeom>
                <a:avLst/>
                <a:gdLst>
                  <a:gd name="T0" fmla="*/ 3 w 4"/>
                  <a:gd name="T1" fmla="*/ 0 h 2"/>
                  <a:gd name="T2" fmla="*/ 2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1 h 2"/>
                  <a:gd name="T10" fmla="*/ 1 w 4"/>
                  <a:gd name="T11" fmla="*/ 1 h 2"/>
                  <a:gd name="T12" fmla="*/ 4 w 4"/>
                  <a:gd name="T13" fmla="*/ 1 h 2"/>
                  <a:gd name="T14" fmla="*/ 4 w 4"/>
                  <a:gd name="T15" fmla="*/ 0 h 2"/>
                  <a:gd name="T16" fmla="*/ 3 w 4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3" y="0"/>
                    </a:moveTo>
                    <a:cubicBezTo>
                      <a:pt x="3" y="0"/>
                      <a:pt x="3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"/>
                      <a:pt x="3" y="1"/>
                      <a:pt x="4" y="1"/>
                    </a:cubicBezTo>
                    <a:cubicBezTo>
                      <a:pt x="4" y="1"/>
                      <a:pt x="4" y="1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544">
                <a:extLst>
                  <a:ext uri="{FF2B5EF4-FFF2-40B4-BE49-F238E27FC236}">
                    <a16:creationId xmlns:a16="http://schemas.microsoft.com/office/drawing/2014/main" id="{13B1F0B3-204E-4005-8C18-65364786EC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680" y="2870883"/>
                <a:ext cx="7938" cy="1111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1 w 2"/>
                  <a:gd name="T5" fmla="*/ 3 h 3"/>
                  <a:gd name="T6" fmla="*/ 2 w 2"/>
                  <a:gd name="T7" fmla="*/ 3 h 3"/>
                  <a:gd name="T8" fmla="*/ 2 w 2"/>
                  <a:gd name="T9" fmla="*/ 1 h 3"/>
                  <a:gd name="T10" fmla="*/ 1 w 2"/>
                  <a:gd name="T11" fmla="*/ 0 h 3"/>
                  <a:gd name="T12" fmla="*/ 0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545">
                <a:extLst>
                  <a:ext uri="{FF2B5EF4-FFF2-40B4-BE49-F238E27FC236}">
                    <a16:creationId xmlns:a16="http://schemas.microsoft.com/office/drawing/2014/main" id="{C457574E-664C-4732-8B45-741895531D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9155" y="3048683"/>
                <a:ext cx="14288" cy="9525"/>
              </a:xfrm>
              <a:custGeom>
                <a:avLst/>
                <a:gdLst>
                  <a:gd name="T0" fmla="*/ 0 w 4"/>
                  <a:gd name="T1" fmla="*/ 1 h 3"/>
                  <a:gd name="T2" fmla="*/ 2 w 4"/>
                  <a:gd name="T3" fmla="*/ 2 h 3"/>
                  <a:gd name="T4" fmla="*/ 3 w 4"/>
                  <a:gd name="T5" fmla="*/ 2 h 3"/>
                  <a:gd name="T6" fmla="*/ 3 w 4"/>
                  <a:gd name="T7" fmla="*/ 2 h 3"/>
                  <a:gd name="T8" fmla="*/ 3 w 4"/>
                  <a:gd name="T9" fmla="*/ 1 h 3"/>
                  <a:gd name="T10" fmla="*/ 1 w 4"/>
                  <a:gd name="T11" fmla="*/ 0 h 3"/>
                  <a:gd name="T12" fmla="*/ 0 w 4"/>
                  <a:gd name="T13" fmla="*/ 1 h 3"/>
                  <a:gd name="T14" fmla="*/ 0 w 4"/>
                  <a:gd name="T15" fmla="*/ 1 h 3"/>
                  <a:gd name="T16" fmla="*/ 0 w 4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cubicBezTo>
                      <a:pt x="1" y="2"/>
                      <a:pt x="2" y="2"/>
                      <a:pt x="2" y="2"/>
                    </a:cubicBezTo>
                    <a:cubicBezTo>
                      <a:pt x="2" y="3"/>
                      <a:pt x="3" y="3"/>
                      <a:pt x="3" y="2"/>
                    </a:cubicBezTo>
                    <a:cubicBezTo>
                      <a:pt x="3" y="2"/>
                      <a:pt x="4" y="2"/>
                      <a:pt x="3" y="2"/>
                    </a:cubicBezTo>
                    <a:cubicBezTo>
                      <a:pt x="3" y="2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546">
                <a:extLst>
                  <a:ext uri="{FF2B5EF4-FFF2-40B4-BE49-F238E27FC236}">
                    <a16:creationId xmlns:a16="http://schemas.microsoft.com/office/drawing/2014/main" id="{C0A4D9C0-E4C1-4CD4-91DF-12C6C153A3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3580" y="2118408"/>
                <a:ext cx="6350" cy="14288"/>
              </a:xfrm>
              <a:custGeom>
                <a:avLst/>
                <a:gdLst>
                  <a:gd name="T0" fmla="*/ 1 w 2"/>
                  <a:gd name="T1" fmla="*/ 4 h 4"/>
                  <a:gd name="T2" fmla="*/ 1 w 2"/>
                  <a:gd name="T3" fmla="*/ 4 h 4"/>
                  <a:gd name="T4" fmla="*/ 2 w 2"/>
                  <a:gd name="T5" fmla="*/ 1 h 4"/>
                  <a:gd name="T6" fmla="*/ 2 w 2"/>
                  <a:gd name="T7" fmla="*/ 1 h 4"/>
                  <a:gd name="T8" fmla="*/ 2 w 2"/>
                  <a:gd name="T9" fmla="*/ 0 h 4"/>
                  <a:gd name="T10" fmla="*/ 1 w 2"/>
                  <a:gd name="T11" fmla="*/ 1 h 4"/>
                  <a:gd name="T12" fmla="*/ 0 w 2"/>
                  <a:gd name="T13" fmla="*/ 3 h 4"/>
                  <a:gd name="T14" fmla="*/ 0 w 2"/>
                  <a:gd name="T15" fmla="*/ 4 h 4"/>
                  <a:gd name="T16" fmla="*/ 1 w 2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2" y="3"/>
                      <a:pt x="2" y="2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1" y="1"/>
                      <a:pt x="1" y="2"/>
                      <a:pt x="0" y="3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0" y="4"/>
                      <a:pt x="0" y="4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547">
                <a:extLst>
                  <a:ext uri="{FF2B5EF4-FFF2-40B4-BE49-F238E27FC236}">
                    <a16:creationId xmlns:a16="http://schemas.microsoft.com/office/drawing/2014/main" id="{76D8D198-A4B7-4BB0-934E-8FAA198EEC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5855" y="3018520"/>
                <a:ext cx="11113" cy="11113"/>
              </a:xfrm>
              <a:custGeom>
                <a:avLst/>
                <a:gdLst>
                  <a:gd name="T0" fmla="*/ 1 w 3"/>
                  <a:gd name="T1" fmla="*/ 0 h 3"/>
                  <a:gd name="T2" fmla="*/ 1 w 3"/>
                  <a:gd name="T3" fmla="*/ 0 h 3"/>
                  <a:gd name="T4" fmla="*/ 0 w 3"/>
                  <a:gd name="T5" fmla="*/ 1 h 3"/>
                  <a:gd name="T6" fmla="*/ 1 w 3"/>
                  <a:gd name="T7" fmla="*/ 3 h 3"/>
                  <a:gd name="T8" fmla="*/ 3 w 3"/>
                  <a:gd name="T9" fmla="*/ 3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2" y="3"/>
                      <a:pt x="2" y="3"/>
                      <a:pt x="3" y="3"/>
                    </a:cubicBezTo>
                    <a:cubicBezTo>
                      <a:pt x="3" y="3"/>
                      <a:pt x="3" y="2"/>
                      <a:pt x="3" y="2"/>
                    </a:cubicBezTo>
                    <a:cubicBezTo>
                      <a:pt x="2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548">
                <a:extLst>
                  <a:ext uri="{FF2B5EF4-FFF2-40B4-BE49-F238E27FC236}">
                    <a16:creationId xmlns:a16="http://schemas.microsoft.com/office/drawing/2014/main" id="{C6619475-189B-496F-9BE1-2718EB71B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2155" y="2402570"/>
                <a:ext cx="6350" cy="1111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0 w 2"/>
                  <a:gd name="T5" fmla="*/ 3 h 3"/>
                  <a:gd name="T6" fmla="*/ 1 w 2"/>
                  <a:gd name="T7" fmla="*/ 3 h 3"/>
                  <a:gd name="T8" fmla="*/ 2 w 2"/>
                  <a:gd name="T9" fmla="*/ 1 h 3"/>
                  <a:gd name="T10" fmla="*/ 2 w 2"/>
                  <a:gd name="T11" fmla="*/ 1 h 3"/>
                  <a:gd name="T12" fmla="*/ 2 w 2"/>
                  <a:gd name="T13" fmla="*/ 0 h 3"/>
                  <a:gd name="T14" fmla="*/ 1 w 2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0" y="3"/>
                      <a:pt x="1" y="3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549">
                <a:extLst>
                  <a:ext uri="{FF2B5EF4-FFF2-40B4-BE49-F238E27FC236}">
                    <a16:creationId xmlns:a16="http://schemas.microsoft.com/office/drawing/2014/main" id="{6F828803-F054-40BF-8B7F-735446A53A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5368" y="2345420"/>
                <a:ext cx="11113" cy="14288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1 w 3"/>
                  <a:gd name="T5" fmla="*/ 2 h 4"/>
                  <a:gd name="T6" fmla="*/ 1 w 3"/>
                  <a:gd name="T7" fmla="*/ 3 h 4"/>
                  <a:gd name="T8" fmla="*/ 1 w 3"/>
                  <a:gd name="T9" fmla="*/ 4 h 4"/>
                  <a:gd name="T10" fmla="*/ 1 w 3"/>
                  <a:gd name="T11" fmla="*/ 3 h 4"/>
                  <a:gd name="T12" fmla="*/ 2 w 3"/>
                  <a:gd name="T13" fmla="*/ 2 h 4"/>
                  <a:gd name="T14" fmla="*/ 2 w 3"/>
                  <a:gd name="T15" fmla="*/ 0 h 4"/>
                  <a:gd name="T16" fmla="*/ 1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cubicBezTo>
                      <a:pt x="1" y="0"/>
                      <a:pt x="1" y="1"/>
                      <a:pt x="1" y="1"/>
                    </a:cubicBezTo>
                    <a:cubicBezTo>
                      <a:pt x="1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3"/>
                      <a:pt x="1" y="3"/>
                    </a:cubicBezTo>
                    <a:cubicBezTo>
                      <a:pt x="2" y="3"/>
                      <a:pt x="2" y="2"/>
                      <a:pt x="2" y="2"/>
                    </a:cubicBezTo>
                    <a:cubicBezTo>
                      <a:pt x="3" y="1"/>
                      <a:pt x="3" y="1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Oval 550">
                <a:extLst>
                  <a:ext uri="{FF2B5EF4-FFF2-40B4-BE49-F238E27FC236}">
                    <a16:creationId xmlns:a16="http://schemas.microsoft.com/office/drawing/2014/main" id="{6810D8BE-6C49-4EAB-88B6-C267AC9506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0418" y="2593070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551">
                <a:extLst>
                  <a:ext uri="{FF2B5EF4-FFF2-40B4-BE49-F238E27FC236}">
                    <a16:creationId xmlns:a16="http://schemas.microsoft.com/office/drawing/2014/main" id="{6C95DCC5-0552-4DDF-B080-065B7F0A99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7243" y="2586720"/>
                <a:ext cx="11113" cy="1111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3 h 3"/>
                  <a:gd name="T4" fmla="*/ 2 w 3"/>
                  <a:gd name="T5" fmla="*/ 1 h 3"/>
                  <a:gd name="T6" fmla="*/ 0 w 3"/>
                  <a:gd name="T7" fmla="*/ 0 h 3"/>
                  <a:gd name="T8" fmla="*/ 0 w 3"/>
                  <a:gd name="T9" fmla="*/ 0 h 3"/>
                  <a:gd name="T10" fmla="*/ 0 w 3"/>
                  <a:gd name="T11" fmla="*/ 1 h 3"/>
                  <a:gd name="T12" fmla="*/ 1 w 3"/>
                  <a:gd name="T13" fmla="*/ 2 h 3"/>
                  <a:gd name="T14" fmla="*/ 2 w 3"/>
                  <a:gd name="T15" fmla="*/ 2 h 3"/>
                  <a:gd name="T16" fmla="*/ 2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cubicBezTo>
                      <a:pt x="3" y="3"/>
                      <a:pt x="3" y="3"/>
                      <a:pt x="3" y="3"/>
                    </a:cubicBezTo>
                    <a:cubicBezTo>
                      <a:pt x="3" y="1"/>
                      <a:pt x="3" y="2"/>
                      <a:pt x="2" y="1"/>
                    </a:cubicBezTo>
                    <a:cubicBezTo>
                      <a:pt x="2" y="1"/>
                      <a:pt x="1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2" y="2"/>
                      <a:pt x="2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Oval 552">
                <a:extLst>
                  <a:ext uri="{FF2B5EF4-FFF2-40B4-BE49-F238E27FC236}">
                    <a16:creationId xmlns:a16="http://schemas.microsoft.com/office/drawing/2014/main" id="{2160B1C2-DD6E-400C-92A4-683BFE2461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3593" y="2597833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553">
                <a:extLst>
                  <a:ext uri="{FF2B5EF4-FFF2-40B4-BE49-F238E27FC236}">
                    <a16:creationId xmlns:a16="http://schemas.microsoft.com/office/drawing/2014/main" id="{E4B2F802-E80B-4816-A96F-52ADF6BA2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3618" y="2550208"/>
                <a:ext cx="9525" cy="14288"/>
              </a:xfrm>
              <a:custGeom>
                <a:avLst/>
                <a:gdLst>
                  <a:gd name="T0" fmla="*/ 1 w 3"/>
                  <a:gd name="T1" fmla="*/ 4 h 4"/>
                  <a:gd name="T2" fmla="*/ 3 w 3"/>
                  <a:gd name="T3" fmla="*/ 1 h 4"/>
                  <a:gd name="T4" fmla="*/ 3 w 3"/>
                  <a:gd name="T5" fmla="*/ 0 h 4"/>
                  <a:gd name="T6" fmla="*/ 3 w 3"/>
                  <a:gd name="T7" fmla="*/ 0 h 4"/>
                  <a:gd name="T8" fmla="*/ 2 w 3"/>
                  <a:gd name="T9" fmla="*/ 1 h 4"/>
                  <a:gd name="T10" fmla="*/ 1 w 3"/>
                  <a:gd name="T11" fmla="*/ 2 h 4"/>
                  <a:gd name="T12" fmla="*/ 0 w 3"/>
                  <a:gd name="T13" fmla="*/ 3 h 4"/>
                  <a:gd name="T14" fmla="*/ 0 w 3"/>
                  <a:gd name="T15" fmla="*/ 3 h 4"/>
                  <a:gd name="T16" fmla="*/ 0 w 3"/>
                  <a:gd name="T17" fmla="*/ 4 h 4"/>
                  <a:gd name="T18" fmla="*/ 1 w 3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cubicBezTo>
                      <a:pt x="1" y="3"/>
                      <a:pt x="2" y="2"/>
                      <a:pt x="3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4"/>
                      <a:pt x="0" y="4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554">
                <a:extLst>
                  <a:ext uri="{FF2B5EF4-FFF2-40B4-BE49-F238E27FC236}">
                    <a16:creationId xmlns:a16="http://schemas.microsoft.com/office/drawing/2014/main" id="{4D035D34-CCF1-4A20-AC7E-DA04CE7205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3130" y="3001058"/>
                <a:ext cx="6350" cy="7938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1 h 2"/>
                  <a:gd name="T4" fmla="*/ 2 w 2"/>
                  <a:gd name="T5" fmla="*/ 1 h 2"/>
                  <a:gd name="T6" fmla="*/ 0 w 2"/>
                  <a:gd name="T7" fmla="*/ 1 h 2"/>
                  <a:gd name="T8" fmla="*/ 0 w 2"/>
                  <a:gd name="T9" fmla="*/ 1 h 2"/>
                  <a:gd name="T10" fmla="*/ 2 w 2"/>
                  <a:gd name="T11" fmla="*/ 2 h 2"/>
                  <a:gd name="T12" fmla="*/ 2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1" y="2"/>
                      <a:pt x="2" y="2"/>
                    </a:cubicBezTo>
                    <a:cubicBezTo>
                      <a:pt x="2" y="2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555">
                <a:extLst>
                  <a:ext uri="{FF2B5EF4-FFF2-40B4-BE49-F238E27FC236}">
                    <a16:creationId xmlns:a16="http://schemas.microsoft.com/office/drawing/2014/main" id="{A56662C7-5213-420A-9A6B-6CE52314B4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6968" y="2243820"/>
                <a:ext cx="7938" cy="1111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1 h 3"/>
                  <a:gd name="T4" fmla="*/ 1 w 2"/>
                  <a:gd name="T5" fmla="*/ 2 h 3"/>
                  <a:gd name="T6" fmla="*/ 2 w 2"/>
                  <a:gd name="T7" fmla="*/ 2 h 3"/>
                  <a:gd name="T8" fmla="*/ 2 w 2"/>
                  <a:gd name="T9" fmla="*/ 2 h 3"/>
                  <a:gd name="T10" fmla="*/ 2 w 2"/>
                  <a:gd name="T11" fmla="*/ 2 h 3"/>
                  <a:gd name="T12" fmla="*/ 2 w 2"/>
                  <a:gd name="T13" fmla="*/ 1 h 3"/>
                  <a:gd name="T14" fmla="*/ 0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1" y="3"/>
                      <a:pt x="1" y="3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556">
                <a:extLst>
                  <a:ext uri="{FF2B5EF4-FFF2-40B4-BE49-F238E27FC236}">
                    <a16:creationId xmlns:a16="http://schemas.microsoft.com/office/drawing/2014/main" id="{888C164E-5FB9-485D-A8CD-D86F5D7C8E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6680" y="2420033"/>
                <a:ext cx="9525" cy="11113"/>
              </a:xfrm>
              <a:custGeom>
                <a:avLst/>
                <a:gdLst>
                  <a:gd name="T0" fmla="*/ 3 w 3"/>
                  <a:gd name="T1" fmla="*/ 0 h 3"/>
                  <a:gd name="T2" fmla="*/ 2 w 3"/>
                  <a:gd name="T3" fmla="*/ 0 h 3"/>
                  <a:gd name="T4" fmla="*/ 0 w 3"/>
                  <a:gd name="T5" fmla="*/ 2 h 3"/>
                  <a:gd name="T6" fmla="*/ 0 w 3"/>
                  <a:gd name="T7" fmla="*/ 2 h 3"/>
                  <a:gd name="T8" fmla="*/ 1 w 3"/>
                  <a:gd name="T9" fmla="*/ 3 h 3"/>
                  <a:gd name="T10" fmla="*/ 3 w 3"/>
                  <a:gd name="T11" fmla="*/ 2 h 3"/>
                  <a:gd name="T12" fmla="*/ 3 w 3"/>
                  <a:gd name="T13" fmla="*/ 1 h 3"/>
                  <a:gd name="T14" fmla="*/ 3 w 3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2" y="2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557">
                <a:extLst>
                  <a:ext uri="{FF2B5EF4-FFF2-40B4-BE49-F238E27FC236}">
                    <a16:creationId xmlns:a16="http://schemas.microsoft.com/office/drawing/2014/main" id="{2682F059-63DF-4999-9037-6508ABF9B0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8668" y="2078720"/>
                <a:ext cx="9525" cy="6350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2 w 3"/>
                  <a:gd name="T5" fmla="*/ 0 h 2"/>
                  <a:gd name="T6" fmla="*/ 2 w 3"/>
                  <a:gd name="T7" fmla="*/ 0 h 2"/>
                  <a:gd name="T8" fmla="*/ 2 w 3"/>
                  <a:gd name="T9" fmla="*/ 0 h 2"/>
                  <a:gd name="T10" fmla="*/ 1 w 3"/>
                  <a:gd name="T11" fmla="*/ 1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1" y="2"/>
                      <a:pt x="1" y="2"/>
                      <a:pt x="2" y="2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1" y="1"/>
                    </a:cubicBezTo>
                    <a:cubicBezTo>
                      <a:pt x="1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558">
                <a:extLst>
                  <a:ext uri="{FF2B5EF4-FFF2-40B4-BE49-F238E27FC236}">
                    <a16:creationId xmlns:a16="http://schemas.microsoft.com/office/drawing/2014/main" id="{0CDC31B3-10DB-446B-A9E2-133CEC860A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5018" y="2146983"/>
                <a:ext cx="7938" cy="6350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2" y="1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559">
                <a:extLst>
                  <a:ext uri="{FF2B5EF4-FFF2-40B4-BE49-F238E27FC236}">
                    <a16:creationId xmlns:a16="http://schemas.microsoft.com/office/drawing/2014/main" id="{413E6768-CC3B-47B9-9F89-0DF0C8E430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0805" y="2427970"/>
                <a:ext cx="11113" cy="6350"/>
              </a:xfrm>
              <a:custGeom>
                <a:avLst/>
                <a:gdLst>
                  <a:gd name="T0" fmla="*/ 3 w 3"/>
                  <a:gd name="T1" fmla="*/ 0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1 w 3"/>
                  <a:gd name="T9" fmla="*/ 2 h 2"/>
                  <a:gd name="T10" fmla="*/ 3 w 3"/>
                  <a:gd name="T11" fmla="*/ 0 h 2"/>
                  <a:gd name="T12" fmla="*/ 3 w 3"/>
                  <a:gd name="T13" fmla="*/ 0 h 2"/>
                  <a:gd name="T14" fmla="*/ 3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3" y="0"/>
                      <a:pt x="2" y="0"/>
                      <a:pt x="2" y="0"/>
                    </a:cubicBezTo>
                    <a:cubicBezTo>
                      <a:pt x="2" y="0"/>
                      <a:pt x="1" y="1"/>
                      <a:pt x="0" y="1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3" y="1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560">
                <a:extLst>
                  <a:ext uri="{FF2B5EF4-FFF2-40B4-BE49-F238E27FC236}">
                    <a16:creationId xmlns:a16="http://schemas.microsoft.com/office/drawing/2014/main" id="{A2F81780-F66C-4FD8-9EE0-BE38235DC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1043" y="2127933"/>
                <a:ext cx="6350" cy="7938"/>
              </a:xfrm>
              <a:custGeom>
                <a:avLst/>
                <a:gdLst>
                  <a:gd name="T0" fmla="*/ 1 w 2"/>
                  <a:gd name="T1" fmla="*/ 0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  <a:gd name="T12" fmla="*/ 1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2"/>
                      <a:pt x="1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561">
                <a:extLst>
                  <a:ext uri="{FF2B5EF4-FFF2-40B4-BE49-F238E27FC236}">
                    <a16:creationId xmlns:a16="http://schemas.microsoft.com/office/drawing/2014/main" id="{F60CBA39-4B5B-4D08-9FAD-753CA0175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4218" y="2121583"/>
                <a:ext cx="7938" cy="6350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1"/>
                      <a:pt x="0" y="2"/>
                      <a:pt x="1" y="2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562">
                <a:extLst>
                  <a:ext uri="{FF2B5EF4-FFF2-40B4-BE49-F238E27FC236}">
                    <a16:creationId xmlns:a16="http://schemas.microsoft.com/office/drawing/2014/main" id="{E6195510-34C3-4E27-B26D-2E535E954A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3893" y="2096183"/>
                <a:ext cx="28575" cy="22225"/>
              </a:xfrm>
              <a:custGeom>
                <a:avLst/>
                <a:gdLst>
                  <a:gd name="T0" fmla="*/ 1 w 8"/>
                  <a:gd name="T1" fmla="*/ 3 h 6"/>
                  <a:gd name="T2" fmla="*/ 1 w 8"/>
                  <a:gd name="T3" fmla="*/ 3 h 6"/>
                  <a:gd name="T4" fmla="*/ 1 w 8"/>
                  <a:gd name="T5" fmla="*/ 3 h 6"/>
                  <a:gd name="T6" fmla="*/ 1 w 8"/>
                  <a:gd name="T7" fmla="*/ 4 h 6"/>
                  <a:gd name="T8" fmla="*/ 1 w 8"/>
                  <a:gd name="T9" fmla="*/ 5 h 6"/>
                  <a:gd name="T10" fmla="*/ 2 w 8"/>
                  <a:gd name="T11" fmla="*/ 6 h 6"/>
                  <a:gd name="T12" fmla="*/ 3 w 8"/>
                  <a:gd name="T13" fmla="*/ 6 h 6"/>
                  <a:gd name="T14" fmla="*/ 4 w 8"/>
                  <a:gd name="T15" fmla="*/ 6 h 6"/>
                  <a:gd name="T16" fmla="*/ 5 w 8"/>
                  <a:gd name="T17" fmla="*/ 6 h 6"/>
                  <a:gd name="T18" fmla="*/ 6 w 8"/>
                  <a:gd name="T19" fmla="*/ 4 h 6"/>
                  <a:gd name="T20" fmla="*/ 7 w 8"/>
                  <a:gd name="T21" fmla="*/ 4 h 6"/>
                  <a:gd name="T22" fmla="*/ 8 w 8"/>
                  <a:gd name="T23" fmla="*/ 3 h 6"/>
                  <a:gd name="T24" fmla="*/ 8 w 8"/>
                  <a:gd name="T25" fmla="*/ 3 h 6"/>
                  <a:gd name="T26" fmla="*/ 7 w 8"/>
                  <a:gd name="T27" fmla="*/ 2 h 6"/>
                  <a:gd name="T28" fmla="*/ 4 w 8"/>
                  <a:gd name="T29" fmla="*/ 2 h 6"/>
                  <a:gd name="T30" fmla="*/ 2 w 8"/>
                  <a:gd name="T31" fmla="*/ 2 h 6"/>
                  <a:gd name="T32" fmla="*/ 2 w 8"/>
                  <a:gd name="T33" fmla="*/ 2 h 6"/>
                  <a:gd name="T34" fmla="*/ 2 w 8"/>
                  <a:gd name="T35" fmla="*/ 2 h 6"/>
                  <a:gd name="T36" fmla="*/ 2 w 8"/>
                  <a:gd name="T37" fmla="*/ 2 h 6"/>
                  <a:gd name="T38" fmla="*/ 2 w 8"/>
                  <a:gd name="T39" fmla="*/ 2 h 6"/>
                  <a:gd name="T40" fmla="*/ 2 w 8"/>
                  <a:gd name="T41" fmla="*/ 2 h 6"/>
                  <a:gd name="T42" fmla="*/ 2 w 8"/>
                  <a:gd name="T43" fmla="*/ 1 h 6"/>
                  <a:gd name="T44" fmla="*/ 1 w 8"/>
                  <a:gd name="T45" fmla="*/ 0 h 6"/>
                  <a:gd name="T46" fmla="*/ 0 w 8"/>
                  <a:gd name="T47" fmla="*/ 1 h 6"/>
                  <a:gd name="T48" fmla="*/ 0 w 8"/>
                  <a:gd name="T49" fmla="*/ 2 h 6"/>
                  <a:gd name="T50" fmla="*/ 1 w 8"/>
                  <a:gd name="T5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" h="6"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1" y="5"/>
                      <a:pt x="2" y="5"/>
                      <a:pt x="2" y="6"/>
                    </a:cubicBezTo>
                    <a:cubicBezTo>
                      <a:pt x="2" y="6"/>
                      <a:pt x="2" y="6"/>
                      <a:pt x="3" y="6"/>
                    </a:cubicBezTo>
                    <a:cubicBezTo>
                      <a:pt x="3" y="6"/>
                      <a:pt x="3" y="6"/>
                      <a:pt x="4" y="6"/>
                    </a:cubicBezTo>
                    <a:cubicBezTo>
                      <a:pt x="4" y="6"/>
                      <a:pt x="5" y="6"/>
                      <a:pt x="5" y="6"/>
                    </a:cubicBezTo>
                    <a:cubicBezTo>
                      <a:pt x="6" y="5"/>
                      <a:pt x="6" y="5"/>
                      <a:pt x="6" y="4"/>
                    </a:cubicBezTo>
                    <a:cubicBezTo>
                      <a:pt x="6" y="4"/>
                      <a:pt x="6" y="4"/>
                      <a:pt x="7" y="4"/>
                    </a:cubicBezTo>
                    <a:cubicBezTo>
                      <a:pt x="7" y="3"/>
                      <a:pt x="7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2"/>
                      <a:pt x="7" y="2"/>
                      <a:pt x="7" y="2"/>
                    </a:cubicBezTo>
                    <a:cubicBezTo>
                      <a:pt x="6" y="2"/>
                      <a:pt x="5" y="2"/>
                      <a:pt x="4" y="2"/>
                    </a:cubicBezTo>
                    <a:cubicBezTo>
                      <a:pt x="3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563">
                <a:extLst>
                  <a:ext uri="{FF2B5EF4-FFF2-40B4-BE49-F238E27FC236}">
                    <a16:creationId xmlns:a16="http://schemas.microsoft.com/office/drawing/2014/main" id="{E71CB659-0BDD-40CB-9381-273E4BDCBD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5368" y="2478770"/>
                <a:ext cx="7938" cy="1111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0 h 3"/>
                  <a:gd name="T4" fmla="*/ 2 w 2"/>
                  <a:gd name="T5" fmla="*/ 0 h 3"/>
                  <a:gd name="T6" fmla="*/ 1 w 2"/>
                  <a:gd name="T7" fmla="*/ 0 h 3"/>
                  <a:gd name="T8" fmla="*/ 1 w 2"/>
                  <a:gd name="T9" fmla="*/ 0 h 3"/>
                  <a:gd name="T10" fmla="*/ 0 w 2"/>
                  <a:gd name="T11" fmla="*/ 2 h 3"/>
                  <a:gd name="T12" fmla="*/ 0 w 2"/>
                  <a:gd name="T13" fmla="*/ 3 h 3"/>
                  <a:gd name="T14" fmla="*/ 1 w 2"/>
                  <a:gd name="T15" fmla="*/ 3 h 3"/>
                  <a:gd name="T16" fmla="*/ 1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cubicBezTo>
                      <a:pt x="2" y="2"/>
                      <a:pt x="2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564">
                <a:extLst>
                  <a:ext uri="{FF2B5EF4-FFF2-40B4-BE49-F238E27FC236}">
                    <a16:creationId xmlns:a16="http://schemas.microsoft.com/office/drawing/2014/main" id="{E35638B9-B214-45D5-995C-1F8CC42F75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9930" y="2478770"/>
                <a:ext cx="11113" cy="6350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3 w 3"/>
                  <a:gd name="T5" fmla="*/ 0 h 2"/>
                  <a:gd name="T6" fmla="*/ 2 w 3"/>
                  <a:gd name="T7" fmla="*/ 0 h 2"/>
                  <a:gd name="T8" fmla="*/ 1 w 3"/>
                  <a:gd name="T9" fmla="*/ 0 h 2"/>
                  <a:gd name="T10" fmla="*/ 0 w 3"/>
                  <a:gd name="T11" fmla="*/ 1 h 2"/>
                  <a:gd name="T12" fmla="*/ 0 w 3"/>
                  <a:gd name="T13" fmla="*/ 1 h 2"/>
                  <a:gd name="T14" fmla="*/ 1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2" y="1"/>
                      <a:pt x="2" y="1"/>
                      <a:pt x="3" y="1"/>
                    </a:cubicBezTo>
                    <a:cubicBezTo>
                      <a:pt x="3" y="1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565">
                <a:extLst>
                  <a:ext uri="{FF2B5EF4-FFF2-40B4-BE49-F238E27FC236}">
                    <a16:creationId xmlns:a16="http://schemas.microsoft.com/office/drawing/2014/main" id="{A75A5EC2-5CAA-493A-AFB6-EBD2EB75A5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0243" y="2107295"/>
                <a:ext cx="11113" cy="6350"/>
              </a:xfrm>
              <a:custGeom>
                <a:avLst/>
                <a:gdLst>
                  <a:gd name="T0" fmla="*/ 2 w 3"/>
                  <a:gd name="T1" fmla="*/ 2 h 2"/>
                  <a:gd name="T2" fmla="*/ 2 w 3"/>
                  <a:gd name="T3" fmla="*/ 2 h 2"/>
                  <a:gd name="T4" fmla="*/ 3 w 3"/>
                  <a:gd name="T5" fmla="*/ 2 h 2"/>
                  <a:gd name="T6" fmla="*/ 2 w 3"/>
                  <a:gd name="T7" fmla="*/ 1 h 2"/>
                  <a:gd name="T8" fmla="*/ 1 w 3"/>
                  <a:gd name="T9" fmla="*/ 0 h 2"/>
                  <a:gd name="T10" fmla="*/ 1 w 3"/>
                  <a:gd name="T11" fmla="*/ 0 h 2"/>
                  <a:gd name="T12" fmla="*/ 0 w 3"/>
                  <a:gd name="T13" fmla="*/ 0 h 2"/>
                  <a:gd name="T14" fmla="*/ 0 w 3"/>
                  <a:gd name="T15" fmla="*/ 0 h 2"/>
                  <a:gd name="T16" fmla="*/ 2 w 3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2" y="2"/>
                      <a:pt x="2" y="2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566">
                <a:extLst>
                  <a:ext uri="{FF2B5EF4-FFF2-40B4-BE49-F238E27FC236}">
                    <a16:creationId xmlns:a16="http://schemas.microsoft.com/office/drawing/2014/main" id="{E9423414-5190-466E-86D8-243CDD164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5643" y="2200958"/>
                <a:ext cx="11113" cy="3175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1 h 1"/>
                  <a:gd name="T4" fmla="*/ 3 w 3"/>
                  <a:gd name="T5" fmla="*/ 0 h 1"/>
                  <a:gd name="T6" fmla="*/ 3 w 3"/>
                  <a:gd name="T7" fmla="*/ 0 h 1"/>
                  <a:gd name="T8" fmla="*/ 1 w 3"/>
                  <a:gd name="T9" fmla="*/ 0 h 1"/>
                  <a:gd name="T10" fmla="*/ 0 w 3"/>
                  <a:gd name="T11" fmla="*/ 1 h 1"/>
                  <a:gd name="T12" fmla="*/ 2 w 3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cubicBezTo>
                      <a:pt x="2" y="1"/>
                      <a:pt x="2" y="1"/>
                      <a:pt x="3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567">
                <a:extLst>
                  <a:ext uri="{FF2B5EF4-FFF2-40B4-BE49-F238E27FC236}">
                    <a16:creationId xmlns:a16="http://schemas.microsoft.com/office/drawing/2014/main" id="{06C0C3D7-6E39-475B-BF62-8799C8EAC1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1355" y="2167620"/>
                <a:ext cx="3175" cy="7938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1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2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568">
                <a:extLst>
                  <a:ext uri="{FF2B5EF4-FFF2-40B4-BE49-F238E27FC236}">
                    <a16:creationId xmlns:a16="http://schemas.microsoft.com/office/drawing/2014/main" id="{38BB5903-561E-4AEE-AACD-FF5112B0B7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9368" y="2181908"/>
                <a:ext cx="6350" cy="1111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1 w 2"/>
                  <a:gd name="T5" fmla="*/ 3 h 3"/>
                  <a:gd name="T6" fmla="*/ 2 w 2"/>
                  <a:gd name="T7" fmla="*/ 3 h 3"/>
                  <a:gd name="T8" fmla="*/ 2 w 2"/>
                  <a:gd name="T9" fmla="*/ 2 h 3"/>
                  <a:gd name="T10" fmla="*/ 0 w 2"/>
                  <a:gd name="T11" fmla="*/ 0 h 3"/>
                  <a:gd name="T12" fmla="*/ 0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2" y="3"/>
                      <a:pt x="2" y="3"/>
                    </a:cubicBezTo>
                    <a:cubicBezTo>
                      <a:pt x="2" y="3"/>
                      <a:pt x="2" y="2"/>
                      <a:pt x="2" y="2"/>
                    </a:cubicBezTo>
                    <a:cubicBezTo>
                      <a:pt x="1" y="1"/>
                      <a:pt x="1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569">
                <a:extLst>
                  <a:ext uri="{FF2B5EF4-FFF2-40B4-BE49-F238E27FC236}">
                    <a16:creationId xmlns:a16="http://schemas.microsoft.com/office/drawing/2014/main" id="{E06A93EB-3C94-4278-8A74-69F7CFE1CD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6443" y="2388283"/>
                <a:ext cx="7938" cy="7938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2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  <a:gd name="T12" fmla="*/ 1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570">
                <a:extLst>
                  <a:ext uri="{FF2B5EF4-FFF2-40B4-BE49-F238E27FC236}">
                    <a16:creationId xmlns:a16="http://schemas.microsoft.com/office/drawing/2014/main" id="{5DDA21DF-1DA5-4BEB-B9A8-F421DCD96D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7705" y="2513695"/>
                <a:ext cx="7938" cy="4763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  <a:gd name="T10" fmla="*/ 2 w 2"/>
                  <a:gd name="T11" fmla="*/ 1 h 1"/>
                  <a:gd name="T12" fmla="*/ 2 w 2"/>
                  <a:gd name="T13" fmla="*/ 0 h 1"/>
                  <a:gd name="T14" fmla="*/ 1 w 2"/>
                  <a:gd name="T1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571">
                <a:extLst>
                  <a:ext uri="{FF2B5EF4-FFF2-40B4-BE49-F238E27FC236}">
                    <a16:creationId xmlns:a16="http://schemas.microsoft.com/office/drawing/2014/main" id="{4C3BC46B-20F3-4A6E-89E9-D4D1C72ED6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7730" y="2442258"/>
                <a:ext cx="6350" cy="3175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572">
                <a:extLst>
                  <a:ext uri="{FF2B5EF4-FFF2-40B4-BE49-F238E27FC236}">
                    <a16:creationId xmlns:a16="http://schemas.microsoft.com/office/drawing/2014/main" id="{25BA5466-2335-409D-AC90-8BA7C6D26C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9168" y="3282045"/>
                <a:ext cx="7938" cy="4763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0 w 2"/>
                  <a:gd name="T5" fmla="*/ 1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  <a:gd name="T12" fmla="*/ 2 w 2"/>
                  <a:gd name="T13" fmla="*/ 1 h 1"/>
                  <a:gd name="T14" fmla="*/ 2 w 2"/>
                  <a:gd name="T15" fmla="*/ 1 h 1"/>
                  <a:gd name="T16" fmla="*/ 0 w 2"/>
                  <a:gd name="T1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573">
                <a:extLst>
                  <a:ext uri="{FF2B5EF4-FFF2-40B4-BE49-F238E27FC236}">
                    <a16:creationId xmlns:a16="http://schemas.microsoft.com/office/drawing/2014/main" id="{DBFA52EE-FA50-4ACC-A8EE-28C80C26FA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1955" y="2243820"/>
                <a:ext cx="4763" cy="7938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2 h 2"/>
                  <a:gd name="T10" fmla="*/ 1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574">
                <a:extLst>
                  <a:ext uri="{FF2B5EF4-FFF2-40B4-BE49-F238E27FC236}">
                    <a16:creationId xmlns:a16="http://schemas.microsoft.com/office/drawing/2014/main" id="{DF3FF3BA-491C-46E2-96FC-47C4B3DFED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3455" y="3018520"/>
                <a:ext cx="4763" cy="11113"/>
              </a:xfrm>
              <a:custGeom>
                <a:avLst/>
                <a:gdLst>
                  <a:gd name="T0" fmla="*/ 0 w 1"/>
                  <a:gd name="T1" fmla="*/ 1 h 3"/>
                  <a:gd name="T2" fmla="*/ 0 w 1"/>
                  <a:gd name="T3" fmla="*/ 1 h 3"/>
                  <a:gd name="T4" fmla="*/ 0 w 1"/>
                  <a:gd name="T5" fmla="*/ 2 h 3"/>
                  <a:gd name="T6" fmla="*/ 0 w 1"/>
                  <a:gd name="T7" fmla="*/ 3 h 3"/>
                  <a:gd name="T8" fmla="*/ 0 w 1"/>
                  <a:gd name="T9" fmla="*/ 3 h 3"/>
                  <a:gd name="T10" fmla="*/ 1 w 1"/>
                  <a:gd name="T11" fmla="*/ 1 h 3"/>
                  <a:gd name="T12" fmla="*/ 0 w 1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2"/>
                      <a:pt x="1" y="2"/>
                      <a:pt x="1" y="1"/>
                    </a:cubicBezTo>
                    <a:cubicBezTo>
                      <a:pt x="1" y="1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575">
                <a:extLst>
                  <a:ext uri="{FF2B5EF4-FFF2-40B4-BE49-F238E27FC236}">
                    <a16:creationId xmlns:a16="http://schemas.microsoft.com/office/drawing/2014/main" id="{762539D9-F034-477D-B043-FFE677AB78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705" y="3066145"/>
                <a:ext cx="6350" cy="3175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0 w 2"/>
                  <a:gd name="T11" fmla="*/ 0 h 1"/>
                  <a:gd name="T12" fmla="*/ 0 w 2"/>
                  <a:gd name="T13" fmla="*/ 1 h 1"/>
                  <a:gd name="T14" fmla="*/ 1 w 2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576">
                <a:extLst>
                  <a:ext uri="{FF2B5EF4-FFF2-40B4-BE49-F238E27FC236}">
                    <a16:creationId xmlns:a16="http://schemas.microsoft.com/office/drawing/2014/main" id="{A91992DE-9DC8-4CE3-8384-2DA3127257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2093" y="2373995"/>
                <a:ext cx="11113" cy="6350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2 w 3"/>
                  <a:gd name="T5" fmla="*/ 2 h 2"/>
                  <a:gd name="T6" fmla="*/ 2 w 3"/>
                  <a:gd name="T7" fmla="*/ 1 h 2"/>
                  <a:gd name="T8" fmla="*/ 2 w 3"/>
                  <a:gd name="T9" fmla="*/ 0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3" y="1"/>
                      <a:pt x="3" y="1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577">
                <a:extLst>
                  <a:ext uri="{FF2B5EF4-FFF2-40B4-BE49-F238E27FC236}">
                    <a16:creationId xmlns:a16="http://schemas.microsoft.com/office/drawing/2014/main" id="{28745BD6-C35B-494C-B0B3-0A3206BDF2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7805" y="2380345"/>
                <a:ext cx="19050" cy="15875"/>
              </a:xfrm>
              <a:custGeom>
                <a:avLst/>
                <a:gdLst>
                  <a:gd name="T0" fmla="*/ 4 w 5"/>
                  <a:gd name="T1" fmla="*/ 0 h 4"/>
                  <a:gd name="T2" fmla="*/ 3 w 5"/>
                  <a:gd name="T3" fmla="*/ 0 h 4"/>
                  <a:gd name="T4" fmla="*/ 2 w 5"/>
                  <a:gd name="T5" fmla="*/ 0 h 4"/>
                  <a:gd name="T6" fmla="*/ 2 w 5"/>
                  <a:gd name="T7" fmla="*/ 1 h 4"/>
                  <a:gd name="T8" fmla="*/ 2 w 5"/>
                  <a:gd name="T9" fmla="*/ 1 h 4"/>
                  <a:gd name="T10" fmla="*/ 0 w 5"/>
                  <a:gd name="T11" fmla="*/ 3 h 4"/>
                  <a:gd name="T12" fmla="*/ 0 w 5"/>
                  <a:gd name="T13" fmla="*/ 4 h 4"/>
                  <a:gd name="T14" fmla="*/ 0 w 5"/>
                  <a:gd name="T15" fmla="*/ 4 h 4"/>
                  <a:gd name="T16" fmla="*/ 1 w 5"/>
                  <a:gd name="T17" fmla="*/ 4 h 4"/>
                  <a:gd name="T18" fmla="*/ 4 w 5"/>
                  <a:gd name="T19" fmla="*/ 3 h 4"/>
                  <a:gd name="T20" fmla="*/ 5 w 5"/>
                  <a:gd name="T21" fmla="*/ 2 h 4"/>
                  <a:gd name="T22" fmla="*/ 5 w 5"/>
                  <a:gd name="T23" fmla="*/ 1 h 4"/>
                  <a:gd name="T24" fmla="*/ 5 w 5"/>
                  <a:gd name="T25" fmla="*/ 0 h 4"/>
                  <a:gd name="T26" fmla="*/ 4 w 5"/>
                  <a:gd name="T27" fmla="*/ 0 h 4"/>
                  <a:gd name="T28" fmla="*/ 4 w 5"/>
                  <a:gd name="T29" fmla="*/ 0 h 4"/>
                  <a:gd name="T30" fmla="*/ 4 w 5"/>
                  <a:gd name="T3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cubicBezTo>
                      <a:pt x="4" y="0"/>
                      <a:pt x="4" y="0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0" y="1"/>
                      <a:pt x="0" y="1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1" y="4"/>
                      <a:pt x="1" y="4"/>
                    </a:cubicBezTo>
                    <a:cubicBezTo>
                      <a:pt x="2" y="4"/>
                      <a:pt x="2" y="3"/>
                      <a:pt x="4" y="3"/>
                    </a:cubicBezTo>
                    <a:cubicBezTo>
                      <a:pt x="4" y="2"/>
                      <a:pt x="4" y="2"/>
                      <a:pt x="5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578">
                <a:extLst>
                  <a:ext uri="{FF2B5EF4-FFF2-40B4-BE49-F238E27FC236}">
                    <a16:creationId xmlns:a16="http://schemas.microsoft.com/office/drawing/2014/main" id="{F4F14391-A6AF-48BA-BAD9-E12DA2434E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0143" y="3434445"/>
                <a:ext cx="7938" cy="6350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0 w 2"/>
                  <a:gd name="T5" fmla="*/ 2 h 2"/>
                  <a:gd name="T6" fmla="*/ 1 w 2"/>
                  <a:gd name="T7" fmla="*/ 2 h 2"/>
                  <a:gd name="T8" fmla="*/ 1 w 2"/>
                  <a:gd name="T9" fmla="*/ 1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2" y="1"/>
                      <a:pt x="1" y="1"/>
                    </a:cubicBezTo>
                    <a:cubicBezTo>
                      <a:pt x="1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579">
                <a:extLst>
                  <a:ext uri="{FF2B5EF4-FFF2-40B4-BE49-F238E27FC236}">
                    <a16:creationId xmlns:a16="http://schemas.microsoft.com/office/drawing/2014/main" id="{5ACB0508-9CC2-48BD-AB1E-5BE21F4F0E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130" y="2893108"/>
                <a:ext cx="7938" cy="7938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2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580">
                <a:extLst>
                  <a:ext uri="{FF2B5EF4-FFF2-40B4-BE49-F238E27FC236}">
                    <a16:creationId xmlns:a16="http://schemas.microsoft.com/office/drawing/2014/main" id="{F08075DA-A843-4D2A-B6F2-C21DADF4AA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030" y="2104120"/>
                <a:ext cx="6350" cy="6350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1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581">
                <a:extLst>
                  <a:ext uri="{FF2B5EF4-FFF2-40B4-BE49-F238E27FC236}">
                    <a16:creationId xmlns:a16="http://schemas.microsoft.com/office/drawing/2014/main" id="{6B195EDB-C203-4E5B-B437-BCE244373C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7030" y="2878820"/>
                <a:ext cx="6350" cy="6350"/>
              </a:xfrm>
              <a:custGeom>
                <a:avLst/>
                <a:gdLst>
                  <a:gd name="T0" fmla="*/ 1 w 2"/>
                  <a:gd name="T1" fmla="*/ 0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1 h 2"/>
                  <a:gd name="T8" fmla="*/ 2 w 2"/>
                  <a:gd name="T9" fmla="*/ 1 h 2"/>
                  <a:gd name="T10" fmla="*/ 2 w 2"/>
                  <a:gd name="T11" fmla="*/ 1 h 2"/>
                  <a:gd name="T12" fmla="*/ 1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2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582">
                <a:extLst>
                  <a:ext uri="{FF2B5EF4-FFF2-40B4-BE49-F238E27FC236}">
                    <a16:creationId xmlns:a16="http://schemas.microsoft.com/office/drawing/2014/main" id="{8F17CBD4-A0B1-4644-9B3F-95C418510A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1843" y="2305733"/>
                <a:ext cx="6350" cy="6350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1 h 2"/>
                  <a:gd name="T4" fmla="*/ 0 w 2"/>
                  <a:gd name="T5" fmla="*/ 1 h 2"/>
                  <a:gd name="T6" fmla="*/ 0 w 2"/>
                  <a:gd name="T7" fmla="*/ 2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1 h 2"/>
                  <a:gd name="T14" fmla="*/ 2 w 2"/>
                  <a:gd name="T15" fmla="*/ 1 h 2"/>
                  <a:gd name="T16" fmla="*/ 2 w 2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2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583">
                <a:extLst>
                  <a:ext uri="{FF2B5EF4-FFF2-40B4-BE49-F238E27FC236}">
                    <a16:creationId xmlns:a16="http://schemas.microsoft.com/office/drawing/2014/main" id="{E3729256-47F9-43A6-B4F3-C53C5BCAFB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9993" y="3094720"/>
                <a:ext cx="6350" cy="7938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0 w 2"/>
                  <a:gd name="T7" fmla="*/ 2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584">
                <a:extLst>
                  <a:ext uri="{FF2B5EF4-FFF2-40B4-BE49-F238E27FC236}">
                    <a16:creationId xmlns:a16="http://schemas.microsoft.com/office/drawing/2014/main" id="{1060C4BC-A5CE-416C-BAF2-B441C28774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4068" y="2331133"/>
                <a:ext cx="6350" cy="3175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0 w 2"/>
                  <a:gd name="T11" fmla="*/ 1 h 1"/>
                  <a:gd name="T12" fmla="*/ 2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585">
                <a:extLst>
                  <a:ext uri="{FF2B5EF4-FFF2-40B4-BE49-F238E27FC236}">
                    <a16:creationId xmlns:a16="http://schemas.microsoft.com/office/drawing/2014/main" id="{75126E02-3E25-4330-84B7-BBC7F99986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8718" y="3043920"/>
                <a:ext cx="7938" cy="7938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1 h 2"/>
                  <a:gd name="T10" fmla="*/ 1 w 2"/>
                  <a:gd name="T11" fmla="*/ 0 h 2"/>
                  <a:gd name="T12" fmla="*/ 1 w 2"/>
                  <a:gd name="T13" fmla="*/ 0 h 2"/>
                  <a:gd name="T14" fmla="*/ 0 w 2"/>
                  <a:gd name="T15" fmla="*/ 0 h 2"/>
                  <a:gd name="T16" fmla="*/ 2 w 2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586">
                <a:extLst>
                  <a:ext uri="{FF2B5EF4-FFF2-40B4-BE49-F238E27FC236}">
                    <a16:creationId xmlns:a16="http://schemas.microsoft.com/office/drawing/2014/main" id="{7DF992F0-5FA8-47F0-ACD9-1DE0802E61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4630" y="2124758"/>
                <a:ext cx="6350" cy="3175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0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  <a:gd name="T10" fmla="*/ 2 w 2"/>
                  <a:gd name="T11" fmla="*/ 1 h 1"/>
                  <a:gd name="T12" fmla="*/ 2 w 2"/>
                  <a:gd name="T13" fmla="*/ 0 h 1"/>
                  <a:gd name="T14" fmla="*/ 1 w 2"/>
                  <a:gd name="T1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2" y="1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Oval 587">
                <a:extLst>
                  <a:ext uri="{FF2B5EF4-FFF2-40B4-BE49-F238E27FC236}">
                    <a16:creationId xmlns:a16="http://schemas.microsoft.com/office/drawing/2014/main" id="{620B265B-65C7-48AC-90F7-4E749DF781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0980" y="2127933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588">
                <a:extLst>
                  <a:ext uri="{FF2B5EF4-FFF2-40B4-BE49-F238E27FC236}">
                    <a16:creationId xmlns:a16="http://schemas.microsoft.com/office/drawing/2014/main" id="{B6858A7B-F466-4D28-8C4A-2B8F45B573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9580" y="2146983"/>
                <a:ext cx="7938" cy="6350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2 w 2"/>
                  <a:gd name="T5" fmla="*/ 0 h 2"/>
                  <a:gd name="T6" fmla="*/ 2 w 2"/>
                  <a:gd name="T7" fmla="*/ 0 h 2"/>
                  <a:gd name="T8" fmla="*/ 1 w 2"/>
                  <a:gd name="T9" fmla="*/ 1 h 2"/>
                  <a:gd name="T10" fmla="*/ 0 w 2"/>
                  <a:gd name="T11" fmla="*/ 1 h 2"/>
                  <a:gd name="T12" fmla="*/ 1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1" y="2"/>
                      <a:pt x="2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589">
                <a:extLst>
                  <a:ext uri="{FF2B5EF4-FFF2-40B4-BE49-F238E27FC236}">
                    <a16:creationId xmlns:a16="http://schemas.microsoft.com/office/drawing/2014/main" id="{4E208ACF-572D-47E2-A49E-DBCE92CFFF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9268" y="2107295"/>
                <a:ext cx="7938" cy="6350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1 h 2"/>
                  <a:gd name="T4" fmla="*/ 2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1 h 2"/>
                  <a:gd name="T12" fmla="*/ 2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1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Oval 590">
                <a:extLst>
                  <a:ext uri="{FF2B5EF4-FFF2-40B4-BE49-F238E27FC236}">
                    <a16:creationId xmlns:a16="http://schemas.microsoft.com/office/drawing/2014/main" id="{D8EF4CAE-A437-496C-8651-28A56AF0BF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6618" y="3216958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591">
                <a:extLst>
                  <a:ext uri="{FF2B5EF4-FFF2-40B4-BE49-F238E27FC236}">
                    <a16:creationId xmlns:a16="http://schemas.microsoft.com/office/drawing/2014/main" id="{CFD67612-DF7D-4063-9A63-5CF780B648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8680" y="3216958"/>
                <a:ext cx="7938" cy="7938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0 w 2"/>
                  <a:gd name="T5" fmla="*/ 2 h 2"/>
                  <a:gd name="T6" fmla="*/ 2 w 2"/>
                  <a:gd name="T7" fmla="*/ 0 h 2"/>
                  <a:gd name="T8" fmla="*/ 2 w 2"/>
                  <a:gd name="T9" fmla="*/ 0 h 2"/>
                  <a:gd name="T10" fmla="*/ 2 w 2"/>
                  <a:gd name="T11" fmla="*/ 0 h 2"/>
                  <a:gd name="T12" fmla="*/ 1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2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Oval 592">
                <a:extLst>
                  <a:ext uri="{FF2B5EF4-FFF2-40B4-BE49-F238E27FC236}">
                    <a16:creationId xmlns:a16="http://schemas.microsoft.com/office/drawing/2014/main" id="{95A19D64-0733-4DBD-A3C8-12EA0B73C0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3443" y="3221720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593">
                <a:extLst>
                  <a:ext uri="{FF2B5EF4-FFF2-40B4-BE49-F238E27FC236}">
                    <a16:creationId xmlns:a16="http://schemas.microsoft.com/office/drawing/2014/main" id="{2CBC5B74-F048-4F18-8F9F-192B52833F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3305" y="2067608"/>
                <a:ext cx="3175" cy="3175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594">
                <a:extLst>
                  <a:ext uri="{FF2B5EF4-FFF2-40B4-BE49-F238E27FC236}">
                    <a16:creationId xmlns:a16="http://schemas.microsoft.com/office/drawing/2014/main" id="{171FCFEB-004D-4B34-A966-214B0E121D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2018" y="2989945"/>
                <a:ext cx="6350" cy="4763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  <a:gd name="T10" fmla="*/ 0 w 2"/>
                  <a:gd name="T11" fmla="*/ 1 h 1"/>
                  <a:gd name="T12" fmla="*/ 0 w 2"/>
                  <a:gd name="T13" fmla="*/ 1 h 1"/>
                  <a:gd name="T14" fmla="*/ 1 w 2"/>
                  <a:gd name="T15" fmla="*/ 1 h 1"/>
                  <a:gd name="T16" fmla="*/ 1 w 2"/>
                  <a:gd name="T1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595">
                <a:extLst>
                  <a:ext uri="{FF2B5EF4-FFF2-40B4-BE49-F238E27FC236}">
                    <a16:creationId xmlns:a16="http://schemas.microsoft.com/office/drawing/2014/main" id="{45460AAC-B420-45B3-B988-1BA67DE51B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2368" y="3048683"/>
                <a:ext cx="6350" cy="6350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2 w 2"/>
                  <a:gd name="T5" fmla="*/ 1 h 2"/>
                  <a:gd name="T6" fmla="*/ 1 w 2"/>
                  <a:gd name="T7" fmla="*/ 0 h 2"/>
                  <a:gd name="T8" fmla="*/ 1 w 2"/>
                  <a:gd name="T9" fmla="*/ 1 h 2"/>
                  <a:gd name="T10" fmla="*/ 1 w 2"/>
                  <a:gd name="T11" fmla="*/ 1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2" y="2"/>
                      <a:pt x="2" y="2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2"/>
                      <a:pt x="2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596">
                <a:extLst>
                  <a:ext uri="{FF2B5EF4-FFF2-40B4-BE49-F238E27FC236}">
                    <a16:creationId xmlns:a16="http://schemas.microsoft.com/office/drawing/2014/main" id="{9B0F1578-B88A-4016-A303-9BCCD1F170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5680" y="2572433"/>
                <a:ext cx="0" cy="3175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597">
                <a:extLst>
                  <a:ext uri="{FF2B5EF4-FFF2-40B4-BE49-F238E27FC236}">
                    <a16:creationId xmlns:a16="http://schemas.microsoft.com/office/drawing/2014/main" id="{CD813EDF-E383-4F01-B280-48F8DAB258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5680" y="2564495"/>
                <a:ext cx="3175" cy="7938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  <a:gd name="T10" fmla="*/ 1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598">
                <a:extLst>
                  <a:ext uri="{FF2B5EF4-FFF2-40B4-BE49-F238E27FC236}">
                    <a16:creationId xmlns:a16="http://schemas.microsoft.com/office/drawing/2014/main" id="{39A8287D-0CFB-43F8-9A05-67BF8D000A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0343" y="2135870"/>
                <a:ext cx="6350" cy="7938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2 w 2"/>
                  <a:gd name="T7" fmla="*/ 1 h 2"/>
                  <a:gd name="T8" fmla="*/ 1 w 2"/>
                  <a:gd name="T9" fmla="*/ 1 h 2"/>
                  <a:gd name="T10" fmla="*/ 1 w 2"/>
                  <a:gd name="T11" fmla="*/ 1 h 2"/>
                  <a:gd name="T12" fmla="*/ 0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1"/>
                      <a:pt x="1" y="2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Oval 599">
                <a:extLst>
                  <a:ext uri="{FF2B5EF4-FFF2-40B4-BE49-F238E27FC236}">
                    <a16:creationId xmlns:a16="http://schemas.microsoft.com/office/drawing/2014/main" id="{ECCFE154-F0E0-4A3A-82A5-483195D265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93205" y="2132695"/>
                <a:ext cx="3175" cy="31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600">
                <a:extLst>
                  <a:ext uri="{FF2B5EF4-FFF2-40B4-BE49-F238E27FC236}">
                    <a16:creationId xmlns:a16="http://schemas.microsoft.com/office/drawing/2014/main" id="{E74F0397-892A-47C8-BDCB-BDB2787733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8818" y="2969308"/>
                <a:ext cx="4763" cy="3175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  <a:gd name="T8" fmla="*/ 1 w 1"/>
                  <a:gd name="T9" fmla="*/ 1 h 1"/>
                  <a:gd name="T10" fmla="*/ 1 w 1"/>
                  <a:gd name="T11" fmla="*/ 1 h 1"/>
                  <a:gd name="T12" fmla="*/ 0 w 1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601">
                <a:extLst>
                  <a:ext uri="{FF2B5EF4-FFF2-40B4-BE49-F238E27FC236}">
                    <a16:creationId xmlns:a16="http://schemas.microsoft.com/office/drawing/2014/main" id="{D8058595-790D-4D20-AB31-E9D39D827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1455" y="2132695"/>
                <a:ext cx="6350" cy="3175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  <a:gd name="T10" fmla="*/ 1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Oval 602">
                <a:extLst>
                  <a:ext uri="{FF2B5EF4-FFF2-40B4-BE49-F238E27FC236}">
                    <a16:creationId xmlns:a16="http://schemas.microsoft.com/office/drawing/2014/main" id="{15B62C00-2A6A-4151-A291-F186F9DB90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67655" y="2356533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603">
                <a:extLst>
                  <a:ext uri="{FF2B5EF4-FFF2-40B4-BE49-F238E27FC236}">
                    <a16:creationId xmlns:a16="http://schemas.microsoft.com/office/drawing/2014/main" id="{94063742-D8D7-4205-BED0-9C71DCC35B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7905" y="2543858"/>
                <a:ext cx="3175" cy="3175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0 w 1"/>
                  <a:gd name="T11" fmla="*/ 1 h 1"/>
                  <a:gd name="T12" fmla="*/ 0 w 1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Oval 604">
                <a:extLst>
                  <a:ext uri="{FF2B5EF4-FFF2-40B4-BE49-F238E27FC236}">
                    <a16:creationId xmlns:a16="http://schemas.microsoft.com/office/drawing/2014/main" id="{E19DCE5F-D22F-4385-917E-DECADE7344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5705" y="2489883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605">
                <a:extLst>
                  <a:ext uri="{FF2B5EF4-FFF2-40B4-BE49-F238E27FC236}">
                    <a16:creationId xmlns:a16="http://schemas.microsoft.com/office/drawing/2014/main" id="{0C3602FD-7BCA-4C83-9E1B-CF20BDE67A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5705" y="2481945"/>
                <a:ext cx="3175" cy="7938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0 w 1"/>
                  <a:gd name="T11" fmla="*/ 2 h 2"/>
                  <a:gd name="T12" fmla="*/ 1 w 1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606">
                <a:extLst>
                  <a:ext uri="{FF2B5EF4-FFF2-40B4-BE49-F238E27FC236}">
                    <a16:creationId xmlns:a16="http://schemas.microsoft.com/office/drawing/2014/main" id="{218818CD-D3DE-483D-BFE7-1771FB270F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5018" y="2997883"/>
                <a:ext cx="3175" cy="3175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  <a:gd name="T10" fmla="*/ 1 w 1"/>
                  <a:gd name="T11" fmla="*/ 1 h 1"/>
                  <a:gd name="T12" fmla="*/ 0 w 1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43023C9A-60BB-46F2-8CB8-8C74F2C2D8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47740" y="3089490"/>
              <a:ext cx="236926" cy="65168"/>
            </a:xfrm>
            <a:custGeom>
              <a:avLst/>
              <a:gdLst>
                <a:gd name="T0" fmla="*/ 186 w 186"/>
                <a:gd name="T1" fmla="*/ 26 h 51"/>
                <a:gd name="T2" fmla="*/ 93 w 186"/>
                <a:gd name="T3" fmla="*/ 51 h 51"/>
                <a:gd name="T4" fmla="*/ 0 w 186"/>
                <a:gd name="T5" fmla="*/ 26 h 51"/>
                <a:gd name="T6" fmla="*/ 93 w 186"/>
                <a:gd name="T7" fmla="*/ 0 h 51"/>
                <a:gd name="T8" fmla="*/ 186 w 186"/>
                <a:gd name="T9" fmla="*/ 26 h 51"/>
                <a:gd name="T10" fmla="*/ 186 w 186"/>
                <a:gd name="T11" fmla="*/ 26 h 51"/>
                <a:gd name="T12" fmla="*/ 186 w 186"/>
                <a:gd name="T13" fmla="*/ 2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51">
                  <a:moveTo>
                    <a:pt x="186" y="26"/>
                  </a:moveTo>
                  <a:cubicBezTo>
                    <a:pt x="186" y="40"/>
                    <a:pt x="144" y="51"/>
                    <a:pt x="93" y="51"/>
                  </a:cubicBezTo>
                  <a:cubicBezTo>
                    <a:pt x="42" y="51"/>
                    <a:pt x="0" y="40"/>
                    <a:pt x="0" y="26"/>
                  </a:cubicBezTo>
                  <a:cubicBezTo>
                    <a:pt x="0" y="11"/>
                    <a:pt x="42" y="0"/>
                    <a:pt x="93" y="0"/>
                  </a:cubicBezTo>
                  <a:cubicBezTo>
                    <a:pt x="144" y="0"/>
                    <a:pt x="186" y="11"/>
                    <a:pt x="186" y="26"/>
                  </a:cubicBezTo>
                  <a:close/>
                  <a:moveTo>
                    <a:pt x="186" y="26"/>
                  </a:moveTo>
                  <a:cubicBezTo>
                    <a:pt x="186" y="26"/>
                    <a:pt x="186" y="26"/>
                    <a:pt x="186" y="26"/>
                  </a:cubicBezTo>
                </a:path>
              </a:pathLst>
            </a:custGeom>
            <a:solidFill>
              <a:schemeClr val="accent6">
                <a:lumMod val="20000"/>
                <a:lumOff val="80000"/>
                <a:alpha val="5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D94A5DF9-35C6-47CC-9444-3AB2A5A93A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45531" y="2805735"/>
              <a:ext cx="239136" cy="321006"/>
            </a:xfrm>
            <a:custGeom>
              <a:avLst/>
              <a:gdLst>
                <a:gd name="T0" fmla="*/ 105 w 128"/>
                <a:gd name="T1" fmla="*/ 23 h 172"/>
                <a:gd name="T2" fmla="*/ 23 w 128"/>
                <a:gd name="T3" fmla="*/ 23 h 172"/>
                <a:gd name="T4" fmla="*/ 18 w 128"/>
                <a:gd name="T5" fmla="*/ 105 h 172"/>
                <a:gd name="T6" fmla="*/ 64 w 128"/>
                <a:gd name="T7" fmla="*/ 172 h 172"/>
                <a:gd name="T8" fmla="*/ 111 w 128"/>
                <a:gd name="T9" fmla="*/ 105 h 172"/>
                <a:gd name="T10" fmla="*/ 105 w 128"/>
                <a:gd name="T11" fmla="*/ 23 h 172"/>
                <a:gd name="T12" fmla="*/ 65 w 128"/>
                <a:gd name="T13" fmla="*/ 82 h 172"/>
                <a:gd name="T14" fmla="*/ 46 w 128"/>
                <a:gd name="T15" fmla="*/ 63 h 172"/>
                <a:gd name="T16" fmla="*/ 65 w 128"/>
                <a:gd name="T17" fmla="*/ 44 h 172"/>
                <a:gd name="T18" fmla="*/ 84 w 128"/>
                <a:gd name="T19" fmla="*/ 63 h 172"/>
                <a:gd name="T20" fmla="*/ 65 w 128"/>
                <a:gd name="T21" fmla="*/ 82 h 172"/>
                <a:gd name="T22" fmla="*/ 65 w 128"/>
                <a:gd name="T23" fmla="*/ 82 h 172"/>
                <a:gd name="T24" fmla="*/ 65 w 128"/>
                <a:gd name="T25" fmla="*/ 8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172">
                  <a:moveTo>
                    <a:pt x="105" y="23"/>
                  </a:moveTo>
                  <a:cubicBezTo>
                    <a:pt x="83" y="0"/>
                    <a:pt x="46" y="0"/>
                    <a:pt x="23" y="23"/>
                  </a:cubicBezTo>
                  <a:cubicBezTo>
                    <a:pt x="3" y="43"/>
                    <a:pt x="0" y="82"/>
                    <a:pt x="18" y="105"/>
                  </a:cubicBezTo>
                  <a:cubicBezTo>
                    <a:pt x="64" y="172"/>
                    <a:pt x="64" y="172"/>
                    <a:pt x="64" y="172"/>
                  </a:cubicBezTo>
                  <a:cubicBezTo>
                    <a:pt x="111" y="105"/>
                    <a:pt x="111" y="105"/>
                    <a:pt x="111" y="105"/>
                  </a:cubicBezTo>
                  <a:cubicBezTo>
                    <a:pt x="128" y="82"/>
                    <a:pt x="126" y="43"/>
                    <a:pt x="105" y="23"/>
                  </a:cubicBezTo>
                  <a:close/>
                  <a:moveTo>
                    <a:pt x="65" y="82"/>
                  </a:moveTo>
                  <a:cubicBezTo>
                    <a:pt x="54" y="82"/>
                    <a:pt x="46" y="74"/>
                    <a:pt x="46" y="63"/>
                  </a:cubicBezTo>
                  <a:cubicBezTo>
                    <a:pt x="46" y="53"/>
                    <a:pt x="54" y="44"/>
                    <a:pt x="65" y="44"/>
                  </a:cubicBezTo>
                  <a:cubicBezTo>
                    <a:pt x="75" y="44"/>
                    <a:pt x="84" y="53"/>
                    <a:pt x="84" y="63"/>
                  </a:cubicBezTo>
                  <a:cubicBezTo>
                    <a:pt x="84" y="74"/>
                    <a:pt x="75" y="82"/>
                    <a:pt x="65" y="82"/>
                  </a:cubicBezTo>
                  <a:close/>
                  <a:moveTo>
                    <a:pt x="65" y="82"/>
                  </a:moveTo>
                  <a:cubicBezTo>
                    <a:pt x="65" y="82"/>
                    <a:pt x="65" y="82"/>
                    <a:pt x="65" y="82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A77990FD-E7D7-41AA-A69E-28E9A6DF807B}"/>
                </a:ext>
              </a:extLst>
            </p:cNvPr>
            <p:cNvGrpSpPr/>
            <p:nvPr/>
          </p:nvGrpSpPr>
          <p:grpSpPr>
            <a:xfrm>
              <a:off x="8919704" y="3265499"/>
              <a:ext cx="239136" cy="348923"/>
              <a:chOff x="-1171575" y="1378278"/>
              <a:chExt cx="687390" cy="1002972"/>
            </a:xfrm>
          </p:grpSpPr>
          <p:sp>
            <p:nvSpPr>
              <p:cNvPr id="39" name="Freeform 5">
                <a:extLst>
                  <a:ext uri="{FF2B5EF4-FFF2-40B4-BE49-F238E27FC236}">
                    <a16:creationId xmlns:a16="http://schemas.microsoft.com/office/drawing/2014/main" id="{C0365304-2358-4038-8E67-1B3DDB32729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165225" y="2193926"/>
                <a:ext cx="681037" cy="187324"/>
              </a:xfrm>
              <a:custGeom>
                <a:avLst/>
                <a:gdLst>
                  <a:gd name="T0" fmla="*/ 186 w 186"/>
                  <a:gd name="T1" fmla="*/ 26 h 51"/>
                  <a:gd name="T2" fmla="*/ 93 w 186"/>
                  <a:gd name="T3" fmla="*/ 51 h 51"/>
                  <a:gd name="T4" fmla="*/ 0 w 186"/>
                  <a:gd name="T5" fmla="*/ 26 h 51"/>
                  <a:gd name="T6" fmla="*/ 93 w 186"/>
                  <a:gd name="T7" fmla="*/ 0 h 51"/>
                  <a:gd name="T8" fmla="*/ 186 w 186"/>
                  <a:gd name="T9" fmla="*/ 26 h 51"/>
                  <a:gd name="T10" fmla="*/ 186 w 186"/>
                  <a:gd name="T11" fmla="*/ 26 h 51"/>
                  <a:gd name="T12" fmla="*/ 186 w 186"/>
                  <a:gd name="T13" fmla="*/ 2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6" h="51">
                    <a:moveTo>
                      <a:pt x="186" y="26"/>
                    </a:moveTo>
                    <a:cubicBezTo>
                      <a:pt x="186" y="40"/>
                      <a:pt x="144" y="51"/>
                      <a:pt x="93" y="51"/>
                    </a:cubicBezTo>
                    <a:cubicBezTo>
                      <a:pt x="42" y="51"/>
                      <a:pt x="0" y="40"/>
                      <a:pt x="0" y="26"/>
                    </a:cubicBezTo>
                    <a:cubicBezTo>
                      <a:pt x="0" y="11"/>
                      <a:pt x="42" y="0"/>
                      <a:pt x="93" y="0"/>
                    </a:cubicBezTo>
                    <a:cubicBezTo>
                      <a:pt x="144" y="0"/>
                      <a:pt x="186" y="11"/>
                      <a:pt x="186" y="26"/>
                    </a:cubicBezTo>
                    <a:close/>
                    <a:moveTo>
                      <a:pt x="186" y="26"/>
                    </a:moveTo>
                    <a:cubicBezTo>
                      <a:pt x="186" y="26"/>
                      <a:pt x="186" y="26"/>
                      <a:pt x="186" y="26"/>
                    </a:cubicBezTo>
                  </a:path>
                </a:pathLst>
              </a:custGeom>
              <a:solidFill>
                <a:schemeClr val="accent3">
                  <a:lumMod val="20000"/>
                  <a:lumOff val="80000"/>
                  <a:alpha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0" name="Freeform 6">
                <a:extLst>
                  <a:ext uri="{FF2B5EF4-FFF2-40B4-BE49-F238E27FC236}">
                    <a16:creationId xmlns:a16="http://schemas.microsoft.com/office/drawing/2014/main" id="{1EA97F29-F2CD-489C-A162-0E9C586635B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171575" y="1378278"/>
                <a:ext cx="687390" cy="922725"/>
              </a:xfrm>
              <a:custGeom>
                <a:avLst/>
                <a:gdLst>
                  <a:gd name="T0" fmla="*/ 105 w 128"/>
                  <a:gd name="T1" fmla="*/ 23 h 172"/>
                  <a:gd name="T2" fmla="*/ 23 w 128"/>
                  <a:gd name="T3" fmla="*/ 23 h 172"/>
                  <a:gd name="T4" fmla="*/ 18 w 128"/>
                  <a:gd name="T5" fmla="*/ 105 h 172"/>
                  <a:gd name="T6" fmla="*/ 64 w 128"/>
                  <a:gd name="T7" fmla="*/ 172 h 172"/>
                  <a:gd name="T8" fmla="*/ 111 w 128"/>
                  <a:gd name="T9" fmla="*/ 105 h 172"/>
                  <a:gd name="T10" fmla="*/ 105 w 128"/>
                  <a:gd name="T11" fmla="*/ 23 h 172"/>
                  <a:gd name="T12" fmla="*/ 65 w 128"/>
                  <a:gd name="T13" fmla="*/ 82 h 172"/>
                  <a:gd name="T14" fmla="*/ 46 w 128"/>
                  <a:gd name="T15" fmla="*/ 63 h 172"/>
                  <a:gd name="T16" fmla="*/ 65 w 128"/>
                  <a:gd name="T17" fmla="*/ 44 h 172"/>
                  <a:gd name="T18" fmla="*/ 84 w 128"/>
                  <a:gd name="T19" fmla="*/ 63 h 172"/>
                  <a:gd name="T20" fmla="*/ 65 w 128"/>
                  <a:gd name="T21" fmla="*/ 82 h 172"/>
                  <a:gd name="T22" fmla="*/ 65 w 128"/>
                  <a:gd name="T23" fmla="*/ 82 h 172"/>
                  <a:gd name="T24" fmla="*/ 65 w 128"/>
                  <a:gd name="T25" fmla="*/ 8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8" h="172">
                    <a:moveTo>
                      <a:pt x="105" y="23"/>
                    </a:moveTo>
                    <a:cubicBezTo>
                      <a:pt x="83" y="0"/>
                      <a:pt x="46" y="0"/>
                      <a:pt x="23" y="23"/>
                    </a:cubicBezTo>
                    <a:cubicBezTo>
                      <a:pt x="3" y="43"/>
                      <a:pt x="0" y="82"/>
                      <a:pt x="18" y="105"/>
                    </a:cubicBezTo>
                    <a:cubicBezTo>
                      <a:pt x="64" y="172"/>
                      <a:pt x="64" y="172"/>
                      <a:pt x="64" y="172"/>
                    </a:cubicBezTo>
                    <a:cubicBezTo>
                      <a:pt x="111" y="105"/>
                      <a:pt x="111" y="105"/>
                      <a:pt x="111" y="105"/>
                    </a:cubicBezTo>
                    <a:cubicBezTo>
                      <a:pt x="128" y="82"/>
                      <a:pt x="126" y="43"/>
                      <a:pt x="105" y="23"/>
                    </a:cubicBezTo>
                    <a:close/>
                    <a:moveTo>
                      <a:pt x="65" y="82"/>
                    </a:moveTo>
                    <a:cubicBezTo>
                      <a:pt x="54" y="82"/>
                      <a:pt x="46" y="74"/>
                      <a:pt x="46" y="63"/>
                    </a:cubicBezTo>
                    <a:cubicBezTo>
                      <a:pt x="46" y="53"/>
                      <a:pt x="54" y="44"/>
                      <a:pt x="65" y="44"/>
                    </a:cubicBezTo>
                    <a:cubicBezTo>
                      <a:pt x="75" y="44"/>
                      <a:pt x="84" y="53"/>
                      <a:pt x="84" y="63"/>
                    </a:cubicBezTo>
                    <a:cubicBezTo>
                      <a:pt x="84" y="74"/>
                      <a:pt x="75" y="82"/>
                      <a:pt x="65" y="82"/>
                    </a:cubicBezTo>
                    <a:close/>
                    <a:moveTo>
                      <a:pt x="65" y="82"/>
                    </a:moveTo>
                    <a:cubicBezTo>
                      <a:pt x="65" y="82"/>
                      <a:pt x="65" y="82"/>
                      <a:pt x="65" y="82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E02C435C-F6A4-465C-936B-489B9B0782F5}"/>
                </a:ext>
              </a:extLst>
            </p:cNvPr>
            <p:cNvGrpSpPr/>
            <p:nvPr/>
          </p:nvGrpSpPr>
          <p:grpSpPr>
            <a:xfrm>
              <a:off x="6192034" y="5076848"/>
              <a:ext cx="239136" cy="348923"/>
              <a:chOff x="-1171575" y="1378278"/>
              <a:chExt cx="687390" cy="1002972"/>
            </a:xfrm>
          </p:grpSpPr>
          <p:sp>
            <p:nvSpPr>
              <p:cNvPr id="37" name="Freeform 5">
                <a:extLst>
                  <a:ext uri="{FF2B5EF4-FFF2-40B4-BE49-F238E27FC236}">
                    <a16:creationId xmlns:a16="http://schemas.microsoft.com/office/drawing/2014/main" id="{C51FBB6A-5E37-4ABD-8AC4-505273C3840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165225" y="2193925"/>
                <a:ext cx="681037" cy="187325"/>
              </a:xfrm>
              <a:custGeom>
                <a:avLst/>
                <a:gdLst>
                  <a:gd name="T0" fmla="*/ 186 w 186"/>
                  <a:gd name="T1" fmla="*/ 26 h 51"/>
                  <a:gd name="T2" fmla="*/ 93 w 186"/>
                  <a:gd name="T3" fmla="*/ 51 h 51"/>
                  <a:gd name="T4" fmla="*/ 0 w 186"/>
                  <a:gd name="T5" fmla="*/ 26 h 51"/>
                  <a:gd name="T6" fmla="*/ 93 w 186"/>
                  <a:gd name="T7" fmla="*/ 0 h 51"/>
                  <a:gd name="T8" fmla="*/ 186 w 186"/>
                  <a:gd name="T9" fmla="*/ 26 h 51"/>
                  <a:gd name="T10" fmla="*/ 186 w 186"/>
                  <a:gd name="T11" fmla="*/ 26 h 51"/>
                  <a:gd name="T12" fmla="*/ 186 w 186"/>
                  <a:gd name="T13" fmla="*/ 2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6" h="51">
                    <a:moveTo>
                      <a:pt x="186" y="26"/>
                    </a:moveTo>
                    <a:cubicBezTo>
                      <a:pt x="186" y="40"/>
                      <a:pt x="144" y="51"/>
                      <a:pt x="93" y="51"/>
                    </a:cubicBezTo>
                    <a:cubicBezTo>
                      <a:pt x="42" y="51"/>
                      <a:pt x="0" y="40"/>
                      <a:pt x="0" y="26"/>
                    </a:cubicBezTo>
                    <a:cubicBezTo>
                      <a:pt x="0" y="11"/>
                      <a:pt x="42" y="0"/>
                      <a:pt x="93" y="0"/>
                    </a:cubicBezTo>
                    <a:cubicBezTo>
                      <a:pt x="144" y="0"/>
                      <a:pt x="186" y="11"/>
                      <a:pt x="186" y="26"/>
                    </a:cubicBezTo>
                    <a:close/>
                    <a:moveTo>
                      <a:pt x="186" y="26"/>
                    </a:moveTo>
                    <a:cubicBezTo>
                      <a:pt x="186" y="26"/>
                      <a:pt x="186" y="26"/>
                      <a:pt x="186" y="26"/>
                    </a:cubicBezTo>
                  </a:path>
                </a:pathLst>
              </a:custGeom>
              <a:solidFill>
                <a:schemeClr val="accent5">
                  <a:lumMod val="20000"/>
                  <a:lumOff val="80000"/>
                  <a:alpha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8" name="Freeform 6">
                <a:extLst>
                  <a:ext uri="{FF2B5EF4-FFF2-40B4-BE49-F238E27FC236}">
                    <a16:creationId xmlns:a16="http://schemas.microsoft.com/office/drawing/2014/main" id="{C4C2ABD7-98DA-4673-B8F2-12F1856E33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171575" y="1378278"/>
                <a:ext cx="687390" cy="922726"/>
              </a:xfrm>
              <a:custGeom>
                <a:avLst/>
                <a:gdLst>
                  <a:gd name="T0" fmla="*/ 105 w 128"/>
                  <a:gd name="T1" fmla="*/ 23 h 172"/>
                  <a:gd name="T2" fmla="*/ 23 w 128"/>
                  <a:gd name="T3" fmla="*/ 23 h 172"/>
                  <a:gd name="T4" fmla="*/ 18 w 128"/>
                  <a:gd name="T5" fmla="*/ 105 h 172"/>
                  <a:gd name="T6" fmla="*/ 64 w 128"/>
                  <a:gd name="T7" fmla="*/ 172 h 172"/>
                  <a:gd name="T8" fmla="*/ 111 w 128"/>
                  <a:gd name="T9" fmla="*/ 105 h 172"/>
                  <a:gd name="T10" fmla="*/ 105 w 128"/>
                  <a:gd name="T11" fmla="*/ 23 h 172"/>
                  <a:gd name="T12" fmla="*/ 65 w 128"/>
                  <a:gd name="T13" fmla="*/ 82 h 172"/>
                  <a:gd name="T14" fmla="*/ 46 w 128"/>
                  <a:gd name="T15" fmla="*/ 63 h 172"/>
                  <a:gd name="T16" fmla="*/ 65 w 128"/>
                  <a:gd name="T17" fmla="*/ 44 h 172"/>
                  <a:gd name="T18" fmla="*/ 84 w 128"/>
                  <a:gd name="T19" fmla="*/ 63 h 172"/>
                  <a:gd name="T20" fmla="*/ 65 w 128"/>
                  <a:gd name="T21" fmla="*/ 82 h 172"/>
                  <a:gd name="T22" fmla="*/ 65 w 128"/>
                  <a:gd name="T23" fmla="*/ 82 h 172"/>
                  <a:gd name="T24" fmla="*/ 65 w 128"/>
                  <a:gd name="T25" fmla="*/ 8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8" h="172">
                    <a:moveTo>
                      <a:pt x="105" y="23"/>
                    </a:moveTo>
                    <a:cubicBezTo>
                      <a:pt x="83" y="0"/>
                      <a:pt x="46" y="0"/>
                      <a:pt x="23" y="23"/>
                    </a:cubicBezTo>
                    <a:cubicBezTo>
                      <a:pt x="3" y="43"/>
                      <a:pt x="0" y="82"/>
                      <a:pt x="18" y="105"/>
                    </a:cubicBezTo>
                    <a:cubicBezTo>
                      <a:pt x="64" y="172"/>
                      <a:pt x="64" y="172"/>
                      <a:pt x="64" y="172"/>
                    </a:cubicBezTo>
                    <a:cubicBezTo>
                      <a:pt x="111" y="105"/>
                      <a:pt x="111" y="105"/>
                      <a:pt x="111" y="105"/>
                    </a:cubicBezTo>
                    <a:cubicBezTo>
                      <a:pt x="128" y="82"/>
                      <a:pt x="126" y="43"/>
                      <a:pt x="105" y="23"/>
                    </a:cubicBezTo>
                    <a:close/>
                    <a:moveTo>
                      <a:pt x="65" y="82"/>
                    </a:moveTo>
                    <a:cubicBezTo>
                      <a:pt x="54" y="82"/>
                      <a:pt x="46" y="74"/>
                      <a:pt x="46" y="63"/>
                    </a:cubicBezTo>
                    <a:cubicBezTo>
                      <a:pt x="46" y="53"/>
                      <a:pt x="54" y="44"/>
                      <a:pt x="65" y="44"/>
                    </a:cubicBezTo>
                    <a:cubicBezTo>
                      <a:pt x="75" y="44"/>
                      <a:pt x="84" y="53"/>
                      <a:pt x="84" y="63"/>
                    </a:cubicBezTo>
                    <a:cubicBezTo>
                      <a:pt x="84" y="74"/>
                      <a:pt x="75" y="82"/>
                      <a:pt x="65" y="82"/>
                    </a:cubicBezTo>
                    <a:close/>
                    <a:moveTo>
                      <a:pt x="65" y="82"/>
                    </a:moveTo>
                    <a:cubicBezTo>
                      <a:pt x="65" y="82"/>
                      <a:pt x="65" y="82"/>
                      <a:pt x="65" y="82"/>
                    </a:cubicBezTo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D5E05C6C-3608-472F-BB05-E5B00493B560}"/>
                </a:ext>
              </a:extLst>
            </p:cNvPr>
            <p:cNvGrpSpPr/>
            <p:nvPr/>
          </p:nvGrpSpPr>
          <p:grpSpPr>
            <a:xfrm>
              <a:off x="7836753" y="4180226"/>
              <a:ext cx="239136" cy="348923"/>
              <a:chOff x="-1171575" y="1378278"/>
              <a:chExt cx="687390" cy="1002972"/>
            </a:xfrm>
          </p:grpSpPr>
          <p:sp>
            <p:nvSpPr>
              <p:cNvPr id="35" name="Freeform 5">
                <a:extLst>
                  <a:ext uri="{FF2B5EF4-FFF2-40B4-BE49-F238E27FC236}">
                    <a16:creationId xmlns:a16="http://schemas.microsoft.com/office/drawing/2014/main" id="{F6F3A4C2-1A0C-43A4-AC36-3600DBBB32C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165225" y="2193925"/>
                <a:ext cx="681037" cy="187325"/>
              </a:xfrm>
              <a:custGeom>
                <a:avLst/>
                <a:gdLst>
                  <a:gd name="T0" fmla="*/ 186 w 186"/>
                  <a:gd name="T1" fmla="*/ 26 h 51"/>
                  <a:gd name="T2" fmla="*/ 93 w 186"/>
                  <a:gd name="T3" fmla="*/ 51 h 51"/>
                  <a:gd name="T4" fmla="*/ 0 w 186"/>
                  <a:gd name="T5" fmla="*/ 26 h 51"/>
                  <a:gd name="T6" fmla="*/ 93 w 186"/>
                  <a:gd name="T7" fmla="*/ 0 h 51"/>
                  <a:gd name="T8" fmla="*/ 186 w 186"/>
                  <a:gd name="T9" fmla="*/ 26 h 51"/>
                  <a:gd name="T10" fmla="*/ 186 w 186"/>
                  <a:gd name="T11" fmla="*/ 26 h 51"/>
                  <a:gd name="T12" fmla="*/ 186 w 186"/>
                  <a:gd name="T13" fmla="*/ 2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6" h="51">
                    <a:moveTo>
                      <a:pt x="186" y="26"/>
                    </a:moveTo>
                    <a:cubicBezTo>
                      <a:pt x="186" y="40"/>
                      <a:pt x="144" y="51"/>
                      <a:pt x="93" y="51"/>
                    </a:cubicBezTo>
                    <a:cubicBezTo>
                      <a:pt x="42" y="51"/>
                      <a:pt x="0" y="40"/>
                      <a:pt x="0" y="26"/>
                    </a:cubicBezTo>
                    <a:cubicBezTo>
                      <a:pt x="0" y="11"/>
                      <a:pt x="42" y="0"/>
                      <a:pt x="93" y="0"/>
                    </a:cubicBezTo>
                    <a:cubicBezTo>
                      <a:pt x="144" y="0"/>
                      <a:pt x="186" y="11"/>
                      <a:pt x="186" y="26"/>
                    </a:cubicBezTo>
                    <a:close/>
                    <a:moveTo>
                      <a:pt x="186" y="26"/>
                    </a:moveTo>
                    <a:cubicBezTo>
                      <a:pt x="186" y="26"/>
                      <a:pt x="186" y="26"/>
                      <a:pt x="186" y="26"/>
                    </a:cubicBezTo>
                  </a:path>
                </a:pathLst>
              </a:custGeom>
              <a:solidFill>
                <a:schemeClr val="accent4">
                  <a:lumMod val="20000"/>
                  <a:lumOff val="80000"/>
                  <a:alpha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6" name="Freeform 6">
                <a:extLst>
                  <a:ext uri="{FF2B5EF4-FFF2-40B4-BE49-F238E27FC236}">
                    <a16:creationId xmlns:a16="http://schemas.microsoft.com/office/drawing/2014/main" id="{FB41D8C5-5236-497D-8569-5D7874F5985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171575" y="1378278"/>
                <a:ext cx="687390" cy="922726"/>
              </a:xfrm>
              <a:custGeom>
                <a:avLst/>
                <a:gdLst>
                  <a:gd name="T0" fmla="*/ 105 w 128"/>
                  <a:gd name="T1" fmla="*/ 23 h 172"/>
                  <a:gd name="T2" fmla="*/ 23 w 128"/>
                  <a:gd name="T3" fmla="*/ 23 h 172"/>
                  <a:gd name="T4" fmla="*/ 18 w 128"/>
                  <a:gd name="T5" fmla="*/ 105 h 172"/>
                  <a:gd name="T6" fmla="*/ 64 w 128"/>
                  <a:gd name="T7" fmla="*/ 172 h 172"/>
                  <a:gd name="T8" fmla="*/ 111 w 128"/>
                  <a:gd name="T9" fmla="*/ 105 h 172"/>
                  <a:gd name="T10" fmla="*/ 105 w 128"/>
                  <a:gd name="T11" fmla="*/ 23 h 172"/>
                  <a:gd name="T12" fmla="*/ 65 w 128"/>
                  <a:gd name="T13" fmla="*/ 82 h 172"/>
                  <a:gd name="T14" fmla="*/ 46 w 128"/>
                  <a:gd name="T15" fmla="*/ 63 h 172"/>
                  <a:gd name="T16" fmla="*/ 65 w 128"/>
                  <a:gd name="T17" fmla="*/ 44 h 172"/>
                  <a:gd name="T18" fmla="*/ 84 w 128"/>
                  <a:gd name="T19" fmla="*/ 63 h 172"/>
                  <a:gd name="T20" fmla="*/ 65 w 128"/>
                  <a:gd name="T21" fmla="*/ 82 h 172"/>
                  <a:gd name="T22" fmla="*/ 65 w 128"/>
                  <a:gd name="T23" fmla="*/ 82 h 172"/>
                  <a:gd name="T24" fmla="*/ 65 w 128"/>
                  <a:gd name="T25" fmla="*/ 8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8" h="172">
                    <a:moveTo>
                      <a:pt x="105" y="23"/>
                    </a:moveTo>
                    <a:cubicBezTo>
                      <a:pt x="83" y="0"/>
                      <a:pt x="46" y="0"/>
                      <a:pt x="23" y="23"/>
                    </a:cubicBezTo>
                    <a:cubicBezTo>
                      <a:pt x="3" y="43"/>
                      <a:pt x="0" y="82"/>
                      <a:pt x="18" y="105"/>
                    </a:cubicBezTo>
                    <a:cubicBezTo>
                      <a:pt x="64" y="172"/>
                      <a:pt x="64" y="172"/>
                      <a:pt x="64" y="172"/>
                    </a:cubicBezTo>
                    <a:cubicBezTo>
                      <a:pt x="111" y="105"/>
                      <a:pt x="111" y="105"/>
                      <a:pt x="111" y="105"/>
                    </a:cubicBezTo>
                    <a:cubicBezTo>
                      <a:pt x="128" y="82"/>
                      <a:pt x="126" y="43"/>
                      <a:pt x="105" y="23"/>
                    </a:cubicBezTo>
                    <a:close/>
                    <a:moveTo>
                      <a:pt x="65" y="82"/>
                    </a:moveTo>
                    <a:cubicBezTo>
                      <a:pt x="54" y="82"/>
                      <a:pt x="46" y="74"/>
                      <a:pt x="46" y="63"/>
                    </a:cubicBezTo>
                    <a:cubicBezTo>
                      <a:pt x="46" y="53"/>
                      <a:pt x="54" y="44"/>
                      <a:pt x="65" y="44"/>
                    </a:cubicBezTo>
                    <a:cubicBezTo>
                      <a:pt x="75" y="44"/>
                      <a:pt x="84" y="53"/>
                      <a:pt x="84" y="63"/>
                    </a:cubicBezTo>
                    <a:cubicBezTo>
                      <a:pt x="84" y="74"/>
                      <a:pt x="75" y="82"/>
                      <a:pt x="65" y="82"/>
                    </a:cubicBezTo>
                    <a:close/>
                    <a:moveTo>
                      <a:pt x="65" y="82"/>
                    </a:moveTo>
                    <a:cubicBezTo>
                      <a:pt x="65" y="82"/>
                      <a:pt x="65" y="82"/>
                      <a:pt x="65" y="82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30" name="Freeform 5">
              <a:extLst>
                <a:ext uri="{FF2B5EF4-FFF2-40B4-BE49-F238E27FC236}">
                  <a16:creationId xmlns:a16="http://schemas.microsoft.com/office/drawing/2014/main" id="{8B733549-2777-4C3C-AC25-53666C5239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65098" y="5454666"/>
              <a:ext cx="236926" cy="65168"/>
            </a:xfrm>
            <a:custGeom>
              <a:avLst/>
              <a:gdLst>
                <a:gd name="T0" fmla="*/ 186 w 186"/>
                <a:gd name="T1" fmla="*/ 26 h 51"/>
                <a:gd name="T2" fmla="*/ 93 w 186"/>
                <a:gd name="T3" fmla="*/ 51 h 51"/>
                <a:gd name="T4" fmla="*/ 0 w 186"/>
                <a:gd name="T5" fmla="*/ 26 h 51"/>
                <a:gd name="T6" fmla="*/ 93 w 186"/>
                <a:gd name="T7" fmla="*/ 0 h 51"/>
                <a:gd name="T8" fmla="*/ 186 w 186"/>
                <a:gd name="T9" fmla="*/ 26 h 51"/>
                <a:gd name="T10" fmla="*/ 186 w 186"/>
                <a:gd name="T11" fmla="*/ 26 h 51"/>
                <a:gd name="T12" fmla="*/ 186 w 186"/>
                <a:gd name="T13" fmla="*/ 2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51">
                  <a:moveTo>
                    <a:pt x="186" y="26"/>
                  </a:moveTo>
                  <a:cubicBezTo>
                    <a:pt x="186" y="40"/>
                    <a:pt x="144" y="51"/>
                    <a:pt x="93" y="51"/>
                  </a:cubicBezTo>
                  <a:cubicBezTo>
                    <a:pt x="42" y="51"/>
                    <a:pt x="0" y="40"/>
                    <a:pt x="0" y="26"/>
                  </a:cubicBezTo>
                  <a:cubicBezTo>
                    <a:pt x="0" y="11"/>
                    <a:pt x="42" y="0"/>
                    <a:pt x="93" y="0"/>
                  </a:cubicBezTo>
                  <a:cubicBezTo>
                    <a:pt x="144" y="0"/>
                    <a:pt x="186" y="11"/>
                    <a:pt x="186" y="26"/>
                  </a:cubicBezTo>
                  <a:close/>
                  <a:moveTo>
                    <a:pt x="186" y="26"/>
                  </a:moveTo>
                  <a:cubicBezTo>
                    <a:pt x="186" y="26"/>
                    <a:pt x="186" y="26"/>
                    <a:pt x="186" y="26"/>
                  </a:cubicBezTo>
                </a:path>
              </a:pathLst>
            </a:custGeom>
            <a:solidFill>
              <a:schemeClr val="accent3">
                <a:lumMod val="20000"/>
                <a:lumOff val="80000"/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">
              <a:extLst>
                <a:ext uri="{FF2B5EF4-FFF2-40B4-BE49-F238E27FC236}">
                  <a16:creationId xmlns:a16="http://schemas.microsoft.com/office/drawing/2014/main" id="{648A6FB6-BDFF-4AA1-9370-2F98392F33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62889" y="5170911"/>
              <a:ext cx="239136" cy="321006"/>
            </a:xfrm>
            <a:custGeom>
              <a:avLst/>
              <a:gdLst>
                <a:gd name="T0" fmla="*/ 105 w 128"/>
                <a:gd name="T1" fmla="*/ 23 h 172"/>
                <a:gd name="T2" fmla="*/ 23 w 128"/>
                <a:gd name="T3" fmla="*/ 23 h 172"/>
                <a:gd name="T4" fmla="*/ 18 w 128"/>
                <a:gd name="T5" fmla="*/ 105 h 172"/>
                <a:gd name="T6" fmla="*/ 64 w 128"/>
                <a:gd name="T7" fmla="*/ 172 h 172"/>
                <a:gd name="T8" fmla="*/ 111 w 128"/>
                <a:gd name="T9" fmla="*/ 105 h 172"/>
                <a:gd name="T10" fmla="*/ 105 w 128"/>
                <a:gd name="T11" fmla="*/ 23 h 172"/>
                <a:gd name="T12" fmla="*/ 65 w 128"/>
                <a:gd name="T13" fmla="*/ 82 h 172"/>
                <a:gd name="T14" fmla="*/ 46 w 128"/>
                <a:gd name="T15" fmla="*/ 63 h 172"/>
                <a:gd name="T16" fmla="*/ 65 w 128"/>
                <a:gd name="T17" fmla="*/ 44 h 172"/>
                <a:gd name="T18" fmla="*/ 84 w 128"/>
                <a:gd name="T19" fmla="*/ 63 h 172"/>
                <a:gd name="T20" fmla="*/ 65 w 128"/>
                <a:gd name="T21" fmla="*/ 82 h 172"/>
                <a:gd name="T22" fmla="*/ 65 w 128"/>
                <a:gd name="T23" fmla="*/ 82 h 172"/>
                <a:gd name="T24" fmla="*/ 65 w 128"/>
                <a:gd name="T25" fmla="*/ 8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172">
                  <a:moveTo>
                    <a:pt x="105" y="23"/>
                  </a:moveTo>
                  <a:cubicBezTo>
                    <a:pt x="83" y="0"/>
                    <a:pt x="46" y="0"/>
                    <a:pt x="23" y="23"/>
                  </a:cubicBezTo>
                  <a:cubicBezTo>
                    <a:pt x="3" y="43"/>
                    <a:pt x="0" y="82"/>
                    <a:pt x="18" y="105"/>
                  </a:cubicBezTo>
                  <a:cubicBezTo>
                    <a:pt x="64" y="172"/>
                    <a:pt x="64" y="172"/>
                    <a:pt x="64" y="172"/>
                  </a:cubicBezTo>
                  <a:cubicBezTo>
                    <a:pt x="111" y="105"/>
                    <a:pt x="111" y="105"/>
                    <a:pt x="111" y="105"/>
                  </a:cubicBezTo>
                  <a:cubicBezTo>
                    <a:pt x="128" y="82"/>
                    <a:pt x="126" y="43"/>
                    <a:pt x="105" y="23"/>
                  </a:cubicBezTo>
                  <a:close/>
                  <a:moveTo>
                    <a:pt x="65" y="82"/>
                  </a:moveTo>
                  <a:cubicBezTo>
                    <a:pt x="54" y="82"/>
                    <a:pt x="46" y="74"/>
                    <a:pt x="46" y="63"/>
                  </a:cubicBezTo>
                  <a:cubicBezTo>
                    <a:pt x="46" y="53"/>
                    <a:pt x="54" y="44"/>
                    <a:pt x="65" y="44"/>
                  </a:cubicBezTo>
                  <a:cubicBezTo>
                    <a:pt x="75" y="44"/>
                    <a:pt x="84" y="53"/>
                    <a:pt x="84" y="63"/>
                  </a:cubicBezTo>
                  <a:cubicBezTo>
                    <a:pt x="84" y="74"/>
                    <a:pt x="75" y="82"/>
                    <a:pt x="65" y="82"/>
                  </a:cubicBezTo>
                  <a:close/>
                  <a:moveTo>
                    <a:pt x="65" y="82"/>
                  </a:moveTo>
                  <a:cubicBezTo>
                    <a:pt x="65" y="82"/>
                    <a:pt x="65" y="82"/>
                    <a:pt x="65" y="82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34A9D2D2-6818-454E-9F8B-EFE656549014}"/>
                </a:ext>
              </a:extLst>
            </p:cNvPr>
            <p:cNvGrpSpPr/>
            <p:nvPr/>
          </p:nvGrpSpPr>
          <p:grpSpPr>
            <a:xfrm>
              <a:off x="9858477" y="2697688"/>
              <a:ext cx="239136" cy="348923"/>
              <a:chOff x="-1171575" y="1378278"/>
              <a:chExt cx="687390" cy="1002972"/>
            </a:xfrm>
          </p:grpSpPr>
          <p:sp>
            <p:nvSpPr>
              <p:cNvPr id="33" name="Freeform 5">
                <a:extLst>
                  <a:ext uri="{FF2B5EF4-FFF2-40B4-BE49-F238E27FC236}">
                    <a16:creationId xmlns:a16="http://schemas.microsoft.com/office/drawing/2014/main" id="{EE2A1AA8-AC19-40A6-89FE-7B66D60C0EB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165225" y="2193925"/>
                <a:ext cx="681037" cy="187325"/>
              </a:xfrm>
              <a:custGeom>
                <a:avLst/>
                <a:gdLst>
                  <a:gd name="T0" fmla="*/ 186 w 186"/>
                  <a:gd name="T1" fmla="*/ 26 h 51"/>
                  <a:gd name="T2" fmla="*/ 93 w 186"/>
                  <a:gd name="T3" fmla="*/ 51 h 51"/>
                  <a:gd name="T4" fmla="*/ 0 w 186"/>
                  <a:gd name="T5" fmla="*/ 26 h 51"/>
                  <a:gd name="T6" fmla="*/ 93 w 186"/>
                  <a:gd name="T7" fmla="*/ 0 h 51"/>
                  <a:gd name="T8" fmla="*/ 186 w 186"/>
                  <a:gd name="T9" fmla="*/ 26 h 51"/>
                  <a:gd name="T10" fmla="*/ 186 w 186"/>
                  <a:gd name="T11" fmla="*/ 26 h 51"/>
                  <a:gd name="T12" fmla="*/ 186 w 186"/>
                  <a:gd name="T13" fmla="*/ 2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6" h="51">
                    <a:moveTo>
                      <a:pt x="186" y="26"/>
                    </a:moveTo>
                    <a:cubicBezTo>
                      <a:pt x="186" y="40"/>
                      <a:pt x="144" y="51"/>
                      <a:pt x="93" y="51"/>
                    </a:cubicBezTo>
                    <a:cubicBezTo>
                      <a:pt x="42" y="51"/>
                      <a:pt x="0" y="40"/>
                      <a:pt x="0" y="26"/>
                    </a:cubicBezTo>
                    <a:cubicBezTo>
                      <a:pt x="0" y="11"/>
                      <a:pt x="42" y="0"/>
                      <a:pt x="93" y="0"/>
                    </a:cubicBezTo>
                    <a:cubicBezTo>
                      <a:pt x="144" y="0"/>
                      <a:pt x="186" y="11"/>
                      <a:pt x="186" y="26"/>
                    </a:cubicBezTo>
                    <a:close/>
                    <a:moveTo>
                      <a:pt x="186" y="26"/>
                    </a:moveTo>
                    <a:cubicBezTo>
                      <a:pt x="186" y="26"/>
                      <a:pt x="186" y="26"/>
                      <a:pt x="186" y="26"/>
                    </a:cubicBezTo>
                  </a:path>
                </a:pathLst>
              </a:custGeom>
              <a:solidFill>
                <a:schemeClr val="accent2">
                  <a:lumMod val="20000"/>
                  <a:lumOff val="80000"/>
                  <a:alpha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4" name="Freeform 6">
                <a:extLst>
                  <a:ext uri="{FF2B5EF4-FFF2-40B4-BE49-F238E27FC236}">
                    <a16:creationId xmlns:a16="http://schemas.microsoft.com/office/drawing/2014/main" id="{BF11B197-3839-41ED-AFF1-5C012FC935F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171575" y="1378278"/>
                <a:ext cx="687390" cy="922726"/>
              </a:xfrm>
              <a:custGeom>
                <a:avLst/>
                <a:gdLst>
                  <a:gd name="T0" fmla="*/ 105 w 128"/>
                  <a:gd name="T1" fmla="*/ 23 h 172"/>
                  <a:gd name="T2" fmla="*/ 23 w 128"/>
                  <a:gd name="T3" fmla="*/ 23 h 172"/>
                  <a:gd name="T4" fmla="*/ 18 w 128"/>
                  <a:gd name="T5" fmla="*/ 105 h 172"/>
                  <a:gd name="T6" fmla="*/ 64 w 128"/>
                  <a:gd name="T7" fmla="*/ 172 h 172"/>
                  <a:gd name="T8" fmla="*/ 111 w 128"/>
                  <a:gd name="T9" fmla="*/ 105 h 172"/>
                  <a:gd name="T10" fmla="*/ 105 w 128"/>
                  <a:gd name="T11" fmla="*/ 23 h 172"/>
                  <a:gd name="T12" fmla="*/ 65 w 128"/>
                  <a:gd name="T13" fmla="*/ 82 h 172"/>
                  <a:gd name="T14" fmla="*/ 46 w 128"/>
                  <a:gd name="T15" fmla="*/ 63 h 172"/>
                  <a:gd name="T16" fmla="*/ 65 w 128"/>
                  <a:gd name="T17" fmla="*/ 44 h 172"/>
                  <a:gd name="T18" fmla="*/ 84 w 128"/>
                  <a:gd name="T19" fmla="*/ 63 h 172"/>
                  <a:gd name="T20" fmla="*/ 65 w 128"/>
                  <a:gd name="T21" fmla="*/ 82 h 172"/>
                  <a:gd name="T22" fmla="*/ 65 w 128"/>
                  <a:gd name="T23" fmla="*/ 82 h 172"/>
                  <a:gd name="T24" fmla="*/ 65 w 128"/>
                  <a:gd name="T25" fmla="*/ 8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8" h="172">
                    <a:moveTo>
                      <a:pt x="105" y="23"/>
                    </a:moveTo>
                    <a:cubicBezTo>
                      <a:pt x="83" y="0"/>
                      <a:pt x="46" y="0"/>
                      <a:pt x="23" y="23"/>
                    </a:cubicBezTo>
                    <a:cubicBezTo>
                      <a:pt x="3" y="43"/>
                      <a:pt x="0" y="82"/>
                      <a:pt x="18" y="105"/>
                    </a:cubicBezTo>
                    <a:cubicBezTo>
                      <a:pt x="64" y="172"/>
                      <a:pt x="64" y="172"/>
                      <a:pt x="64" y="172"/>
                    </a:cubicBezTo>
                    <a:cubicBezTo>
                      <a:pt x="111" y="105"/>
                      <a:pt x="111" y="105"/>
                      <a:pt x="111" y="105"/>
                    </a:cubicBezTo>
                    <a:cubicBezTo>
                      <a:pt x="128" y="82"/>
                      <a:pt x="126" y="43"/>
                      <a:pt x="105" y="23"/>
                    </a:cubicBezTo>
                    <a:close/>
                    <a:moveTo>
                      <a:pt x="65" y="82"/>
                    </a:moveTo>
                    <a:cubicBezTo>
                      <a:pt x="54" y="82"/>
                      <a:pt x="46" y="74"/>
                      <a:pt x="46" y="63"/>
                    </a:cubicBezTo>
                    <a:cubicBezTo>
                      <a:pt x="46" y="53"/>
                      <a:pt x="54" y="44"/>
                      <a:pt x="65" y="44"/>
                    </a:cubicBezTo>
                    <a:cubicBezTo>
                      <a:pt x="75" y="44"/>
                      <a:pt x="84" y="53"/>
                      <a:pt x="84" y="63"/>
                    </a:cubicBezTo>
                    <a:cubicBezTo>
                      <a:pt x="84" y="74"/>
                      <a:pt x="75" y="82"/>
                      <a:pt x="65" y="82"/>
                    </a:cubicBezTo>
                    <a:close/>
                    <a:moveTo>
                      <a:pt x="65" y="82"/>
                    </a:moveTo>
                    <a:cubicBezTo>
                      <a:pt x="65" y="82"/>
                      <a:pt x="65" y="82"/>
                      <a:pt x="65" y="82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B709EA5-DAE6-4BC4-A384-4AB927F44AA6}"/>
              </a:ext>
            </a:extLst>
          </p:cNvPr>
          <p:cNvGrpSpPr/>
          <p:nvPr/>
        </p:nvGrpSpPr>
        <p:grpSpPr>
          <a:xfrm>
            <a:off x="7434779" y="2799325"/>
            <a:ext cx="4038018" cy="1418805"/>
            <a:chOff x="7592301" y="2559971"/>
            <a:chExt cx="4038018" cy="141880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3F71845-41F0-492E-9713-89129B8784D1}"/>
                </a:ext>
              </a:extLst>
            </p:cNvPr>
            <p:cNvSpPr/>
            <p:nvPr/>
          </p:nvSpPr>
          <p:spPr>
            <a:xfrm>
              <a:off x="7592301" y="2559971"/>
              <a:ext cx="2549096" cy="4770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5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Project Location</a:t>
              </a:r>
              <a:endParaRPr lang="en-US" sz="25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938FFAE-551F-4272-857E-FB7F94086D8D}"/>
                </a:ext>
              </a:extLst>
            </p:cNvPr>
            <p:cNvSpPr/>
            <p:nvPr/>
          </p:nvSpPr>
          <p:spPr>
            <a:xfrm>
              <a:off x="7592301" y="3117002"/>
              <a:ext cx="4038018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industry's standard dummy text ever since the 1500s, when an unknown printer took a galley of type and scrambled it to make a type specimen book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C1DAD54-10D1-410B-9155-8F934EFD0562}"/>
              </a:ext>
            </a:extLst>
          </p:cNvPr>
          <p:cNvGrpSpPr/>
          <p:nvPr/>
        </p:nvGrpSpPr>
        <p:grpSpPr>
          <a:xfrm>
            <a:off x="7326773" y="5285510"/>
            <a:ext cx="4728641" cy="666979"/>
            <a:chOff x="7485846" y="5418413"/>
            <a:chExt cx="4728641" cy="666979"/>
          </a:xfrm>
        </p:grpSpPr>
        <p:sp>
          <p:nvSpPr>
            <p:cNvPr id="211" name="AutoShape 49">
              <a:extLst>
                <a:ext uri="{FF2B5EF4-FFF2-40B4-BE49-F238E27FC236}">
                  <a16:creationId xmlns:a16="http://schemas.microsoft.com/office/drawing/2014/main" id="{96E70DF0-CA66-472B-BFD7-B8BAA8440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5846" y="5418413"/>
              <a:ext cx="667578" cy="666979"/>
            </a:xfrm>
            <a:custGeom>
              <a:avLst/>
              <a:gdLst/>
              <a:ahLst/>
              <a:cxnLst/>
              <a:rect l="0" t="0" r="r" b="b"/>
              <a:pathLst>
                <a:path w="21560" h="21600">
                  <a:moveTo>
                    <a:pt x="18232" y="5135"/>
                  </a:moveTo>
                  <a:cubicBezTo>
                    <a:pt x="17986" y="5382"/>
                    <a:pt x="17687" y="5505"/>
                    <a:pt x="17334" y="5505"/>
                  </a:cubicBezTo>
                  <a:cubicBezTo>
                    <a:pt x="16982" y="5505"/>
                    <a:pt x="16684" y="5382"/>
                    <a:pt x="16437" y="5135"/>
                  </a:cubicBezTo>
                  <a:cubicBezTo>
                    <a:pt x="16190" y="4889"/>
                    <a:pt x="16067" y="4589"/>
                    <a:pt x="16067" y="4235"/>
                  </a:cubicBezTo>
                  <a:cubicBezTo>
                    <a:pt x="16067" y="3883"/>
                    <a:pt x="16190" y="3582"/>
                    <a:pt x="16437" y="3335"/>
                  </a:cubicBezTo>
                  <a:cubicBezTo>
                    <a:pt x="16684" y="3089"/>
                    <a:pt x="16982" y="2966"/>
                    <a:pt x="17334" y="2966"/>
                  </a:cubicBezTo>
                  <a:cubicBezTo>
                    <a:pt x="17687" y="2966"/>
                    <a:pt x="17986" y="3088"/>
                    <a:pt x="18232" y="3335"/>
                  </a:cubicBezTo>
                  <a:cubicBezTo>
                    <a:pt x="18478" y="3582"/>
                    <a:pt x="18602" y="3883"/>
                    <a:pt x="18602" y="4235"/>
                  </a:cubicBezTo>
                  <a:cubicBezTo>
                    <a:pt x="18602" y="4589"/>
                    <a:pt x="18478" y="4889"/>
                    <a:pt x="18232" y="5135"/>
                  </a:cubicBezTo>
                  <a:cubicBezTo>
                    <a:pt x="18232" y="5135"/>
                    <a:pt x="18232" y="5135"/>
                    <a:pt x="18232" y="5135"/>
                  </a:cubicBezTo>
                  <a:close/>
                  <a:moveTo>
                    <a:pt x="21427" y="126"/>
                  </a:moveTo>
                  <a:cubicBezTo>
                    <a:pt x="21338" y="42"/>
                    <a:pt x="21233" y="0"/>
                    <a:pt x="21110" y="0"/>
                  </a:cubicBezTo>
                  <a:cubicBezTo>
                    <a:pt x="18812" y="0"/>
                    <a:pt x="16916" y="312"/>
                    <a:pt x="15420" y="940"/>
                  </a:cubicBezTo>
                  <a:cubicBezTo>
                    <a:pt x="13923" y="1567"/>
                    <a:pt x="12348" y="2704"/>
                    <a:pt x="10694" y="4354"/>
                  </a:cubicBezTo>
                  <a:cubicBezTo>
                    <a:pt x="9989" y="5069"/>
                    <a:pt x="9215" y="5930"/>
                    <a:pt x="8370" y="6936"/>
                  </a:cubicBezTo>
                  <a:lnTo>
                    <a:pt x="3367" y="7200"/>
                  </a:lnTo>
                  <a:cubicBezTo>
                    <a:pt x="3225" y="7218"/>
                    <a:pt x="3111" y="7289"/>
                    <a:pt x="3023" y="7412"/>
                  </a:cubicBezTo>
                  <a:lnTo>
                    <a:pt x="66" y="12495"/>
                  </a:lnTo>
                  <a:cubicBezTo>
                    <a:pt x="-40" y="12671"/>
                    <a:pt x="-17" y="12844"/>
                    <a:pt x="132" y="13011"/>
                  </a:cubicBezTo>
                  <a:lnTo>
                    <a:pt x="977" y="13857"/>
                  </a:lnTo>
                  <a:cubicBezTo>
                    <a:pt x="1056" y="13938"/>
                    <a:pt x="1158" y="13978"/>
                    <a:pt x="1280" y="13978"/>
                  </a:cubicBezTo>
                  <a:cubicBezTo>
                    <a:pt x="1334" y="13978"/>
                    <a:pt x="1373" y="13973"/>
                    <a:pt x="1399" y="13963"/>
                  </a:cubicBezTo>
                  <a:lnTo>
                    <a:pt x="5044" y="12838"/>
                  </a:lnTo>
                  <a:lnTo>
                    <a:pt x="8753" y="16558"/>
                  </a:lnTo>
                  <a:lnTo>
                    <a:pt x="7631" y="20210"/>
                  </a:lnTo>
                  <a:cubicBezTo>
                    <a:pt x="7587" y="20370"/>
                    <a:pt x="7622" y="20510"/>
                    <a:pt x="7736" y="20634"/>
                  </a:cubicBezTo>
                  <a:lnTo>
                    <a:pt x="8582" y="21481"/>
                  </a:lnTo>
                  <a:cubicBezTo>
                    <a:pt x="8679" y="21560"/>
                    <a:pt x="8780" y="21600"/>
                    <a:pt x="8885" y="21600"/>
                  </a:cubicBezTo>
                  <a:cubicBezTo>
                    <a:pt x="8964" y="21600"/>
                    <a:pt x="9034" y="21583"/>
                    <a:pt x="9096" y="21547"/>
                  </a:cubicBezTo>
                  <a:lnTo>
                    <a:pt x="14166" y="18583"/>
                  </a:lnTo>
                  <a:cubicBezTo>
                    <a:pt x="14288" y="18494"/>
                    <a:pt x="14360" y="18380"/>
                    <a:pt x="14377" y="18238"/>
                  </a:cubicBezTo>
                  <a:lnTo>
                    <a:pt x="14641" y="13222"/>
                  </a:lnTo>
                  <a:cubicBezTo>
                    <a:pt x="15644" y="12375"/>
                    <a:pt x="16503" y="11599"/>
                    <a:pt x="17216" y="10893"/>
                  </a:cubicBezTo>
                  <a:cubicBezTo>
                    <a:pt x="18783" y="9313"/>
                    <a:pt x="19898" y="7723"/>
                    <a:pt x="20562" y="6121"/>
                  </a:cubicBezTo>
                  <a:cubicBezTo>
                    <a:pt x="21227" y="4520"/>
                    <a:pt x="21560" y="2620"/>
                    <a:pt x="21560" y="424"/>
                  </a:cubicBezTo>
                  <a:cubicBezTo>
                    <a:pt x="21559" y="309"/>
                    <a:pt x="21515" y="209"/>
                    <a:pt x="21427" y="126"/>
                  </a:cubicBezTo>
                  <a:cubicBezTo>
                    <a:pt x="21427" y="126"/>
                    <a:pt x="21427" y="126"/>
                    <a:pt x="21427" y="126"/>
                  </a:cubicBezTo>
                  <a:close/>
                  <a:moveTo>
                    <a:pt x="21427" y="126"/>
                  </a:move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212" name="Rectangle 17">
              <a:extLst>
                <a:ext uri="{FF2B5EF4-FFF2-40B4-BE49-F238E27FC236}">
                  <a16:creationId xmlns:a16="http://schemas.microsoft.com/office/drawing/2014/main" id="{4C6E49D5-42D4-4E77-B333-58E9A0531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8827" y="5466318"/>
              <a:ext cx="1275282" cy="571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2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design is meant to project an image of reliability. By using simple alignments</a:t>
              </a:r>
            </a:p>
          </p:txBody>
        </p:sp>
        <p:sp>
          <p:nvSpPr>
            <p:cNvPr id="213" name="AutoShape 40">
              <a:extLst>
                <a:ext uri="{FF2B5EF4-FFF2-40B4-BE49-F238E27FC236}">
                  <a16:creationId xmlns:a16="http://schemas.microsoft.com/office/drawing/2014/main" id="{7D37B388-35EF-4044-BF08-819285F91C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1684" y="5426545"/>
              <a:ext cx="656658" cy="650715"/>
            </a:xfrm>
            <a:custGeom>
              <a:avLst/>
              <a:gdLst/>
              <a:ahLst/>
              <a:cxnLst/>
              <a:rect l="0" t="0" r="r" b="b"/>
              <a:pathLst>
                <a:path w="21475" h="21600">
                  <a:moveTo>
                    <a:pt x="21370" y="19866"/>
                  </a:moveTo>
                  <a:lnTo>
                    <a:pt x="18941" y="14310"/>
                  </a:lnTo>
                  <a:cubicBezTo>
                    <a:pt x="18830" y="14056"/>
                    <a:pt x="18634" y="13845"/>
                    <a:pt x="18392" y="13717"/>
                  </a:cubicBezTo>
                  <a:lnTo>
                    <a:pt x="14621" y="11725"/>
                  </a:lnTo>
                  <a:cubicBezTo>
                    <a:pt x="14539" y="11681"/>
                    <a:pt x="14438" y="11689"/>
                    <a:pt x="14363" y="11747"/>
                  </a:cubicBezTo>
                  <a:cubicBezTo>
                    <a:pt x="13297" y="12565"/>
                    <a:pt x="12043" y="12998"/>
                    <a:pt x="10738" y="12998"/>
                  </a:cubicBezTo>
                  <a:cubicBezTo>
                    <a:pt x="9432" y="12998"/>
                    <a:pt x="8179" y="12565"/>
                    <a:pt x="7112" y="11747"/>
                  </a:cubicBezTo>
                  <a:cubicBezTo>
                    <a:pt x="7038" y="11689"/>
                    <a:pt x="6937" y="11681"/>
                    <a:pt x="6854" y="11725"/>
                  </a:cubicBezTo>
                  <a:lnTo>
                    <a:pt x="3084" y="13717"/>
                  </a:lnTo>
                  <a:cubicBezTo>
                    <a:pt x="2841" y="13845"/>
                    <a:pt x="2645" y="14056"/>
                    <a:pt x="2535" y="14310"/>
                  </a:cubicBezTo>
                  <a:lnTo>
                    <a:pt x="105" y="19866"/>
                  </a:lnTo>
                  <a:cubicBezTo>
                    <a:pt x="-62" y="20250"/>
                    <a:pt x="-28" y="20688"/>
                    <a:pt x="197" y="21039"/>
                  </a:cubicBezTo>
                  <a:cubicBezTo>
                    <a:pt x="422" y="21390"/>
                    <a:pt x="803" y="21600"/>
                    <a:pt x="1216" y="21600"/>
                  </a:cubicBezTo>
                  <a:lnTo>
                    <a:pt x="20260" y="21600"/>
                  </a:lnTo>
                  <a:cubicBezTo>
                    <a:pt x="20673" y="21600"/>
                    <a:pt x="21054" y="21390"/>
                    <a:pt x="21278" y="21039"/>
                  </a:cubicBezTo>
                  <a:cubicBezTo>
                    <a:pt x="21504" y="20688"/>
                    <a:pt x="21538" y="20250"/>
                    <a:pt x="21370" y="19866"/>
                  </a:cubicBezTo>
                  <a:close/>
                  <a:moveTo>
                    <a:pt x="10738" y="11444"/>
                  </a:moveTo>
                  <a:cubicBezTo>
                    <a:pt x="13397" y="11444"/>
                    <a:pt x="15553" y="8882"/>
                    <a:pt x="15553" y="5722"/>
                  </a:cubicBezTo>
                  <a:cubicBezTo>
                    <a:pt x="15553" y="1339"/>
                    <a:pt x="13397" y="0"/>
                    <a:pt x="10738" y="0"/>
                  </a:cubicBezTo>
                  <a:cubicBezTo>
                    <a:pt x="8079" y="0"/>
                    <a:pt x="5923" y="1339"/>
                    <a:pt x="5923" y="5722"/>
                  </a:cubicBezTo>
                  <a:cubicBezTo>
                    <a:pt x="5923" y="8882"/>
                    <a:pt x="8079" y="11444"/>
                    <a:pt x="10738" y="11444"/>
                  </a:cubicBezTo>
                  <a:close/>
                  <a:moveTo>
                    <a:pt x="10738" y="11444"/>
                  </a:move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214" name="Rectangle 17">
              <a:extLst>
                <a:ext uri="{FF2B5EF4-FFF2-40B4-BE49-F238E27FC236}">
                  <a16:creationId xmlns:a16="http://schemas.microsoft.com/office/drawing/2014/main" id="{9EB9C6DD-6D1D-4C86-B177-338111F9F1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9205" y="5466318"/>
              <a:ext cx="1275282" cy="571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2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design is meant to project an image of reliability. By using simple alignments</a:t>
              </a:r>
            </a:p>
          </p:txBody>
        </p:sp>
        <p:cxnSp>
          <p:nvCxnSpPr>
            <p:cNvPr id="215" name="Straight Connector 214">
              <a:extLst>
                <a:ext uri="{FF2B5EF4-FFF2-40B4-BE49-F238E27FC236}">
                  <a16:creationId xmlns:a16="http://schemas.microsoft.com/office/drawing/2014/main" id="{7C02F401-509C-4620-9E7C-C7359E502F25}"/>
                </a:ext>
              </a:extLst>
            </p:cNvPr>
            <p:cNvCxnSpPr>
              <a:cxnSpLocks/>
            </p:cNvCxnSpPr>
            <p:nvPr/>
          </p:nvCxnSpPr>
          <p:spPr>
            <a:xfrm>
              <a:off x="9852897" y="5466318"/>
              <a:ext cx="0" cy="571168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6533</TotalTime>
  <Words>348</Words>
  <Application>Microsoft Office PowerPoint</Application>
  <PresentationFormat>Widescreen</PresentationFormat>
  <Paragraphs>83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Lato</vt:lpstr>
      <vt:lpstr>Montserrat-Regular</vt:lpstr>
      <vt:lpstr>Roboto</vt:lpstr>
      <vt:lpstr>Office Theme</vt:lpstr>
      <vt:lpstr>PowerPoint Presentation</vt:lpstr>
      <vt:lpstr>PowerPoint Presentation</vt:lpstr>
      <vt:lpstr>PowerPoint Presentation</vt:lpstr>
      <vt:lpstr>Our Services</vt:lpstr>
      <vt:lpstr>Our Team</vt:lpstr>
      <vt:lpstr>Our Port folio</vt:lpstr>
      <vt:lpstr>Our Timeline</vt:lpstr>
      <vt:lpstr>Our Infographic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951</cp:revision>
  <dcterms:created xsi:type="dcterms:W3CDTF">2017-07-18T09:08:44Z</dcterms:created>
  <dcterms:modified xsi:type="dcterms:W3CDTF">2017-08-24T04:38:10Z</dcterms:modified>
</cp:coreProperties>
</file>