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26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EBD-4682-BC23-2C41247FF4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EBD-4682-BC23-2C41247FF485}"/>
              </c:ext>
            </c:extLst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EBD-4682-BC23-2C41247FF485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EBD-4682-BC23-2C41247FF4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EBD-4682-BC23-2C41247FF4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BE-45DE-A14D-4586C90961A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BE-45DE-A14D-4586C90961A7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BE-45DE-A14D-4586C90961A7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DBE-45DE-A14D-4586C90961A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BE-45DE-A14D-4586C90961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BE-45DE-A14D-4586C90961A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BE-45DE-A14D-4586C90961A7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BE-45DE-A14D-4586C90961A7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DBE-45DE-A14D-4586C90961A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BE-45DE-A14D-4586C90961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EBD-4682-BC23-2C41247FF4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EBD-4682-BC23-2C41247FF485}"/>
              </c:ext>
            </c:extLst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EBD-4682-BC23-2C41247FF485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EBD-4682-BC23-2C41247FF485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EBD-4682-BC23-2C41247FF4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B0723AA-00E7-455C-ABE9-603D57E77DAA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3162299" y="1803852"/>
            <a:ext cx="5867400" cy="3162300"/>
          </a:xfrm>
          <a:custGeom>
            <a:avLst/>
            <a:gdLst>
              <a:gd name="connsiteX0" fmla="*/ 527061 w 5867400"/>
              <a:gd name="connsiteY0" fmla="*/ 0 h 3162300"/>
              <a:gd name="connsiteX1" fmla="*/ 5340339 w 5867400"/>
              <a:gd name="connsiteY1" fmla="*/ 0 h 3162300"/>
              <a:gd name="connsiteX2" fmla="*/ 5867400 w 5867400"/>
              <a:gd name="connsiteY2" fmla="*/ 527061 h 3162300"/>
              <a:gd name="connsiteX3" fmla="*/ 5867400 w 5867400"/>
              <a:gd name="connsiteY3" fmla="*/ 2635239 h 3162300"/>
              <a:gd name="connsiteX4" fmla="*/ 5340339 w 5867400"/>
              <a:gd name="connsiteY4" fmla="*/ 3162300 h 3162300"/>
              <a:gd name="connsiteX5" fmla="*/ 527061 w 5867400"/>
              <a:gd name="connsiteY5" fmla="*/ 3162300 h 3162300"/>
              <a:gd name="connsiteX6" fmla="*/ 0 w 5867400"/>
              <a:gd name="connsiteY6" fmla="*/ 2635239 h 3162300"/>
              <a:gd name="connsiteX7" fmla="*/ 0 w 5867400"/>
              <a:gd name="connsiteY7" fmla="*/ 527061 h 3162300"/>
              <a:gd name="connsiteX8" fmla="*/ 527061 w 5867400"/>
              <a:gd name="connsiteY8" fmla="*/ 0 h 31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67400" h="3162300">
                <a:moveTo>
                  <a:pt x="527061" y="0"/>
                </a:moveTo>
                <a:lnTo>
                  <a:pt x="5340339" y="0"/>
                </a:lnTo>
                <a:cubicBezTo>
                  <a:pt x="5631427" y="0"/>
                  <a:pt x="5867400" y="235973"/>
                  <a:pt x="5867400" y="527061"/>
                </a:cubicBezTo>
                <a:lnTo>
                  <a:pt x="5867400" y="2635239"/>
                </a:lnTo>
                <a:cubicBezTo>
                  <a:pt x="5867400" y="2926327"/>
                  <a:pt x="5631427" y="3162300"/>
                  <a:pt x="5340339" y="3162300"/>
                </a:cubicBezTo>
                <a:lnTo>
                  <a:pt x="527061" y="3162300"/>
                </a:lnTo>
                <a:cubicBezTo>
                  <a:pt x="235973" y="3162300"/>
                  <a:pt x="0" y="2926327"/>
                  <a:pt x="0" y="2635239"/>
                </a:cubicBezTo>
                <a:lnTo>
                  <a:pt x="0" y="527061"/>
                </a:lnTo>
                <a:cubicBezTo>
                  <a:pt x="0" y="235973"/>
                  <a:pt x="235973" y="0"/>
                  <a:pt x="5270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24A5B91-9C27-4D61-8B35-C71011C19C6F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9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4D0A4E-A677-4412-AED8-E7B2B84B0177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1777604" y="2253611"/>
            <a:ext cx="3294742" cy="4604389"/>
          </a:xfrm>
          <a:custGeom>
            <a:avLst/>
            <a:gdLst>
              <a:gd name="connsiteX0" fmla="*/ 0 w 3294742"/>
              <a:gd name="connsiteY0" fmla="*/ 0 h 4604389"/>
              <a:gd name="connsiteX1" fmla="*/ 3294742 w 3294742"/>
              <a:gd name="connsiteY1" fmla="*/ 0 h 4604389"/>
              <a:gd name="connsiteX2" fmla="*/ 3294742 w 3294742"/>
              <a:gd name="connsiteY2" fmla="*/ 4604389 h 4604389"/>
              <a:gd name="connsiteX3" fmla="*/ 0 w 3294742"/>
              <a:gd name="connsiteY3" fmla="*/ 4604389 h 460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4742" h="4604389">
                <a:moveTo>
                  <a:pt x="0" y="0"/>
                </a:moveTo>
                <a:lnTo>
                  <a:pt x="3294742" y="0"/>
                </a:lnTo>
                <a:lnTo>
                  <a:pt x="3294742" y="4604389"/>
                </a:lnTo>
                <a:lnTo>
                  <a:pt x="0" y="46043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13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0F4B9B4-8A43-4C44-A76D-DF2E3F045DFA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6805385" y="2160586"/>
            <a:ext cx="3875315" cy="4717598"/>
          </a:xfrm>
          <a:custGeom>
            <a:avLst/>
            <a:gdLst>
              <a:gd name="connsiteX0" fmla="*/ 0 w 3875315"/>
              <a:gd name="connsiteY0" fmla="*/ 0 h 4717598"/>
              <a:gd name="connsiteX1" fmla="*/ 3875315 w 3875315"/>
              <a:gd name="connsiteY1" fmla="*/ 0 h 4717598"/>
              <a:gd name="connsiteX2" fmla="*/ 3875315 w 3875315"/>
              <a:gd name="connsiteY2" fmla="*/ 4717598 h 4717598"/>
              <a:gd name="connsiteX3" fmla="*/ 0 w 3875315"/>
              <a:gd name="connsiteY3" fmla="*/ 4717598 h 4717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5315" h="4717598">
                <a:moveTo>
                  <a:pt x="0" y="0"/>
                </a:moveTo>
                <a:lnTo>
                  <a:pt x="3875315" y="0"/>
                </a:lnTo>
                <a:lnTo>
                  <a:pt x="3875315" y="4717598"/>
                </a:lnTo>
                <a:lnTo>
                  <a:pt x="0" y="47175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6805BF-9479-4577-A0E8-F94BC48E7E24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0" y="20184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90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9EE370-AED9-4F60-A00F-1E6EF871A805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0" y="2211341"/>
            <a:ext cx="12192000" cy="3639457"/>
          </a:xfrm>
          <a:custGeom>
            <a:avLst/>
            <a:gdLst>
              <a:gd name="connsiteX0" fmla="*/ 0 w 12192000"/>
              <a:gd name="connsiteY0" fmla="*/ 0 h 3639457"/>
              <a:gd name="connsiteX1" fmla="*/ 12192000 w 12192000"/>
              <a:gd name="connsiteY1" fmla="*/ 0 h 3639457"/>
              <a:gd name="connsiteX2" fmla="*/ 12192000 w 12192000"/>
              <a:gd name="connsiteY2" fmla="*/ 3639457 h 3639457"/>
              <a:gd name="connsiteX3" fmla="*/ 0 w 12192000"/>
              <a:gd name="connsiteY3" fmla="*/ 3639457 h 363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39457">
                <a:moveTo>
                  <a:pt x="0" y="0"/>
                </a:moveTo>
                <a:lnTo>
                  <a:pt x="12192000" y="0"/>
                </a:lnTo>
                <a:lnTo>
                  <a:pt x="12192000" y="3639457"/>
                </a:lnTo>
                <a:lnTo>
                  <a:pt x="0" y="363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12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064AAE-2344-4D77-84D2-81767F1585E0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1" y="0"/>
            <a:ext cx="6416675" cy="6858001"/>
          </a:xfrm>
          <a:custGeom>
            <a:avLst/>
            <a:gdLst>
              <a:gd name="connsiteX0" fmla="*/ 0 w 6416675"/>
              <a:gd name="connsiteY0" fmla="*/ 0 h 6858001"/>
              <a:gd name="connsiteX1" fmla="*/ 6416675 w 6416675"/>
              <a:gd name="connsiteY1" fmla="*/ 0 h 6858001"/>
              <a:gd name="connsiteX2" fmla="*/ 58738 w 6416675"/>
              <a:gd name="connsiteY2" fmla="*/ 6858001 h 6858001"/>
              <a:gd name="connsiteX3" fmla="*/ 0 w 6416675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6675" h="6858001">
                <a:moveTo>
                  <a:pt x="0" y="0"/>
                </a:moveTo>
                <a:lnTo>
                  <a:pt x="6416675" y="0"/>
                </a:lnTo>
                <a:lnTo>
                  <a:pt x="58738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3021224-2966-4B1D-81EA-895C9FA3382A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58739" y="0"/>
            <a:ext cx="9217025" cy="6858001"/>
          </a:xfrm>
          <a:custGeom>
            <a:avLst/>
            <a:gdLst>
              <a:gd name="connsiteX0" fmla="*/ 6357938 w 9217025"/>
              <a:gd name="connsiteY0" fmla="*/ 0 h 6858001"/>
              <a:gd name="connsiteX1" fmla="*/ 9217025 w 9217025"/>
              <a:gd name="connsiteY1" fmla="*/ 0 h 6858001"/>
              <a:gd name="connsiteX2" fmla="*/ 2927350 w 9217025"/>
              <a:gd name="connsiteY2" fmla="*/ 6858001 h 6858001"/>
              <a:gd name="connsiteX3" fmla="*/ 0 w 9217025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17025" h="6858001">
                <a:moveTo>
                  <a:pt x="6357938" y="0"/>
                </a:moveTo>
                <a:lnTo>
                  <a:pt x="9217025" y="0"/>
                </a:lnTo>
                <a:lnTo>
                  <a:pt x="2927350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23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F177C1-F159-4AC0-A72F-4F82DC5F5C9A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0" y="2211341"/>
            <a:ext cx="12192000" cy="3639457"/>
          </a:xfrm>
          <a:custGeom>
            <a:avLst/>
            <a:gdLst>
              <a:gd name="connsiteX0" fmla="*/ 0 w 12192000"/>
              <a:gd name="connsiteY0" fmla="*/ 0 h 3639457"/>
              <a:gd name="connsiteX1" fmla="*/ 12192000 w 12192000"/>
              <a:gd name="connsiteY1" fmla="*/ 0 h 3639457"/>
              <a:gd name="connsiteX2" fmla="*/ 12192000 w 12192000"/>
              <a:gd name="connsiteY2" fmla="*/ 3639457 h 3639457"/>
              <a:gd name="connsiteX3" fmla="*/ 0 w 12192000"/>
              <a:gd name="connsiteY3" fmla="*/ 3639457 h 363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39457">
                <a:moveTo>
                  <a:pt x="0" y="0"/>
                </a:moveTo>
                <a:lnTo>
                  <a:pt x="12192000" y="0"/>
                </a:lnTo>
                <a:lnTo>
                  <a:pt x="12192000" y="3639457"/>
                </a:lnTo>
                <a:lnTo>
                  <a:pt x="0" y="363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528F16-C92E-4509-942E-78AA8FB9D411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10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F6914B-8CBF-474A-9C92-F2939BEF0A7B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0" y="1708872"/>
            <a:ext cx="4807049" cy="1871250"/>
          </a:xfrm>
          <a:custGeom>
            <a:avLst/>
            <a:gdLst>
              <a:gd name="connsiteX0" fmla="*/ 0 w 4807049"/>
              <a:gd name="connsiteY0" fmla="*/ 0 h 1871250"/>
              <a:gd name="connsiteX1" fmla="*/ 4807049 w 4807049"/>
              <a:gd name="connsiteY1" fmla="*/ 0 h 1871250"/>
              <a:gd name="connsiteX2" fmla="*/ 4807049 w 4807049"/>
              <a:gd name="connsiteY2" fmla="*/ 1871250 h 1871250"/>
              <a:gd name="connsiteX3" fmla="*/ 0 w 4807049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7049" h="1871250">
                <a:moveTo>
                  <a:pt x="0" y="0"/>
                </a:moveTo>
                <a:lnTo>
                  <a:pt x="4807049" y="0"/>
                </a:lnTo>
                <a:lnTo>
                  <a:pt x="4807049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1C2E67A-1D91-4718-BF65-B431DE14AC5C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9822939" y="1708872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9EDDADF-57FC-4293-B212-70CF8481969C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9822938" y="3666961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45878C4-DF61-4F57-BC59-012F6740EB87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4911472" y="1708873"/>
            <a:ext cx="4820877" cy="3829338"/>
          </a:xfrm>
          <a:custGeom>
            <a:avLst/>
            <a:gdLst>
              <a:gd name="connsiteX0" fmla="*/ 0 w 4820877"/>
              <a:gd name="connsiteY0" fmla="*/ 0 h 3829338"/>
              <a:gd name="connsiteX1" fmla="*/ 4820877 w 4820877"/>
              <a:gd name="connsiteY1" fmla="*/ 0 h 3829338"/>
              <a:gd name="connsiteX2" fmla="*/ 4820877 w 4820877"/>
              <a:gd name="connsiteY2" fmla="*/ 3829338 h 3829338"/>
              <a:gd name="connsiteX3" fmla="*/ 0 w 4820877"/>
              <a:gd name="connsiteY3" fmla="*/ 3829338 h 382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7" h="3829338">
                <a:moveTo>
                  <a:pt x="0" y="0"/>
                </a:moveTo>
                <a:lnTo>
                  <a:pt x="4820877" y="0"/>
                </a:lnTo>
                <a:lnTo>
                  <a:pt x="4820877" y="3829338"/>
                </a:lnTo>
                <a:lnTo>
                  <a:pt x="0" y="3829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31D421F-F65F-4FEF-A94A-2C63FBF41BAF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0" y="3666961"/>
            <a:ext cx="4807049" cy="1871250"/>
          </a:xfrm>
          <a:custGeom>
            <a:avLst/>
            <a:gdLst>
              <a:gd name="connsiteX0" fmla="*/ 0 w 4807049"/>
              <a:gd name="connsiteY0" fmla="*/ 0 h 1871250"/>
              <a:gd name="connsiteX1" fmla="*/ 4807049 w 4807049"/>
              <a:gd name="connsiteY1" fmla="*/ 0 h 1871250"/>
              <a:gd name="connsiteX2" fmla="*/ 4807049 w 4807049"/>
              <a:gd name="connsiteY2" fmla="*/ 1871250 h 1871250"/>
              <a:gd name="connsiteX3" fmla="*/ 0 w 4807049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7049" h="1871250">
                <a:moveTo>
                  <a:pt x="0" y="0"/>
                </a:moveTo>
                <a:lnTo>
                  <a:pt x="4807049" y="0"/>
                </a:lnTo>
                <a:lnTo>
                  <a:pt x="4807049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30889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F911F22-4C41-434C-A29D-293A60DEFED9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3817257" y="0"/>
            <a:ext cx="2145393" cy="2171700"/>
          </a:xfrm>
          <a:custGeom>
            <a:avLst/>
            <a:gdLst>
              <a:gd name="connsiteX0" fmla="*/ 0 w 2145393"/>
              <a:gd name="connsiteY0" fmla="*/ 0 h 2171700"/>
              <a:gd name="connsiteX1" fmla="*/ 2145393 w 2145393"/>
              <a:gd name="connsiteY1" fmla="*/ 0 h 2171700"/>
              <a:gd name="connsiteX2" fmla="*/ 2145393 w 2145393"/>
              <a:gd name="connsiteY2" fmla="*/ 2171700 h 2171700"/>
              <a:gd name="connsiteX3" fmla="*/ 0 w 2145393"/>
              <a:gd name="connsiteY3" fmla="*/ 217170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5393" h="2171700">
                <a:moveTo>
                  <a:pt x="0" y="0"/>
                </a:moveTo>
                <a:lnTo>
                  <a:pt x="2145393" y="0"/>
                </a:lnTo>
                <a:lnTo>
                  <a:pt x="2145393" y="2171700"/>
                </a:lnTo>
                <a:lnTo>
                  <a:pt x="0" y="2171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681F7D5-895F-4F29-862D-51FABA7DC735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3817256" y="4715328"/>
            <a:ext cx="2145393" cy="2171700"/>
          </a:xfrm>
          <a:custGeom>
            <a:avLst/>
            <a:gdLst>
              <a:gd name="connsiteX0" fmla="*/ 0 w 2145393"/>
              <a:gd name="connsiteY0" fmla="*/ 0 h 2171700"/>
              <a:gd name="connsiteX1" fmla="*/ 2145393 w 2145393"/>
              <a:gd name="connsiteY1" fmla="*/ 0 h 2171700"/>
              <a:gd name="connsiteX2" fmla="*/ 2145393 w 2145393"/>
              <a:gd name="connsiteY2" fmla="*/ 2171700 h 2171700"/>
              <a:gd name="connsiteX3" fmla="*/ 0 w 2145393"/>
              <a:gd name="connsiteY3" fmla="*/ 217170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5393" h="2171700">
                <a:moveTo>
                  <a:pt x="0" y="0"/>
                </a:moveTo>
                <a:lnTo>
                  <a:pt x="2145393" y="0"/>
                </a:lnTo>
                <a:lnTo>
                  <a:pt x="2145393" y="2171700"/>
                </a:lnTo>
                <a:lnTo>
                  <a:pt x="0" y="2171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09CDFA5-6BFC-42D6-8CC3-0FBE23679931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3817256" y="2357664"/>
            <a:ext cx="2145393" cy="2171700"/>
          </a:xfrm>
          <a:custGeom>
            <a:avLst/>
            <a:gdLst>
              <a:gd name="connsiteX0" fmla="*/ 0 w 2145393"/>
              <a:gd name="connsiteY0" fmla="*/ 0 h 2171700"/>
              <a:gd name="connsiteX1" fmla="*/ 2145393 w 2145393"/>
              <a:gd name="connsiteY1" fmla="*/ 0 h 2171700"/>
              <a:gd name="connsiteX2" fmla="*/ 2145393 w 2145393"/>
              <a:gd name="connsiteY2" fmla="*/ 2171700 h 2171700"/>
              <a:gd name="connsiteX3" fmla="*/ 0 w 2145393"/>
              <a:gd name="connsiteY3" fmla="*/ 217170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5393" h="2171700">
                <a:moveTo>
                  <a:pt x="0" y="0"/>
                </a:moveTo>
                <a:lnTo>
                  <a:pt x="2145393" y="0"/>
                </a:lnTo>
                <a:lnTo>
                  <a:pt x="2145393" y="2171700"/>
                </a:lnTo>
                <a:lnTo>
                  <a:pt x="0" y="2171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058D9BA-21E5-4009-A9E6-6C0EDDADBB30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0"/>
            <a:ext cx="3658234" cy="6858000"/>
          </a:xfrm>
          <a:custGeom>
            <a:avLst/>
            <a:gdLst>
              <a:gd name="connsiteX0" fmla="*/ 0 w 3658234"/>
              <a:gd name="connsiteY0" fmla="*/ 0 h 6858000"/>
              <a:gd name="connsiteX1" fmla="*/ 3658234 w 3658234"/>
              <a:gd name="connsiteY1" fmla="*/ 0 h 6858000"/>
              <a:gd name="connsiteX2" fmla="*/ 3658234 w 3658234"/>
              <a:gd name="connsiteY2" fmla="*/ 6858000 h 6858000"/>
              <a:gd name="connsiteX3" fmla="*/ 0 w 365823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234" h="6858000">
                <a:moveTo>
                  <a:pt x="0" y="0"/>
                </a:moveTo>
                <a:lnTo>
                  <a:pt x="3658234" y="0"/>
                </a:lnTo>
                <a:lnTo>
                  <a:pt x="365823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95548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4445D5-71AC-445B-967D-85FC120D4ED5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6199189" y="4582565"/>
            <a:ext cx="1751013" cy="1281914"/>
          </a:xfrm>
          <a:custGeom>
            <a:avLst/>
            <a:gdLst>
              <a:gd name="connsiteX0" fmla="*/ 0 w 1751013"/>
              <a:gd name="connsiteY0" fmla="*/ 0 h 1281914"/>
              <a:gd name="connsiteX1" fmla="*/ 1751013 w 1751013"/>
              <a:gd name="connsiteY1" fmla="*/ 0 h 1281914"/>
              <a:gd name="connsiteX2" fmla="*/ 881063 w 1751013"/>
              <a:gd name="connsiteY2" fmla="*/ 1281914 h 1281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1013" h="1281914">
                <a:moveTo>
                  <a:pt x="0" y="0"/>
                </a:moveTo>
                <a:lnTo>
                  <a:pt x="1751013" y="0"/>
                </a:lnTo>
                <a:lnTo>
                  <a:pt x="881063" y="12819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4848230-40CF-41B8-A466-BAD40176F8DC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3630613" y="1"/>
            <a:ext cx="6018213" cy="4360725"/>
          </a:xfrm>
          <a:custGeom>
            <a:avLst/>
            <a:gdLst>
              <a:gd name="connsiteX0" fmla="*/ 2994025 w 6018213"/>
              <a:gd name="connsiteY0" fmla="*/ 0 h 4360725"/>
              <a:gd name="connsiteX1" fmla="*/ 3003550 w 6018213"/>
              <a:gd name="connsiteY1" fmla="*/ 0 h 4360725"/>
              <a:gd name="connsiteX2" fmla="*/ 6018213 w 6018213"/>
              <a:gd name="connsiteY2" fmla="*/ 4360725 h 4360725"/>
              <a:gd name="connsiteX3" fmla="*/ 0 w 6018213"/>
              <a:gd name="connsiteY3" fmla="*/ 4360725 h 436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8213" h="4360725">
                <a:moveTo>
                  <a:pt x="2994025" y="0"/>
                </a:moveTo>
                <a:lnTo>
                  <a:pt x="3003550" y="0"/>
                </a:lnTo>
                <a:lnTo>
                  <a:pt x="6018213" y="4360725"/>
                </a:lnTo>
                <a:lnTo>
                  <a:pt x="0" y="43607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7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3B54BC1-CDAD-41F8-A7F5-A8AD77235606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4474813" y="227409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1535742 w 1535742"/>
              <a:gd name="connsiteY2" fmla="*/ 1535742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lnTo>
                  <a:pt x="1535742" y="1535742"/>
                </a:lnTo>
                <a:lnTo>
                  <a:pt x="767871" y="1535742"/>
                </a:ln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BF9D635-DCC7-4118-9CEB-98D50AB48113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4474813" y="3989551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lnTo>
                  <a:pt x="1535742" y="0"/>
                </a:lnTo>
                <a:lnTo>
                  <a:pt x="1535742" y="767871"/>
                </a:ln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AE9B56A-D8D0-4670-B851-2594563C1035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6190271" y="227409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767871 w 1535742"/>
              <a:gd name="connsiteY2" fmla="*/ 1535742 h 1535742"/>
              <a:gd name="connsiteX3" fmla="*/ 0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lnTo>
                  <a:pt x="0" y="1535742"/>
                </a:lnTo>
                <a:lnTo>
                  <a:pt x="0" y="767871"/>
                </a:ln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B08D040-FEFE-4208-B35A-04619A560506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6190271" y="3989552"/>
            <a:ext cx="1535742" cy="1535742"/>
          </a:xfrm>
          <a:custGeom>
            <a:avLst/>
            <a:gdLst>
              <a:gd name="connsiteX0" fmla="*/ 0 w 1535742"/>
              <a:gd name="connsiteY0" fmla="*/ 0 h 1535742"/>
              <a:gd name="connsiteX1" fmla="*/ 767871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742" h="1535742">
                <a:moveTo>
                  <a:pt x="0" y="0"/>
                </a:moveTo>
                <a:lnTo>
                  <a:pt x="767871" y="0"/>
                </a:ln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3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5" r:id="rId7"/>
    <p:sldLayoutId id="2147483895" r:id="rId8"/>
    <p:sldLayoutId id="2147483907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  <p:sldLayoutId id="2147483914" r:id="rId16"/>
    <p:sldLayoutId id="2147483915" r:id="rId1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.jpeg"/><Relationship Id="rId5" Type="http://schemas.openxmlformats.org/officeDocument/2006/relationships/image" Target="../media/image5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6" name="Freeform 21">
            <a:extLst>
              <a:ext uri="{FF2B5EF4-FFF2-40B4-BE49-F238E27FC236}">
                <a16:creationId xmlns:a16="http://schemas.microsoft.com/office/drawing/2014/main" id="{723154D1-9B69-49EA-AE53-13C46B4AED43}"/>
              </a:ext>
            </a:extLst>
          </p:cNvPr>
          <p:cNvSpPr>
            <a:spLocks/>
          </p:cNvSpPr>
          <p:nvPr/>
        </p:nvSpPr>
        <p:spPr bwMode="auto">
          <a:xfrm rot="10800000">
            <a:off x="1900239" y="4360726"/>
            <a:ext cx="5743575" cy="2497275"/>
          </a:xfrm>
          <a:custGeom>
            <a:avLst/>
            <a:gdLst>
              <a:gd name="T0" fmla="*/ 3618 w 3618"/>
              <a:gd name="T1" fmla="*/ 0 h 1576"/>
              <a:gd name="T2" fmla="*/ 1084 w 3618"/>
              <a:gd name="T3" fmla="*/ 0 h 1576"/>
              <a:gd name="T4" fmla="*/ 0 w 3618"/>
              <a:gd name="T5" fmla="*/ 1576 h 1576"/>
              <a:gd name="T6" fmla="*/ 2535 w 3618"/>
              <a:gd name="T7" fmla="*/ 1576 h 1576"/>
              <a:gd name="T8" fmla="*/ 3618 w 3618"/>
              <a:gd name="T9" fmla="*/ 0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18" h="1576">
                <a:moveTo>
                  <a:pt x="3618" y="0"/>
                </a:moveTo>
                <a:lnTo>
                  <a:pt x="1084" y="0"/>
                </a:lnTo>
                <a:lnTo>
                  <a:pt x="0" y="1576"/>
                </a:lnTo>
                <a:lnTo>
                  <a:pt x="2535" y="1576"/>
                </a:lnTo>
                <a:lnTo>
                  <a:pt x="36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" name="Freeform 27">
            <a:extLst>
              <a:ext uri="{FF2B5EF4-FFF2-40B4-BE49-F238E27FC236}">
                <a16:creationId xmlns:a16="http://schemas.microsoft.com/office/drawing/2014/main" id="{29CFBDB1-A680-4634-A586-FF291E099864}"/>
              </a:ext>
            </a:extLst>
          </p:cNvPr>
          <p:cNvSpPr>
            <a:spLocks/>
          </p:cNvSpPr>
          <p:nvPr/>
        </p:nvSpPr>
        <p:spPr bwMode="auto">
          <a:xfrm rot="10800000">
            <a:off x="1306513" y="4360726"/>
            <a:ext cx="2312988" cy="2497275"/>
          </a:xfrm>
          <a:custGeom>
            <a:avLst/>
            <a:gdLst>
              <a:gd name="T0" fmla="*/ 1457 w 1457"/>
              <a:gd name="T1" fmla="*/ 0 h 1576"/>
              <a:gd name="T2" fmla="*/ 1083 w 1457"/>
              <a:gd name="T3" fmla="*/ 0 h 1576"/>
              <a:gd name="T4" fmla="*/ 0 w 1457"/>
              <a:gd name="T5" fmla="*/ 1576 h 1576"/>
              <a:gd name="T6" fmla="*/ 367 w 1457"/>
              <a:gd name="T7" fmla="*/ 1576 h 1576"/>
              <a:gd name="T8" fmla="*/ 1457 w 1457"/>
              <a:gd name="T9" fmla="*/ 0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7" h="1576">
                <a:moveTo>
                  <a:pt x="1457" y="0"/>
                </a:moveTo>
                <a:lnTo>
                  <a:pt x="1083" y="0"/>
                </a:lnTo>
                <a:lnTo>
                  <a:pt x="0" y="1576"/>
                </a:lnTo>
                <a:lnTo>
                  <a:pt x="367" y="1576"/>
                </a:lnTo>
                <a:lnTo>
                  <a:pt x="14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0" name="Rectangle 2429">
            <a:extLst>
              <a:ext uri="{FF2B5EF4-FFF2-40B4-BE49-F238E27FC236}">
                <a16:creationId xmlns:a16="http://schemas.microsoft.com/office/drawing/2014/main" id="{A5CC6F53-9010-44D3-93BC-5FBC4EEAE3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6879609-21F2-4791-8384-029037805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8245" y="2222154"/>
            <a:ext cx="2557296" cy="242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3FC5A46-9F3D-4450-BFEE-4F92BC10F84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671F9A-7615-472D-A544-BD48D7CFCF7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950530-C670-472B-9B98-B66A4E9C6EDD}"/>
              </a:ext>
            </a:extLst>
          </p:cNvPr>
          <p:cNvSpPr/>
          <p:nvPr/>
        </p:nvSpPr>
        <p:spPr>
          <a:xfrm>
            <a:off x="6533322" y="3859887"/>
            <a:ext cx="467553" cy="2998112"/>
          </a:xfrm>
          <a:prstGeom prst="rect">
            <a:avLst/>
          </a:prstGeom>
          <a:solidFill>
            <a:schemeClr val="tx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1EB111D-3120-47E2-8DEF-566E5CEB68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C39B090-BAF1-4D18-A174-463372C6F29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67242680-B7F9-4F18-B5D6-67CE3CBDDE7B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8" b="17072"/>
          <a:stretch/>
        </p:blipFill>
        <p:spPr>
          <a:xfrm>
            <a:off x="1777604" y="2253611"/>
            <a:ext cx="3294742" cy="4604389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173E398-5387-40BE-8993-423E9F24F7A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B6CA6C03-9A06-4E15-AE1A-48B2592EC95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3000" dirty="0">
              <a:solidFill>
                <a:schemeClr val="bg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61763FC-EC18-4DBF-8DFA-B9E73EA84E54}"/>
              </a:ext>
            </a:extLst>
          </p:cNvPr>
          <p:cNvGrpSpPr/>
          <p:nvPr/>
        </p:nvGrpSpPr>
        <p:grpSpPr>
          <a:xfrm>
            <a:off x="5506889" y="3247199"/>
            <a:ext cx="4907507" cy="1742458"/>
            <a:chOff x="5369400" y="2752485"/>
            <a:chExt cx="4907507" cy="174245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9B66B28-5484-4B07-A466-08E0DD6B0FCE}"/>
                </a:ext>
              </a:extLst>
            </p:cNvPr>
            <p:cNvSpPr/>
            <p:nvPr/>
          </p:nvSpPr>
          <p:spPr>
            <a:xfrm>
              <a:off x="5369400" y="2752485"/>
              <a:ext cx="3462807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Message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53551A8-7EE9-422D-971A-52C035120838}"/>
                </a:ext>
              </a:extLst>
            </p:cNvPr>
            <p:cNvSpPr/>
            <p:nvPr/>
          </p:nvSpPr>
          <p:spPr>
            <a:xfrm>
              <a:off x="5369400" y="3376688"/>
              <a:ext cx="4907507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D9E65FC-8745-4980-A17F-10883CF54190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>
          <a:xfrm>
            <a:off x="0" y="20638"/>
            <a:ext cx="12192000" cy="6858000"/>
          </a:xfr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FB83080-D905-4A25-AEC4-6A515BCAFD25}"/>
              </a:ext>
            </a:extLst>
          </p:cNvPr>
          <p:cNvSpPr/>
          <p:nvPr/>
        </p:nvSpPr>
        <p:spPr>
          <a:xfrm>
            <a:off x="0" y="20184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4000"/>
                </a:schemeClr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EEEB31-6547-481C-8629-E5DAF9C8D71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B6988A0-AE4F-4908-82ED-08DE578DB92D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5" b="28199"/>
          <a:stretch/>
        </p:blipFill>
        <p:spPr>
          <a:xfrm>
            <a:off x="6805385" y="2160586"/>
            <a:ext cx="3875315" cy="471759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9A82471-78F2-4A2F-AD7E-4EF0C6FC37B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D9B1375-9F26-403B-B5D5-F8EBAF3A037A}"/>
              </a:ext>
            </a:extLst>
          </p:cNvPr>
          <p:cNvGrpSpPr/>
          <p:nvPr/>
        </p:nvGrpSpPr>
        <p:grpSpPr>
          <a:xfrm>
            <a:off x="1511300" y="2160586"/>
            <a:ext cx="4159246" cy="743781"/>
            <a:chOff x="1511300" y="2160586"/>
            <a:chExt cx="4159246" cy="743781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DD4871C-ADC0-469A-B6DF-8973AA3A6D1A}"/>
                </a:ext>
              </a:extLst>
            </p:cNvPr>
            <p:cNvGrpSpPr/>
            <p:nvPr/>
          </p:nvGrpSpPr>
          <p:grpSpPr>
            <a:xfrm>
              <a:off x="2508202" y="2160586"/>
              <a:ext cx="3162344" cy="743781"/>
              <a:chOff x="8410530" y="2471213"/>
              <a:chExt cx="3162344" cy="743781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50213D9-E4E8-4513-8CBF-001E43CF9BC8}"/>
                  </a:ext>
                </a:extLst>
              </p:cNvPr>
              <p:cNvSpPr txBox="1"/>
              <p:nvPr/>
            </p:nvSpPr>
            <p:spPr>
              <a:xfrm>
                <a:off x="8410530" y="2471213"/>
                <a:ext cx="14736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Corporate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DAEBDAAD-CB06-445D-97E1-AEC6834EA5BC}"/>
                  </a:ext>
                </a:extLst>
              </p:cNvPr>
              <p:cNvSpPr/>
              <p:nvPr/>
            </p:nvSpPr>
            <p:spPr>
              <a:xfrm>
                <a:off x="8434311" y="2840533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36897F7-464F-4971-81F3-7C6F545D6507}"/>
                </a:ext>
              </a:extLst>
            </p:cNvPr>
            <p:cNvGrpSpPr/>
            <p:nvPr/>
          </p:nvGrpSpPr>
          <p:grpSpPr>
            <a:xfrm>
              <a:off x="1511300" y="2207436"/>
              <a:ext cx="758371" cy="650081"/>
              <a:chOff x="7413628" y="2514600"/>
              <a:chExt cx="758371" cy="650081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2F5E4B3F-C47D-4CF5-84C9-DCF99E9EAE8F}"/>
                  </a:ext>
                </a:extLst>
              </p:cNvPr>
              <p:cNvSpPr/>
              <p:nvPr/>
            </p:nvSpPr>
            <p:spPr>
              <a:xfrm>
                <a:off x="7413628" y="2514600"/>
                <a:ext cx="758371" cy="6500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Freeform 9">
                <a:extLst>
                  <a:ext uri="{FF2B5EF4-FFF2-40B4-BE49-F238E27FC236}">
                    <a16:creationId xmlns:a16="http://schemas.microsoft.com/office/drawing/2014/main" id="{A92DB76B-5282-48C3-A70E-E5282B7F72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8884" y="2692273"/>
                <a:ext cx="287859" cy="294734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537C05A-0FC7-4C27-9FDD-6E35EC49A8FE}"/>
              </a:ext>
            </a:extLst>
          </p:cNvPr>
          <p:cNvGrpSpPr/>
          <p:nvPr/>
        </p:nvGrpSpPr>
        <p:grpSpPr>
          <a:xfrm>
            <a:off x="1511300" y="3100485"/>
            <a:ext cx="4159246" cy="741013"/>
            <a:chOff x="1511300" y="3010477"/>
            <a:chExt cx="4159246" cy="741013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9979B6D-C757-4219-AC61-732BEA39A8C3}"/>
                </a:ext>
              </a:extLst>
            </p:cNvPr>
            <p:cNvGrpSpPr/>
            <p:nvPr/>
          </p:nvGrpSpPr>
          <p:grpSpPr>
            <a:xfrm>
              <a:off x="1511300" y="3055943"/>
              <a:ext cx="758371" cy="650081"/>
              <a:chOff x="7413628" y="3358356"/>
              <a:chExt cx="758371" cy="650081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D8298C4A-9FD9-4327-A90B-D46121A82D77}"/>
                  </a:ext>
                </a:extLst>
              </p:cNvPr>
              <p:cNvSpPr/>
              <p:nvPr/>
            </p:nvSpPr>
            <p:spPr>
              <a:xfrm>
                <a:off x="7413628" y="3358356"/>
                <a:ext cx="758371" cy="65008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Freeform 8">
                <a:extLst>
                  <a:ext uri="{FF2B5EF4-FFF2-40B4-BE49-F238E27FC236}">
                    <a16:creationId xmlns:a16="http://schemas.microsoft.com/office/drawing/2014/main" id="{E812F335-BCC3-404E-8DC2-0FD470BE49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47410" y="3547327"/>
                <a:ext cx="290806" cy="272139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142B4DB7-4F0E-458B-A53D-20D269163297}"/>
                </a:ext>
              </a:extLst>
            </p:cNvPr>
            <p:cNvGrpSpPr/>
            <p:nvPr/>
          </p:nvGrpSpPr>
          <p:grpSpPr>
            <a:xfrm>
              <a:off x="2508202" y="3010477"/>
              <a:ext cx="3162344" cy="741013"/>
              <a:chOff x="8410530" y="3311505"/>
              <a:chExt cx="3162344" cy="741013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4CFD56C7-F4AA-40FE-981E-61310BE890B1}"/>
                  </a:ext>
                </a:extLst>
              </p:cNvPr>
              <p:cNvSpPr/>
              <p:nvPr/>
            </p:nvSpPr>
            <p:spPr>
              <a:xfrm>
                <a:off x="8434311" y="3678057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6A47A2C-7F3D-4484-B2A4-33C648184B0A}"/>
                  </a:ext>
                </a:extLst>
              </p:cNvPr>
              <p:cNvSpPr txBox="1"/>
              <p:nvPr/>
            </p:nvSpPr>
            <p:spPr>
              <a:xfrm>
                <a:off x="8410530" y="3311505"/>
                <a:ext cx="13335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Charities</a:t>
                </a: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B722427-8009-431B-86D3-E796A23F20DC}"/>
              </a:ext>
            </a:extLst>
          </p:cNvPr>
          <p:cNvGrpSpPr/>
          <p:nvPr/>
        </p:nvGrpSpPr>
        <p:grpSpPr>
          <a:xfrm>
            <a:off x="1511300" y="4037616"/>
            <a:ext cx="4159246" cy="743781"/>
            <a:chOff x="1511300" y="3857600"/>
            <a:chExt cx="4159246" cy="743781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52070769-F044-4E9F-B166-6FE088FE4A4D}"/>
                </a:ext>
              </a:extLst>
            </p:cNvPr>
            <p:cNvGrpSpPr/>
            <p:nvPr/>
          </p:nvGrpSpPr>
          <p:grpSpPr>
            <a:xfrm>
              <a:off x="1511300" y="3904450"/>
              <a:ext cx="758371" cy="650081"/>
              <a:chOff x="7413628" y="4202112"/>
              <a:chExt cx="758371" cy="650081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8398E276-281E-4E7E-93A0-EB34477E32BA}"/>
                  </a:ext>
                </a:extLst>
              </p:cNvPr>
              <p:cNvSpPr/>
              <p:nvPr/>
            </p:nvSpPr>
            <p:spPr>
              <a:xfrm>
                <a:off x="7413628" y="4202112"/>
                <a:ext cx="758371" cy="65008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8422A5FE-7E3E-45D5-B02F-9B1EDBEFCFAF}"/>
                  </a:ext>
                </a:extLst>
              </p:cNvPr>
              <p:cNvGrpSpPr/>
              <p:nvPr/>
            </p:nvGrpSpPr>
            <p:grpSpPr>
              <a:xfrm>
                <a:off x="7677867" y="4379785"/>
                <a:ext cx="229893" cy="294734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55" name="Freeform 5">
                  <a:extLst>
                    <a:ext uri="{FF2B5EF4-FFF2-40B4-BE49-F238E27FC236}">
                      <a16:creationId xmlns:a16="http://schemas.microsoft.com/office/drawing/2014/main" id="{CE4E24D8-FC6C-4F20-A0B9-565D207D1D4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6">
                  <a:extLst>
                    <a:ext uri="{FF2B5EF4-FFF2-40B4-BE49-F238E27FC236}">
                      <a16:creationId xmlns:a16="http://schemas.microsoft.com/office/drawing/2014/main" id="{723D05AF-7AF1-472E-9835-ED3C362E4AB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7">
                  <a:extLst>
                    <a:ext uri="{FF2B5EF4-FFF2-40B4-BE49-F238E27FC236}">
                      <a16:creationId xmlns:a16="http://schemas.microsoft.com/office/drawing/2014/main" id="{7036B99F-F123-4B2C-A869-9F309BF8769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334C69C5-7E22-4723-B269-6D2473BB308D}"/>
                </a:ext>
              </a:extLst>
            </p:cNvPr>
            <p:cNvGrpSpPr/>
            <p:nvPr/>
          </p:nvGrpSpPr>
          <p:grpSpPr>
            <a:xfrm>
              <a:off x="2508201" y="3857600"/>
              <a:ext cx="3162345" cy="743781"/>
              <a:chOff x="8410529" y="4160084"/>
              <a:chExt cx="3162345" cy="743781"/>
            </a:xfrm>
          </p:grpSpPr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EF07F3E3-D188-4705-B506-CCC7AEF97CA6}"/>
                  </a:ext>
                </a:extLst>
              </p:cNvPr>
              <p:cNvSpPr/>
              <p:nvPr/>
            </p:nvSpPr>
            <p:spPr>
              <a:xfrm>
                <a:off x="8434311" y="4529404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F2DC210-E6BF-4B5E-BFFB-EB1ABDA6533C}"/>
                  </a:ext>
                </a:extLst>
              </p:cNvPr>
              <p:cNvSpPr txBox="1"/>
              <p:nvPr/>
            </p:nvSpPr>
            <p:spPr>
              <a:xfrm>
                <a:off x="8410529" y="4160084"/>
                <a:ext cx="16043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4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Healthcare</a:t>
                </a:r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A24D04B-9FD0-4F30-B8DD-F1BEFE093BEF}"/>
              </a:ext>
            </a:extLst>
          </p:cNvPr>
          <p:cNvGrpSpPr/>
          <p:nvPr/>
        </p:nvGrpSpPr>
        <p:grpSpPr>
          <a:xfrm>
            <a:off x="1511300" y="4977516"/>
            <a:ext cx="4159246" cy="750556"/>
            <a:chOff x="1511300" y="4707492"/>
            <a:chExt cx="4159246" cy="750556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F78091B-0F1A-44E2-A180-B18601972C77}"/>
                </a:ext>
              </a:extLst>
            </p:cNvPr>
            <p:cNvGrpSpPr/>
            <p:nvPr/>
          </p:nvGrpSpPr>
          <p:grpSpPr>
            <a:xfrm>
              <a:off x="1511300" y="4757730"/>
              <a:ext cx="758371" cy="650081"/>
              <a:chOff x="7413628" y="5045869"/>
              <a:chExt cx="758371" cy="650081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DF11E92F-5583-431F-A1FD-370BF0B995CA}"/>
                  </a:ext>
                </a:extLst>
              </p:cNvPr>
              <p:cNvSpPr/>
              <p:nvPr/>
            </p:nvSpPr>
            <p:spPr>
              <a:xfrm>
                <a:off x="7413628" y="5045869"/>
                <a:ext cx="758371" cy="65008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3" name="Freeform 10">
                <a:extLst>
                  <a:ext uri="{FF2B5EF4-FFF2-40B4-BE49-F238E27FC236}">
                    <a16:creationId xmlns:a16="http://schemas.microsoft.com/office/drawing/2014/main" id="{0AB7189A-5BE3-4FBF-8AF6-5F7713DE65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50849" y="5223542"/>
                <a:ext cx="283928" cy="294734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F56F9596-3199-4E3D-808E-B268D1477192}"/>
                </a:ext>
              </a:extLst>
            </p:cNvPr>
            <p:cNvGrpSpPr/>
            <p:nvPr/>
          </p:nvGrpSpPr>
          <p:grpSpPr>
            <a:xfrm>
              <a:off x="2508201" y="4707492"/>
              <a:ext cx="3162345" cy="750556"/>
              <a:chOff x="8410529" y="4993784"/>
              <a:chExt cx="3162345" cy="750556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B7D27BD5-4C3F-4D4E-A8F5-E742E4F03182}"/>
                  </a:ext>
                </a:extLst>
              </p:cNvPr>
              <p:cNvSpPr/>
              <p:nvPr/>
            </p:nvSpPr>
            <p:spPr>
              <a:xfrm>
                <a:off x="8434311" y="5369879"/>
                <a:ext cx="3138563" cy="374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B640239C-3527-4DDA-A8E8-0B06BD240E77}"/>
                  </a:ext>
                </a:extLst>
              </p:cNvPr>
              <p:cNvSpPr txBox="1"/>
              <p:nvPr/>
            </p:nvSpPr>
            <p:spPr>
              <a:xfrm>
                <a:off x="8410529" y="4993784"/>
                <a:ext cx="160432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5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Individual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835DE694-0861-4D6D-AAE1-40D28BE26200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E09BAFA4-7277-47B8-A172-9BD51940D9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82000"/>
                </a:schemeClr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A3F6860B-0002-45E2-8E8E-8BB2CC9A0042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07" b="27607"/>
          <a:stretch>
            <a:fillRect/>
          </a:stretch>
        </p:blipFill>
        <p:spPr/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0AC024F-4CFA-47DC-B915-B9708CE4A261}"/>
              </a:ext>
            </a:extLst>
          </p:cNvPr>
          <p:cNvSpPr/>
          <p:nvPr/>
        </p:nvSpPr>
        <p:spPr>
          <a:xfrm>
            <a:off x="0" y="2211340"/>
            <a:ext cx="12192000" cy="3639457"/>
          </a:xfrm>
          <a:prstGeom prst="rect">
            <a:avLst/>
          </a:prstGeom>
          <a:solidFill>
            <a:schemeClr val="accent6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567936A-0F75-4F0E-937D-84C25F88562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FFD3146-B941-4C61-9070-60DD80CAE10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34" name="Title 33">
            <a:extLst>
              <a:ext uri="{FF2B5EF4-FFF2-40B4-BE49-F238E27FC236}">
                <a16:creationId xmlns:a16="http://schemas.microsoft.com/office/drawing/2014/main" id="{9D8B5823-F1EA-41B8-8557-801ECA4B3C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35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BE65853-F0F8-4CC3-9A2E-D0678848B58E}"/>
              </a:ext>
            </a:extLst>
          </p:cNvPr>
          <p:cNvGrpSpPr/>
          <p:nvPr/>
        </p:nvGrpSpPr>
        <p:grpSpPr>
          <a:xfrm>
            <a:off x="0" y="2211339"/>
            <a:ext cx="3771900" cy="3639457"/>
            <a:chOff x="369468" y="1476966"/>
            <a:chExt cx="2479751" cy="233247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347F514-C33F-4A5B-907A-C826452F2EDA}"/>
                </a:ext>
              </a:extLst>
            </p:cNvPr>
            <p:cNvGrpSpPr/>
            <p:nvPr/>
          </p:nvGrpSpPr>
          <p:grpSpPr>
            <a:xfrm>
              <a:off x="369468" y="1476966"/>
              <a:ext cx="1206130" cy="1131407"/>
              <a:chOff x="579110" y="8099445"/>
              <a:chExt cx="785233" cy="736586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A2B4F0F8-C466-49C4-A19E-25F1C1CE7619}"/>
                  </a:ext>
                </a:extLst>
              </p:cNvPr>
              <p:cNvSpPr/>
              <p:nvPr/>
            </p:nvSpPr>
            <p:spPr>
              <a:xfrm>
                <a:off x="579110" y="8099445"/>
                <a:ext cx="785233" cy="73658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AECD4018-4B89-4776-B628-0646A7F03831}"/>
                  </a:ext>
                </a:extLst>
              </p:cNvPr>
              <p:cNvGrpSpPr/>
              <p:nvPr/>
            </p:nvGrpSpPr>
            <p:grpSpPr>
              <a:xfrm>
                <a:off x="802881" y="8251270"/>
                <a:ext cx="337690" cy="432936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63" name="Freeform 5">
                  <a:extLst>
                    <a:ext uri="{FF2B5EF4-FFF2-40B4-BE49-F238E27FC236}">
                      <a16:creationId xmlns:a16="http://schemas.microsoft.com/office/drawing/2014/main" id="{71FFE2B8-70BD-4FC5-82F6-D48416DEABF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">
                  <a:extLst>
                    <a:ext uri="{FF2B5EF4-FFF2-40B4-BE49-F238E27FC236}">
                      <a16:creationId xmlns:a16="http://schemas.microsoft.com/office/drawing/2014/main" id="{A51F0DD4-64D0-4F9C-A2EC-7BA0A90E6F0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7">
                  <a:extLst>
                    <a:ext uri="{FF2B5EF4-FFF2-40B4-BE49-F238E27FC236}">
                      <a16:creationId xmlns:a16="http://schemas.microsoft.com/office/drawing/2014/main" id="{D2193856-33BB-4B59-B7D7-D1C19D81206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5C4B227-BE3E-4B98-9BD6-09B7341D6EEB}"/>
                </a:ext>
              </a:extLst>
            </p:cNvPr>
            <p:cNvGrpSpPr/>
            <p:nvPr/>
          </p:nvGrpSpPr>
          <p:grpSpPr>
            <a:xfrm>
              <a:off x="1643089" y="1476966"/>
              <a:ext cx="1206130" cy="1131407"/>
              <a:chOff x="1757132" y="7900101"/>
              <a:chExt cx="785233" cy="736586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801851D3-82CB-41B5-8103-DF9527F5B77C}"/>
                  </a:ext>
                </a:extLst>
              </p:cNvPr>
              <p:cNvSpPr/>
              <p:nvPr/>
            </p:nvSpPr>
            <p:spPr>
              <a:xfrm>
                <a:off x="1757132" y="7900101"/>
                <a:ext cx="785233" cy="73658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Freeform 8">
                <a:extLst>
                  <a:ext uri="{FF2B5EF4-FFF2-40B4-BE49-F238E27FC236}">
                    <a16:creationId xmlns:a16="http://schemas.microsoft.com/office/drawing/2014/main" id="{4B9535E2-5886-4CDC-B9AA-38BDC009E6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36166" y="8068522"/>
                <a:ext cx="427164" cy="399745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1C53842-68C3-4C7C-8191-B0D4E4AA1426}"/>
                </a:ext>
              </a:extLst>
            </p:cNvPr>
            <p:cNvGrpSpPr/>
            <p:nvPr/>
          </p:nvGrpSpPr>
          <p:grpSpPr>
            <a:xfrm>
              <a:off x="1643088" y="2678037"/>
              <a:ext cx="1206130" cy="1131407"/>
              <a:chOff x="2847124" y="8009278"/>
              <a:chExt cx="785233" cy="736586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3CB0453-3EBC-4A57-85B2-E9BAB9FDA28F}"/>
                  </a:ext>
                </a:extLst>
              </p:cNvPr>
              <p:cNvSpPr/>
              <p:nvPr/>
            </p:nvSpPr>
            <p:spPr>
              <a:xfrm>
                <a:off x="2847124" y="8009278"/>
                <a:ext cx="785233" cy="73658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Freeform 9">
                <a:extLst>
                  <a:ext uri="{FF2B5EF4-FFF2-40B4-BE49-F238E27FC236}">
                    <a16:creationId xmlns:a16="http://schemas.microsoft.com/office/drawing/2014/main" id="{D515833D-1C9B-4861-9F27-C87DA5D75B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8323" y="8161103"/>
                <a:ext cx="422835" cy="432936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1E5C42C6-5228-4786-9856-8B3961B25090}"/>
                </a:ext>
              </a:extLst>
            </p:cNvPr>
            <p:cNvGrpSpPr/>
            <p:nvPr/>
          </p:nvGrpSpPr>
          <p:grpSpPr>
            <a:xfrm>
              <a:off x="369468" y="2678037"/>
              <a:ext cx="1206130" cy="1131407"/>
              <a:chOff x="1757132" y="7900101"/>
              <a:chExt cx="785233" cy="736586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F4072BCA-4FA4-4940-88E6-7B1B199A0384}"/>
                  </a:ext>
                </a:extLst>
              </p:cNvPr>
              <p:cNvSpPr/>
              <p:nvPr/>
            </p:nvSpPr>
            <p:spPr>
              <a:xfrm>
                <a:off x="1757132" y="7900101"/>
                <a:ext cx="785233" cy="73658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Freeform 8">
                <a:extLst>
                  <a:ext uri="{FF2B5EF4-FFF2-40B4-BE49-F238E27FC236}">
                    <a16:creationId xmlns:a16="http://schemas.microsoft.com/office/drawing/2014/main" id="{97A1CD0A-C333-4C92-979B-005CFEFE20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36166" y="8068522"/>
                <a:ext cx="427164" cy="399745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6CDE20B4-2EE6-436E-81B1-B78ED0A37E7C}"/>
              </a:ext>
            </a:extLst>
          </p:cNvPr>
          <p:cNvSpPr/>
          <p:nvPr/>
        </p:nvSpPr>
        <p:spPr>
          <a:xfrm>
            <a:off x="4256451" y="2534900"/>
            <a:ext cx="6096000" cy="11182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like Aldus PageMaker including versions of Lorem Ipsum.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FE502E9-AC4D-4A07-9E4A-72C4E78E00F2}"/>
              </a:ext>
            </a:extLst>
          </p:cNvPr>
          <p:cNvSpPr/>
          <p:nvPr/>
        </p:nvSpPr>
        <p:spPr>
          <a:xfrm>
            <a:off x="4256451" y="4471111"/>
            <a:ext cx="6096000" cy="11182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like Aldus PageMaker including versions of Lorem Ipsum.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8D2276-DBA8-481F-B4A0-AF34E468AFE5}"/>
              </a:ext>
            </a:extLst>
          </p:cNvPr>
          <p:cNvSpPr/>
          <p:nvPr/>
        </p:nvSpPr>
        <p:spPr>
          <a:xfrm>
            <a:off x="4256451" y="4073228"/>
            <a:ext cx="580445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9" name="Rectangle 2388">
            <a:extLst>
              <a:ext uri="{FF2B5EF4-FFF2-40B4-BE49-F238E27FC236}">
                <a16:creationId xmlns:a16="http://schemas.microsoft.com/office/drawing/2014/main" id="{A2422D17-0FD9-465E-9A52-2DCD74FB3DC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0" name="Rectangle 2389">
            <a:extLst>
              <a:ext uri="{FF2B5EF4-FFF2-40B4-BE49-F238E27FC236}">
                <a16:creationId xmlns:a16="http://schemas.microsoft.com/office/drawing/2014/main" id="{B4D62A29-9D20-499E-A634-B42269A1E2C2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BDEEAEA2-7624-4607-B9AB-8C5351DD9B24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0" r="18390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604E6507-D669-4518-AC35-11A7A68D5F1F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9" b="6419"/>
          <a:stretch>
            <a:fillRect/>
          </a:stretch>
        </p:blipFill>
        <p:spPr/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2AE1089A-C405-4C07-B09F-852BC851D583}"/>
              </a:ext>
            </a:extLst>
          </p:cNvPr>
          <p:cNvSpPr>
            <a:spLocks/>
          </p:cNvSpPr>
          <p:nvPr/>
        </p:nvSpPr>
        <p:spPr bwMode="auto">
          <a:xfrm>
            <a:off x="0" y="-1"/>
            <a:ext cx="6416675" cy="6858001"/>
          </a:xfrm>
          <a:custGeom>
            <a:avLst/>
            <a:gdLst>
              <a:gd name="T0" fmla="*/ 0 w 4042"/>
              <a:gd name="T1" fmla="*/ 0 h 4320"/>
              <a:gd name="T2" fmla="*/ 0 w 4042"/>
              <a:gd name="T3" fmla="*/ 4320 h 4320"/>
              <a:gd name="T4" fmla="*/ 37 w 4042"/>
              <a:gd name="T5" fmla="*/ 4320 h 4320"/>
              <a:gd name="T6" fmla="*/ 4042 w 4042"/>
              <a:gd name="T7" fmla="*/ 0 h 4320"/>
              <a:gd name="T8" fmla="*/ 0 w 4042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42" h="4320">
                <a:moveTo>
                  <a:pt x="0" y="0"/>
                </a:moveTo>
                <a:lnTo>
                  <a:pt x="0" y="4320"/>
                </a:lnTo>
                <a:lnTo>
                  <a:pt x="37" y="4320"/>
                </a:lnTo>
                <a:lnTo>
                  <a:pt x="404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5186C372-EF34-4E6D-BBF3-760E9F4817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226437" y="2934784"/>
            <a:ext cx="24561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Team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D807239-C1C8-47FE-890F-557CC61FD202}"/>
              </a:ext>
            </a:extLst>
          </p:cNvPr>
          <p:cNvSpPr/>
          <p:nvPr/>
        </p:nvSpPr>
        <p:spPr>
          <a:xfrm>
            <a:off x="7226437" y="3581116"/>
            <a:ext cx="4020049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3FB0AAE0-412C-4649-9D42-2E5FF855567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31238E75-1D26-4C50-B749-B9428EB3B98B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r="8047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91A504F0-A369-4674-B1E3-F97FA4103312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7" r="8057"/>
          <a:stretch>
            <a:fillRect/>
          </a:stretch>
        </p:blipFill>
        <p:spPr/>
      </p:pic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5F240D40-8B55-439C-A1D5-96AA45332C1B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7" r="7817"/>
          <a:stretch>
            <a:fillRect/>
          </a:stretch>
        </p:blipFill>
        <p:spPr/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7E33342-90CD-47E8-8E7E-BFA93F62E97C}"/>
              </a:ext>
            </a:extLst>
          </p:cNvPr>
          <p:cNvSpPr/>
          <p:nvPr/>
        </p:nvSpPr>
        <p:spPr>
          <a:xfrm>
            <a:off x="4911472" y="1708873"/>
            <a:ext cx="4820877" cy="3829338"/>
          </a:xfrm>
          <a:custGeom>
            <a:avLst/>
            <a:gdLst>
              <a:gd name="connsiteX0" fmla="*/ 0 w 4820877"/>
              <a:gd name="connsiteY0" fmla="*/ 0 h 3829338"/>
              <a:gd name="connsiteX1" fmla="*/ 4820877 w 4820877"/>
              <a:gd name="connsiteY1" fmla="*/ 0 h 3829338"/>
              <a:gd name="connsiteX2" fmla="*/ 4820877 w 4820877"/>
              <a:gd name="connsiteY2" fmla="*/ 3829338 h 3829338"/>
              <a:gd name="connsiteX3" fmla="*/ 0 w 4820877"/>
              <a:gd name="connsiteY3" fmla="*/ 3829338 h 382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7" h="3829338">
                <a:moveTo>
                  <a:pt x="0" y="0"/>
                </a:moveTo>
                <a:lnTo>
                  <a:pt x="4820877" y="0"/>
                </a:lnTo>
                <a:lnTo>
                  <a:pt x="4820877" y="3829338"/>
                </a:lnTo>
                <a:lnTo>
                  <a:pt x="0" y="3829338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BEFD6924-8FD3-4154-B928-939A79DC0AC2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03" b="15903"/>
          <a:stretch>
            <a:fillRect/>
          </a:stretch>
        </p:blipFill>
        <p:spPr/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75F0A8F2-D513-4FF0-83AC-BB1C255475C3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AEF8955C-FF9C-412F-9B02-A5DD6366075D}"/>
              </a:ext>
            </a:extLst>
          </p:cNvPr>
          <p:cNvPicPr>
            <a:picLocks noGrp="1" noChangeAspect="1"/>
          </p:cNvPicPr>
          <p:nvPr>
            <p:ph type="pic" sz="quarter" idx="8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65" b="12065"/>
          <a:stretch>
            <a:fillRect/>
          </a:stretch>
        </p:blipFill>
        <p:spPr/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9426FA0C-18E9-4BD1-9041-4381E12948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Creative Portfolio</a:t>
            </a:r>
            <a:endParaRPr lang="en-US" sz="3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8153130F-6EEB-41E4-AE7F-CA099A1864E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E1D9E2-474F-4747-8FF0-2BF7EDB7E2C5}"/>
              </a:ext>
            </a:extLst>
          </p:cNvPr>
          <p:cNvSpPr/>
          <p:nvPr/>
        </p:nvSpPr>
        <p:spPr>
          <a:xfrm>
            <a:off x="2091667" y="5784247"/>
            <a:ext cx="8008666" cy="56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including versions of Lorem Ipsum.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5CFB123-3E26-44EA-9173-B441E8C00580}"/>
              </a:ext>
            </a:extLst>
          </p:cNvPr>
          <p:cNvSpPr/>
          <p:nvPr/>
        </p:nvSpPr>
        <p:spPr>
          <a:xfrm>
            <a:off x="5311886" y="2936175"/>
            <a:ext cx="4020049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6EC68659-9C5D-4487-BD20-1811B5A0698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CA6E7D8-9485-40A7-B6D7-13D791AEB52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8C9877F6-3768-40D6-B518-964A4B9126DA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1" r="17081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16FB0CCD-E4EC-4C92-B0DD-140DEF7E240A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1" r="17081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608FCA1C-D5D9-479B-93A8-ED6FA808964E}"/>
              </a:ext>
            </a:extLst>
          </p:cNvPr>
          <p:cNvPicPr>
            <a:picLocks noGrp="1" noChangeAspect="1"/>
          </p:cNvPicPr>
          <p:nvPr>
            <p:ph type="pic" sz="quarter" idx="9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1" r="17081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25236A78-D577-408B-BDBC-25AB6360F2FA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2" r="32222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8F27F68-FEAF-4C49-B1E6-E89BE954D19B}"/>
              </a:ext>
            </a:extLst>
          </p:cNvPr>
          <p:cNvSpPr/>
          <p:nvPr/>
        </p:nvSpPr>
        <p:spPr>
          <a:xfrm>
            <a:off x="0" y="0"/>
            <a:ext cx="3658234" cy="6858000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F82FFA6-5D41-4EE7-9805-EBE6C70370F9}"/>
              </a:ext>
            </a:extLst>
          </p:cNvPr>
          <p:cNvGrpSpPr/>
          <p:nvPr/>
        </p:nvGrpSpPr>
        <p:grpSpPr>
          <a:xfrm>
            <a:off x="6167906" y="805541"/>
            <a:ext cx="4960407" cy="566565"/>
            <a:chOff x="5914497" y="1970535"/>
            <a:chExt cx="4960407" cy="566565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6E40D9E-0084-4E28-8460-2D61FA6B0BA7}"/>
                </a:ext>
              </a:extLst>
            </p:cNvPr>
            <p:cNvCxnSpPr>
              <a:cxnSpLocks/>
            </p:cNvCxnSpPr>
            <p:nvPr/>
          </p:nvCxnSpPr>
          <p:spPr>
            <a:xfrm>
              <a:off x="7130157" y="2107623"/>
              <a:ext cx="0" cy="2923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11A19A6-0332-4084-BCDF-D98C3BB89F36}"/>
                </a:ext>
              </a:extLst>
            </p:cNvPr>
            <p:cNvSpPr txBox="1"/>
            <p:nvPr/>
          </p:nvSpPr>
          <p:spPr>
            <a:xfrm>
              <a:off x="5914497" y="1976818"/>
              <a:ext cx="119252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9DE59071-8181-45C5-B29B-86C4F0791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6479" y="1970535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789ABA-0AEF-49E5-9607-09CF441B7FAB}"/>
              </a:ext>
            </a:extLst>
          </p:cNvPr>
          <p:cNvGrpSpPr/>
          <p:nvPr/>
        </p:nvGrpSpPr>
        <p:grpSpPr>
          <a:xfrm>
            <a:off x="6267586" y="3178273"/>
            <a:ext cx="4960407" cy="566565"/>
            <a:chOff x="5914497" y="1970535"/>
            <a:chExt cx="4960407" cy="566565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0CB3F1A-7D4D-4033-8880-8E12EE46D214}"/>
                </a:ext>
              </a:extLst>
            </p:cNvPr>
            <p:cNvCxnSpPr>
              <a:cxnSpLocks/>
            </p:cNvCxnSpPr>
            <p:nvPr/>
          </p:nvCxnSpPr>
          <p:spPr>
            <a:xfrm>
              <a:off x="7130157" y="2107623"/>
              <a:ext cx="0" cy="2923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1F6C367-A7F6-4851-AFD6-DAC98DE68B17}"/>
                </a:ext>
              </a:extLst>
            </p:cNvPr>
            <p:cNvSpPr txBox="1"/>
            <p:nvPr/>
          </p:nvSpPr>
          <p:spPr>
            <a:xfrm>
              <a:off x="5914497" y="1976818"/>
              <a:ext cx="121565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2016</a:t>
              </a:r>
            </a:p>
          </p:txBody>
        </p:sp>
        <p:sp>
          <p:nvSpPr>
            <p:cNvPr id="18" name="Rectangle 9">
              <a:extLst>
                <a:ext uri="{FF2B5EF4-FFF2-40B4-BE49-F238E27FC236}">
                  <a16:creationId xmlns:a16="http://schemas.microsoft.com/office/drawing/2014/main" id="{743A8C73-03EF-42BB-98C7-14828E5B4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6479" y="1970535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FECF31C-AC8E-4092-8594-2121D36C8017}"/>
              </a:ext>
            </a:extLst>
          </p:cNvPr>
          <p:cNvGrpSpPr/>
          <p:nvPr/>
        </p:nvGrpSpPr>
        <p:grpSpPr>
          <a:xfrm>
            <a:off x="6367268" y="5551006"/>
            <a:ext cx="4960406" cy="566565"/>
            <a:chOff x="5914498" y="1970535"/>
            <a:chExt cx="4960406" cy="566565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758CC64-D682-450E-ACC2-96B08075D23A}"/>
                </a:ext>
              </a:extLst>
            </p:cNvPr>
            <p:cNvCxnSpPr>
              <a:cxnSpLocks/>
            </p:cNvCxnSpPr>
            <p:nvPr/>
          </p:nvCxnSpPr>
          <p:spPr>
            <a:xfrm>
              <a:off x="7130157" y="2107623"/>
              <a:ext cx="0" cy="2923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75B8A2C-CEAE-45CD-8AF4-6BB1E78FB42B}"/>
                </a:ext>
              </a:extLst>
            </p:cNvPr>
            <p:cNvSpPr txBox="1"/>
            <p:nvPr/>
          </p:nvSpPr>
          <p:spPr>
            <a:xfrm>
              <a:off x="5914498" y="1976818"/>
              <a:ext cx="11372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2017</a:t>
              </a:r>
            </a:p>
          </p:txBody>
        </p:sp>
        <p:sp>
          <p:nvSpPr>
            <p:cNvPr id="22" name="Rectangle 9">
              <a:extLst>
                <a:ext uri="{FF2B5EF4-FFF2-40B4-BE49-F238E27FC236}">
                  <a16:creationId xmlns:a16="http://schemas.microsoft.com/office/drawing/2014/main" id="{C47BDB08-DF69-4EBD-9DF7-F0E5B5543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6479" y="1970535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FB79A3B-458F-425F-A42C-AE6431CA7B8B}"/>
              </a:ext>
            </a:extLst>
          </p:cNvPr>
          <p:cNvGrpSpPr/>
          <p:nvPr/>
        </p:nvGrpSpPr>
        <p:grpSpPr>
          <a:xfrm>
            <a:off x="449273" y="1797175"/>
            <a:ext cx="2759688" cy="3263650"/>
            <a:chOff x="375148" y="1509980"/>
            <a:chExt cx="2759688" cy="326365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22839EE-E872-4990-8530-6A855E76CDA7}"/>
                </a:ext>
              </a:extLst>
            </p:cNvPr>
            <p:cNvSpPr/>
            <p:nvPr/>
          </p:nvSpPr>
          <p:spPr>
            <a:xfrm>
              <a:off x="375148" y="1509980"/>
              <a:ext cx="2196435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</a:t>
              </a:r>
            </a:p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Timeline</a:t>
              </a:r>
              <a:endParaRPr lang="en-US" sz="4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E150218-A46E-4891-8C2D-AC111AC3E97E}"/>
                </a:ext>
              </a:extLst>
            </p:cNvPr>
            <p:cNvSpPr/>
            <p:nvPr/>
          </p:nvSpPr>
          <p:spPr>
            <a:xfrm>
              <a:off x="375148" y="2885934"/>
              <a:ext cx="2759688" cy="18876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Rectangle 295">
            <a:extLst>
              <a:ext uri="{FF2B5EF4-FFF2-40B4-BE49-F238E27FC236}">
                <a16:creationId xmlns:a16="http://schemas.microsoft.com/office/drawing/2014/main" id="{A5C6E8BB-6613-4D15-B5AC-5B6AB5B6D3E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7" name="Rectangle 296">
            <a:extLst>
              <a:ext uri="{FF2B5EF4-FFF2-40B4-BE49-F238E27FC236}">
                <a16:creationId xmlns:a16="http://schemas.microsoft.com/office/drawing/2014/main" id="{A1155530-A9A5-456C-B602-B217D2F40FD9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A7EB79F1-F328-4B2A-B78B-EA7B82847B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9517989"/>
              </p:ext>
            </p:extLst>
          </p:nvPr>
        </p:nvGraphicFramePr>
        <p:xfrm>
          <a:off x="3619519" y="2385477"/>
          <a:ext cx="1524000" cy="145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6CD624D9-5766-45A9-877E-0BA58DF985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2866618"/>
              </p:ext>
            </p:extLst>
          </p:nvPr>
        </p:nvGraphicFramePr>
        <p:xfrm>
          <a:off x="6400838" y="2385477"/>
          <a:ext cx="1524000" cy="145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BC701106-CFA7-4FFF-A334-F79C03AF4A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0693675"/>
              </p:ext>
            </p:extLst>
          </p:nvPr>
        </p:nvGraphicFramePr>
        <p:xfrm>
          <a:off x="9182157" y="2385477"/>
          <a:ext cx="1524000" cy="145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7" name="Chart 46">
            <a:extLst>
              <a:ext uri="{FF2B5EF4-FFF2-40B4-BE49-F238E27FC236}">
                <a16:creationId xmlns:a16="http://schemas.microsoft.com/office/drawing/2014/main" id="{6985A156-BECE-4871-B849-7437AEB773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6589502"/>
              </p:ext>
            </p:extLst>
          </p:nvPr>
        </p:nvGraphicFramePr>
        <p:xfrm>
          <a:off x="838200" y="2385477"/>
          <a:ext cx="1524000" cy="1451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0D807044-B691-4FA7-99A9-E99A976D1304}"/>
              </a:ext>
            </a:extLst>
          </p:cNvPr>
          <p:cNvGrpSpPr/>
          <p:nvPr/>
        </p:nvGrpSpPr>
        <p:grpSpPr>
          <a:xfrm>
            <a:off x="838200" y="4238584"/>
            <a:ext cx="2328657" cy="1035258"/>
            <a:chOff x="838200" y="4289693"/>
            <a:chExt cx="2328657" cy="1035258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9162213-ADB5-4DB7-9C38-8FD579634EA4}"/>
                </a:ext>
              </a:extLst>
            </p:cNvPr>
            <p:cNvSpPr txBox="1"/>
            <p:nvPr/>
          </p:nvSpPr>
          <p:spPr>
            <a:xfrm>
              <a:off x="838200" y="4289693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05F0925-A38C-42A3-9790-EC01270B75CE}"/>
                </a:ext>
              </a:extLst>
            </p:cNvPr>
            <p:cNvSpPr/>
            <p:nvPr/>
          </p:nvSpPr>
          <p:spPr>
            <a:xfrm>
              <a:off x="838200" y="4678620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C1B3B84-732C-4B36-809B-5CB63448CCC0}"/>
              </a:ext>
            </a:extLst>
          </p:cNvPr>
          <p:cNvGrpSpPr/>
          <p:nvPr/>
        </p:nvGrpSpPr>
        <p:grpSpPr>
          <a:xfrm>
            <a:off x="3619519" y="4302223"/>
            <a:ext cx="2328657" cy="1035258"/>
            <a:chOff x="3619519" y="4353332"/>
            <a:chExt cx="2328657" cy="1035258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91A7575-0C52-4BEB-B637-B57B5C0562A8}"/>
                </a:ext>
              </a:extLst>
            </p:cNvPr>
            <p:cNvSpPr txBox="1"/>
            <p:nvPr/>
          </p:nvSpPr>
          <p:spPr>
            <a:xfrm>
              <a:off x="3619519" y="4353332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17B5BD4C-ADF8-41D7-820B-A974F2390B37}"/>
                </a:ext>
              </a:extLst>
            </p:cNvPr>
            <p:cNvSpPr/>
            <p:nvPr/>
          </p:nvSpPr>
          <p:spPr>
            <a:xfrm>
              <a:off x="3619519" y="4742259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E14F481-D710-4899-9E66-7CE3AC33C862}"/>
              </a:ext>
            </a:extLst>
          </p:cNvPr>
          <p:cNvGrpSpPr/>
          <p:nvPr/>
        </p:nvGrpSpPr>
        <p:grpSpPr>
          <a:xfrm>
            <a:off x="6400838" y="4255279"/>
            <a:ext cx="2328657" cy="1035258"/>
            <a:chOff x="6400838" y="4306388"/>
            <a:chExt cx="2328657" cy="103525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5EF7D63-F4D8-48E4-8DCE-BE5FB7F7EC1E}"/>
                </a:ext>
              </a:extLst>
            </p:cNvPr>
            <p:cNvSpPr txBox="1"/>
            <p:nvPr/>
          </p:nvSpPr>
          <p:spPr>
            <a:xfrm>
              <a:off x="6400838" y="4306388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David </a:t>
              </a: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Jame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43235AA-6F5A-4166-85B6-E309EC68BB4D}"/>
                </a:ext>
              </a:extLst>
            </p:cNvPr>
            <p:cNvSpPr/>
            <p:nvPr/>
          </p:nvSpPr>
          <p:spPr>
            <a:xfrm>
              <a:off x="6400838" y="4695315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D291FCF-1088-44B4-B032-7A509950294A}"/>
              </a:ext>
            </a:extLst>
          </p:cNvPr>
          <p:cNvGrpSpPr/>
          <p:nvPr/>
        </p:nvGrpSpPr>
        <p:grpSpPr>
          <a:xfrm>
            <a:off x="9182157" y="4282592"/>
            <a:ext cx="2328657" cy="1035258"/>
            <a:chOff x="9182157" y="4333701"/>
            <a:chExt cx="2328657" cy="1035258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6575488-858C-444D-B9C4-C76284110163}"/>
                </a:ext>
              </a:extLst>
            </p:cNvPr>
            <p:cNvSpPr txBox="1"/>
            <p:nvPr/>
          </p:nvSpPr>
          <p:spPr>
            <a:xfrm>
              <a:off x="9182157" y="4333701"/>
              <a:ext cx="1865722" cy="348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Selela</a:t>
              </a:r>
              <a:r>
                <a: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Gomez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A0BF5564-53F8-48A1-BFB3-8872595E492B}"/>
                </a:ext>
              </a:extLst>
            </p:cNvPr>
            <p:cNvSpPr/>
            <p:nvPr/>
          </p:nvSpPr>
          <p:spPr>
            <a:xfrm>
              <a:off x="9182157" y="4722628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CD8C24F-E07D-49C7-ADE6-BAF2A40817C0}"/>
              </a:ext>
            </a:extLst>
          </p:cNvPr>
          <p:cNvSpPr txBox="1"/>
          <p:nvPr/>
        </p:nvSpPr>
        <p:spPr>
          <a:xfrm>
            <a:off x="1238563" y="292652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B42EE81-0BAA-47D6-8BD2-F81945C44D29}"/>
              </a:ext>
            </a:extLst>
          </p:cNvPr>
          <p:cNvSpPr txBox="1"/>
          <p:nvPr/>
        </p:nvSpPr>
        <p:spPr>
          <a:xfrm>
            <a:off x="4019882" y="292652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0A934A7-F4ED-447B-B543-7FF192AF3F5B}"/>
              </a:ext>
            </a:extLst>
          </p:cNvPr>
          <p:cNvSpPr txBox="1"/>
          <p:nvPr/>
        </p:nvSpPr>
        <p:spPr>
          <a:xfrm>
            <a:off x="6801201" y="292652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25B39E-5859-4A4C-832E-29DF4F07242B}"/>
              </a:ext>
            </a:extLst>
          </p:cNvPr>
          <p:cNvSpPr txBox="1"/>
          <p:nvPr/>
        </p:nvSpPr>
        <p:spPr>
          <a:xfrm>
            <a:off x="9582520" y="292652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3D35558-2B79-4874-90C2-093A544E0E8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" r="3481"/>
          <a:stretch>
            <a:fillRect/>
          </a:stretch>
        </p:blipFill>
        <p:spPr/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81083A0-BB2A-4F31-9DE8-3CCBAB0BB6C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50A6A78B-70C8-4D9E-9C6E-EE081238431A}"/>
              </a:ext>
            </a:extLst>
          </p:cNvPr>
          <p:cNvSpPr>
            <a:spLocks/>
          </p:cNvSpPr>
          <p:nvPr/>
        </p:nvSpPr>
        <p:spPr bwMode="auto">
          <a:xfrm>
            <a:off x="0" y="-1"/>
            <a:ext cx="8724900" cy="6858001"/>
          </a:xfrm>
          <a:custGeom>
            <a:avLst/>
            <a:gdLst>
              <a:gd name="T0" fmla="*/ 0 w 4042"/>
              <a:gd name="T1" fmla="*/ 0 h 4320"/>
              <a:gd name="T2" fmla="*/ 0 w 4042"/>
              <a:gd name="T3" fmla="*/ 4320 h 4320"/>
              <a:gd name="T4" fmla="*/ 37 w 4042"/>
              <a:gd name="T5" fmla="*/ 4320 h 4320"/>
              <a:gd name="T6" fmla="*/ 4042 w 4042"/>
              <a:gd name="T7" fmla="*/ 0 h 4320"/>
              <a:gd name="T8" fmla="*/ 0 w 4042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42" h="4320">
                <a:moveTo>
                  <a:pt x="0" y="0"/>
                </a:moveTo>
                <a:lnTo>
                  <a:pt x="0" y="4320"/>
                </a:lnTo>
                <a:lnTo>
                  <a:pt x="37" y="4320"/>
                </a:lnTo>
                <a:lnTo>
                  <a:pt x="404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0A9249-12F2-449A-9B20-FD7EF587C3C5}"/>
              </a:ext>
            </a:extLst>
          </p:cNvPr>
          <p:cNvSpPr/>
          <p:nvPr/>
        </p:nvSpPr>
        <p:spPr>
          <a:xfrm>
            <a:off x="567699" y="832755"/>
            <a:ext cx="23823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</a:t>
            </a:r>
          </a:p>
          <a:p>
            <a:r>
              <a:rPr lang="en-US" sz="3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Location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EDCE03-AF09-4A13-B20F-A7250A43A2A4}"/>
              </a:ext>
            </a:extLst>
          </p:cNvPr>
          <p:cNvSpPr/>
          <p:nvPr/>
        </p:nvSpPr>
        <p:spPr>
          <a:xfrm>
            <a:off x="567699" y="1944485"/>
            <a:ext cx="33652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10178</TotalTime>
  <Words>303</Words>
  <Application>Microsoft Office PowerPoint</Application>
  <PresentationFormat>Widescreen</PresentationFormat>
  <Paragraphs>73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About us</vt:lpstr>
      <vt:lpstr>Our Services</vt:lpstr>
      <vt:lpstr>Our Team</vt:lpstr>
      <vt:lpstr>Creative Portfolio</vt:lpstr>
      <vt:lpstr>PowerPoint Presentation</vt:lpstr>
      <vt:lpstr>Our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1507</cp:revision>
  <dcterms:created xsi:type="dcterms:W3CDTF">2017-07-18T09:08:44Z</dcterms:created>
  <dcterms:modified xsi:type="dcterms:W3CDTF">2017-09-20T14:20:04Z</dcterms:modified>
</cp:coreProperties>
</file>