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56" r:id="rId2"/>
    <p:sldId id="257" r:id="rId3"/>
    <p:sldId id="259" r:id="rId4"/>
    <p:sldId id="258" r:id="rId5"/>
    <p:sldId id="260" r:id="rId6"/>
    <p:sldId id="262" r:id="rId7"/>
    <p:sldId id="261" r:id="rId8"/>
    <p:sldId id="265" r:id="rId9"/>
    <p:sldId id="266" r:id="rId10"/>
    <p:sldId id="267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132" autoAdjust="0"/>
    <p:restoredTop sz="94280" autoAdjust="0"/>
  </p:normalViewPr>
  <p:slideViewPr>
    <p:cSldViewPr snapToGrid="0">
      <p:cViewPr>
        <p:scale>
          <a:sx n="66" d="100"/>
          <a:sy n="66" d="100"/>
        </p:scale>
        <p:origin x="810" y="21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55" d="100"/>
          <a:sy n="55" d="100"/>
        </p:scale>
        <p:origin x="2880" y="8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1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70A5EB-ECD4-4B29-9C76-251B805226F9}" type="datetimeFigureOut">
              <a:rPr lang="en-US" smtClean="0"/>
              <a:t>9/15/2017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92370D9-3CC0-43F8-8E07-8EAC09B989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898659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40019B-648C-422C-9A09-38EB6005BFDA}" type="datetimeFigureOut">
              <a:rPr lang="en-US" smtClean="0"/>
              <a:t>9/15/2017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DA59BFB-7562-41C6-8342-54AB716F99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81946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11842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38608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225252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76411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908808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198068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566459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425664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12050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134613"/>
            <a:ext cx="10515600" cy="24424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0"/>
          </p:nvPr>
        </p:nvSpPr>
        <p:spPr>
          <a:xfrm>
            <a:off x="11304542" y="481237"/>
            <a:ext cx="438150" cy="311150"/>
          </a:xfrm>
        </p:spPr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90697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52A40082-E640-4AAE-B88F-DB2418AC7053}"/>
              </a:ext>
            </a:extLst>
          </p:cNvPr>
          <p:cNvSpPr>
            <a:spLocks noGrp="1"/>
          </p:cNvSpPr>
          <p:nvPr>
            <p:ph type="pic" sz="quarter" idx="74" hasCustomPrompt="1"/>
          </p:nvPr>
        </p:nvSpPr>
        <p:spPr>
          <a:xfrm>
            <a:off x="5393279" y="33300"/>
            <a:ext cx="6801381" cy="6801381"/>
          </a:xfrm>
          <a:custGeom>
            <a:avLst/>
            <a:gdLst>
              <a:gd name="connsiteX0" fmla="*/ 6801381 w 6801381"/>
              <a:gd name="connsiteY0" fmla="*/ 0 h 6801381"/>
              <a:gd name="connsiteX1" fmla="*/ 6801381 w 6801381"/>
              <a:gd name="connsiteY1" fmla="*/ 6801381 h 6801381"/>
              <a:gd name="connsiteX2" fmla="*/ 0 w 6801381"/>
              <a:gd name="connsiteY2" fmla="*/ 6801381 h 68013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801381" h="6801381">
                <a:moveTo>
                  <a:pt x="6801381" y="0"/>
                </a:moveTo>
                <a:lnTo>
                  <a:pt x="6801381" y="6801381"/>
                </a:lnTo>
                <a:lnTo>
                  <a:pt x="0" y="680138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72224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D8338466-80DF-4B47-ABD5-4ED42A2E8291}"/>
              </a:ext>
            </a:extLst>
          </p:cNvPr>
          <p:cNvSpPr>
            <a:spLocks noGrp="1"/>
          </p:cNvSpPr>
          <p:nvPr>
            <p:ph type="pic" sz="quarter" idx="74" hasCustomPrompt="1"/>
          </p:nvPr>
        </p:nvSpPr>
        <p:spPr>
          <a:xfrm>
            <a:off x="0" y="2798881"/>
            <a:ext cx="12192000" cy="4059119"/>
          </a:xfrm>
          <a:custGeom>
            <a:avLst/>
            <a:gdLst>
              <a:gd name="connsiteX0" fmla="*/ 0 w 12192000"/>
              <a:gd name="connsiteY0" fmla="*/ 0 h 4059119"/>
              <a:gd name="connsiteX1" fmla="*/ 12192000 w 12192000"/>
              <a:gd name="connsiteY1" fmla="*/ 0 h 4059119"/>
              <a:gd name="connsiteX2" fmla="*/ 12192000 w 12192000"/>
              <a:gd name="connsiteY2" fmla="*/ 4059119 h 4059119"/>
              <a:gd name="connsiteX3" fmla="*/ 0 w 12192000"/>
              <a:gd name="connsiteY3" fmla="*/ 4059119 h 40591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4059119">
                <a:moveTo>
                  <a:pt x="0" y="0"/>
                </a:moveTo>
                <a:lnTo>
                  <a:pt x="12192000" y="0"/>
                </a:lnTo>
                <a:lnTo>
                  <a:pt x="12192000" y="4059119"/>
                </a:lnTo>
                <a:lnTo>
                  <a:pt x="0" y="405911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48344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058E2CC5-FC75-4AEA-9132-0189355CA85B}"/>
              </a:ext>
            </a:extLst>
          </p:cNvPr>
          <p:cNvSpPr>
            <a:spLocks noGrp="1"/>
          </p:cNvSpPr>
          <p:nvPr>
            <p:ph type="pic" sz="quarter" idx="74" hasCustomPrompt="1"/>
          </p:nvPr>
        </p:nvSpPr>
        <p:spPr>
          <a:xfrm>
            <a:off x="2126672" y="1920101"/>
            <a:ext cx="1612926" cy="1612926"/>
          </a:xfrm>
          <a:custGeom>
            <a:avLst/>
            <a:gdLst>
              <a:gd name="connsiteX0" fmla="*/ 806463 w 1612926"/>
              <a:gd name="connsiteY0" fmla="*/ 0 h 1612926"/>
              <a:gd name="connsiteX1" fmla="*/ 1612926 w 1612926"/>
              <a:gd name="connsiteY1" fmla="*/ 806463 h 1612926"/>
              <a:gd name="connsiteX2" fmla="*/ 806463 w 1612926"/>
              <a:gd name="connsiteY2" fmla="*/ 1612926 h 1612926"/>
              <a:gd name="connsiteX3" fmla="*/ 0 w 1612926"/>
              <a:gd name="connsiteY3" fmla="*/ 806463 h 1612926"/>
              <a:gd name="connsiteX4" fmla="*/ 806463 w 1612926"/>
              <a:gd name="connsiteY4" fmla="*/ 0 h 16129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12926" h="1612926">
                <a:moveTo>
                  <a:pt x="806463" y="0"/>
                </a:moveTo>
                <a:cubicBezTo>
                  <a:pt x="1251860" y="0"/>
                  <a:pt x="1612926" y="361066"/>
                  <a:pt x="1612926" y="806463"/>
                </a:cubicBezTo>
                <a:cubicBezTo>
                  <a:pt x="1612926" y="1251860"/>
                  <a:pt x="1251860" y="1612926"/>
                  <a:pt x="806463" y="1612926"/>
                </a:cubicBezTo>
                <a:cubicBezTo>
                  <a:pt x="361066" y="1612926"/>
                  <a:pt x="0" y="1251860"/>
                  <a:pt x="0" y="806463"/>
                </a:cubicBezTo>
                <a:cubicBezTo>
                  <a:pt x="0" y="361066"/>
                  <a:pt x="361066" y="0"/>
                  <a:pt x="806463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E4E70C68-DBF3-4B52-A825-13A09CA92583}"/>
              </a:ext>
            </a:extLst>
          </p:cNvPr>
          <p:cNvSpPr>
            <a:spLocks noGrp="1"/>
          </p:cNvSpPr>
          <p:nvPr>
            <p:ph type="pic" sz="quarter" idx="75" hasCustomPrompt="1"/>
          </p:nvPr>
        </p:nvSpPr>
        <p:spPr>
          <a:xfrm>
            <a:off x="5289538" y="1920101"/>
            <a:ext cx="1612926" cy="1612926"/>
          </a:xfrm>
          <a:custGeom>
            <a:avLst/>
            <a:gdLst>
              <a:gd name="connsiteX0" fmla="*/ 806463 w 1612926"/>
              <a:gd name="connsiteY0" fmla="*/ 0 h 1612926"/>
              <a:gd name="connsiteX1" fmla="*/ 1612926 w 1612926"/>
              <a:gd name="connsiteY1" fmla="*/ 806463 h 1612926"/>
              <a:gd name="connsiteX2" fmla="*/ 806463 w 1612926"/>
              <a:gd name="connsiteY2" fmla="*/ 1612926 h 1612926"/>
              <a:gd name="connsiteX3" fmla="*/ 0 w 1612926"/>
              <a:gd name="connsiteY3" fmla="*/ 806463 h 1612926"/>
              <a:gd name="connsiteX4" fmla="*/ 806463 w 1612926"/>
              <a:gd name="connsiteY4" fmla="*/ 0 h 16129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12926" h="1612926">
                <a:moveTo>
                  <a:pt x="806463" y="0"/>
                </a:moveTo>
                <a:cubicBezTo>
                  <a:pt x="1251860" y="0"/>
                  <a:pt x="1612926" y="361066"/>
                  <a:pt x="1612926" y="806463"/>
                </a:cubicBezTo>
                <a:cubicBezTo>
                  <a:pt x="1612926" y="1251860"/>
                  <a:pt x="1251860" y="1612926"/>
                  <a:pt x="806463" y="1612926"/>
                </a:cubicBezTo>
                <a:cubicBezTo>
                  <a:pt x="361066" y="1612926"/>
                  <a:pt x="0" y="1251860"/>
                  <a:pt x="0" y="806463"/>
                </a:cubicBezTo>
                <a:cubicBezTo>
                  <a:pt x="0" y="361066"/>
                  <a:pt x="361066" y="0"/>
                  <a:pt x="806463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7C53EB1B-06DE-46DB-87BD-DA6B3D59329B}"/>
              </a:ext>
            </a:extLst>
          </p:cNvPr>
          <p:cNvSpPr>
            <a:spLocks noGrp="1"/>
          </p:cNvSpPr>
          <p:nvPr>
            <p:ph type="pic" sz="quarter" idx="76" hasCustomPrompt="1"/>
          </p:nvPr>
        </p:nvSpPr>
        <p:spPr>
          <a:xfrm>
            <a:off x="8452404" y="1920101"/>
            <a:ext cx="1612926" cy="1612926"/>
          </a:xfrm>
          <a:custGeom>
            <a:avLst/>
            <a:gdLst>
              <a:gd name="connsiteX0" fmla="*/ 806463 w 1612926"/>
              <a:gd name="connsiteY0" fmla="*/ 0 h 1612926"/>
              <a:gd name="connsiteX1" fmla="*/ 1612926 w 1612926"/>
              <a:gd name="connsiteY1" fmla="*/ 806463 h 1612926"/>
              <a:gd name="connsiteX2" fmla="*/ 806463 w 1612926"/>
              <a:gd name="connsiteY2" fmla="*/ 1612926 h 1612926"/>
              <a:gd name="connsiteX3" fmla="*/ 0 w 1612926"/>
              <a:gd name="connsiteY3" fmla="*/ 806463 h 1612926"/>
              <a:gd name="connsiteX4" fmla="*/ 806463 w 1612926"/>
              <a:gd name="connsiteY4" fmla="*/ 0 h 16129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12926" h="1612926">
                <a:moveTo>
                  <a:pt x="806463" y="0"/>
                </a:moveTo>
                <a:cubicBezTo>
                  <a:pt x="1251860" y="0"/>
                  <a:pt x="1612926" y="361066"/>
                  <a:pt x="1612926" y="806463"/>
                </a:cubicBezTo>
                <a:cubicBezTo>
                  <a:pt x="1612926" y="1251860"/>
                  <a:pt x="1251860" y="1612926"/>
                  <a:pt x="806463" y="1612926"/>
                </a:cubicBezTo>
                <a:cubicBezTo>
                  <a:pt x="361066" y="1612926"/>
                  <a:pt x="0" y="1251860"/>
                  <a:pt x="0" y="806463"/>
                </a:cubicBezTo>
                <a:cubicBezTo>
                  <a:pt x="0" y="361066"/>
                  <a:pt x="361066" y="0"/>
                  <a:pt x="806463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52674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icture Placeholder 22">
            <a:extLst>
              <a:ext uri="{FF2B5EF4-FFF2-40B4-BE49-F238E27FC236}">
                <a16:creationId xmlns:a16="http://schemas.microsoft.com/office/drawing/2014/main" id="{35A852C1-4FA3-4660-8267-FFDA16AB7E49}"/>
              </a:ext>
            </a:extLst>
          </p:cNvPr>
          <p:cNvSpPr>
            <a:spLocks noGrp="1"/>
          </p:cNvSpPr>
          <p:nvPr>
            <p:ph type="pic" sz="quarter" idx="76" hasCustomPrompt="1"/>
          </p:nvPr>
        </p:nvSpPr>
        <p:spPr>
          <a:xfrm>
            <a:off x="6746544" y="4106363"/>
            <a:ext cx="4607257" cy="2101755"/>
          </a:xfrm>
          <a:custGeom>
            <a:avLst/>
            <a:gdLst>
              <a:gd name="connsiteX0" fmla="*/ 0 w 4607257"/>
              <a:gd name="connsiteY0" fmla="*/ 0 h 2101755"/>
              <a:gd name="connsiteX1" fmla="*/ 4607257 w 4607257"/>
              <a:gd name="connsiteY1" fmla="*/ 0 h 2101755"/>
              <a:gd name="connsiteX2" fmla="*/ 4607257 w 4607257"/>
              <a:gd name="connsiteY2" fmla="*/ 2101755 h 2101755"/>
              <a:gd name="connsiteX3" fmla="*/ 0 w 4607257"/>
              <a:gd name="connsiteY3" fmla="*/ 2101755 h 21017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07257" h="2101755">
                <a:moveTo>
                  <a:pt x="0" y="0"/>
                </a:moveTo>
                <a:lnTo>
                  <a:pt x="4607257" y="0"/>
                </a:lnTo>
                <a:lnTo>
                  <a:pt x="4607257" y="2101755"/>
                </a:lnTo>
                <a:lnTo>
                  <a:pt x="0" y="210175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2" name="Picture Placeholder 21">
            <a:extLst>
              <a:ext uri="{FF2B5EF4-FFF2-40B4-BE49-F238E27FC236}">
                <a16:creationId xmlns:a16="http://schemas.microsoft.com/office/drawing/2014/main" id="{F3587233-B693-430B-AB6F-78DE34005593}"/>
              </a:ext>
            </a:extLst>
          </p:cNvPr>
          <p:cNvSpPr>
            <a:spLocks noGrp="1"/>
          </p:cNvSpPr>
          <p:nvPr>
            <p:ph type="pic" sz="quarter" idx="75" hasCustomPrompt="1"/>
          </p:nvPr>
        </p:nvSpPr>
        <p:spPr>
          <a:xfrm>
            <a:off x="5595582" y="1814518"/>
            <a:ext cx="5758218" cy="2101755"/>
          </a:xfrm>
          <a:custGeom>
            <a:avLst/>
            <a:gdLst>
              <a:gd name="connsiteX0" fmla="*/ 0 w 5758218"/>
              <a:gd name="connsiteY0" fmla="*/ 0 h 2101755"/>
              <a:gd name="connsiteX1" fmla="*/ 5758218 w 5758218"/>
              <a:gd name="connsiteY1" fmla="*/ 0 h 2101755"/>
              <a:gd name="connsiteX2" fmla="*/ 5758218 w 5758218"/>
              <a:gd name="connsiteY2" fmla="*/ 2101755 h 2101755"/>
              <a:gd name="connsiteX3" fmla="*/ 0 w 5758218"/>
              <a:gd name="connsiteY3" fmla="*/ 2101755 h 21017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58218" h="2101755">
                <a:moveTo>
                  <a:pt x="0" y="0"/>
                </a:moveTo>
                <a:lnTo>
                  <a:pt x="5758218" y="0"/>
                </a:lnTo>
                <a:lnTo>
                  <a:pt x="5758218" y="2101755"/>
                </a:lnTo>
                <a:lnTo>
                  <a:pt x="0" y="210175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2C82B06E-07E0-4C47-921A-F727DCEB313F}"/>
              </a:ext>
            </a:extLst>
          </p:cNvPr>
          <p:cNvSpPr>
            <a:spLocks noGrp="1"/>
          </p:cNvSpPr>
          <p:nvPr>
            <p:ph type="pic" sz="quarter" idx="74" hasCustomPrompt="1"/>
          </p:nvPr>
        </p:nvSpPr>
        <p:spPr>
          <a:xfrm>
            <a:off x="838200" y="1814519"/>
            <a:ext cx="4607257" cy="2101755"/>
          </a:xfrm>
          <a:custGeom>
            <a:avLst/>
            <a:gdLst>
              <a:gd name="connsiteX0" fmla="*/ 0 w 4607257"/>
              <a:gd name="connsiteY0" fmla="*/ 0 h 2101755"/>
              <a:gd name="connsiteX1" fmla="*/ 4607257 w 4607257"/>
              <a:gd name="connsiteY1" fmla="*/ 0 h 2101755"/>
              <a:gd name="connsiteX2" fmla="*/ 4607257 w 4607257"/>
              <a:gd name="connsiteY2" fmla="*/ 2101755 h 2101755"/>
              <a:gd name="connsiteX3" fmla="*/ 0 w 4607257"/>
              <a:gd name="connsiteY3" fmla="*/ 2101755 h 21017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07257" h="2101755">
                <a:moveTo>
                  <a:pt x="0" y="0"/>
                </a:moveTo>
                <a:lnTo>
                  <a:pt x="4607257" y="0"/>
                </a:lnTo>
                <a:lnTo>
                  <a:pt x="4607257" y="2101755"/>
                </a:lnTo>
                <a:lnTo>
                  <a:pt x="0" y="210175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4" name="Picture Placeholder 23">
            <a:extLst>
              <a:ext uri="{FF2B5EF4-FFF2-40B4-BE49-F238E27FC236}">
                <a16:creationId xmlns:a16="http://schemas.microsoft.com/office/drawing/2014/main" id="{6DA2D010-5CB4-43EA-AE41-7366624F32BD}"/>
              </a:ext>
            </a:extLst>
          </p:cNvPr>
          <p:cNvSpPr>
            <a:spLocks noGrp="1"/>
          </p:cNvSpPr>
          <p:nvPr>
            <p:ph type="pic" sz="quarter" idx="77" hasCustomPrompt="1"/>
          </p:nvPr>
        </p:nvSpPr>
        <p:spPr>
          <a:xfrm>
            <a:off x="838200" y="4106362"/>
            <a:ext cx="5758218" cy="2101755"/>
          </a:xfrm>
          <a:custGeom>
            <a:avLst/>
            <a:gdLst>
              <a:gd name="connsiteX0" fmla="*/ 0 w 5758218"/>
              <a:gd name="connsiteY0" fmla="*/ 0 h 2101755"/>
              <a:gd name="connsiteX1" fmla="*/ 5758218 w 5758218"/>
              <a:gd name="connsiteY1" fmla="*/ 0 h 2101755"/>
              <a:gd name="connsiteX2" fmla="*/ 5758218 w 5758218"/>
              <a:gd name="connsiteY2" fmla="*/ 2101755 h 2101755"/>
              <a:gd name="connsiteX3" fmla="*/ 0 w 5758218"/>
              <a:gd name="connsiteY3" fmla="*/ 2101755 h 21017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58218" h="2101755">
                <a:moveTo>
                  <a:pt x="0" y="0"/>
                </a:moveTo>
                <a:lnTo>
                  <a:pt x="5758218" y="0"/>
                </a:lnTo>
                <a:lnTo>
                  <a:pt x="5758218" y="2101755"/>
                </a:lnTo>
                <a:lnTo>
                  <a:pt x="0" y="210175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595094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48D99A51-5B16-4149-94ED-E56BD8970FFF}"/>
              </a:ext>
            </a:extLst>
          </p:cNvPr>
          <p:cNvSpPr>
            <a:spLocks noGrp="1"/>
          </p:cNvSpPr>
          <p:nvPr>
            <p:ph type="pic" sz="quarter" idx="76" hasCustomPrompt="1"/>
          </p:nvPr>
        </p:nvSpPr>
        <p:spPr>
          <a:xfrm>
            <a:off x="1654629" y="2403759"/>
            <a:ext cx="8882743" cy="2157999"/>
          </a:xfrm>
          <a:custGeom>
            <a:avLst/>
            <a:gdLst>
              <a:gd name="connsiteX0" fmla="*/ 0 w 8882743"/>
              <a:gd name="connsiteY0" fmla="*/ 0 h 2157999"/>
              <a:gd name="connsiteX1" fmla="*/ 8882743 w 8882743"/>
              <a:gd name="connsiteY1" fmla="*/ 0 h 2157999"/>
              <a:gd name="connsiteX2" fmla="*/ 8882743 w 8882743"/>
              <a:gd name="connsiteY2" fmla="*/ 2157999 h 2157999"/>
              <a:gd name="connsiteX3" fmla="*/ 0 w 8882743"/>
              <a:gd name="connsiteY3" fmla="*/ 2157999 h 21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882743" h="2157999">
                <a:moveTo>
                  <a:pt x="0" y="0"/>
                </a:moveTo>
                <a:lnTo>
                  <a:pt x="8882743" y="0"/>
                </a:lnTo>
                <a:lnTo>
                  <a:pt x="8882743" y="2157999"/>
                </a:lnTo>
                <a:lnTo>
                  <a:pt x="0" y="215799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919116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763FB361-DC83-4494-8810-6944DF843949}"/>
              </a:ext>
            </a:extLst>
          </p:cNvPr>
          <p:cNvSpPr>
            <a:spLocks noGrp="1"/>
          </p:cNvSpPr>
          <p:nvPr>
            <p:ph type="pic" sz="quarter" idx="77" hasCustomPrompt="1"/>
          </p:nvPr>
        </p:nvSpPr>
        <p:spPr>
          <a:xfrm>
            <a:off x="0" y="0"/>
            <a:ext cx="12192000" cy="4114800"/>
          </a:xfrm>
          <a:custGeom>
            <a:avLst/>
            <a:gdLst>
              <a:gd name="connsiteX0" fmla="*/ 0 w 12192000"/>
              <a:gd name="connsiteY0" fmla="*/ 0 h 4114800"/>
              <a:gd name="connsiteX1" fmla="*/ 12192000 w 12192000"/>
              <a:gd name="connsiteY1" fmla="*/ 0 h 4114800"/>
              <a:gd name="connsiteX2" fmla="*/ 12192000 w 12192000"/>
              <a:gd name="connsiteY2" fmla="*/ 4114800 h 4114800"/>
              <a:gd name="connsiteX3" fmla="*/ 0 w 12192000"/>
              <a:gd name="connsiteY3" fmla="*/ 4114800 h 4114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4114800">
                <a:moveTo>
                  <a:pt x="0" y="0"/>
                </a:moveTo>
                <a:lnTo>
                  <a:pt x="12192000" y="0"/>
                </a:lnTo>
                <a:lnTo>
                  <a:pt x="12192000" y="4114800"/>
                </a:lnTo>
                <a:lnTo>
                  <a:pt x="0" y="41148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B440296A-699D-4C2D-93D1-3BAD139FE0AB}"/>
              </a:ext>
            </a:extLst>
          </p:cNvPr>
          <p:cNvSpPr>
            <a:spLocks noGrp="1"/>
          </p:cNvSpPr>
          <p:nvPr>
            <p:ph type="pic" sz="quarter" idx="76" hasCustomPrompt="1"/>
          </p:nvPr>
        </p:nvSpPr>
        <p:spPr>
          <a:xfrm>
            <a:off x="5191125" y="687612"/>
            <a:ext cx="1809750" cy="1809750"/>
          </a:xfrm>
          <a:custGeom>
            <a:avLst/>
            <a:gdLst>
              <a:gd name="connsiteX0" fmla="*/ 904875 w 1809750"/>
              <a:gd name="connsiteY0" fmla="*/ 0 h 1809750"/>
              <a:gd name="connsiteX1" fmla="*/ 1809750 w 1809750"/>
              <a:gd name="connsiteY1" fmla="*/ 904875 h 1809750"/>
              <a:gd name="connsiteX2" fmla="*/ 904875 w 1809750"/>
              <a:gd name="connsiteY2" fmla="*/ 1809750 h 1809750"/>
              <a:gd name="connsiteX3" fmla="*/ 0 w 1809750"/>
              <a:gd name="connsiteY3" fmla="*/ 904875 h 1809750"/>
              <a:gd name="connsiteX4" fmla="*/ 904875 w 1809750"/>
              <a:gd name="connsiteY4" fmla="*/ 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09750" h="1809750">
                <a:moveTo>
                  <a:pt x="904875" y="0"/>
                </a:moveTo>
                <a:cubicBezTo>
                  <a:pt x="1404624" y="0"/>
                  <a:pt x="1809750" y="405126"/>
                  <a:pt x="1809750" y="904875"/>
                </a:cubicBezTo>
                <a:cubicBezTo>
                  <a:pt x="1809750" y="1404624"/>
                  <a:pt x="1404624" y="1809750"/>
                  <a:pt x="904875" y="1809750"/>
                </a:cubicBezTo>
                <a:cubicBezTo>
                  <a:pt x="405126" y="1809750"/>
                  <a:pt x="0" y="1404624"/>
                  <a:pt x="0" y="904875"/>
                </a:cubicBezTo>
                <a:cubicBezTo>
                  <a:pt x="0" y="405126"/>
                  <a:pt x="405126" y="0"/>
                  <a:pt x="904875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191385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E020B974-AD48-41D0-A98E-69C68E6EDA32}"/>
              </a:ext>
            </a:extLst>
          </p:cNvPr>
          <p:cNvSpPr>
            <a:spLocks noGrp="1"/>
          </p:cNvSpPr>
          <p:nvPr>
            <p:ph type="pic" sz="quarter" idx="76" hasCustomPrompt="1"/>
          </p:nvPr>
        </p:nvSpPr>
        <p:spPr>
          <a:xfrm>
            <a:off x="0" y="3918858"/>
            <a:ext cx="12192000" cy="2939142"/>
          </a:xfrm>
          <a:custGeom>
            <a:avLst/>
            <a:gdLst>
              <a:gd name="connsiteX0" fmla="*/ 0 w 12192000"/>
              <a:gd name="connsiteY0" fmla="*/ 0 h 2939142"/>
              <a:gd name="connsiteX1" fmla="*/ 12192000 w 12192000"/>
              <a:gd name="connsiteY1" fmla="*/ 0 h 2939142"/>
              <a:gd name="connsiteX2" fmla="*/ 12192000 w 12192000"/>
              <a:gd name="connsiteY2" fmla="*/ 2939142 h 2939142"/>
              <a:gd name="connsiteX3" fmla="*/ 0 w 12192000"/>
              <a:gd name="connsiteY3" fmla="*/ 2939142 h 29391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939142">
                <a:moveTo>
                  <a:pt x="0" y="0"/>
                </a:moveTo>
                <a:lnTo>
                  <a:pt x="12192000" y="0"/>
                </a:lnTo>
                <a:lnTo>
                  <a:pt x="12192000" y="2939142"/>
                </a:lnTo>
                <a:lnTo>
                  <a:pt x="0" y="293914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247421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icture Placeholder 23">
            <a:extLst>
              <a:ext uri="{FF2B5EF4-FFF2-40B4-BE49-F238E27FC236}">
                <a16:creationId xmlns:a16="http://schemas.microsoft.com/office/drawing/2014/main" id="{3436CBA6-810F-4F16-9F55-152454B3D0AB}"/>
              </a:ext>
            </a:extLst>
          </p:cNvPr>
          <p:cNvSpPr>
            <a:spLocks noGrp="1"/>
          </p:cNvSpPr>
          <p:nvPr>
            <p:ph type="pic" sz="quarter" idx="78" hasCustomPrompt="1"/>
          </p:nvPr>
        </p:nvSpPr>
        <p:spPr>
          <a:xfrm>
            <a:off x="5834743" y="4341669"/>
            <a:ext cx="2976202" cy="1370392"/>
          </a:xfrm>
          <a:custGeom>
            <a:avLst/>
            <a:gdLst>
              <a:gd name="connsiteX0" fmla="*/ 0 w 2976202"/>
              <a:gd name="connsiteY0" fmla="*/ 0 h 1370392"/>
              <a:gd name="connsiteX1" fmla="*/ 2976202 w 2976202"/>
              <a:gd name="connsiteY1" fmla="*/ 0 h 1370392"/>
              <a:gd name="connsiteX2" fmla="*/ 2976202 w 2976202"/>
              <a:gd name="connsiteY2" fmla="*/ 1370392 h 1370392"/>
              <a:gd name="connsiteX3" fmla="*/ 0 w 2976202"/>
              <a:gd name="connsiteY3" fmla="*/ 1370392 h 13703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76202" h="1370392">
                <a:moveTo>
                  <a:pt x="0" y="0"/>
                </a:moveTo>
                <a:lnTo>
                  <a:pt x="2976202" y="0"/>
                </a:lnTo>
                <a:lnTo>
                  <a:pt x="2976202" y="1370392"/>
                </a:lnTo>
                <a:lnTo>
                  <a:pt x="0" y="137039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8" name="Picture Placeholder 27">
            <a:extLst>
              <a:ext uri="{FF2B5EF4-FFF2-40B4-BE49-F238E27FC236}">
                <a16:creationId xmlns:a16="http://schemas.microsoft.com/office/drawing/2014/main" id="{61728131-DE2F-4D9A-A87A-158B35BFF98E}"/>
              </a:ext>
            </a:extLst>
          </p:cNvPr>
          <p:cNvSpPr>
            <a:spLocks noGrp="1"/>
          </p:cNvSpPr>
          <p:nvPr>
            <p:ph type="pic" sz="quarter" idx="81" hasCustomPrompt="1"/>
          </p:nvPr>
        </p:nvSpPr>
        <p:spPr>
          <a:xfrm>
            <a:off x="838202" y="1719263"/>
            <a:ext cx="2134592" cy="2338387"/>
          </a:xfrm>
          <a:custGeom>
            <a:avLst/>
            <a:gdLst>
              <a:gd name="connsiteX0" fmla="*/ 0 w 2134592"/>
              <a:gd name="connsiteY0" fmla="*/ 0 h 2338387"/>
              <a:gd name="connsiteX1" fmla="*/ 2134592 w 2134592"/>
              <a:gd name="connsiteY1" fmla="*/ 0 h 2338387"/>
              <a:gd name="connsiteX2" fmla="*/ 2134592 w 2134592"/>
              <a:gd name="connsiteY2" fmla="*/ 2338387 h 2338387"/>
              <a:gd name="connsiteX3" fmla="*/ 0 w 2134592"/>
              <a:gd name="connsiteY3" fmla="*/ 2338387 h 23383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34592" h="2338387">
                <a:moveTo>
                  <a:pt x="0" y="0"/>
                </a:moveTo>
                <a:lnTo>
                  <a:pt x="2134592" y="0"/>
                </a:lnTo>
                <a:lnTo>
                  <a:pt x="2134592" y="2338387"/>
                </a:lnTo>
                <a:lnTo>
                  <a:pt x="0" y="233838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6" name="Picture Placeholder 25">
            <a:extLst>
              <a:ext uri="{FF2B5EF4-FFF2-40B4-BE49-F238E27FC236}">
                <a16:creationId xmlns:a16="http://schemas.microsoft.com/office/drawing/2014/main" id="{7FD9DAB1-D5EF-475A-A8D8-49C7AAAC9529}"/>
              </a:ext>
            </a:extLst>
          </p:cNvPr>
          <p:cNvSpPr>
            <a:spLocks noGrp="1"/>
          </p:cNvSpPr>
          <p:nvPr>
            <p:ph type="pic" sz="quarter" idx="79" hasCustomPrompt="1"/>
          </p:nvPr>
        </p:nvSpPr>
        <p:spPr>
          <a:xfrm>
            <a:off x="5834743" y="1719264"/>
            <a:ext cx="2976202" cy="1370392"/>
          </a:xfrm>
          <a:custGeom>
            <a:avLst/>
            <a:gdLst>
              <a:gd name="connsiteX0" fmla="*/ 0 w 2976202"/>
              <a:gd name="connsiteY0" fmla="*/ 0 h 1370392"/>
              <a:gd name="connsiteX1" fmla="*/ 2976202 w 2976202"/>
              <a:gd name="connsiteY1" fmla="*/ 0 h 1370392"/>
              <a:gd name="connsiteX2" fmla="*/ 2976202 w 2976202"/>
              <a:gd name="connsiteY2" fmla="*/ 1370392 h 1370392"/>
              <a:gd name="connsiteX3" fmla="*/ 0 w 2976202"/>
              <a:gd name="connsiteY3" fmla="*/ 1370392 h 13703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76202" h="1370392">
                <a:moveTo>
                  <a:pt x="0" y="0"/>
                </a:moveTo>
                <a:lnTo>
                  <a:pt x="2976202" y="0"/>
                </a:lnTo>
                <a:lnTo>
                  <a:pt x="2976202" y="1370392"/>
                </a:lnTo>
                <a:lnTo>
                  <a:pt x="0" y="137039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30" name="Picture Placeholder 29">
            <a:extLst>
              <a:ext uri="{FF2B5EF4-FFF2-40B4-BE49-F238E27FC236}">
                <a16:creationId xmlns:a16="http://schemas.microsoft.com/office/drawing/2014/main" id="{ED0189D8-EB71-4F04-97F1-03609D174727}"/>
              </a:ext>
            </a:extLst>
          </p:cNvPr>
          <p:cNvSpPr>
            <a:spLocks noGrp="1"/>
          </p:cNvSpPr>
          <p:nvPr>
            <p:ph type="pic" sz="quarter" idx="82" hasCustomPrompt="1"/>
          </p:nvPr>
        </p:nvSpPr>
        <p:spPr>
          <a:xfrm>
            <a:off x="838202" y="4198142"/>
            <a:ext cx="2134592" cy="2200128"/>
          </a:xfrm>
          <a:custGeom>
            <a:avLst/>
            <a:gdLst>
              <a:gd name="connsiteX0" fmla="*/ 0 w 2134592"/>
              <a:gd name="connsiteY0" fmla="*/ 0 h 2200128"/>
              <a:gd name="connsiteX1" fmla="*/ 2134592 w 2134592"/>
              <a:gd name="connsiteY1" fmla="*/ 0 h 2200128"/>
              <a:gd name="connsiteX2" fmla="*/ 2134592 w 2134592"/>
              <a:gd name="connsiteY2" fmla="*/ 2200128 h 2200128"/>
              <a:gd name="connsiteX3" fmla="*/ 0 w 2134592"/>
              <a:gd name="connsiteY3" fmla="*/ 2200128 h 22001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34592" h="2200128">
                <a:moveTo>
                  <a:pt x="0" y="0"/>
                </a:moveTo>
                <a:lnTo>
                  <a:pt x="2134592" y="0"/>
                </a:lnTo>
                <a:lnTo>
                  <a:pt x="2134592" y="2200128"/>
                </a:lnTo>
                <a:lnTo>
                  <a:pt x="0" y="220012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33" name="Picture Placeholder 32">
            <a:extLst>
              <a:ext uri="{FF2B5EF4-FFF2-40B4-BE49-F238E27FC236}">
                <a16:creationId xmlns:a16="http://schemas.microsoft.com/office/drawing/2014/main" id="{CDBBFFB0-BB18-4FF9-B021-DD25EF0B344A}"/>
              </a:ext>
            </a:extLst>
          </p:cNvPr>
          <p:cNvSpPr>
            <a:spLocks noGrp="1"/>
          </p:cNvSpPr>
          <p:nvPr>
            <p:ph type="pic" sz="quarter" idx="80" hasCustomPrompt="1"/>
          </p:nvPr>
        </p:nvSpPr>
        <p:spPr>
          <a:xfrm>
            <a:off x="3108921" y="1719264"/>
            <a:ext cx="2134592" cy="2338387"/>
          </a:xfrm>
          <a:custGeom>
            <a:avLst/>
            <a:gdLst>
              <a:gd name="connsiteX0" fmla="*/ 0 w 2134592"/>
              <a:gd name="connsiteY0" fmla="*/ 0 h 2338387"/>
              <a:gd name="connsiteX1" fmla="*/ 2134592 w 2134592"/>
              <a:gd name="connsiteY1" fmla="*/ 0 h 2338387"/>
              <a:gd name="connsiteX2" fmla="*/ 2134592 w 2134592"/>
              <a:gd name="connsiteY2" fmla="*/ 2338387 h 2338387"/>
              <a:gd name="connsiteX3" fmla="*/ 0 w 2134592"/>
              <a:gd name="connsiteY3" fmla="*/ 2338387 h 23383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34592" h="2338387">
                <a:moveTo>
                  <a:pt x="0" y="0"/>
                </a:moveTo>
                <a:lnTo>
                  <a:pt x="2134592" y="0"/>
                </a:lnTo>
                <a:lnTo>
                  <a:pt x="2134592" y="2338387"/>
                </a:lnTo>
                <a:lnTo>
                  <a:pt x="0" y="233838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32" name="Picture Placeholder 31">
            <a:extLst>
              <a:ext uri="{FF2B5EF4-FFF2-40B4-BE49-F238E27FC236}">
                <a16:creationId xmlns:a16="http://schemas.microsoft.com/office/drawing/2014/main" id="{E1FF1EE0-3327-412B-B671-AD7DD9798FDD}"/>
              </a:ext>
            </a:extLst>
          </p:cNvPr>
          <p:cNvSpPr>
            <a:spLocks noGrp="1"/>
          </p:cNvSpPr>
          <p:nvPr>
            <p:ph type="pic" sz="quarter" idx="83" hasCustomPrompt="1"/>
          </p:nvPr>
        </p:nvSpPr>
        <p:spPr>
          <a:xfrm>
            <a:off x="3108921" y="4198142"/>
            <a:ext cx="2134592" cy="2200128"/>
          </a:xfrm>
          <a:custGeom>
            <a:avLst/>
            <a:gdLst>
              <a:gd name="connsiteX0" fmla="*/ 0 w 2134592"/>
              <a:gd name="connsiteY0" fmla="*/ 0 h 2200128"/>
              <a:gd name="connsiteX1" fmla="*/ 2134592 w 2134592"/>
              <a:gd name="connsiteY1" fmla="*/ 0 h 2200128"/>
              <a:gd name="connsiteX2" fmla="*/ 2134592 w 2134592"/>
              <a:gd name="connsiteY2" fmla="*/ 2200128 h 2200128"/>
              <a:gd name="connsiteX3" fmla="*/ 0 w 2134592"/>
              <a:gd name="connsiteY3" fmla="*/ 2200128 h 22001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34592" h="2200128">
                <a:moveTo>
                  <a:pt x="0" y="0"/>
                </a:moveTo>
                <a:lnTo>
                  <a:pt x="2134592" y="0"/>
                </a:lnTo>
                <a:lnTo>
                  <a:pt x="2134592" y="2200128"/>
                </a:lnTo>
                <a:lnTo>
                  <a:pt x="0" y="220012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70945581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BBD1B4AF-4C18-4461-A95F-CFFE99D38530}"/>
              </a:ext>
            </a:extLst>
          </p:cNvPr>
          <p:cNvSpPr>
            <a:spLocks noGrp="1"/>
          </p:cNvSpPr>
          <p:nvPr>
            <p:ph type="pic" sz="quarter" idx="78" hasCustomPrompt="1"/>
          </p:nvPr>
        </p:nvSpPr>
        <p:spPr>
          <a:xfrm>
            <a:off x="5649967" y="1719264"/>
            <a:ext cx="5433504" cy="4679007"/>
          </a:xfrm>
          <a:custGeom>
            <a:avLst/>
            <a:gdLst>
              <a:gd name="connsiteX0" fmla="*/ 0 w 5433504"/>
              <a:gd name="connsiteY0" fmla="*/ 0 h 4679007"/>
              <a:gd name="connsiteX1" fmla="*/ 5433504 w 5433504"/>
              <a:gd name="connsiteY1" fmla="*/ 0 h 4679007"/>
              <a:gd name="connsiteX2" fmla="*/ 5433504 w 5433504"/>
              <a:gd name="connsiteY2" fmla="*/ 4679007 h 4679007"/>
              <a:gd name="connsiteX3" fmla="*/ 0 w 5433504"/>
              <a:gd name="connsiteY3" fmla="*/ 4679007 h 4679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433504" h="4679007">
                <a:moveTo>
                  <a:pt x="0" y="0"/>
                </a:moveTo>
                <a:lnTo>
                  <a:pt x="5433504" y="0"/>
                </a:lnTo>
                <a:lnTo>
                  <a:pt x="5433504" y="4679007"/>
                </a:lnTo>
                <a:lnTo>
                  <a:pt x="0" y="467900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D6F9311D-36C7-4EBF-95AF-14CD923B6E42}"/>
              </a:ext>
            </a:extLst>
          </p:cNvPr>
          <p:cNvSpPr>
            <a:spLocks noGrp="1"/>
          </p:cNvSpPr>
          <p:nvPr>
            <p:ph type="pic" sz="quarter" idx="82" hasCustomPrompt="1"/>
          </p:nvPr>
        </p:nvSpPr>
        <p:spPr>
          <a:xfrm>
            <a:off x="1108530" y="4198142"/>
            <a:ext cx="2134592" cy="2200128"/>
          </a:xfrm>
          <a:custGeom>
            <a:avLst/>
            <a:gdLst>
              <a:gd name="connsiteX0" fmla="*/ 0 w 2134592"/>
              <a:gd name="connsiteY0" fmla="*/ 0 h 2200128"/>
              <a:gd name="connsiteX1" fmla="*/ 2134592 w 2134592"/>
              <a:gd name="connsiteY1" fmla="*/ 0 h 2200128"/>
              <a:gd name="connsiteX2" fmla="*/ 2134592 w 2134592"/>
              <a:gd name="connsiteY2" fmla="*/ 2200128 h 2200128"/>
              <a:gd name="connsiteX3" fmla="*/ 0 w 2134592"/>
              <a:gd name="connsiteY3" fmla="*/ 2200128 h 22001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34592" h="2200128">
                <a:moveTo>
                  <a:pt x="0" y="0"/>
                </a:moveTo>
                <a:lnTo>
                  <a:pt x="2134592" y="0"/>
                </a:lnTo>
                <a:lnTo>
                  <a:pt x="2134592" y="2200128"/>
                </a:lnTo>
                <a:lnTo>
                  <a:pt x="0" y="220012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44E0A07F-A56A-4851-A3DF-D595F5DC8955}"/>
              </a:ext>
            </a:extLst>
          </p:cNvPr>
          <p:cNvSpPr>
            <a:spLocks noGrp="1"/>
          </p:cNvSpPr>
          <p:nvPr>
            <p:ph type="pic" sz="quarter" idx="79" hasCustomPrompt="1"/>
          </p:nvPr>
        </p:nvSpPr>
        <p:spPr>
          <a:xfrm>
            <a:off x="3379249" y="1719265"/>
            <a:ext cx="2134592" cy="2338387"/>
          </a:xfrm>
          <a:custGeom>
            <a:avLst/>
            <a:gdLst>
              <a:gd name="connsiteX0" fmla="*/ 0 w 2134592"/>
              <a:gd name="connsiteY0" fmla="*/ 0 h 2338387"/>
              <a:gd name="connsiteX1" fmla="*/ 2134592 w 2134592"/>
              <a:gd name="connsiteY1" fmla="*/ 0 h 2338387"/>
              <a:gd name="connsiteX2" fmla="*/ 2134592 w 2134592"/>
              <a:gd name="connsiteY2" fmla="*/ 2338387 h 2338387"/>
              <a:gd name="connsiteX3" fmla="*/ 0 w 2134592"/>
              <a:gd name="connsiteY3" fmla="*/ 2338387 h 23383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34592" h="2338387">
                <a:moveTo>
                  <a:pt x="0" y="0"/>
                </a:moveTo>
                <a:lnTo>
                  <a:pt x="2134592" y="0"/>
                </a:lnTo>
                <a:lnTo>
                  <a:pt x="2134592" y="2338387"/>
                </a:lnTo>
                <a:lnTo>
                  <a:pt x="0" y="233838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181490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DB63A933-5F05-4358-890C-B14119798DD2}"/>
              </a:ext>
            </a:extLst>
          </p:cNvPr>
          <p:cNvSpPr>
            <a:spLocks noGrp="1"/>
          </p:cNvSpPr>
          <p:nvPr>
            <p:ph type="pic" sz="quarter" idx="78" hasCustomPrompt="1"/>
          </p:nvPr>
        </p:nvSpPr>
        <p:spPr>
          <a:xfrm>
            <a:off x="1011993" y="2143585"/>
            <a:ext cx="3753232" cy="3753232"/>
          </a:xfrm>
          <a:custGeom>
            <a:avLst/>
            <a:gdLst>
              <a:gd name="connsiteX0" fmla="*/ 1876616 w 3753232"/>
              <a:gd name="connsiteY0" fmla="*/ 0 h 3753232"/>
              <a:gd name="connsiteX1" fmla="*/ 3753232 w 3753232"/>
              <a:gd name="connsiteY1" fmla="*/ 1876616 h 3753232"/>
              <a:gd name="connsiteX2" fmla="*/ 1876616 w 3753232"/>
              <a:gd name="connsiteY2" fmla="*/ 3753232 h 3753232"/>
              <a:gd name="connsiteX3" fmla="*/ 0 w 3753232"/>
              <a:gd name="connsiteY3" fmla="*/ 1876616 h 3753232"/>
              <a:gd name="connsiteX4" fmla="*/ 1876616 w 3753232"/>
              <a:gd name="connsiteY4" fmla="*/ 0 h 37532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753232" h="3753232">
                <a:moveTo>
                  <a:pt x="1876616" y="0"/>
                </a:moveTo>
                <a:cubicBezTo>
                  <a:pt x="2913042" y="0"/>
                  <a:pt x="3753232" y="840190"/>
                  <a:pt x="3753232" y="1876616"/>
                </a:cubicBezTo>
                <a:cubicBezTo>
                  <a:pt x="3753232" y="2913042"/>
                  <a:pt x="2913042" y="3753232"/>
                  <a:pt x="1876616" y="3753232"/>
                </a:cubicBezTo>
                <a:cubicBezTo>
                  <a:pt x="840190" y="3753232"/>
                  <a:pt x="0" y="2913042"/>
                  <a:pt x="0" y="1876616"/>
                </a:cubicBezTo>
                <a:cubicBezTo>
                  <a:pt x="0" y="840190"/>
                  <a:pt x="840190" y="0"/>
                  <a:pt x="1876616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18102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134613"/>
            <a:ext cx="10515600" cy="24424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Picture Placeholder 2"/>
          <p:cNvSpPr>
            <a:spLocks noGrp="1"/>
          </p:cNvSpPr>
          <p:nvPr>
            <p:ph type="pic" sz="quarter" idx="12" hasCustomPrompt="1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74006296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C8E22D5B-575B-4E00-8F9D-62215C05C169}"/>
              </a:ext>
            </a:extLst>
          </p:cNvPr>
          <p:cNvSpPr>
            <a:spLocks noGrp="1"/>
          </p:cNvSpPr>
          <p:nvPr>
            <p:ph type="pic" sz="quarter" idx="79" hasCustomPrompt="1"/>
          </p:nvPr>
        </p:nvSpPr>
        <p:spPr>
          <a:xfrm>
            <a:off x="1799771" y="1487715"/>
            <a:ext cx="4190202" cy="3882571"/>
          </a:xfrm>
          <a:custGeom>
            <a:avLst/>
            <a:gdLst>
              <a:gd name="connsiteX0" fmla="*/ 0 w 4190202"/>
              <a:gd name="connsiteY0" fmla="*/ 0 h 3882571"/>
              <a:gd name="connsiteX1" fmla="*/ 4190202 w 4190202"/>
              <a:gd name="connsiteY1" fmla="*/ 0 h 3882571"/>
              <a:gd name="connsiteX2" fmla="*/ 4190202 w 4190202"/>
              <a:gd name="connsiteY2" fmla="*/ 3882571 h 3882571"/>
              <a:gd name="connsiteX3" fmla="*/ 0 w 4190202"/>
              <a:gd name="connsiteY3" fmla="*/ 3882571 h 38825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190202" h="3882571">
                <a:moveTo>
                  <a:pt x="0" y="0"/>
                </a:moveTo>
                <a:lnTo>
                  <a:pt x="4190202" y="0"/>
                </a:lnTo>
                <a:lnTo>
                  <a:pt x="4190202" y="3882571"/>
                </a:lnTo>
                <a:lnTo>
                  <a:pt x="0" y="388257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D0F69737-5881-4FF7-9ADD-207C7DE179B3}"/>
              </a:ext>
            </a:extLst>
          </p:cNvPr>
          <p:cNvSpPr>
            <a:spLocks noGrp="1"/>
          </p:cNvSpPr>
          <p:nvPr>
            <p:ph type="pic" sz="quarter" idx="78" hasCustomPrompt="1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597229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37D25612-1E5F-493C-9068-EAEBFC3D1303}"/>
              </a:ext>
            </a:extLst>
          </p:cNvPr>
          <p:cNvSpPr>
            <a:spLocks noGrp="1"/>
          </p:cNvSpPr>
          <p:nvPr>
            <p:ph type="pic" sz="quarter" idx="80" hasCustomPrompt="1"/>
          </p:nvPr>
        </p:nvSpPr>
        <p:spPr>
          <a:xfrm>
            <a:off x="6146664" y="2095500"/>
            <a:ext cx="3022668" cy="2667000"/>
          </a:xfrm>
          <a:custGeom>
            <a:avLst/>
            <a:gdLst>
              <a:gd name="connsiteX0" fmla="*/ 0 w 3022668"/>
              <a:gd name="connsiteY0" fmla="*/ 0 h 2667000"/>
              <a:gd name="connsiteX1" fmla="*/ 3022668 w 3022668"/>
              <a:gd name="connsiteY1" fmla="*/ 0 h 2667000"/>
              <a:gd name="connsiteX2" fmla="*/ 3022668 w 3022668"/>
              <a:gd name="connsiteY2" fmla="*/ 2667000 h 2667000"/>
              <a:gd name="connsiteX3" fmla="*/ 0 w 3022668"/>
              <a:gd name="connsiteY3" fmla="*/ 2667000 h 2667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22668" h="2667000">
                <a:moveTo>
                  <a:pt x="0" y="0"/>
                </a:moveTo>
                <a:lnTo>
                  <a:pt x="3022668" y="0"/>
                </a:lnTo>
                <a:lnTo>
                  <a:pt x="3022668" y="2667000"/>
                </a:lnTo>
                <a:lnTo>
                  <a:pt x="0" y="26670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54B77854-4596-47DF-8E07-087100012C1A}"/>
              </a:ext>
            </a:extLst>
          </p:cNvPr>
          <p:cNvSpPr>
            <a:spLocks noGrp="1"/>
          </p:cNvSpPr>
          <p:nvPr>
            <p:ph type="pic" sz="quarter" idx="79" hasCustomPrompt="1"/>
          </p:nvPr>
        </p:nvSpPr>
        <p:spPr>
          <a:xfrm>
            <a:off x="1" y="2095500"/>
            <a:ext cx="3022668" cy="2667000"/>
          </a:xfrm>
          <a:custGeom>
            <a:avLst/>
            <a:gdLst>
              <a:gd name="connsiteX0" fmla="*/ 0 w 3022668"/>
              <a:gd name="connsiteY0" fmla="*/ 0 h 2667000"/>
              <a:gd name="connsiteX1" fmla="*/ 3022668 w 3022668"/>
              <a:gd name="connsiteY1" fmla="*/ 0 h 2667000"/>
              <a:gd name="connsiteX2" fmla="*/ 3022668 w 3022668"/>
              <a:gd name="connsiteY2" fmla="*/ 2667000 h 2667000"/>
              <a:gd name="connsiteX3" fmla="*/ 0 w 3022668"/>
              <a:gd name="connsiteY3" fmla="*/ 2667000 h 2667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22668" h="2667000">
                <a:moveTo>
                  <a:pt x="0" y="0"/>
                </a:moveTo>
                <a:lnTo>
                  <a:pt x="3022668" y="0"/>
                </a:lnTo>
                <a:lnTo>
                  <a:pt x="3022668" y="2667000"/>
                </a:lnTo>
                <a:lnTo>
                  <a:pt x="0" y="26670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19014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B6EACED8-ECA8-4362-8F1D-63C279C278AC}"/>
              </a:ext>
            </a:extLst>
          </p:cNvPr>
          <p:cNvSpPr>
            <a:spLocks noGrp="1"/>
          </p:cNvSpPr>
          <p:nvPr>
            <p:ph type="pic" sz="quarter" idx="81" hasCustomPrompt="1"/>
          </p:nvPr>
        </p:nvSpPr>
        <p:spPr>
          <a:xfrm>
            <a:off x="838201" y="1089497"/>
            <a:ext cx="4405312" cy="4679007"/>
          </a:xfrm>
          <a:custGeom>
            <a:avLst/>
            <a:gdLst>
              <a:gd name="connsiteX0" fmla="*/ 0 w 4405312"/>
              <a:gd name="connsiteY0" fmla="*/ 0 h 4679007"/>
              <a:gd name="connsiteX1" fmla="*/ 4405312 w 4405312"/>
              <a:gd name="connsiteY1" fmla="*/ 0 h 4679007"/>
              <a:gd name="connsiteX2" fmla="*/ 4405312 w 4405312"/>
              <a:gd name="connsiteY2" fmla="*/ 4679007 h 4679007"/>
              <a:gd name="connsiteX3" fmla="*/ 0 w 4405312"/>
              <a:gd name="connsiteY3" fmla="*/ 4679007 h 4679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05312" h="4679007">
                <a:moveTo>
                  <a:pt x="0" y="0"/>
                </a:moveTo>
                <a:lnTo>
                  <a:pt x="4405312" y="0"/>
                </a:lnTo>
                <a:lnTo>
                  <a:pt x="4405312" y="4679007"/>
                </a:lnTo>
                <a:lnTo>
                  <a:pt x="0" y="467900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E6D9ACFA-7A2A-4690-86F9-6F309D2BD3B0}"/>
              </a:ext>
            </a:extLst>
          </p:cNvPr>
          <p:cNvSpPr>
            <a:spLocks noGrp="1"/>
          </p:cNvSpPr>
          <p:nvPr>
            <p:ph type="pic" sz="quarter" idx="80" hasCustomPrompt="1"/>
          </p:nvPr>
        </p:nvSpPr>
        <p:spPr>
          <a:xfrm>
            <a:off x="5834743" y="3711903"/>
            <a:ext cx="2976202" cy="1370392"/>
          </a:xfrm>
          <a:custGeom>
            <a:avLst/>
            <a:gdLst>
              <a:gd name="connsiteX0" fmla="*/ 0 w 2976202"/>
              <a:gd name="connsiteY0" fmla="*/ 0 h 1370392"/>
              <a:gd name="connsiteX1" fmla="*/ 2976202 w 2976202"/>
              <a:gd name="connsiteY1" fmla="*/ 0 h 1370392"/>
              <a:gd name="connsiteX2" fmla="*/ 2976202 w 2976202"/>
              <a:gd name="connsiteY2" fmla="*/ 1370392 h 1370392"/>
              <a:gd name="connsiteX3" fmla="*/ 0 w 2976202"/>
              <a:gd name="connsiteY3" fmla="*/ 1370392 h 13703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76202" h="1370392">
                <a:moveTo>
                  <a:pt x="0" y="0"/>
                </a:moveTo>
                <a:lnTo>
                  <a:pt x="2976202" y="0"/>
                </a:lnTo>
                <a:lnTo>
                  <a:pt x="2976202" y="1370392"/>
                </a:lnTo>
                <a:lnTo>
                  <a:pt x="0" y="137039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19757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: Shape 5">
            <a:extLst>
              <a:ext uri="{FF2B5EF4-FFF2-40B4-BE49-F238E27FC236}">
                <a16:creationId xmlns:a16="http://schemas.microsoft.com/office/drawing/2014/main" id="{2859376F-4681-4B00-BC93-46264A9DC237}"/>
              </a:ext>
            </a:extLst>
          </p:cNvPr>
          <p:cNvSpPr>
            <a:spLocks noGrp="1"/>
          </p:cNvSpPr>
          <p:nvPr>
            <p:ph type="pic" sz="quarter" idx="81" hasCustomPrompt="1"/>
          </p:nvPr>
        </p:nvSpPr>
        <p:spPr>
          <a:xfrm>
            <a:off x="-1" y="-2"/>
            <a:ext cx="11886520" cy="6858006"/>
          </a:xfrm>
          <a:custGeom>
            <a:avLst/>
            <a:gdLst>
              <a:gd name="connsiteX0" fmla="*/ 4610099 w 11886520"/>
              <a:gd name="connsiteY0" fmla="*/ 3 h 6858006"/>
              <a:gd name="connsiteX1" fmla="*/ 9176159 w 11886520"/>
              <a:gd name="connsiteY1" fmla="*/ 5 h 6858006"/>
              <a:gd name="connsiteX2" fmla="*/ 6412852 w 11886520"/>
              <a:gd name="connsiteY2" fmla="*/ 3447368 h 6858006"/>
              <a:gd name="connsiteX3" fmla="*/ 8894612 w 11886520"/>
              <a:gd name="connsiteY3" fmla="*/ 3447367 h 6858006"/>
              <a:gd name="connsiteX4" fmla="*/ 8894612 w 11886520"/>
              <a:gd name="connsiteY4" fmla="*/ 3447366 h 6858006"/>
              <a:gd name="connsiteX5" fmla="*/ 6641452 w 11886520"/>
              <a:gd name="connsiteY5" fmla="*/ 3447367 h 6858006"/>
              <a:gd name="connsiteX6" fmla="*/ 9404759 w 11886520"/>
              <a:gd name="connsiteY6" fmla="*/ 4 h 6858006"/>
              <a:gd name="connsiteX7" fmla="*/ 9404761 w 11886520"/>
              <a:gd name="connsiteY7" fmla="*/ 4 h 6858006"/>
              <a:gd name="connsiteX8" fmla="*/ 9404761 w 11886520"/>
              <a:gd name="connsiteY8" fmla="*/ 3 h 6858006"/>
              <a:gd name="connsiteX9" fmla="*/ 11886520 w 11886520"/>
              <a:gd name="connsiteY9" fmla="*/ 3 h 6858006"/>
              <a:gd name="connsiteX10" fmla="*/ 9123212 w 11886520"/>
              <a:gd name="connsiteY10" fmla="*/ 3447365 h 6858006"/>
              <a:gd name="connsiteX11" fmla="*/ 8894614 w 11886520"/>
              <a:gd name="connsiteY11" fmla="*/ 3447366 h 6858006"/>
              <a:gd name="connsiteX12" fmla="*/ 8894613 w 11886520"/>
              <a:gd name="connsiteY12" fmla="*/ 3447367 h 6858006"/>
              <a:gd name="connsiteX13" fmla="*/ 6412853 w 11886520"/>
              <a:gd name="connsiteY13" fmla="*/ 3447368 h 6858006"/>
              <a:gd name="connsiteX14" fmla="*/ 3678984 w 11886520"/>
              <a:gd name="connsiteY14" fmla="*/ 6858006 h 6858006"/>
              <a:gd name="connsiteX15" fmla="*/ 0 w 11886520"/>
              <a:gd name="connsiteY15" fmla="*/ 6858006 h 6858006"/>
              <a:gd name="connsiteX16" fmla="*/ 0 w 11886520"/>
              <a:gd name="connsiteY16" fmla="*/ 5751328 h 6858006"/>
              <a:gd name="connsiteX17" fmla="*/ 2 w 11886520"/>
              <a:gd name="connsiteY17" fmla="*/ 0 h 6858006"/>
              <a:gd name="connsiteX18" fmla="*/ 4381767 w 11886520"/>
              <a:gd name="connsiteY18" fmla="*/ 0 h 6858006"/>
              <a:gd name="connsiteX19" fmla="*/ 2 w 11886520"/>
              <a:gd name="connsiteY19" fmla="*/ 5466467 h 68580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1886520" h="6858006">
                <a:moveTo>
                  <a:pt x="4610099" y="3"/>
                </a:moveTo>
                <a:lnTo>
                  <a:pt x="9176159" y="5"/>
                </a:lnTo>
                <a:lnTo>
                  <a:pt x="6412852" y="3447368"/>
                </a:lnTo>
                <a:lnTo>
                  <a:pt x="8894612" y="3447367"/>
                </a:lnTo>
                <a:lnTo>
                  <a:pt x="8894612" y="3447366"/>
                </a:lnTo>
                <a:lnTo>
                  <a:pt x="6641452" y="3447367"/>
                </a:lnTo>
                <a:lnTo>
                  <a:pt x="9404759" y="4"/>
                </a:lnTo>
                <a:lnTo>
                  <a:pt x="9404761" y="4"/>
                </a:lnTo>
                <a:lnTo>
                  <a:pt x="9404761" y="3"/>
                </a:lnTo>
                <a:lnTo>
                  <a:pt x="11886520" y="3"/>
                </a:lnTo>
                <a:lnTo>
                  <a:pt x="9123212" y="3447365"/>
                </a:lnTo>
                <a:lnTo>
                  <a:pt x="8894614" y="3447366"/>
                </a:lnTo>
                <a:lnTo>
                  <a:pt x="8894613" y="3447367"/>
                </a:lnTo>
                <a:lnTo>
                  <a:pt x="6412853" y="3447368"/>
                </a:lnTo>
                <a:lnTo>
                  <a:pt x="3678984" y="6858006"/>
                </a:lnTo>
                <a:lnTo>
                  <a:pt x="0" y="6858006"/>
                </a:lnTo>
                <a:lnTo>
                  <a:pt x="0" y="5751328"/>
                </a:lnTo>
                <a:close/>
                <a:moveTo>
                  <a:pt x="2" y="0"/>
                </a:moveTo>
                <a:lnTo>
                  <a:pt x="4381767" y="0"/>
                </a:lnTo>
                <a:lnTo>
                  <a:pt x="2" y="546646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729602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: Shape 5">
            <a:extLst>
              <a:ext uri="{FF2B5EF4-FFF2-40B4-BE49-F238E27FC236}">
                <a16:creationId xmlns:a16="http://schemas.microsoft.com/office/drawing/2014/main" id="{C3784719-9775-4C6B-A0D3-25FCAA1D2D67}"/>
              </a:ext>
            </a:extLst>
          </p:cNvPr>
          <p:cNvSpPr>
            <a:spLocks noGrp="1"/>
          </p:cNvSpPr>
          <p:nvPr>
            <p:ph type="pic" sz="quarter" idx="81" hasCustomPrompt="1"/>
          </p:nvPr>
        </p:nvSpPr>
        <p:spPr>
          <a:xfrm>
            <a:off x="1911213" y="1925426"/>
            <a:ext cx="4246265" cy="1679682"/>
          </a:xfrm>
          <a:custGeom>
            <a:avLst/>
            <a:gdLst>
              <a:gd name="connsiteX0" fmla="*/ 0 w 4246265"/>
              <a:gd name="connsiteY0" fmla="*/ 0 h 1679682"/>
              <a:gd name="connsiteX1" fmla="*/ 4246265 w 4246265"/>
              <a:gd name="connsiteY1" fmla="*/ 0 h 1679682"/>
              <a:gd name="connsiteX2" fmla="*/ 4246265 w 4246265"/>
              <a:gd name="connsiteY2" fmla="*/ 1679682 h 1679682"/>
              <a:gd name="connsiteX3" fmla="*/ 0 w 4246265"/>
              <a:gd name="connsiteY3" fmla="*/ 1679682 h 16796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46265" h="1679682">
                <a:moveTo>
                  <a:pt x="0" y="0"/>
                </a:moveTo>
                <a:lnTo>
                  <a:pt x="4246265" y="0"/>
                </a:lnTo>
                <a:lnTo>
                  <a:pt x="4246265" y="1679682"/>
                </a:lnTo>
                <a:lnTo>
                  <a:pt x="0" y="167968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676789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: Shape 6">
            <a:extLst>
              <a:ext uri="{FF2B5EF4-FFF2-40B4-BE49-F238E27FC236}">
                <a16:creationId xmlns:a16="http://schemas.microsoft.com/office/drawing/2014/main" id="{A462AC0F-C7A7-4918-8F79-C13972FC5486}"/>
              </a:ext>
            </a:extLst>
          </p:cNvPr>
          <p:cNvSpPr>
            <a:spLocks noGrp="1"/>
          </p:cNvSpPr>
          <p:nvPr>
            <p:ph type="pic" sz="quarter" idx="81" hasCustomPrompt="1"/>
          </p:nvPr>
        </p:nvSpPr>
        <p:spPr>
          <a:xfrm>
            <a:off x="838200" y="1929038"/>
            <a:ext cx="4933950" cy="4021223"/>
          </a:xfrm>
          <a:custGeom>
            <a:avLst/>
            <a:gdLst>
              <a:gd name="connsiteX0" fmla="*/ 0 w 4933950"/>
              <a:gd name="connsiteY0" fmla="*/ 0 h 4021223"/>
              <a:gd name="connsiteX1" fmla="*/ 4933950 w 4933950"/>
              <a:gd name="connsiteY1" fmla="*/ 0 h 4021223"/>
              <a:gd name="connsiteX2" fmla="*/ 4933950 w 4933950"/>
              <a:gd name="connsiteY2" fmla="*/ 4021223 h 4021223"/>
              <a:gd name="connsiteX3" fmla="*/ 0 w 4933950"/>
              <a:gd name="connsiteY3" fmla="*/ 4021223 h 40212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33950" h="4021223">
                <a:moveTo>
                  <a:pt x="0" y="0"/>
                </a:moveTo>
                <a:lnTo>
                  <a:pt x="4933950" y="0"/>
                </a:lnTo>
                <a:lnTo>
                  <a:pt x="4933950" y="4021223"/>
                </a:lnTo>
                <a:lnTo>
                  <a:pt x="0" y="402122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2568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134613"/>
            <a:ext cx="10515600" cy="24424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Picture Placeholder 2"/>
          <p:cNvSpPr>
            <a:spLocks noGrp="1"/>
          </p:cNvSpPr>
          <p:nvPr>
            <p:ph type="pic" sz="quarter" idx="12" hasCustomPrompt="1"/>
          </p:nvPr>
        </p:nvSpPr>
        <p:spPr>
          <a:xfrm>
            <a:off x="0" y="2032233"/>
            <a:ext cx="12192000" cy="2467196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158672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14355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Picture Placeholder 36">
            <a:extLst>
              <a:ext uri="{FF2B5EF4-FFF2-40B4-BE49-F238E27FC236}">
                <a16:creationId xmlns:a16="http://schemas.microsoft.com/office/drawing/2014/main" id="{87E68C09-97B2-4278-B072-A76A53908850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2146300"/>
              <a:gd name="connsiteX1" fmla="*/ 12192000 w 12192000"/>
              <a:gd name="connsiteY1" fmla="*/ 0 h 2146300"/>
              <a:gd name="connsiteX2" fmla="*/ 12192000 w 12192000"/>
              <a:gd name="connsiteY2" fmla="*/ 2146300 h 2146300"/>
              <a:gd name="connsiteX3" fmla="*/ 0 w 12192000"/>
              <a:gd name="connsiteY3" fmla="*/ 2146300 h 2146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146300">
                <a:moveTo>
                  <a:pt x="0" y="0"/>
                </a:moveTo>
                <a:lnTo>
                  <a:pt x="12192000" y="0"/>
                </a:lnTo>
                <a:lnTo>
                  <a:pt x="12192000" y="2146300"/>
                </a:lnTo>
                <a:lnTo>
                  <a:pt x="0" y="21463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>
          <a:xfrm>
            <a:off x="11304542" y="481237"/>
            <a:ext cx="438150" cy="311150"/>
          </a:xfrm>
        </p:spPr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00134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68FF5079-F006-4B86-B729-27791B935533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0" y="3489"/>
            <a:ext cx="12192000" cy="6856099"/>
          </a:xfrm>
          <a:custGeom>
            <a:avLst/>
            <a:gdLst>
              <a:gd name="connsiteX0" fmla="*/ 0 w 2978150"/>
              <a:gd name="connsiteY0" fmla="*/ 0 h 2487613"/>
              <a:gd name="connsiteX1" fmla="*/ 2978150 w 2978150"/>
              <a:gd name="connsiteY1" fmla="*/ 0 h 2487613"/>
              <a:gd name="connsiteX2" fmla="*/ 2978150 w 2978150"/>
              <a:gd name="connsiteY2" fmla="*/ 2487613 h 2487613"/>
              <a:gd name="connsiteX3" fmla="*/ 0 w 2978150"/>
              <a:gd name="connsiteY3" fmla="*/ 2487613 h 2487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78150" h="2487613">
                <a:moveTo>
                  <a:pt x="0" y="0"/>
                </a:moveTo>
                <a:lnTo>
                  <a:pt x="2978150" y="0"/>
                </a:lnTo>
                <a:lnTo>
                  <a:pt x="2978150" y="2487613"/>
                </a:lnTo>
                <a:lnTo>
                  <a:pt x="0" y="248761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91800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icture Placeholder 22">
            <a:extLst>
              <a:ext uri="{FF2B5EF4-FFF2-40B4-BE49-F238E27FC236}">
                <a16:creationId xmlns:a16="http://schemas.microsoft.com/office/drawing/2014/main" id="{5828E701-2D58-4504-96C0-CE45AC995CE2}"/>
              </a:ext>
            </a:extLst>
          </p:cNvPr>
          <p:cNvSpPr>
            <a:spLocks noGrp="1"/>
          </p:cNvSpPr>
          <p:nvPr>
            <p:ph type="pic" sz="quarter" idx="74" hasCustomPrompt="1"/>
          </p:nvPr>
        </p:nvSpPr>
        <p:spPr>
          <a:xfrm>
            <a:off x="0" y="1"/>
            <a:ext cx="12192000" cy="1895061"/>
          </a:xfrm>
          <a:custGeom>
            <a:avLst/>
            <a:gdLst>
              <a:gd name="connsiteX0" fmla="*/ 0 w 12192000"/>
              <a:gd name="connsiteY0" fmla="*/ 0 h 1895061"/>
              <a:gd name="connsiteX1" fmla="*/ 12192000 w 12192000"/>
              <a:gd name="connsiteY1" fmla="*/ 0 h 1895061"/>
              <a:gd name="connsiteX2" fmla="*/ 12192000 w 12192000"/>
              <a:gd name="connsiteY2" fmla="*/ 1895061 h 1895061"/>
              <a:gd name="connsiteX3" fmla="*/ 0 w 12192000"/>
              <a:gd name="connsiteY3" fmla="*/ 1895061 h 18950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1895061">
                <a:moveTo>
                  <a:pt x="0" y="0"/>
                </a:moveTo>
                <a:lnTo>
                  <a:pt x="12192000" y="0"/>
                </a:lnTo>
                <a:lnTo>
                  <a:pt x="12192000" y="1895061"/>
                </a:lnTo>
                <a:lnTo>
                  <a:pt x="0" y="189506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01815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9EDDB7CB-975B-4EED-9475-DDFC66DD115B}"/>
              </a:ext>
            </a:extLst>
          </p:cNvPr>
          <p:cNvSpPr>
            <a:spLocks noGrp="1"/>
          </p:cNvSpPr>
          <p:nvPr>
            <p:ph type="pic" sz="quarter" idx="74" hasCustomPrompt="1"/>
          </p:nvPr>
        </p:nvSpPr>
        <p:spPr>
          <a:xfrm>
            <a:off x="5842993" y="2225110"/>
            <a:ext cx="4925185" cy="3859212"/>
          </a:xfrm>
          <a:custGeom>
            <a:avLst/>
            <a:gdLst>
              <a:gd name="connsiteX0" fmla="*/ 0 w 4925185"/>
              <a:gd name="connsiteY0" fmla="*/ 0 h 3859212"/>
              <a:gd name="connsiteX1" fmla="*/ 4925185 w 4925185"/>
              <a:gd name="connsiteY1" fmla="*/ 0 h 3859212"/>
              <a:gd name="connsiteX2" fmla="*/ 4925185 w 4925185"/>
              <a:gd name="connsiteY2" fmla="*/ 3859212 h 3859212"/>
              <a:gd name="connsiteX3" fmla="*/ 0 w 4925185"/>
              <a:gd name="connsiteY3" fmla="*/ 3859212 h 38592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25185" h="3859212">
                <a:moveTo>
                  <a:pt x="0" y="0"/>
                </a:moveTo>
                <a:lnTo>
                  <a:pt x="4925185" y="0"/>
                </a:lnTo>
                <a:lnTo>
                  <a:pt x="4925185" y="3859212"/>
                </a:lnTo>
                <a:lnTo>
                  <a:pt x="0" y="385921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12420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564F05F7-5D24-468D-A369-AE398261BE6F}"/>
              </a:ext>
            </a:extLst>
          </p:cNvPr>
          <p:cNvSpPr>
            <a:spLocks noGrp="1"/>
          </p:cNvSpPr>
          <p:nvPr>
            <p:ph type="pic" sz="quarter" idx="74" hasCustomPrompt="1"/>
          </p:nvPr>
        </p:nvSpPr>
        <p:spPr>
          <a:xfrm>
            <a:off x="1477499" y="1881346"/>
            <a:ext cx="2167275" cy="2185987"/>
          </a:xfrm>
          <a:custGeom>
            <a:avLst/>
            <a:gdLst>
              <a:gd name="connsiteX0" fmla="*/ 1037706 w 2167275"/>
              <a:gd name="connsiteY0" fmla="*/ 0 h 2185987"/>
              <a:gd name="connsiteX1" fmla="*/ 2167275 w 2167275"/>
              <a:gd name="connsiteY1" fmla="*/ 2185987 h 2185987"/>
              <a:gd name="connsiteX2" fmla="*/ 0 w 2167275"/>
              <a:gd name="connsiteY2" fmla="*/ 2185987 h 21859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167275" h="2185987">
                <a:moveTo>
                  <a:pt x="1037706" y="0"/>
                </a:moveTo>
                <a:lnTo>
                  <a:pt x="2167275" y="2185987"/>
                </a:lnTo>
                <a:lnTo>
                  <a:pt x="0" y="218598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D17D8F2D-B711-42EA-8154-ADA2C37F1EDF}"/>
              </a:ext>
            </a:extLst>
          </p:cNvPr>
          <p:cNvSpPr>
            <a:spLocks noGrp="1"/>
          </p:cNvSpPr>
          <p:nvPr>
            <p:ph type="pic" sz="quarter" idx="75" hasCustomPrompt="1"/>
          </p:nvPr>
        </p:nvSpPr>
        <p:spPr>
          <a:xfrm>
            <a:off x="5012364" y="1881346"/>
            <a:ext cx="2167275" cy="2185987"/>
          </a:xfrm>
          <a:custGeom>
            <a:avLst/>
            <a:gdLst>
              <a:gd name="connsiteX0" fmla="*/ 1037706 w 2167275"/>
              <a:gd name="connsiteY0" fmla="*/ 0 h 2185987"/>
              <a:gd name="connsiteX1" fmla="*/ 2167275 w 2167275"/>
              <a:gd name="connsiteY1" fmla="*/ 2185987 h 2185987"/>
              <a:gd name="connsiteX2" fmla="*/ 0 w 2167275"/>
              <a:gd name="connsiteY2" fmla="*/ 2185987 h 21859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167275" h="2185987">
                <a:moveTo>
                  <a:pt x="1037706" y="0"/>
                </a:moveTo>
                <a:lnTo>
                  <a:pt x="2167275" y="2185987"/>
                </a:lnTo>
                <a:lnTo>
                  <a:pt x="0" y="218598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E07E1B02-4D3F-4690-A784-8FC9591D8DD1}"/>
              </a:ext>
            </a:extLst>
          </p:cNvPr>
          <p:cNvSpPr>
            <a:spLocks noGrp="1"/>
          </p:cNvSpPr>
          <p:nvPr>
            <p:ph type="pic" sz="quarter" idx="76" hasCustomPrompt="1"/>
          </p:nvPr>
        </p:nvSpPr>
        <p:spPr>
          <a:xfrm>
            <a:off x="8547227" y="1881345"/>
            <a:ext cx="2167275" cy="2185987"/>
          </a:xfrm>
          <a:custGeom>
            <a:avLst/>
            <a:gdLst>
              <a:gd name="connsiteX0" fmla="*/ 1037706 w 2167275"/>
              <a:gd name="connsiteY0" fmla="*/ 0 h 2185987"/>
              <a:gd name="connsiteX1" fmla="*/ 2167275 w 2167275"/>
              <a:gd name="connsiteY1" fmla="*/ 2185987 h 2185987"/>
              <a:gd name="connsiteX2" fmla="*/ 0 w 2167275"/>
              <a:gd name="connsiteY2" fmla="*/ 2185987 h 21859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167275" h="2185987">
                <a:moveTo>
                  <a:pt x="1037706" y="0"/>
                </a:moveTo>
                <a:lnTo>
                  <a:pt x="2167275" y="2185987"/>
                </a:lnTo>
                <a:lnTo>
                  <a:pt x="0" y="218598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76037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FA865142-15A6-4FC3-B4B8-C54F379B242E}"/>
              </a:ext>
            </a:extLst>
          </p:cNvPr>
          <p:cNvSpPr/>
          <p:nvPr userDrawn="1"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481237"/>
            <a:ext cx="10515600" cy="6799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4"/>
          </p:nvPr>
        </p:nvSpPr>
        <p:spPr>
          <a:xfrm>
            <a:off x="11304542" y="481237"/>
            <a:ext cx="438150" cy="311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90648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6" r:id="rId2"/>
    <p:sldLayoutId id="2147483653" r:id="rId3"/>
    <p:sldLayoutId id="2147483650" r:id="rId4"/>
    <p:sldLayoutId id="2147483713" r:id="rId5"/>
    <p:sldLayoutId id="2147483723" r:id="rId6"/>
    <p:sldLayoutId id="2147483854" r:id="rId7"/>
    <p:sldLayoutId id="2147483855" r:id="rId8"/>
    <p:sldLayoutId id="2147483868" r:id="rId9"/>
    <p:sldLayoutId id="2147483871" r:id="rId10"/>
    <p:sldLayoutId id="2147483872" r:id="rId11"/>
    <p:sldLayoutId id="2147483873" r:id="rId12"/>
    <p:sldLayoutId id="2147483874" r:id="rId13"/>
    <p:sldLayoutId id="2147483875" r:id="rId14"/>
    <p:sldLayoutId id="2147483876" r:id="rId15"/>
    <p:sldLayoutId id="2147483877" r:id="rId16"/>
    <p:sldLayoutId id="2147483878" r:id="rId17"/>
    <p:sldLayoutId id="2147483879" r:id="rId18"/>
    <p:sldLayoutId id="2147483880" r:id="rId19"/>
    <p:sldLayoutId id="2147483881" r:id="rId20"/>
    <p:sldLayoutId id="2147483882" r:id="rId21"/>
    <p:sldLayoutId id="2147483883" r:id="rId22"/>
    <p:sldLayoutId id="2147483884" r:id="rId23"/>
    <p:sldLayoutId id="2147483885" r:id="rId24"/>
    <p:sldLayoutId id="2147483886" r:id="rId25"/>
  </p:sldLayoutIdLst>
  <p:hf hd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500" kern="1200">
          <a:solidFill>
            <a:schemeClr val="tx1"/>
          </a:solidFill>
          <a:latin typeface="Roboto" panose="02000000000000000000" pitchFamily="2" charset="0"/>
          <a:ea typeface="Roboto" panose="02000000000000000000" pitchFamily="2" charset="0"/>
          <a:cs typeface="Roboto" panose="02000000000000000000" pitchFamily="2" charset="0"/>
        </a:defRPr>
      </a:lvl1pPr>
    </p:titleStyle>
    <p:bodyStyle>
      <a:lvl1pPr marL="0" indent="0" algn="ctr" defTabSz="914400" rtl="0" eaLnBrk="1" latinLnBrk="0" hangingPunct="1">
        <a:lnSpc>
          <a:spcPct val="90000"/>
        </a:lnSpc>
        <a:spcBef>
          <a:spcPts val="1000"/>
        </a:spcBef>
        <a:buFontTx/>
        <a:buNone/>
        <a:defRPr sz="1200" kern="1200">
          <a:solidFill>
            <a:schemeClr val="tx1"/>
          </a:solidFill>
          <a:latin typeface="Roboto" panose="02000000000000000000" pitchFamily="2" charset="0"/>
          <a:ea typeface="Roboto" panose="02000000000000000000" pitchFamily="2" charset="0"/>
          <a:cs typeface="Roboto" panose="02000000000000000000" pitchFamily="2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0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1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2.xml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Placeholder 3">
            <a:extLst>
              <a:ext uri="{FF2B5EF4-FFF2-40B4-BE49-F238E27FC236}">
                <a16:creationId xmlns:a16="http://schemas.microsoft.com/office/drawing/2014/main" id="{EA782C7B-AC39-4D39-A655-01D89E0ED92D}"/>
              </a:ext>
            </a:extLst>
          </p:cNvPr>
          <p:cNvPicPr>
            <a:picLocks noGrp="1" noChangeAspect="1"/>
          </p:cNvPicPr>
          <p:nvPr>
            <p:ph type="pic" sz="quarter" idx="2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73" b="7973"/>
          <a:stretch>
            <a:fillRect/>
          </a:stretch>
        </p:blipFill>
        <p:spPr/>
      </p:pic>
      <p:sp>
        <p:nvSpPr>
          <p:cNvPr id="16" name="Slide Number Placeholder 8"/>
          <p:cNvSpPr>
            <a:spLocks noGrp="1"/>
          </p:cNvSpPr>
          <p:nvPr>
            <p:ph type="sldNum" sz="quarter" idx="13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/>
              <a:t>01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F42133D2-27BF-4FE7-A9D3-568A1EB0376B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chemeClr val="tx2">
                  <a:alpha val="80000"/>
                </a:schemeClr>
              </a:gs>
              <a:gs pos="100000">
                <a:schemeClr val="tx1"/>
              </a:gs>
            </a:gsLst>
            <a:path path="circle">
              <a:fillToRect l="50000" t="-80000" r="50000" b="18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A6EEFFDD-427E-4FAA-8D05-A43B3713D6B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46494" y="2913837"/>
            <a:ext cx="3899012" cy="10303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148793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Placeholder 3">
            <a:extLst>
              <a:ext uri="{FF2B5EF4-FFF2-40B4-BE49-F238E27FC236}">
                <a16:creationId xmlns:a16="http://schemas.microsoft.com/office/drawing/2014/main" id="{ADF99F8E-BE63-4760-A894-3DC1FCBAB7DE}"/>
              </a:ext>
            </a:extLst>
          </p:cNvPr>
          <p:cNvPicPr>
            <a:picLocks noGrp="1" noChangeAspect="1"/>
          </p:cNvPicPr>
          <p:nvPr>
            <p:ph type="pic" sz="quarter" idx="26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03" b="7903"/>
          <a:stretch>
            <a:fillRect/>
          </a:stretch>
        </p:blipFill>
        <p:spPr/>
      </p:pic>
      <p:sp>
        <p:nvSpPr>
          <p:cNvPr id="20" name="Rectangle 19">
            <a:extLst>
              <a:ext uri="{FF2B5EF4-FFF2-40B4-BE49-F238E27FC236}">
                <a16:creationId xmlns:a16="http://schemas.microsoft.com/office/drawing/2014/main" id="{4934318B-E4C8-43C5-8522-F3C91CCDE445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6">
              <a:alpha val="8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FA671F9A-7615-472D-A544-BD48D7CFCF76}"/>
              </a:ext>
            </a:extLst>
          </p:cNvPr>
          <p:cNvSpPr/>
          <p:nvPr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EB3808D-89F9-4912-BFE7-7B6DB8A87498}"/>
              </a:ext>
            </a:extLst>
          </p:cNvPr>
          <p:cNvSpPr txBox="1"/>
          <p:nvPr/>
        </p:nvSpPr>
        <p:spPr>
          <a:xfrm>
            <a:off x="4857750" y="2998113"/>
            <a:ext cx="247650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000" b="1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THE </a:t>
            </a:r>
            <a:r>
              <a:rPr lang="en-US" sz="2000" b="1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END</a:t>
            </a:r>
          </a:p>
        </p:txBody>
      </p:sp>
    </p:spTree>
    <p:extLst>
      <p:ext uri="{BB962C8B-B14F-4D97-AF65-F5344CB8AC3E}">
        <p14:creationId xmlns:p14="http://schemas.microsoft.com/office/powerpoint/2010/main" val="8150162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Placeholder 11">
            <a:extLst>
              <a:ext uri="{FF2B5EF4-FFF2-40B4-BE49-F238E27FC236}">
                <a16:creationId xmlns:a16="http://schemas.microsoft.com/office/drawing/2014/main" id="{061D8BB3-7F67-4713-B296-E8039D973118}"/>
              </a:ext>
            </a:extLst>
          </p:cNvPr>
          <p:cNvPicPr>
            <a:picLocks noGrp="1" noChangeAspect="1"/>
          </p:cNvPicPr>
          <p:nvPr>
            <p:ph type="pic" sz="quarter" idx="78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538" b="20538"/>
          <a:stretch>
            <a:fillRect/>
          </a:stretch>
        </p:blipFill>
        <p:spPr/>
      </p:pic>
      <p:sp>
        <p:nvSpPr>
          <p:cNvPr id="44" name="Rectangle 43">
            <a:extLst>
              <a:ext uri="{FF2B5EF4-FFF2-40B4-BE49-F238E27FC236}">
                <a16:creationId xmlns:a16="http://schemas.microsoft.com/office/drawing/2014/main" id="{9C39B090-BAF1-4D18-A174-463372C6F295}"/>
              </a:ext>
            </a:extLst>
          </p:cNvPr>
          <p:cNvSpPr/>
          <p:nvPr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7B2A0E7-2036-4FA0-A88D-80450B08890D}"/>
              </a:ext>
            </a:extLst>
          </p:cNvPr>
          <p:cNvSpPr/>
          <p:nvPr/>
        </p:nvSpPr>
        <p:spPr>
          <a:xfrm>
            <a:off x="1799771" y="0"/>
            <a:ext cx="4190202" cy="6858000"/>
          </a:xfrm>
          <a:prstGeom prst="rect">
            <a:avLst/>
          </a:prstGeom>
          <a:solidFill>
            <a:schemeClr val="accent6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5" name="Picture Placeholder 14">
            <a:extLst>
              <a:ext uri="{FF2B5EF4-FFF2-40B4-BE49-F238E27FC236}">
                <a16:creationId xmlns:a16="http://schemas.microsoft.com/office/drawing/2014/main" id="{DBAC311F-3BD3-4812-9B48-D31DA0075604}"/>
              </a:ext>
            </a:extLst>
          </p:cNvPr>
          <p:cNvPicPr>
            <a:picLocks noGrp="1" noChangeAspect="1"/>
          </p:cNvPicPr>
          <p:nvPr>
            <p:ph type="pic" sz="quarter" idx="79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968" r="13968"/>
          <a:stretch>
            <a:fillRect/>
          </a:stretch>
        </p:blipFill>
        <p:spPr/>
      </p:pic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7752F368-EE62-4A4C-9E62-EE56400EBCF2}"/>
              </a:ext>
            </a:extLst>
          </p:cNvPr>
          <p:cNvSpPr/>
          <p:nvPr/>
        </p:nvSpPr>
        <p:spPr>
          <a:xfrm>
            <a:off x="5989972" y="1487715"/>
            <a:ext cx="6202027" cy="3882571"/>
          </a:xfrm>
          <a:prstGeom prst="rect">
            <a:avLst/>
          </a:prstGeom>
          <a:solidFill>
            <a:schemeClr val="accent6">
              <a:alpha val="8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3EE8DF2A-489A-444F-B7E2-C16DB723CB30}"/>
              </a:ext>
            </a:extLst>
          </p:cNvPr>
          <p:cNvGrpSpPr/>
          <p:nvPr/>
        </p:nvGrpSpPr>
        <p:grpSpPr>
          <a:xfrm>
            <a:off x="7035289" y="2440920"/>
            <a:ext cx="4111393" cy="1976161"/>
            <a:chOff x="6424434" y="2598808"/>
            <a:chExt cx="4111393" cy="1976161"/>
          </a:xfrm>
        </p:grpSpPr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08C77428-EA57-41D1-A8A4-82E7FB4142AD}"/>
                </a:ext>
              </a:extLst>
            </p:cNvPr>
            <p:cNvSpPr/>
            <p:nvPr/>
          </p:nvSpPr>
          <p:spPr>
            <a:xfrm>
              <a:off x="6424434" y="3200234"/>
              <a:ext cx="4111393" cy="137473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2000"/>
                </a:lnSpc>
              </a:pPr>
              <a:r>
                <a:rPr lang="en-US" sz="1000" b="1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Lorem Ipsum</a:t>
              </a:r>
              <a:r>
                <a:rPr lang="en-US" sz="10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 is simply dummy text of the printing and typesetting industry. Lorem Ipsum has been the industry's standard dummy text ever since the 1500s, when an unknown printer took a galley of type and scrambled it to make a type specimen book. It has survived not including versions of Lorem Ipsum.</a:t>
              </a:r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BB284F2B-88F4-4054-B15E-42783733221E}"/>
                </a:ext>
              </a:extLst>
            </p:cNvPr>
            <p:cNvSpPr/>
            <p:nvPr/>
          </p:nvSpPr>
          <p:spPr>
            <a:xfrm>
              <a:off x="6424434" y="2598808"/>
              <a:ext cx="3339376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800" b="1" dirty="0">
                  <a:solidFill>
                    <a:schemeClr val="bg1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Welcome! Message</a:t>
              </a:r>
              <a:endParaRPr lang="en-US" sz="280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457752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13" name="Title 12">
            <a:extLst>
              <a:ext uri="{FF2B5EF4-FFF2-40B4-BE49-F238E27FC236}">
                <a16:creationId xmlns:a16="http://schemas.microsoft.com/office/drawing/2014/main" id="{05D62FA9-B6F1-43C3-9283-A4B39F6E64DF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000" b="1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About us</a:t>
            </a:r>
            <a:endParaRPr lang="en-US" sz="4000" dirty="0"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7" name="Subtitle 6">
            <a:extLst>
              <a:ext uri="{FF2B5EF4-FFF2-40B4-BE49-F238E27FC236}">
                <a16:creationId xmlns:a16="http://schemas.microsoft.com/office/drawing/2014/main" id="{29A82471-78F2-4A2F-AD7E-4EF0C6FC37BC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 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</a:t>
            </a:r>
          </a:p>
          <a:p>
            <a:endParaRPr lang="en-US" dirty="0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291A7F94-EF3C-4AD7-84B7-C35C10E26F49}"/>
              </a:ext>
            </a:extLst>
          </p:cNvPr>
          <p:cNvSpPr/>
          <p:nvPr/>
        </p:nvSpPr>
        <p:spPr>
          <a:xfrm>
            <a:off x="3022668" y="2095500"/>
            <a:ext cx="3022668" cy="2667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C5BE011C-A88A-41F4-9A2E-D507F484DCBB}"/>
              </a:ext>
            </a:extLst>
          </p:cNvPr>
          <p:cNvSpPr/>
          <p:nvPr/>
        </p:nvSpPr>
        <p:spPr>
          <a:xfrm>
            <a:off x="9169332" y="2095500"/>
            <a:ext cx="3022668" cy="2667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FCFE8963-50B0-46B6-8D20-7D4F09313B0D}"/>
              </a:ext>
            </a:extLst>
          </p:cNvPr>
          <p:cNvGrpSpPr/>
          <p:nvPr/>
        </p:nvGrpSpPr>
        <p:grpSpPr>
          <a:xfrm>
            <a:off x="3685316" y="2576562"/>
            <a:ext cx="1697372" cy="1704876"/>
            <a:chOff x="1823938" y="2860164"/>
            <a:chExt cx="1697372" cy="1704876"/>
          </a:xfrm>
        </p:grpSpPr>
        <p:grpSp>
          <p:nvGrpSpPr>
            <p:cNvPr id="29" name="Group 28">
              <a:extLst>
                <a:ext uri="{FF2B5EF4-FFF2-40B4-BE49-F238E27FC236}">
                  <a16:creationId xmlns:a16="http://schemas.microsoft.com/office/drawing/2014/main" id="{DB6FBE1A-F650-4433-AC2C-B86CF69CD106}"/>
                </a:ext>
              </a:extLst>
            </p:cNvPr>
            <p:cNvGrpSpPr/>
            <p:nvPr/>
          </p:nvGrpSpPr>
          <p:grpSpPr>
            <a:xfrm>
              <a:off x="1823938" y="3730690"/>
              <a:ext cx="1697372" cy="834350"/>
              <a:chOff x="2126253" y="3896702"/>
              <a:chExt cx="1697372" cy="834350"/>
            </a:xfrm>
          </p:grpSpPr>
          <p:sp>
            <p:nvSpPr>
              <p:cNvPr id="31" name="Rectangle 17">
                <a:extLst>
                  <a:ext uri="{FF2B5EF4-FFF2-40B4-BE49-F238E27FC236}">
                    <a16:creationId xmlns:a16="http://schemas.microsoft.com/office/drawing/2014/main" id="{A8A10D04-F6DB-4FED-828D-12BAD570BEA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26253" y="4309258"/>
                <a:ext cx="1697372" cy="42179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ctr"/>
              <a:lstStyle/>
              <a:p>
                <a:pPr algn="ctr">
                  <a:lnSpc>
                    <a:spcPts val="1600"/>
                  </a:lnSpc>
                </a:pPr>
                <a:r>
                  <a:rPr lang="en-US" sz="1200" dirty="0">
                    <a:solidFill>
                      <a:schemeClr val="bg1"/>
                    </a:solidFill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  <a:sym typeface="Montserrat-Regular" charset="0"/>
                  </a:rPr>
                  <a:t>This letterhead design is meant to project an</a:t>
                </a:r>
              </a:p>
            </p:txBody>
          </p:sp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A0258BFD-F699-493E-814E-C432A0B99849}"/>
                  </a:ext>
                </a:extLst>
              </p:cNvPr>
              <p:cNvSpPr txBox="1"/>
              <p:nvPr/>
            </p:nvSpPr>
            <p:spPr>
              <a:xfrm>
                <a:off x="2222896" y="3896702"/>
                <a:ext cx="1504087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b="1" dirty="0">
                    <a:solidFill>
                      <a:schemeClr val="bg1"/>
                    </a:solidFill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TITLE TEXT</a:t>
                </a:r>
              </a:p>
            </p:txBody>
          </p:sp>
        </p:grpSp>
        <p:sp>
          <p:nvSpPr>
            <p:cNvPr id="30" name="AutoShape 49">
              <a:extLst>
                <a:ext uri="{FF2B5EF4-FFF2-40B4-BE49-F238E27FC236}">
                  <a16:creationId xmlns:a16="http://schemas.microsoft.com/office/drawing/2014/main" id="{FB8B69B9-7C9C-42CA-AAFB-04D0040BFEC5}"/>
                </a:ext>
              </a:extLst>
            </p:cNvPr>
            <p:cNvSpPr>
              <a:spLocks/>
            </p:cNvSpPr>
            <p:nvPr/>
          </p:nvSpPr>
          <p:spPr bwMode="auto">
            <a:xfrm>
              <a:off x="2340691" y="2860164"/>
              <a:ext cx="663866" cy="663271"/>
            </a:xfrm>
            <a:custGeom>
              <a:avLst/>
              <a:gdLst/>
              <a:ahLst/>
              <a:cxnLst/>
              <a:rect l="0" t="0" r="r" b="b"/>
              <a:pathLst>
                <a:path w="21560" h="21600">
                  <a:moveTo>
                    <a:pt x="18232" y="5135"/>
                  </a:moveTo>
                  <a:cubicBezTo>
                    <a:pt x="17986" y="5382"/>
                    <a:pt x="17687" y="5505"/>
                    <a:pt x="17334" y="5505"/>
                  </a:cubicBezTo>
                  <a:cubicBezTo>
                    <a:pt x="16982" y="5505"/>
                    <a:pt x="16684" y="5382"/>
                    <a:pt x="16437" y="5135"/>
                  </a:cubicBezTo>
                  <a:cubicBezTo>
                    <a:pt x="16190" y="4889"/>
                    <a:pt x="16067" y="4589"/>
                    <a:pt x="16067" y="4235"/>
                  </a:cubicBezTo>
                  <a:cubicBezTo>
                    <a:pt x="16067" y="3883"/>
                    <a:pt x="16190" y="3582"/>
                    <a:pt x="16437" y="3335"/>
                  </a:cubicBezTo>
                  <a:cubicBezTo>
                    <a:pt x="16684" y="3089"/>
                    <a:pt x="16982" y="2966"/>
                    <a:pt x="17334" y="2966"/>
                  </a:cubicBezTo>
                  <a:cubicBezTo>
                    <a:pt x="17687" y="2966"/>
                    <a:pt x="17986" y="3088"/>
                    <a:pt x="18232" y="3335"/>
                  </a:cubicBezTo>
                  <a:cubicBezTo>
                    <a:pt x="18478" y="3582"/>
                    <a:pt x="18602" y="3883"/>
                    <a:pt x="18602" y="4235"/>
                  </a:cubicBezTo>
                  <a:cubicBezTo>
                    <a:pt x="18602" y="4589"/>
                    <a:pt x="18478" y="4889"/>
                    <a:pt x="18232" y="5135"/>
                  </a:cubicBezTo>
                  <a:cubicBezTo>
                    <a:pt x="18232" y="5135"/>
                    <a:pt x="18232" y="5135"/>
                    <a:pt x="18232" y="5135"/>
                  </a:cubicBezTo>
                  <a:close/>
                  <a:moveTo>
                    <a:pt x="21427" y="126"/>
                  </a:moveTo>
                  <a:cubicBezTo>
                    <a:pt x="21338" y="42"/>
                    <a:pt x="21233" y="0"/>
                    <a:pt x="21110" y="0"/>
                  </a:cubicBezTo>
                  <a:cubicBezTo>
                    <a:pt x="18812" y="0"/>
                    <a:pt x="16916" y="312"/>
                    <a:pt x="15420" y="940"/>
                  </a:cubicBezTo>
                  <a:cubicBezTo>
                    <a:pt x="13923" y="1567"/>
                    <a:pt x="12348" y="2704"/>
                    <a:pt x="10694" y="4354"/>
                  </a:cubicBezTo>
                  <a:cubicBezTo>
                    <a:pt x="9989" y="5069"/>
                    <a:pt x="9215" y="5930"/>
                    <a:pt x="8370" y="6936"/>
                  </a:cubicBezTo>
                  <a:lnTo>
                    <a:pt x="3367" y="7200"/>
                  </a:lnTo>
                  <a:cubicBezTo>
                    <a:pt x="3225" y="7218"/>
                    <a:pt x="3111" y="7289"/>
                    <a:pt x="3023" y="7412"/>
                  </a:cubicBezTo>
                  <a:lnTo>
                    <a:pt x="66" y="12495"/>
                  </a:lnTo>
                  <a:cubicBezTo>
                    <a:pt x="-40" y="12671"/>
                    <a:pt x="-17" y="12844"/>
                    <a:pt x="132" y="13011"/>
                  </a:cubicBezTo>
                  <a:lnTo>
                    <a:pt x="977" y="13857"/>
                  </a:lnTo>
                  <a:cubicBezTo>
                    <a:pt x="1056" y="13938"/>
                    <a:pt x="1158" y="13978"/>
                    <a:pt x="1280" y="13978"/>
                  </a:cubicBezTo>
                  <a:cubicBezTo>
                    <a:pt x="1334" y="13978"/>
                    <a:pt x="1373" y="13973"/>
                    <a:pt x="1399" y="13963"/>
                  </a:cubicBezTo>
                  <a:lnTo>
                    <a:pt x="5044" y="12838"/>
                  </a:lnTo>
                  <a:lnTo>
                    <a:pt x="8753" y="16558"/>
                  </a:lnTo>
                  <a:lnTo>
                    <a:pt x="7631" y="20210"/>
                  </a:lnTo>
                  <a:cubicBezTo>
                    <a:pt x="7587" y="20370"/>
                    <a:pt x="7622" y="20510"/>
                    <a:pt x="7736" y="20634"/>
                  </a:cubicBezTo>
                  <a:lnTo>
                    <a:pt x="8582" y="21481"/>
                  </a:lnTo>
                  <a:cubicBezTo>
                    <a:pt x="8679" y="21560"/>
                    <a:pt x="8780" y="21600"/>
                    <a:pt x="8885" y="21600"/>
                  </a:cubicBezTo>
                  <a:cubicBezTo>
                    <a:pt x="8964" y="21600"/>
                    <a:pt x="9034" y="21583"/>
                    <a:pt x="9096" y="21547"/>
                  </a:cubicBezTo>
                  <a:lnTo>
                    <a:pt x="14166" y="18583"/>
                  </a:lnTo>
                  <a:cubicBezTo>
                    <a:pt x="14288" y="18494"/>
                    <a:pt x="14360" y="18380"/>
                    <a:pt x="14377" y="18238"/>
                  </a:cubicBezTo>
                  <a:lnTo>
                    <a:pt x="14641" y="13222"/>
                  </a:lnTo>
                  <a:cubicBezTo>
                    <a:pt x="15644" y="12375"/>
                    <a:pt x="16503" y="11599"/>
                    <a:pt x="17216" y="10893"/>
                  </a:cubicBezTo>
                  <a:cubicBezTo>
                    <a:pt x="18783" y="9313"/>
                    <a:pt x="19898" y="7723"/>
                    <a:pt x="20562" y="6121"/>
                  </a:cubicBezTo>
                  <a:cubicBezTo>
                    <a:pt x="21227" y="4520"/>
                    <a:pt x="21560" y="2620"/>
                    <a:pt x="21560" y="424"/>
                  </a:cubicBezTo>
                  <a:cubicBezTo>
                    <a:pt x="21559" y="309"/>
                    <a:pt x="21515" y="209"/>
                    <a:pt x="21427" y="126"/>
                  </a:cubicBezTo>
                  <a:cubicBezTo>
                    <a:pt x="21427" y="126"/>
                    <a:pt x="21427" y="126"/>
                    <a:pt x="21427" y="126"/>
                  </a:cubicBezTo>
                  <a:close/>
                  <a:moveTo>
                    <a:pt x="21427" y="126"/>
                  </a:move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lIns="0" tIns="0" rIns="0" bIns="0"/>
            <a:lstStyle/>
            <a:p>
              <a:endParaRPr lang="en-US" dirty="0"/>
            </a:p>
          </p:txBody>
        </p: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67330B21-F814-4317-B87C-C52A5E27C8EF}"/>
              </a:ext>
            </a:extLst>
          </p:cNvPr>
          <p:cNvGrpSpPr/>
          <p:nvPr/>
        </p:nvGrpSpPr>
        <p:grpSpPr>
          <a:xfrm>
            <a:off x="9831980" y="2565045"/>
            <a:ext cx="1697372" cy="1727910"/>
            <a:chOff x="5247313" y="2837129"/>
            <a:chExt cx="1697372" cy="1727910"/>
          </a:xfrm>
        </p:grpSpPr>
        <p:sp>
          <p:nvSpPr>
            <p:cNvPr id="34" name="AutoShape 9">
              <a:extLst>
                <a:ext uri="{FF2B5EF4-FFF2-40B4-BE49-F238E27FC236}">
                  <a16:creationId xmlns:a16="http://schemas.microsoft.com/office/drawing/2014/main" id="{8AA72AD9-425F-4AA3-A312-86F3E0CB00B9}"/>
                </a:ext>
              </a:extLst>
            </p:cNvPr>
            <p:cNvSpPr>
              <a:spLocks/>
            </p:cNvSpPr>
            <p:nvPr/>
          </p:nvSpPr>
          <p:spPr bwMode="auto">
            <a:xfrm>
              <a:off x="5755645" y="2837129"/>
              <a:ext cx="680712" cy="709340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16886" y="15360"/>
                  </a:moveTo>
                  <a:cubicBezTo>
                    <a:pt x="16640" y="15125"/>
                    <a:pt x="16246" y="15125"/>
                    <a:pt x="16000" y="15360"/>
                  </a:cubicBezTo>
                  <a:cubicBezTo>
                    <a:pt x="15755" y="15595"/>
                    <a:pt x="15755" y="15973"/>
                    <a:pt x="16000" y="16209"/>
                  </a:cubicBezTo>
                  <a:lnTo>
                    <a:pt x="17552" y="17698"/>
                  </a:lnTo>
                  <a:cubicBezTo>
                    <a:pt x="17673" y="17813"/>
                    <a:pt x="17835" y="17871"/>
                    <a:pt x="17992" y="17871"/>
                  </a:cubicBezTo>
                  <a:cubicBezTo>
                    <a:pt x="18149" y="17871"/>
                    <a:pt x="18312" y="17813"/>
                    <a:pt x="18431" y="17698"/>
                  </a:cubicBezTo>
                  <a:cubicBezTo>
                    <a:pt x="18677" y="17462"/>
                    <a:pt x="18677" y="17085"/>
                    <a:pt x="18431" y="16849"/>
                  </a:cubicBezTo>
                  <a:cubicBezTo>
                    <a:pt x="18431" y="16849"/>
                    <a:pt x="16886" y="15360"/>
                    <a:pt x="16886" y="15360"/>
                  </a:cubicBezTo>
                  <a:close/>
                  <a:moveTo>
                    <a:pt x="4715" y="5368"/>
                  </a:moveTo>
                  <a:cubicBezTo>
                    <a:pt x="4835" y="5484"/>
                    <a:pt x="4997" y="5542"/>
                    <a:pt x="5154" y="5542"/>
                  </a:cubicBezTo>
                  <a:cubicBezTo>
                    <a:pt x="5312" y="5542"/>
                    <a:pt x="5474" y="5484"/>
                    <a:pt x="5594" y="5368"/>
                  </a:cubicBezTo>
                  <a:cubicBezTo>
                    <a:pt x="5840" y="5133"/>
                    <a:pt x="5840" y="4756"/>
                    <a:pt x="5594" y="4520"/>
                  </a:cubicBezTo>
                  <a:lnTo>
                    <a:pt x="4043" y="3031"/>
                  </a:lnTo>
                  <a:cubicBezTo>
                    <a:pt x="3798" y="2796"/>
                    <a:pt x="3404" y="2796"/>
                    <a:pt x="3158" y="3031"/>
                  </a:cubicBezTo>
                  <a:cubicBezTo>
                    <a:pt x="2913" y="3266"/>
                    <a:pt x="2913" y="3644"/>
                    <a:pt x="3158" y="3880"/>
                  </a:cubicBezTo>
                  <a:cubicBezTo>
                    <a:pt x="3158" y="3880"/>
                    <a:pt x="4715" y="5368"/>
                    <a:pt x="4715" y="5368"/>
                  </a:cubicBezTo>
                  <a:close/>
                  <a:moveTo>
                    <a:pt x="16445" y="5546"/>
                  </a:moveTo>
                  <a:cubicBezTo>
                    <a:pt x="16603" y="5546"/>
                    <a:pt x="16765" y="5489"/>
                    <a:pt x="16886" y="5373"/>
                  </a:cubicBezTo>
                  <a:lnTo>
                    <a:pt x="18436" y="3885"/>
                  </a:lnTo>
                  <a:cubicBezTo>
                    <a:pt x="18681" y="3649"/>
                    <a:pt x="18681" y="3271"/>
                    <a:pt x="18436" y="3035"/>
                  </a:cubicBezTo>
                  <a:cubicBezTo>
                    <a:pt x="18191" y="2800"/>
                    <a:pt x="17798" y="2800"/>
                    <a:pt x="17552" y="3035"/>
                  </a:cubicBezTo>
                  <a:lnTo>
                    <a:pt x="16000" y="4524"/>
                  </a:lnTo>
                  <a:cubicBezTo>
                    <a:pt x="15755" y="4760"/>
                    <a:pt x="15755" y="5138"/>
                    <a:pt x="16000" y="5373"/>
                  </a:cubicBezTo>
                  <a:cubicBezTo>
                    <a:pt x="16125" y="5489"/>
                    <a:pt x="16283" y="5546"/>
                    <a:pt x="16445" y="5546"/>
                  </a:cubicBezTo>
                  <a:cubicBezTo>
                    <a:pt x="16445" y="5546"/>
                    <a:pt x="16445" y="5546"/>
                    <a:pt x="16445" y="5546"/>
                  </a:cubicBezTo>
                  <a:close/>
                  <a:moveTo>
                    <a:pt x="4715" y="15360"/>
                  </a:moveTo>
                  <a:lnTo>
                    <a:pt x="3164" y="16849"/>
                  </a:lnTo>
                  <a:cubicBezTo>
                    <a:pt x="2918" y="17085"/>
                    <a:pt x="2918" y="17462"/>
                    <a:pt x="3164" y="17698"/>
                  </a:cubicBezTo>
                  <a:cubicBezTo>
                    <a:pt x="3283" y="17813"/>
                    <a:pt x="3446" y="17871"/>
                    <a:pt x="3603" y="17871"/>
                  </a:cubicBezTo>
                  <a:cubicBezTo>
                    <a:pt x="3760" y="17871"/>
                    <a:pt x="3923" y="17813"/>
                    <a:pt x="4043" y="17698"/>
                  </a:cubicBezTo>
                  <a:lnTo>
                    <a:pt x="5594" y="16209"/>
                  </a:lnTo>
                  <a:cubicBezTo>
                    <a:pt x="5840" y="15973"/>
                    <a:pt x="5840" y="15595"/>
                    <a:pt x="5594" y="15360"/>
                  </a:cubicBezTo>
                  <a:cubicBezTo>
                    <a:pt x="5354" y="15125"/>
                    <a:pt x="4955" y="15125"/>
                    <a:pt x="4715" y="15360"/>
                  </a:cubicBezTo>
                  <a:cubicBezTo>
                    <a:pt x="4715" y="15360"/>
                    <a:pt x="4715" y="15360"/>
                    <a:pt x="4715" y="15360"/>
                  </a:cubicBezTo>
                  <a:close/>
                  <a:moveTo>
                    <a:pt x="20974" y="9764"/>
                  </a:moveTo>
                  <a:lnTo>
                    <a:pt x="18784" y="9764"/>
                  </a:lnTo>
                  <a:cubicBezTo>
                    <a:pt x="18441" y="9764"/>
                    <a:pt x="18158" y="10031"/>
                    <a:pt x="18158" y="10365"/>
                  </a:cubicBezTo>
                  <a:cubicBezTo>
                    <a:pt x="18158" y="10694"/>
                    <a:pt x="18436" y="10964"/>
                    <a:pt x="18784" y="10964"/>
                  </a:cubicBezTo>
                  <a:lnTo>
                    <a:pt x="20974" y="10964"/>
                  </a:lnTo>
                  <a:cubicBezTo>
                    <a:pt x="21317" y="10964"/>
                    <a:pt x="21600" y="10698"/>
                    <a:pt x="21600" y="10365"/>
                  </a:cubicBezTo>
                  <a:cubicBezTo>
                    <a:pt x="21600" y="10036"/>
                    <a:pt x="21321" y="9764"/>
                    <a:pt x="20974" y="9764"/>
                  </a:cubicBezTo>
                  <a:cubicBezTo>
                    <a:pt x="20974" y="9764"/>
                    <a:pt x="20974" y="9764"/>
                    <a:pt x="20974" y="9764"/>
                  </a:cubicBezTo>
                  <a:close/>
                  <a:moveTo>
                    <a:pt x="3441" y="10365"/>
                  </a:moveTo>
                  <a:cubicBezTo>
                    <a:pt x="3441" y="10036"/>
                    <a:pt x="3164" y="9764"/>
                    <a:pt x="2816" y="9764"/>
                  </a:cubicBezTo>
                  <a:lnTo>
                    <a:pt x="625" y="9764"/>
                  </a:lnTo>
                  <a:cubicBezTo>
                    <a:pt x="283" y="9764"/>
                    <a:pt x="0" y="10031"/>
                    <a:pt x="0" y="10365"/>
                  </a:cubicBezTo>
                  <a:cubicBezTo>
                    <a:pt x="0" y="10694"/>
                    <a:pt x="278" y="10964"/>
                    <a:pt x="625" y="10964"/>
                  </a:cubicBezTo>
                  <a:lnTo>
                    <a:pt x="2816" y="10964"/>
                  </a:lnTo>
                  <a:cubicBezTo>
                    <a:pt x="3164" y="10964"/>
                    <a:pt x="3441" y="10698"/>
                    <a:pt x="3441" y="10365"/>
                  </a:cubicBezTo>
                  <a:cubicBezTo>
                    <a:pt x="3441" y="10365"/>
                    <a:pt x="3441" y="10365"/>
                    <a:pt x="3441" y="10365"/>
                  </a:cubicBezTo>
                  <a:close/>
                  <a:moveTo>
                    <a:pt x="10800" y="3302"/>
                  </a:moveTo>
                  <a:cubicBezTo>
                    <a:pt x="11143" y="3302"/>
                    <a:pt x="11425" y="3035"/>
                    <a:pt x="11425" y="2702"/>
                  </a:cubicBezTo>
                  <a:lnTo>
                    <a:pt x="11425" y="600"/>
                  </a:lnTo>
                  <a:cubicBezTo>
                    <a:pt x="11425" y="271"/>
                    <a:pt x="11147" y="0"/>
                    <a:pt x="10800" y="0"/>
                  </a:cubicBezTo>
                  <a:cubicBezTo>
                    <a:pt x="10453" y="0"/>
                    <a:pt x="10175" y="267"/>
                    <a:pt x="10175" y="600"/>
                  </a:cubicBezTo>
                  <a:lnTo>
                    <a:pt x="10175" y="2702"/>
                  </a:lnTo>
                  <a:cubicBezTo>
                    <a:pt x="10175" y="3035"/>
                    <a:pt x="10457" y="3302"/>
                    <a:pt x="10800" y="3302"/>
                  </a:cubicBezTo>
                  <a:cubicBezTo>
                    <a:pt x="10800" y="3302"/>
                    <a:pt x="10800" y="3302"/>
                    <a:pt x="10800" y="3302"/>
                  </a:cubicBezTo>
                  <a:close/>
                  <a:moveTo>
                    <a:pt x="11425" y="7146"/>
                  </a:moveTo>
                  <a:cubicBezTo>
                    <a:pt x="11425" y="6817"/>
                    <a:pt x="11147" y="6547"/>
                    <a:pt x="10800" y="6547"/>
                  </a:cubicBezTo>
                  <a:cubicBezTo>
                    <a:pt x="8595" y="6547"/>
                    <a:pt x="6799" y="8266"/>
                    <a:pt x="6799" y="10386"/>
                  </a:cubicBezTo>
                  <a:cubicBezTo>
                    <a:pt x="6799" y="10715"/>
                    <a:pt x="7077" y="10987"/>
                    <a:pt x="7424" y="10987"/>
                  </a:cubicBezTo>
                  <a:cubicBezTo>
                    <a:pt x="7766" y="10987"/>
                    <a:pt x="8049" y="10720"/>
                    <a:pt x="8049" y="10386"/>
                  </a:cubicBezTo>
                  <a:cubicBezTo>
                    <a:pt x="8049" y="8929"/>
                    <a:pt x="9286" y="7747"/>
                    <a:pt x="10800" y="7747"/>
                  </a:cubicBezTo>
                  <a:cubicBezTo>
                    <a:pt x="11147" y="7747"/>
                    <a:pt x="11425" y="7480"/>
                    <a:pt x="11425" y="7146"/>
                  </a:cubicBezTo>
                  <a:cubicBezTo>
                    <a:pt x="11425" y="7146"/>
                    <a:pt x="11425" y="7146"/>
                    <a:pt x="11425" y="7146"/>
                  </a:cubicBezTo>
                  <a:close/>
                  <a:moveTo>
                    <a:pt x="16343" y="10369"/>
                  </a:moveTo>
                  <a:cubicBezTo>
                    <a:pt x="16343" y="11804"/>
                    <a:pt x="15751" y="13106"/>
                    <a:pt x="14788" y="14062"/>
                  </a:cubicBezTo>
                  <a:cubicBezTo>
                    <a:pt x="14056" y="14791"/>
                    <a:pt x="13583" y="15719"/>
                    <a:pt x="13426" y="16711"/>
                  </a:cubicBezTo>
                  <a:cubicBezTo>
                    <a:pt x="13356" y="17138"/>
                    <a:pt x="12972" y="17453"/>
                    <a:pt x="12517" y="17453"/>
                  </a:cubicBezTo>
                  <a:lnTo>
                    <a:pt x="9077" y="17453"/>
                  </a:lnTo>
                  <a:cubicBezTo>
                    <a:pt x="8628" y="17453"/>
                    <a:pt x="8239" y="17142"/>
                    <a:pt x="8174" y="16716"/>
                  </a:cubicBezTo>
                  <a:cubicBezTo>
                    <a:pt x="8012" y="15724"/>
                    <a:pt x="7535" y="14782"/>
                    <a:pt x="6803" y="14058"/>
                  </a:cubicBezTo>
                  <a:cubicBezTo>
                    <a:pt x="5858" y="13115"/>
                    <a:pt x="5270" y="11836"/>
                    <a:pt x="5256" y="10426"/>
                  </a:cubicBezTo>
                  <a:cubicBezTo>
                    <a:pt x="5224" y="7467"/>
                    <a:pt x="7679" y="5071"/>
                    <a:pt x="10763" y="5049"/>
                  </a:cubicBezTo>
                  <a:cubicBezTo>
                    <a:pt x="13843" y="5026"/>
                    <a:pt x="16343" y="7418"/>
                    <a:pt x="16343" y="10369"/>
                  </a:cubicBezTo>
                  <a:cubicBezTo>
                    <a:pt x="16343" y="10369"/>
                    <a:pt x="16343" y="10369"/>
                    <a:pt x="16343" y="10369"/>
                  </a:cubicBezTo>
                  <a:close/>
                  <a:moveTo>
                    <a:pt x="13366" y="18875"/>
                  </a:moveTo>
                  <a:lnTo>
                    <a:pt x="13366" y="19507"/>
                  </a:lnTo>
                  <a:cubicBezTo>
                    <a:pt x="13366" y="20009"/>
                    <a:pt x="12981" y="20427"/>
                    <a:pt x="12481" y="20498"/>
                  </a:cubicBezTo>
                  <a:lnTo>
                    <a:pt x="12319" y="21071"/>
                  </a:lnTo>
                  <a:cubicBezTo>
                    <a:pt x="12231" y="21382"/>
                    <a:pt x="11938" y="21600"/>
                    <a:pt x="11601" y="21600"/>
                  </a:cubicBezTo>
                  <a:lnTo>
                    <a:pt x="9994" y="21600"/>
                  </a:lnTo>
                  <a:cubicBezTo>
                    <a:pt x="9656" y="21600"/>
                    <a:pt x="9364" y="21382"/>
                    <a:pt x="9276" y="21071"/>
                  </a:cubicBezTo>
                  <a:lnTo>
                    <a:pt x="9119" y="20498"/>
                  </a:lnTo>
                  <a:cubicBezTo>
                    <a:pt x="8614" y="20422"/>
                    <a:pt x="8230" y="20009"/>
                    <a:pt x="8230" y="19502"/>
                  </a:cubicBezTo>
                  <a:lnTo>
                    <a:pt x="8230" y="18871"/>
                  </a:lnTo>
                  <a:cubicBezTo>
                    <a:pt x="8230" y="18534"/>
                    <a:pt x="8512" y="18263"/>
                    <a:pt x="8864" y="18263"/>
                  </a:cubicBezTo>
                  <a:lnTo>
                    <a:pt x="12731" y="18263"/>
                  </a:lnTo>
                  <a:cubicBezTo>
                    <a:pt x="13083" y="18267"/>
                    <a:pt x="13366" y="18538"/>
                    <a:pt x="13366" y="18875"/>
                  </a:cubicBezTo>
                  <a:cubicBezTo>
                    <a:pt x="13366" y="18875"/>
                    <a:pt x="13366" y="18875"/>
                    <a:pt x="13366" y="18875"/>
                  </a:cubicBezTo>
                  <a:close/>
                  <a:moveTo>
                    <a:pt x="13366" y="18875"/>
                  </a:move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lIns="0" tIns="0" rIns="0" bIns="0"/>
            <a:lstStyle/>
            <a:p>
              <a:endParaRPr lang="en-US" dirty="0"/>
            </a:p>
          </p:txBody>
        </p:sp>
        <p:grpSp>
          <p:nvGrpSpPr>
            <p:cNvPr id="35" name="Group 34">
              <a:extLst>
                <a:ext uri="{FF2B5EF4-FFF2-40B4-BE49-F238E27FC236}">
                  <a16:creationId xmlns:a16="http://schemas.microsoft.com/office/drawing/2014/main" id="{95C892DB-D1B6-4B91-9712-26BF9C87FB52}"/>
                </a:ext>
              </a:extLst>
            </p:cNvPr>
            <p:cNvGrpSpPr/>
            <p:nvPr/>
          </p:nvGrpSpPr>
          <p:grpSpPr>
            <a:xfrm>
              <a:off x="5247313" y="3730689"/>
              <a:ext cx="1697372" cy="834350"/>
              <a:chOff x="2126253" y="3896702"/>
              <a:chExt cx="1697372" cy="834350"/>
            </a:xfrm>
          </p:grpSpPr>
          <p:sp>
            <p:nvSpPr>
              <p:cNvPr id="36" name="Rectangle 17">
                <a:extLst>
                  <a:ext uri="{FF2B5EF4-FFF2-40B4-BE49-F238E27FC236}">
                    <a16:creationId xmlns:a16="http://schemas.microsoft.com/office/drawing/2014/main" id="{784EC944-D6B9-4A1D-B21D-13E0A8D4F03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26253" y="4309258"/>
                <a:ext cx="1697372" cy="42179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ctr"/>
              <a:lstStyle/>
              <a:p>
                <a:pPr algn="ctr">
                  <a:lnSpc>
                    <a:spcPts val="1600"/>
                  </a:lnSpc>
                </a:pPr>
                <a:r>
                  <a:rPr lang="en-US" sz="1200" dirty="0">
                    <a:solidFill>
                      <a:schemeClr val="bg1"/>
                    </a:solidFill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  <a:sym typeface="Montserrat-Regular" charset="0"/>
                  </a:rPr>
                  <a:t>This letterhead design is meant to project an</a:t>
                </a:r>
              </a:p>
            </p:txBody>
          </p:sp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57CF2C76-335A-4FA2-B332-41DF8D84C2FD}"/>
                  </a:ext>
                </a:extLst>
              </p:cNvPr>
              <p:cNvSpPr txBox="1"/>
              <p:nvPr/>
            </p:nvSpPr>
            <p:spPr>
              <a:xfrm>
                <a:off x="2222896" y="3896702"/>
                <a:ext cx="1504087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b="1" dirty="0">
                    <a:solidFill>
                      <a:schemeClr val="bg1"/>
                    </a:solidFill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TITLE TEXT</a:t>
                </a:r>
              </a:p>
            </p:txBody>
          </p:sp>
        </p:grpSp>
      </p:grpSp>
      <p:sp>
        <p:nvSpPr>
          <p:cNvPr id="38" name="Rectangle 37">
            <a:extLst>
              <a:ext uri="{FF2B5EF4-FFF2-40B4-BE49-F238E27FC236}">
                <a16:creationId xmlns:a16="http://schemas.microsoft.com/office/drawing/2014/main" id="{7F506869-18C7-42E5-881F-5701ACCBC0FF}"/>
              </a:ext>
            </a:extLst>
          </p:cNvPr>
          <p:cNvSpPr/>
          <p:nvPr/>
        </p:nvSpPr>
        <p:spPr>
          <a:xfrm>
            <a:off x="2091667" y="5434920"/>
            <a:ext cx="8008666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sz="10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</a:t>
            </a:r>
            <a:r>
              <a:rPr lang="en-US" sz="10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 is simply dummy text of the printing and typesetting industry. Lorem Ipsum has been the industry's standard dummy text ever since the 1500s, when an unknown printer took a galley of type and scrambled it to make a type specimen book. It has survived not including versions of Lorem Ipsum.</a:t>
            </a:r>
          </a:p>
        </p:txBody>
      </p:sp>
      <p:pic>
        <p:nvPicPr>
          <p:cNvPr id="42" name="Picture Placeholder 41">
            <a:extLst>
              <a:ext uri="{FF2B5EF4-FFF2-40B4-BE49-F238E27FC236}">
                <a16:creationId xmlns:a16="http://schemas.microsoft.com/office/drawing/2014/main" id="{227A92FD-7972-4961-A424-5CA4F5CE6F5B}"/>
              </a:ext>
            </a:extLst>
          </p:cNvPr>
          <p:cNvPicPr>
            <a:picLocks noGrp="1" noChangeAspect="1"/>
          </p:cNvPicPr>
          <p:nvPr>
            <p:ph type="pic" sz="quarter" idx="79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22" r="12222"/>
          <a:stretch>
            <a:fillRect/>
          </a:stretch>
        </p:blipFill>
        <p:spPr/>
      </p:pic>
      <p:pic>
        <p:nvPicPr>
          <p:cNvPr id="44" name="Picture Placeholder 43">
            <a:extLst>
              <a:ext uri="{FF2B5EF4-FFF2-40B4-BE49-F238E27FC236}">
                <a16:creationId xmlns:a16="http://schemas.microsoft.com/office/drawing/2014/main" id="{54E57432-E16E-4869-A1E4-6A2EE11221DF}"/>
              </a:ext>
            </a:extLst>
          </p:cNvPr>
          <p:cNvPicPr>
            <a:picLocks noGrp="1" noChangeAspect="1"/>
          </p:cNvPicPr>
          <p:nvPr>
            <p:ph type="pic" sz="quarter" idx="80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142" r="12142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0638355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Placeholder 3">
            <a:extLst>
              <a:ext uri="{FF2B5EF4-FFF2-40B4-BE49-F238E27FC236}">
                <a16:creationId xmlns:a16="http://schemas.microsoft.com/office/drawing/2014/main" id="{5C927373-3415-40E8-8AE5-C1F3795AFAE2}"/>
              </a:ext>
            </a:extLst>
          </p:cNvPr>
          <p:cNvPicPr>
            <a:picLocks noGrp="1" noChangeAspect="1"/>
          </p:cNvPicPr>
          <p:nvPr>
            <p:ph type="pic" sz="quarter" idx="26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544" b="20544"/>
          <a:stretch>
            <a:fillRect/>
          </a:stretch>
        </p:blipFill>
        <p:spPr>
          <a:xfrm>
            <a:off x="0" y="3175"/>
            <a:ext cx="12192000" cy="6856413"/>
          </a:xfrm>
        </p:spPr>
      </p:pic>
      <p:sp>
        <p:nvSpPr>
          <p:cNvPr id="76" name="Rectangle 75">
            <a:extLst>
              <a:ext uri="{FF2B5EF4-FFF2-40B4-BE49-F238E27FC236}">
                <a16:creationId xmlns:a16="http://schemas.microsoft.com/office/drawing/2014/main" id="{135E9959-66CA-420E-81B2-7BD6B2957D5A}"/>
              </a:ext>
            </a:extLst>
          </p:cNvPr>
          <p:cNvSpPr/>
          <p:nvPr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17" name="Subtitle 16">
            <a:extLst>
              <a:ext uri="{FF2B5EF4-FFF2-40B4-BE49-F238E27FC236}">
                <a16:creationId xmlns:a16="http://schemas.microsoft.com/office/drawing/2014/main" id="{24FD2AAB-6EF8-444A-879E-4C1A80CE116E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 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</a:t>
            </a:r>
          </a:p>
          <a:p>
            <a:endParaRPr lang="en-US" dirty="0"/>
          </a:p>
        </p:txBody>
      </p:sp>
      <p:sp>
        <p:nvSpPr>
          <p:cNvPr id="24" name="Title 23">
            <a:extLst>
              <a:ext uri="{FF2B5EF4-FFF2-40B4-BE49-F238E27FC236}">
                <a16:creationId xmlns:a16="http://schemas.microsoft.com/office/drawing/2014/main" id="{FFB7B73D-AB1D-47C4-B6CA-E81D88E630F2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3500" b="1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Our Services</a:t>
            </a:r>
            <a:endParaRPr lang="en-US" sz="3500" dirty="0"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62F267FF-E2EC-47A7-8D18-9D04839225D7}"/>
              </a:ext>
            </a:extLst>
          </p:cNvPr>
          <p:cNvSpPr/>
          <p:nvPr/>
        </p:nvSpPr>
        <p:spPr>
          <a:xfrm>
            <a:off x="0" y="2293258"/>
            <a:ext cx="12192000" cy="2991416"/>
          </a:xfrm>
          <a:prstGeom prst="rect">
            <a:avLst/>
          </a:prstGeom>
          <a:solidFill>
            <a:schemeClr val="accent6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001873EE-D2A9-4C43-AEF4-6F07933059EE}"/>
              </a:ext>
            </a:extLst>
          </p:cNvPr>
          <p:cNvGrpSpPr/>
          <p:nvPr/>
        </p:nvGrpSpPr>
        <p:grpSpPr>
          <a:xfrm>
            <a:off x="1426029" y="2493566"/>
            <a:ext cx="9339943" cy="2590800"/>
            <a:chOff x="838200" y="2493566"/>
            <a:chExt cx="9339943" cy="2590800"/>
          </a:xfrm>
        </p:grpSpPr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61A4E146-7C05-42C6-B9B6-F55834C2D4F1}"/>
                </a:ext>
              </a:extLst>
            </p:cNvPr>
            <p:cNvGrpSpPr/>
            <p:nvPr/>
          </p:nvGrpSpPr>
          <p:grpSpPr>
            <a:xfrm>
              <a:off x="838200" y="2493566"/>
              <a:ext cx="2590800" cy="2590800"/>
              <a:chOff x="838200" y="2512333"/>
              <a:chExt cx="2590800" cy="2590800"/>
            </a:xfrm>
          </p:grpSpPr>
          <p:sp>
            <p:nvSpPr>
              <p:cNvPr id="36" name="Oval 35">
                <a:extLst>
                  <a:ext uri="{FF2B5EF4-FFF2-40B4-BE49-F238E27FC236}">
                    <a16:creationId xmlns:a16="http://schemas.microsoft.com/office/drawing/2014/main" id="{A6A71F6A-6EE2-464F-B7F2-D9043B130382}"/>
                  </a:ext>
                </a:extLst>
              </p:cNvPr>
              <p:cNvSpPr/>
              <p:nvPr/>
            </p:nvSpPr>
            <p:spPr>
              <a:xfrm>
                <a:off x="838200" y="2512333"/>
                <a:ext cx="2590800" cy="2590800"/>
              </a:xfrm>
              <a:prstGeom prst="ellipse">
                <a:avLst/>
              </a:prstGeom>
              <a:noFill/>
              <a:ln w="28575">
                <a:solidFill>
                  <a:schemeClr val="bg1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38" name="Group 37">
                <a:extLst>
                  <a:ext uri="{FF2B5EF4-FFF2-40B4-BE49-F238E27FC236}">
                    <a16:creationId xmlns:a16="http://schemas.microsoft.com/office/drawing/2014/main" id="{66053963-B46E-428E-A7AD-862B2EC130F6}"/>
                  </a:ext>
                </a:extLst>
              </p:cNvPr>
              <p:cNvGrpSpPr/>
              <p:nvPr/>
            </p:nvGrpSpPr>
            <p:grpSpPr>
              <a:xfrm>
                <a:off x="1284914" y="2955295"/>
                <a:ext cx="1697372" cy="1704876"/>
                <a:chOff x="1823938" y="2860164"/>
                <a:chExt cx="1697372" cy="1704876"/>
              </a:xfrm>
            </p:grpSpPr>
            <p:grpSp>
              <p:nvGrpSpPr>
                <p:cNvPr id="44" name="Group 43">
                  <a:extLst>
                    <a:ext uri="{FF2B5EF4-FFF2-40B4-BE49-F238E27FC236}">
                      <a16:creationId xmlns:a16="http://schemas.microsoft.com/office/drawing/2014/main" id="{4B06312E-8D00-409E-8169-6D745D79ED1F}"/>
                    </a:ext>
                  </a:extLst>
                </p:cNvPr>
                <p:cNvGrpSpPr/>
                <p:nvPr/>
              </p:nvGrpSpPr>
              <p:grpSpPr>
                <a:xfrm>
                  <a:off x="1823938" y="3730690"/>
                  <a:ext cx="1697372" cy="834350"/>
                  <a:chOff x="2126253" y="3896702"/>
                  <a:chExt cx="1697372" cy="834350"/>
                </a:xfrm>
              </p:grpSpPr>
              <p:sp>
                <p:nvSpPr>
                  <p:cNvPr id="64" name="Rectangle 17">
                    <a:extLst>
                      <a:ext uri="{FF2B5EF4-FFF2-40B4-BE49-F238E27FC236}">
                        <a16:creationId xmlns:a16="http://schemas.microsoft.com/office/drawing/2014/main" id="{B369158D-5D4E-4FD1-862F-E5A1881BA732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126253" y="4309258"/>
                    <a:ext cx="1697372" cy="421794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12700" cap="flat">
                        <a:solidFill>
                          <a:schemeClr val="tx1"/>
                        </a:solidFill>
                        <a:miter lim="800000"/>
                        <a:headEnd type="none" w="med" len="med"/>
                        <a:tailEnd type="none" w="med" len="med"/>
                      </a14:hiddenLine>
                    </a:ext>
                  </a:extLst>
                </p:spPr>
                <p:txBody>
                  <a:bodyPr lIns="0" tIns="0" rIns="0" bIns="0" anchor="ctr"/>
                  <a:lstStyle/>
                  <a:p>
                    <a:pPr algn="ctr">
                      <a:lnSpc>
                        <a:spcPts val="1600"/>
                      </a:lnSpc>
                    </a:pPr>
                    <a:r>
                      <a:rPr lang="en-US" sz="1200" dirty="0">
                        <a:solidFill>
                          <a:schemeClr val="bg1"/>
                        </a:solidFill>
                        <a:latin typeface="Lato" panose="020F0502020204030203" pitchFamily="34" charset="0"/>
                        <a:ea typeface="Lato" panose="020F0502020204030203" pitchFamily="34" charset="0"/>
                        <a:cs typeface="Lato" panose="020F0502020204030203" pitchFamily="34" charset="0"/>
                        <a:sym typeface="Montserrat-Regular" charset="0"/>
                      </a:rPr>
                      <a:t>This letterhead design is meant to project an</a:t>
                    </a:r>
                  </a:p>
                </p:txBody>
              </p:sp>
              <p:sp>
                <p:nvSpPr>
                  <p:cNvPr id="67" name="TextBox 66">
                    <a:extLst>
                      <a:ext uri="{FF2B5EF4-FFF2-40B4-BE49-F238E27FC236}">
                        <a16:creationId xmlns:a16="http://schemas.microsoft.com/office/drawing/2014/main" id="{505A9F42-87E8-48B3-9E58-D71B7F9EE029}"/>
                      </a:ext>
                    </a:extLst>
                  </p:cNvPr>
                  <p:cNvSpPr txBox="1"/>
                  <p:nvPr/>
                </p:nvSpPr>
                <p:spPr>
                  <a:xfrm>
                    <a:off x="2222896" y="3896702"/>
                    <a:ext cx="1504087" cy="36933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b="1" dirty="0">
                        <a:solidFill>
                          <a:schemeClr val="bg1"/>
                        </a:solidFill>
                        <a:latin typeface="Lato" panose="020F0502020204030203" pitchFamily="34" charset="0"/>
                        <a:ea typeface="Lato" panose="020F0502020204030203" pitchFamily="34" charset="0"/>
                        <a:cs typeface="Lato" panose="020F0502020204030203" pitchFamily="34" charset="0"/>
                      </a:rPr>
                      <a:t>TITLE TEXT</a:t>
                    </a:r>
                  </a:p>
                </p:txBody>
              </p:sp>
            </p:grpSp>
            <p:sp>
              <p:nvSpPr>
                <p:cNvPr id="57" name="AutoShape 49">
                  <a:extLst>
                    <a:ext uri="{FF2B5EF4-FFF2-40B4-BE49-F238E27FC236}">
                      <a16:creationId xmlns:a16="http://schemas.microsoft.com/office/drawing/2014/main" id="{77105D50-4FD6-4365-AD02-3F7E79A4ACF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340691" y="2860164"/>
                  <a:ext cx="663866" cy="663271"/>
                </a:xfrm>
                <a:custGeom>
                  <a:avLst/>
                  <a:gdLst/>
                  <a:ahLst/>
                  <a:cxnLst/>
                  <a:rect l="0" t="0" r="r" b="b"/>
                  <a:pathLst>
                    <a:path w="21560" h="21600">
                      <a:moveTo>
                        <a:pt x="18232" y="5135"/>
                      </a:moveTo>
                      <a:cubicBezTo>
                        <a:pt x="17986" y="5382"/>
                        <a:pt x="17687" y="5505"/>
                        <a:pt x="17334" y="5505"/>
                      </a:cubicBezTo>
                      <a:cubicBezTo>
                        <a:pt x="16982" y="5505"/>
                        <a:pt x="16684" y="5382"/>
                        <a:pt x="16437" y="5135"/>
                      </a:cubicBezTo>
                      <a:cubicBezTo>
                        <a:pt x="16190" y="4889"/>
                        <a:pt x="16067" y="4589"/>
                        <a:pt x="16067" y="4235"/>
                      </a:cubicBezTo>
                      <a:cubicBezTo>
                        <a:pt x="16067" y="3883"/>
                        <a:pt x="16190" y="3582"/>
                        <a:pt x="16437" y="3335"/>
                      </a:cubicBezTo>
                      <a:cubicBezTo>
                        <a:pt x="16684" y="3089"/>
                        <a:pt x="16982" y="2966"/>
                        <a:pt x="17334" y="2966"/>
                      </a:cubicBezTo>
                      <a:cubicBezTo>
                        <a:pt x="17687" y="2966"/>
                        <a:pt x="17986" y="3088"/>
                        <a:pt x="18232" y="3335"/>
                      </a:cubicBezTo>
                      <a:cubicBezTo>
                        <a:pt x="18478" y="3582"/>
                        <a:pt x="18602" y="3883"/>
                        <a:pt x="18602" y="4235"/>
                      </a:cubicBezTo>
                      <a:cubicBezTo>
                        <a:pt x="18602" y="4589"/>
                        <a:pt x="18478" y="4889"/>
                        <a:pt x="18232" y="5135"/>
                      </a:cubicBezTo>
                      <a:cubicBezTo>
                        <a:pt x="18232" y="5135"/>
                        <a:pt x="18232" y="5135"/>
                        <a:pt x="18232" y="5135"/>
                      </a:cubicBezTo>
                      <a:close/>
                      <a:moveTo>
                        <a:pt x="21427" y="126"/>
                      </a:moveTo>
                      <a:cubicBezTo>
                        <a:pt x="21338" y="42"/>
                        <a:pt x="21233" y="0"/>
                        <a:pt x="21110" y="0"/>
                      </a:cubicBezTo>
                      <a:cubicBezTo>
                        <a:pt x="18812" y="0"/>
                        <a:pt x="16916" y="312"/>
                        <a:pt x="15420" y="940"/>
                      </a:cubicBezTo>
                      <a:cubicBezTo>
                        <a:pt x="13923" y="1567"/>
                        <a:pt x="12348" y="2704"/>
                        <a:pt x="10694" y="4354"/>
                      </a:cubicBezTo>
                      <a:cubicBezTo>
                        <a:pt x="9989" y="5069"/>
                        <a:pt x="9215" y="5930"/>
                        <a:pt x="8370" y="6936"/>
                      </a:cubicBezTo>
                      <a:lnTo>
                        <a:pt x="3367" y="7200"/>
                      </a:lnTo>
                      <a:cubicBezTo>
                        <a:pt x="3225" y="7218"/>
                        <a:pt x="3111" y="7289"/>
                        <a:pt x="3023" y="7412"/>
                      </a:cubicBezTo>
                      <a:lnTo>
                        <a:pt x="66" y="12495"/>
                      </a:lnTo>
                      <a:cubicBezTo>
                        <a:pt x="-40" y="12671"/>
                        <a:pt x="-17" y="12844"/>
                        <a:pt x="132" y="13011"/>
                      </a:cubicBezTo>
                      <a:lnTo>
                        <a:pt x="977" y="13857"/>
                      </a:lnTo>
                      <a:cubicBezTo>
                        <a:pt x="1056" y="13938"/>
                        <a:pt x="1158" y="13978"/>
                        <a:pt x="1280" y="13978"/>
                      </a:cubicBezTo>
                      <a:cubicBezTo>
                        <a:pt x="1334" y="13978"/>
                        <a:pt x="1373" y="13973"/>
                        <a:pt x="1399" y="13963"/>
                      </a:cubicBezTo>
                      <a:lnTo>
                        <a:pt x="5044" y="12838"/>
                      </a:lnTo>
                      <a:lnTo>
                        <a:pt x="8753" y="16558"/>
                      </a:lnTo>
                      <a:lnTo>
                        <a:pt x="7631" y="20210"/>
                      </a:lnTo>
                      <a:cubicBezTo>
                        <a:pt x="7587" y="20370"/>
                        <a:pt x="7622" y="20510"/>
                        <a:pt x="7736" y="20634"/>
                      </a:cubicBezTo>
                      <a:lnTo>
                        <a:pt x="8582" y="21481"/>
                      </a:lnTo>
                      <a:cubicBezTo>
                        <a:pt x="8679" y="21560"/>
                        <a:pt x="8780" y="21600"/>
                        <a:pt x="8885" y="21600"/>
                      </a:cubicBezTo>
                      <a:cubicBezTo>
                        <a:pt x="8964" y="21600"/>
                        <a:pt x="9034" y="21583"/>
                        <a:pt x="9096" y="21547"/>
                      </a:cubicBezTo>
                      <a:lnTo>
                        <a:pt x="14166" y="18583"/>
                      </a:lnTo>
                      <a:cubicBezTo>
                        <a:pt x="14288" y="18494"/>
                        <a:pt x="14360" y="18380"/>
                        <a:pt x="14377" y="18238"/>
                      </a:cubicBezTo>
                      <a:lnTo>
                        <a:pt x="14641" y="13222"/>
                      </a:lnTo>
                      <a:cubicBezTo>
                        <a:pt x="15644" y="12375"/>
                        <a:pt x="16503" y="11599"/>
                        <a:pt x="17216" y="10893"/>
                      </a:cubicBezTo>
                      <a:cubicBezTo>
                        <a:pt x="18783" y="9313"/>
                        <a:pt x="19898" y="7723"/>
                        <a:pt x="20562" y="6121"/>
                      </a:cubicBezTo>
                      <a:cubicBezTo>
                        <a:pt x="21227" y="4520"/>
                        <a:pt x="21560" y="2620"/>
                        <a:pt x="21560" y="424"/>
                      </a:cubicBezTo>
                      <a:cubicBezTo>
                        <a:pt x="21559" y="309"/>
                        <a:pt x="21515" y="209"/>
                        <a:pt x="21427" y="126"/>
                      </a:cubicBezTo>
                      <a:cubicBezTo>
                        <a:pt x="21427" y="126"/>
                        <a:pt x="21427" y="126"/>
                        <a:pt x="21427" y="126"/>
                      </a:cubicBezTo>
                      <a:close/>
                      <a:moveTo>
                        <a:pt x="21427" y="126"/>
                      </a:moveTo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lIns="0" tIns="0" rIns="0" bIns="0"/>
                <a:lstStyle/>
                <a:p>
                  <a:endParaRPr lang="en-US" dirty="0"/>
                </a:p>
              </p:txBody>
            </p:sp>
          </p:grpSp>
        </p:grpSp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5DFA6F75-A534-49DB-8B2D-FCA7DCD6BEF0}"/>
                </a:ext>
              </a:extLst>
            </p:cNvPr>
            <p:cNvGrpSpPr/>
            <p:nvPr/>
          </p:nvGrpSpPr>
          <p:grpSpPr>
            <a:xfrm>
              <a:off x="4212771" y="2493566"/>
              <a:ext cx="2590800" cy="2590800"/>
              <a:chOff x="4261577" y="2512333"/>
              <a:chExt cx="2590800" cy="2590800"/>
            </a:xfrm>
          </p:grpSpPr>
          <p:sp>
            <p:nvSpPr>
              <p:cNvPr id="37" name="Oval 36">
                <a:extLst>
                  <a:ext uri="{FF2B5EF4-FFF2-40B4-BE49-F238E27FC236}">
                    <a16:creationId xmlns:a16="http://schemas.microsoft.com/office/drawing/2014/main" id="{685E5590-9B75-43FB-8DFB-0EB0B7EFEEFC}"/>
                  </a:ext>
                </a:extLst>
              </p:cNvPr>
              <p:cNvSpPr/>
              <p:nvPr/>
            </p:nvSpPr>
            <p:spPr>
              <a:xfrm>
                <a:off x="4261577" y="2512333"/>
                <a:ext cx="2590800" cy="2590800"/>
              </a:xfrm>
              <a:prstGeom prst="ellipse">
                <a:avLst/>
              </a:prstGeom>
              <a:noFill/>
              <a:ln w="28575">
                <a:solidFill>
                  <a:schemeClr val="bg1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39" name="Group 38">
                <a:extLst>
                  <a:ext uri="{FF2B5EF4-FFF2-40B4-BE49-F238E27FC236}">
                    <a16:creationId xmlns:a16="http://schemas.microsoft.com/office/drawing/2014/main" id="{1A1FB8BC-3682-409F-BEE8-2A010AF2AC7D}"/>
                  </a:ext>
                </a:extLst>
              </p:cNvPr>
              <p:cNvGrpSpPr/>
              <p:nvPr/>
            </p:nvGrpSpPr>
            <p:grpSpPr>
              <a:xfrm>
                <a:off x="4708291" y="2943778"/>
                <a:ext cx="1697372" cy="1727910"/>
                <a:chOff x="5247313" y="2837129"/>
                <a:chExt cx="1697372" cy="1727910"/>
              </a:xfrm>
            </p:grpSpPr>
            <p:sp>
              <p:nvSpPr>
                <p:cNvPr id="40" name="AutoShape 9">
                  <a:extLst>
                    <a:ext uri="{FF2B5EF4-FFF2-40B4-BE49-F238E27FC236}">
                      <a16:creationId xmlns:a16="http://schemas.microsoft.com/office/drawing/2014/main" id="{F8F01F45-CDE2-49DC-B7CB-3C477FA8ABC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755645" y="2837129"/>
                  <a:ext cx="680712" cy="709340"/>
                </a:xfrm>
                <a:custGeom>
                  <a:avLst/>
                  <a:gdLst/>
                  <a:ahLst/>
                  <a:cxnLst/>
                  <a:rect l="0" t="0" r="r" b="b"/>
                  <a:pathLst>
                    <a:path w="21600" h="21600">
                      <a:moveTo>
                        <a:pt x="16886" y="15360"/>
                      </a:moveTo>
                      <a:cubicBezTo>
                        <a:pt x="16640" y="15125"/>
                        <a:pt x="16246" y="15125"/>
                        <a:pt x="16000" y="15360"/>
                      </a:cubicBezTo>
                      <a:cubicBezTo>
                        <a:pt x="15755" y="15595"/>
                        <a:pt x="15755" y="15973"/>
                        <a:pt x="16000" y="16209"/>
                      </a:cubicBezTo>
                      <a:lnTo>
                        <a:pt x="17552" y="17698"/>
                      </a:lnTo>
                      <a:cubicBezTo>
                        <a:pt x="17673" y="17813"/>
                        <a:pt x="17835" y="17871"/>
                        <a:pt x="17992" y="17871"/>
                      </a:cubicBezTo>
                      <a:cubicBezTo>
                        <a:pt x="18149" y="17871"/>
                        <a:pt x="18312" y="17813"/>
                        <a:pt x="18431" y="17698"/>
                      </a:cubicBezTo>
                      <a:cubicBezTo>
                        <a:pt x="18677" y="17462"/>
                        <a:pt x="18677" y="17085"/>
                        <a:pt x="18431" y="16849"/>
                      </a:cubicBezTo>
                      <a:cubicBezTo>
                        <a:pt x="18431" y="16849"/>
                        <a:pt x="16886" y="15360"/>
                        <a:pt x="16886" y="15360"/>
                      </a:cubicBezTo>
                      <a:close/>
                      <a:moveTo>
                        <a:pt x="4715" y="5368"/>
                      </a:moveTo>
                      <a:cubicBezTo>
                        <a:pt x="4835" y="5484"/>
                        <a:pt x="4997" y="5542"/>
                        <a:pt x="5154" y="5542"/>
                      </a:cubicBezTo>
                      <a:cubicBezTo>
                        <a:pt x="5312" y="5542"/>
                        <a:pt x="5474" y="5484"/>
                        <a:pt x="5594" y="5368"/>
                      </a:cubicBezTo>
                      <a:cubicBezTo>
                        <a:pt x="5840" y="5133"/>
                        <a:pt x="5840" y="4756"/>
                        <a:pt x="5594" y="4520"/>
                      </a:cubicBezTo>
                      <a:lnTo>
                        <a:pt x="4043" y="3031"/>
                      </a:lnTo>
                      <a:cubicBezTo>
                        <a:pt x="3798" y="2796"/>
                        <a:pt x="3404" y="2796"/>
                        <a:pt x="3158" y="3031"/>
                      </a:cubicBezTo>
                      <a:cubicBezTo>
                        <a:pt x="2913" y="3266"/>
                        <a:pt x="2913" y="3644"/>
                        <a:pt x="3158" y="3880"/>
                      </a:cubicBezTo>
                      <a:cubicBezTo>
                        <a:pt x="3158" y="3880"/>
                        <a:pt x="4715" y="5368"/>
                        <a:pt x="4715" y="5368"/>
                      </a:cubicBezTo>
                      <a:close/>
                      <a:moveTo>
                        <a:pt x="16445" y="5546"/>
                      </a:moveTo>
                      <a:cubicBezTo>
                        <a:pt x="16603" y="5546"/>
                        <a:pt x="16765" y="5489"/>
                        <a:pt x="16886" y="5373"/>
                      </a:cubicBezTo>
                      <a:lnTo>
                        <a:pt x="18436" y="3885"/>
                      </a:lnTo>
                      <a:cubicBezTo>
                        <a:pt x="18681" y="3649"/>
                        <a:pt x="18681" y="3271"/>
                        <a:pt x="18436" y="3035"/>
                      </a:cubicBezTo>
                      <a:cubicBezTo>
                        <a:pt x="18191" y="2800"/>
                        <a:pt x="17798" y="2800"/>
                        <a:pt x="17552" y="3035"/>
                      </a:cubicBezTo>
                      <a:lnTo>
                        <a:pt x="16000" y="4524"/>
                      </a:lnTo>
                      <a:cubicBezTo>
                        <a:pt x="15755" y="4760"/>
                        <a:pt x="15755" y="5138"/>
                        <a:pt x="16000" y="5373"/>
                      </a:cubicBezTo>
                      <a:cubicBezTo>
                        <a:pt x="16125" y="5489"/>
                        <a:pt x="16283" y="5546"/>
                        <a:pt x="16445" y="5546"/>
                      </a:cubicBezTo>
                      <a:cubicBezTo>
                        <a:pt x="16445" y="5546"/>
                        <a:pt x="16445" y="5546"/>
                        <a:pt x="16445" y="5546"/>
                      </a:cubicBezTo>
                      <a:close/>
                      <a:moveTo>
                        <a:pt x="4715" y="15360"/>
                      </a:moveTo>
                      <a:lnTo>
                        <a:pt x="3164" y="16849"/>
                      </a:lnTo>
                      <a:cubicBezTo>
                        <a:pt x="2918" y="17085"/>
                        <a:pt x="2918" y="17462"/>
                        <a:pt x="3164" y="17698"/>
                      </a:cubicBezTo>
                      <a:cubicBezTo>
                        <a:pt x="3283" y="17813"/>
                        <a:pt x="3446" y="17871"/>
                        <a:pt x="3603" y="17871"/>
                      </a:cubicBezTo>
                      <a:cubicBezTo>
                        <a:pt x="3760" y="17871"/>
                        <a:pt x="3923" y="17813"/>
                        <a:pt x="4043" y="17698"/>
                      </a:cubicBezTo>
                      <a:lnTo>
                        <a:pt x="5594" y="16209"/>
                      </a:lnTo>
                      <a:cubicBezTo>
                        <a:pt x="5840" y="15973"/>
                        <a:pt x="5840" y="15595"/>
                        <a:pt x="5594" y="15360"/>
                      </a:cubicBezTo>
                      <a:cubicBezTo>
                        <a:pt x="5354" y="15125"/>
                        <a:pt x="4955" y="15125"/>
                        <a:pt x="4715" y="15360"/>
                      </a:cubicBezTo>
                      <a:cubicBezTo>
                        <a:pt x="4715" y="15360"/>
                        <a:pt x="4715" y="15360"/>
                        <a:pt x="4715" y="15360"/>
                      </a:cubicBezTo>
                      <a:close/>
                      <a:moveTo>
                        <a:pt x="20974" y="9764"/>
                      </a:moveTo>
                      <a:lnTo>
                        <a:pt x="18784" y="9764"/>
                      </a:lnTo>
                      <a:cubicBezTo>
                        <a:pt x="18441" y="9764"/>
                        <a:pt x="18158" y="10031"/>
                        <a:pt x="18158" y="10365"/>
                      </a:cubicBezTo>
                      <a:cubicBezTo>
                        <a:pt x="18158" y="10694"/>
                        <a:pt x="18436" y="10964"/>
                        <a:pt x="18784" y="10964"/>
                      </a:cubicBezTo>
                      <a:lnTo>
                        <a:pt x="20974" y="10964"/>
                      </a:lnTo>
                      <a:cubicBezTo>
                        <a:pt x="21317" y="10964"/>
                        <a:pt x="21600" y="10698"/>
                        <a:pt x="21600" y="10365"/>
                      </a:cubicBezTo>
                      <a:cubicBezTo>
                        <a:pt x="21600" y="10036"/>
                        <a:pt x="21321" y="9764"/>
                        <a:pt x="20974" y="9764"/>
                      </a:cubicBezTo>
                      <a:cubicBezTo>
                        <a:pt x="20974" y="9764"/>
                        <a:pt x="20974" y="9764"/>
                        <a:pt x="20974" y="9764"/>
                      </a:cubicBezTo>
                      <a:close/>
                      <a:moveTo>
                        <a:pt x="3441" y="10365"/>
                      </a:moveTo>
                      <a:cubicBezTo>
                        <a:pt x="3441" y="10036"/>
                        <a:pt x="3164" y="9764"/>
                        <a:pt x="2816" y="9764"/>
                      </a:cubicBezTo>
                      <a:lnTo>
                        <a:pt x="625" y="9764"/>
                      </a:lnTo>
                      <a:cubicBezTo>
                        <a:pt x="283" y="9764"/>
                        <a:pt x="0" y="10031"/>
                        <a:pt x="0" y="10365"/>
                      </a:cubicBezTo>
                      <a:cubicBezTo>
                        <a:pt x="0" y="10694"/>
                        <a:pt x="278" y="10964"/>
                        <a:pt x="625" y="10964"/>
                      </a:cubicBezTo>
                      <a:lnTo>
                        <a:pt x="2816" y="10964"/>
                      </a:lnTo>
                      <a:cubicBezTo>
                        <a:pt x="3164" y="10964"/>
                        <a:pt x="3441" y="10698"/>
                        <a:pt x="3441" y="10365"/>
                      </a:cubicBezTo>
                      <a:cubicBezTo>
                        <a:pt x="3441" y="10365"/>
                        <a:pt x="3441" y="10365"/>
                        <a:pt x="3441" y="10365"/>
                      </a:cubicBezTo>
                      <a:close/>
                      <a:moveTo>
                        <a:pt x="10800" y="3302"/>
                      </a:moveTo>
                      <a:cubicBezTo>
                        <a:pt x="11143" y="3302"/>
                        <a:pt x="11425" y="3035"/>
                        <a:pt x="11425" y="2702"/>
                      </a:cubicBezTo>
                      <a:lnTo>
                        <a:pt x="11425" y="600"/>
                      </a:lnTo>
                      <a:cubicBezTo>
                        <a:pt x="11425" y="271"/>
                        <a:pt x="11147" y="0"/>
                        <a:pt x="10800" y="0"/>
                      </a:cubicBezTo>
                      <a:cubicBezTo>
                        <a:pt x="10453" y="0"/>
                        <a:pt x="10175" y="267"/>
                        <a:pt x="10175" y="600"/>
                      </a:cubicBezTo>
                      <a:lnTo>
                        <a:pt x="10175" y="2702"/>
                      </a:lnTo>
                      <a:cubicBezTo>
                        <a:pt x="10175" y="3035"/>
                        <a:pt x="10457" y="3302"/>
                        <a:pt x="10800" y="3302"/>
                      </a:cubicBezTo>
                      <a:cubicBezTo>
                        <a:pt x="10800" y="3302"/>
                        <a:pt x="10800" y="3302"/>
                        <a:pt x="10800" y="3302"/>
                      </a:cubicBezTo>
                      <a:close/>
                      <a:moveTo>
                        <a:pt x="11425" y="7146"/>
                      </a:moveTo>
                      <a:cubicBezTo>
                        <a:pt x="11425" y="6817"/>
                        <a:pt x="11147" y="6547"/>
                        <a:pt x="10800" y="6547"/>
                      </a:cubicBezTo>
                      <a:cubicBezTo>
                        <a:pt x="8595" y="6547"/>
                        <a:pt x="6799" y="8266"/>
                        <a:pt x="6799" y="10386"/>
                      </a:cubicBezTo>
                      <a:cubicBezTo>
                        <a:pt x="6799" y="10715"/>
                        <a:pt x="7077" y="10987"/>
                        <a:pt x="7424" y="10987"/>
                      </a:cubicBezTo>
                      <a:cubicBezTo>
                        <a:pt x="7766" y="10987"/>
                        <a:pt x="8049" y="10720"/>
                        <a:pt x="8049" y="10386"/>
                      </a:cubicBezTo>
                      <a:cubicBezTo>
                        <a:pt x="8049" y="8929"/>
                        <a:pt x="9286" y="7747"/>
                        <a:pt x="10800" y="7747"/>
                      </a:cubicBezTo>
                      <a:cubicBezTo>
                        <a:pt x="11147" y="7747"/>
                        <a:pt x="11425" y="7480"/>
                        <a:pt x="11425" y="7146"/>
                      </a:cubicBezTo>
                      <a:cubicBezTo>
                        <a:pt x="11425" y="7146"/>
                        <a:pt x="11425" y="7146"/>
                        <a:pt x="11425" y="7146"/>
                      </a:cubicBezTo>
                      <a:close/>
                      <a:moveTo>
                        <a:pt x="16343" y="10369"/>
                      </a:moveTo>
                      <a:cubicBezTo>
                        <a:pt x="16343" y="11804"/>
                        <a:pt x="15751" y="13106"/>
                        <a:pt x="14788" y="14062"/>
                      </a:cubicBezTo>
                      <a:cubicBezTo>
                        <a:pt x="14056" y="14791"/>
                        <a:pt x="13583" y="15719"/>
                        <a:pt x="13426" y="16711"/>
                      </a:cubicBezTo>
                      <a:cubicBezTo>
                        <a:pt x="13356" y="17138"/>
                        <a:pt x="12972" y="17453"/>
                        <a:pt x="12517" y="17453"/>
                      </a:cubicBezTo>
                      <a:lnTo>
                        <a:pt x="9077" y="17453"/>
                      </a:lnTo>
                      <a:cubicBezTo>
                        <a:pt x="8628" y="17453"/>
                        <a:pt x="8239" y="17142"/>
                        <a:pt x="8174" y="16716"/>
                      </a:cubicBezTo>
                      <a:cubicBezTo>
                        <a:pt x="8012" y="15724"/>
                        <a:pt x="7535" y="14782"/>
                        <a:pt x="6803" y="14058"/>
                      </a:cubicBezTo>
                      <a:cubicBezTo>
                        <a:pt x="5858" y="13115"/>
                        <a:pt x="5270" y="11836"/>
                        <a:pt x="5256" y="10426"/>
                      </a:cubicBezTo>
                      <a:cubicBezTo>
                        <a:pt x="5224" y="7467"/>
                        <a:pt x="7679" y="5071"/>
                        <a:pt x="10763" y="5049"/>
                      </a:cubicBezTo>
                      <a:cubicBezTo>
                        <a:pt x="13843" y="5026"/>
                        <a:pt x="16343" y="7418"/>
                        <a:pt x="16343" y="10369"/>
                      </a:cubicBezTo>
                      <a:cubicBezTo>
                        <a:pt x="16343" y="10369"/>
                        <a:pt x="16343" y="10369"/>
                        <a:pt x="16343" y="10369"/>
                      </a:cubicBezTo>
                      <a:close/>
                      <a:moveTo>
                        <a:pt x="13366" y="18875"/>
                      </a:moveTo>
                      <a:lnTo>
                        <a:pt x="13366" y="19507"/>
                      </a:lnTo>
                      <a:cubicBezTo>
                        <a:pt x="13366" y="20009"/>
                        <a:pt x="12981" y="20427"/>
                        <a:pt x="12481" y="20498"/>
                      </a:cubicBezTo>
                      <a:lnTo>
                        <a:pt x="12319" y="21071"/>
                      </a:lnTo>
                      <a:cubicBezTo>
                        <a:pt x="12231" y="21382"/>
                        <a:pt x="11938" y="21600"/>
                        <a:pt x="11601" y="21600"/>
                      </a:cubicBezTo>
                      <a:lnTo>
                        <a:pt x="9994" y="21600"/>
                      </a:lnTo>
                      <a:cubicBezTo>
                        <a:pt x="9656" y="21600"/>
                        <a:pt x="9364" y="21382"/>
                        <a:pt x="9276" y="21071"/>
                      </a:cubicBezTo>
                      <a:lnTo>
                        <a:pt x="9119" y="20498"/>
                      </a:lnTo>
                      <a:cubicBezTo>
                        <a:pt x="8614" y="20422"/>
                        <a:pt x="8230" y="20009"/>
                        <a:pt x="8230" y="19502"/>
                      </a:cubicBezTo>
                      <a:lnTo>
                        <a:pt x="8230" y="18871"/>
                      </a:lnTo>
                      <a:cubicBezTo>
                        <a:pt x="8230" y="18534"/>
                        <a:pt x="8512" y="18263"/>
                        <a:pt x="8864" y="18263"/>
                      </a:cubicBezTo>
                      <a:lnTo>
                        <a:pt x="12731" y="18263"/>
                      </a:lnTo>
                      <a:cubicBezTo>
                        <a:pt x="13083" y="18267"/>
                        <a:pt x="13366" y="18538"/>
                        <a:pt x="13366" y="18875"/>
                      </a:cubicBezTo>
                      <a:cubicBezTo>
                        <a:pt x="13366" y="18875"/>
                        <a:pt x="13366" y="18875"/>
                        <a:pt x="13366" y="18875"/>
                      </a:cubicBezTo>
                      <a:close/>
                      <a:moveTo>
                        <a:pt x="13366" y="18875"/>
                      </a:moveTo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lIns="0" tIns="0" rIns="0" bIns="0"/>
                <a:lstStyle/>
                <a:p>
                  <a:endParaRPr lang="en-US" dirty="0"/>
                </a:p>
              </p:txBody>
            </p:sp>
            <p:grpSp>
              <p:nvGrpSpPr>
                <p:cNvPr id="41" name="Group 40">
                  <a:extLst>
                    <a:ext uri="{FF2B5EF4-FFF2-40B4-BE49-F238E27FC236}">
                      <a16:creationId xmlns:a16="http://schemas.microsoft.com/office/drawing/2014/main" id="{D3ACFDB3-0783-4A46-91A4-82D8DA742DE7}"/>
                    </a:ext>
                  </a:extLst>
                </p:cNvPr>
                <p:cNvGrpSpPr/>
                <p:nvPr/>
              </p:nvGrpSpPr>
              <p:grpSpPr>
                <a:xfrm>
                  <a:off x="5247313" y="3730689"/>
                  <a:ext cx="1697372" cy="834350"/>
                  <a:chOff x="2126253" y="3896702"/>
                  <a:chExt cx="1697372" cy="834350"/>
                </a:xfrm>
              </p:grpSpPr>
              <p:sp>
                <p:nvSpPr>
                  <p:cNvPr id="42" name="Rectangle 17">
                    <a:extLst>
                      <a:ext uri="{FF2B5EF4-FFF2-40B4-BE49-F238E27FC236}">
                        <a16:creationId xmlns:a16="http://schemas.microsoft.com/office/drawing/2014/main" id="{A18004BC-4012-4541-8D9F-048147EEE0AB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126253" y="4309258"/>
                    <a:ext cx="1697372" cy="421794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12700" cap="flat">
                        <a:solidFill>
                          <a:schemeClr val="tx1"/>
                        </a:solidFill>
                        <a:miter lim="800000"/>
                        <a:headEnd type="none" w="med" len="med"/>
                        <a:tailEnd type="none" w="med" len="med"/>
                      </a14:hiddenLine>
                    </a:ext>
                  </a:extLst>
                </p:spPr>
                <p:txBody>
                  <a:bodyPr lIns="0" tIns="0" rIns="0" bIns="0" anchor="ctr"/>
                  <a:lstStyle/>
                  <a:p>
                    <a:pPr algn="ctr">
                      <a:lnSpc>
                        <a:spcPts val="1600"/>
                      </a:lnSpc>
                    </a:pPr>
                    <a:r>
                      <a:rPr lang="en-US" sz="1200" dirty="0">
                        <a:solidFill>
                          <a:schemeClr val="bg1"/>
                        </a:solidFill>
                        <a:latin typeface="Lato" panose="020F0502020204030203" pitchFamily="34" charset="0"/>
                        <a:ea typeface="Lato" panose="020F0502020204030203" pitchFamily="34" charset="0"/>
                        <a:cs typeface="Lato" panose="020F0502020204030203" pitchFamily="34" charset="0"/>
                        <a:sym typeface="Montserrat-Regular" charset="0"/>
                      </a:rPr>
                      <a:t>This letterhead design is meant to project an</a:t>
                    </a:r>
                  </a:p>
                </p:txBody>
              </p:sp>
              <p:sp>
                <p:nvSpPr>
                  <p:cNvPr id="43" name="TextBox 42">
                    <a:extLst>
                      <a:ext uri="{FF2B5EF4-FFF2-40B4-BE49-F238E27FC236}">
                        <a16:creationId xmlns:a16="http://schemas.microsoft.com/office/drawing/2014/main" id="{E4FFE861-981C-4F18-B819-C371C1DEB192}"/>
                      </a:ext>
                    </a:extLst>
                  </p:cNvPr>
                  <p:cNvSpPr txBox="1"/>
                  <p:nvPr/>
                </p:nvSpPr>
                <p:spPr>
                  <a:xfrm>
                    <a:off x="2222896" y="3896702"/>
                    <a:ext cx="1504087" cy="36933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b="1" dirty="0">
                        <a:solidFill>
                          <a:schemeClr val="bg1"/>
                        </a:solidFill>
                        <a:latin typeface="Lato" panose="020F0502020204030203" pitchFamily="34" charset="0"/>
                        <a:ea typeface="Lato" panose="020F0502020204030203" pitchFamily="34" charset="0"/>
                        <a:cs typeface="Lato" panose="020F0502020204030203" pitchFamily="34" charset="0"/>
                      </a:rPr>
                      <a:t>TITLE TEXT</a:t>
                    </a:r>
                  </a:p>
                </p:txBody>
              </p:sp>
            </p:grpSp>
          </p:grpSp>
        </p:grpSp>
        <p:grpSp>
          <p:nvGrpSpPr>
            <p:cNvPr id="68" name="Group 67">
              <a:extLst>
                <a:ext uri="{FF2B5EF4-FFF2-40B4-BE49-F238E27FC236}">
                  <a16:creationId xmlns:a16="http://schemas.microsoft.com/office/drawing/2014/main" id="{EE571706-F323-4E3F-BBE3-3F8F0D08C9EB}"/>
                </a:ext>
              </a:extLst>
            </p:cNvPr>
            <p:cNvGrpSpPr/>
            <p:nvPr/>
          </p:nvGrpSpPr>
          <p:grpSpPr>
            <a:xfrm>
              <a:off x="7587343" y="2493566"/>
              <a:ext cx="2590800" cy="2590800"/>
              <a:chOff x="838200" y="2512333"/>
              <a:chExt cx="2590800" cy="2590800"/>
            </a:xfrm>
          </p:grpSpPr>
          <p:sp>
            <p:nvSpPr>
              <p:cNvPr id="69" name="Oval 68">
                <a:extLst>
                  <a:ext uri="{FF2B5EF4-FFF2-40B4-BE49-F238E27FC236}">
                    <a16:creationId xmlns:a16="http://schemas.microsoft.com/office/drawing/2014/main" id="{6DAFF87A-8205-41AE-AF41-A626411C8E11}"/>
                  </a:ext>
                </a:extLst>
              </p:cNvPr>
              <p:cNvSpPr/>
              <p:nvPr/>
            </p:nvSpPr>
            <p:spPr>
              <a:xfrm>
                <a:off x="838200" y="2512333"/>
                <a:ext cx="2590800" cy="2590800"/>
              </a:xfrm>
              <a:prstGeom prst="ellipse">
                <a:avLst/>
              </a:prstGeom>
              <a:noFill/>
              <a:ln w="28575">
                <a:solidFill>
                  <a:schemeClr val="bg1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71" name="Group 70">
                <a:extLst>
                  <a:ext uri="{FF2B5EF4-FFF2-40B4-BE49-F238E27FC236}">
                    <a16:creationId xmlns:a16="http://schemas.microsoft.com/office/drawing/2014/main" id="{3416248A-8BB9-4764-80F7-7784E58302D8}"/>
                  </a:ext>
                </a:extLst>
              </p:cNvPr>
              <p:cNvGrpSpPr/>
              <p:nvPr/>
            </p:nvGrpSpPr>
            <p:grpSpPr>
              <a:xfrm>
                <a:off x="1284914" y="2955295"/>
                <a:ext cx="1697372" cy="1704876"/>
                <a:chOff x="1823938" y="2860164"/>
                <a:chExt cx="1697372" cy="1704876"/>
              </a:xfrm>
            </p:grpSpPr>
            <p:grpSp>
              <p:nvGrpSpPr>
                <p:cNvPr id="72" name="Group 71">
                  <a:extLst>
                    <a:ext uri="{FF2B5EF4-FFF2-40B4-BE49-F238E27FC236}">
                      <a16:creationId xmlns:a16="http://schemas.microsoft.com/office/drawing/2014/main" id="{ED01F09E-0C8E-4B51-9AC0-7950395CEA9C}"/>
                    </a:ext>
                  </a:extLst>
                </p:cNvPr>
                <p:cNvGrpSpPr/>
                <p:nvPr/>
              </p:nvGrpSpPr>
              <p:grpSpPr>
                <a:xfrm>
                  <a:off x="1823938" y="3730690"/>
                  <a:ext cx="1697372" cy="834350"/>
                  <a:chOff x="2126253" y="3896702"/>
                  <a:chExt cx="1697372" cy="834350"/>
                </a:xfrm>
              </p:grpSpPr>
              <p:sp>
                <p:nvSpPr>
                  <p:cNvPr id="74" name="Rectangle 17">
                    <a:extLst>
                      <a:ext uri="{FF2B5EF4-FFF2-40B4-BE49-F238E27FC236}">
                        <a16:creationId xmlns:a16="http://schemas.microsoft.com/office/drawing/2014/main" id="{B726CE2C-8A39-420D-8DEE-9005D5ACD39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126253" y="4309258"/>
                    <a:ext cx="1697372" cy="421794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12700" cap="flat">
                        <a:solidFill>
                          <a:schemeClr val="tx1"/>
                        </a:solidFill>
                        <a:miter lim="800000"/>
                        <a:headEnd type="none" w="med" len="med"/>
                        <a:tailEnd type="none" w="med" len="med"/>
                      </a14:hiddenLine>
                    </a:ext>
                  </a:extLst>
                </p:spPr>
                <p:txBody>
                  <a:bodyPr lIns="0" tIns="0" rIns="0" bIns="0" anchor="ctr"/>
                  <a:lstStyle/>
                  <a:p>
                    <a:pPr algn="ctr">
                      <a:lnSpc>
                        <a:spcPts val="1600"/>
                      </a:lnSpc>
                    </a:pPr>
                    <a:r>
                      <a:rPr lang="en-US" sz="1200" dirty="0">
                        <a:solidFill>
                          <a:schemeClr val="bg1"/>
                        </a:solidFill>
                        <a:latin typeface="Lato" panose="020F0502020204030203" pitchFamily="34" charset="0"/>
                        <a:ea typeface="Lato" panose="020F0502020204030203" pitchFamily="34" charset="0"/>
                        <a:cs typeface="Lato" panose="020F0502020204030203" pitchFamily="34" charset="0"/>
                        <a:sym typeface="Montserrat-Regular" charset="0"/>
                      </a:rPr>
                      <a:t>This letterhead design is meant to project an</a:t>
                    </a:r>
                  </a:p>
                </p:txBody>
              </p:sp>
              <p:sp>
                <p:nvSpPr>
                  <p:cNvPr id="75" name="TextBox 74">
                    <a:extLst>
                      <a:ext uri="{FF2B5EF4-FFF2-40B4-BE49-F238E27FC236}">
                        <a16:creationId xmlns:a16="http://schemas.microsoft.com/office/drawing/2014/main" id="{435B1E15-848C-435B-88CC-83FC460799D4}"/>
                      </a:ext>
                    </a:extLst>
                  </p:cNvPr>
                  <p:cNvSpPr txBox="1"/>
                  <p:nvPr/>
                </p:nvSpPr>
                <p:spPr>
                  <a:xfrm>
                    <a:off x="2222896" y="3896702"/>
                    <a:ext cx="1504087" cy="36933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b="1" dirty="0">
                        <a:solidFill>
                          <a:schemeClr val="bg1"/>
                        </a:solidFill>
                        <a:latin typeface="Lato" panose="020F0502020204030203" pitchFamily="34" charset="0"/>
                        <a:ea typeface="Lato" panose="020F0502020204030203" pitchFamily="34" charset="0"/>
                        <a:cs typeface="Lato" panose="020F0502020204030203" pitchFamily="34" charset="0"/>
                      </a:rPr>
                      <a:t>TITLE TEXT</a:t>
                    </a:r>
                  </a:p>
                </p:txBody>
              </p:sp>
            </p:grpSp>
            <p:sp>
              <p:nvSpPr>
                <p:cNvPr id="73" name="AutoShape 49">
                  <a:extLst>
                    <a:ext uri="{FF2B5EF4-FFF2-40B4-BE49-F238E27FC236}">
                      <a16:creationId xmlns:a16="http://schemas.microsoft.com/office/drawing/2014/main" id="{3B6C1946-1A75-41A9-BDFE-85AFC8122EE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340691" y="2860164"/>
                  <a:ext cx="663866" cy="663271"/>
                </a:xfrm>
                <a:custGeom>
                  <a:avLst/>
                  <a:gdLst/>
                  <a:ahLst/>
                  <a:cxnLst/>
                  <a:rect l="0" t="0" r="r" b="b"/>
                  <a:pathLst>
                    <a:path w="21560" h="21600">
                      <a:moveTo>
                        <a:pt x="18232" y="5135"/>
                      </a:moveTo>
                      <a:cubicBezTo>
                        <a:pt x="17986" y="5382"/>
                        <a:pt x="17687" y="5505"/>
                        <a:pt x="17334" y="5505"/>
                      </a:cubicBezTo>
                      <a:cubicBezTo>
                        <a:pt x="16982" y="5505"/>
                        <a:pt x="16684" y="5382"/>
                        <a:pt x="16437" y="5135"/>
                      </a:cubicBezTo>
                      <a:cubicBezTo>
                        <a:pt x="16190" y="4889"/>
                        <a:pt x="16067" y="4589"/>
                        <a:pt x="16067" y="4235"/>
                      </a:cubicBezTo>
                      <a:cubicBezTo>
                        <a:pt x="16067" y="3883"/>
                        <a:pt x="16190" y="3582"/>
                        <a:pt x="16437" y="3335"/>
                      </a:cubicBezTo>
                      <a:cubicBezTo>
                        <a:pt x="16684" y="3089"/>
                        <a:pt x="16982" y="2966"/>
                        <a:pt x="17334" y="2966"/>
                      </a:cubicBezTo>
                      <a:cubicBezTo>
                        <a:pt x="17687" y="2966"/>
                        <a:pt x="17986" y="3088"/>
                        <a:pt x="18232" y="3335"/>
                      </a:cubicBezTo>
                      <a:cubicBezTo>
                        <a:pt x="18478" y="3582"/>
                        <a:pt x="18602" y="3883"/>
                        <a:pt x="18602" y="4235"/>
                      </a:cubicBezTo>
                      <a:cubicBezTo>
                        <a:pt x="18602" y="4589"/>
                        <a:pt x="18478" y="4889"/>
                        <a:pt x="18232" y="5135"/>
                      </a:cubicBezTo>
                      <a:cubicBezTo>
                        <a:pt x="18232" y="5135"/>
                        <a:pt x="18232" y="5135"/>
                        <a:pt x="18232" y="5135"/>
                      </a:cubicBezTo>
                      <a:close/>
                      <a:moveTo>
                        <a:pt x="21427" y="126"/>
                      </a:moveTo>
                      <a:cubicBezTo>
                        <a:pt x="21338" y="42"/>
                        <a:pt x="21233" y="0"/>
                        <a:pt x="21110" y="0"/>
                      </a:cubicBezTo>
                      <a:cubicBezTo>
                        <a:pt x="18812" y="0"/>
                        <a:pt x="16916" y="312"/>
                        <a:pt x="15420" y="940"/>
                      </a:cubicBezTo>
                      <a:cubicBezTo>
                        <a:pt x="13923" y="1567"/>
                        <a:pt x="12348" y="2704"/>
                        <a:pt x="10694" y="4354"/>
                      </a:cubicBezTo>
                      <a:cubicBezTo>
                        <a:pt x="9989" y="5069"/>
                        <a:pt x="9215" y="5930"/>
                        <a:pt x="8370" y="6936"/>
                      </a:cubicBezTo>
                      <a:lnTo>
                        <a:pt x="3367" y="7200"/>
                      </a:lnTo>
                      <a:cubicBezTo>
                        <a:pt x="3225" y="7218"/>
                        <a:pt x="3111" y="7289"/>
                        <a:pt x="3023" y="7412"/>
                      </a:cubicBezTo>
                      <a:lnTo>
                        <a:pt x="66" y="12495"/>
                      </a:lnTo>
                      <a:cubicBezTo>
                        <a:pt x="-40" y="12671"/>
                        <a:pt x="-17" y="12844"/>
                        <a:pt x="132" y="13011"/>
                      </a:cubicBezTo>
                      <a:lnTo>
                        <a:pt x="977" y="13857"/>
                      </a:lnTo>
                      <a:cubicBezTo>
                        <a:pt x="1056" y="13938"/>
                        <a:pt x="1158" y="13978"/>
                        <a:pt x="1280" y="13978"/>
                      </a:cubicBezTo>
                      <a:cubicBezTo>
                        <a:pt x="1334" y="13978"/>
                        <a:pt x="1373" y="13973"/>
                        <a:pt x="1399" y="13963"/>
                      </a:cubicBezTo>
                      <a:lnTo>
                        <a:pt x="5044" y="12838"/>
                      </a:lnTo>
                      <a:lnTo>
                        <a:pt x="8753" y="16558"/>
                      </a:lnTo>
                      <a:lnTo>
                        <a:pt x="7631" y="20210"/>
                      </a:lnTo>
                      <a:cubicBezTo>
                        <a:pt x="7587" y="20370"/>
                        <a:pt x="7622" y="20510"/>
                        <a:pt x="7736" y="20634"/>
                      </a:cubicBezTo>
                      <a:lnTo>
                        <a:pt x="8582" y="21481"/>
                      </a:lnTo>
                      <a:cubicBezTo>
                        <a:pt x="8679" y="21560"/>
                        <a:pt x="8780" y="21600"/>
                        <a:pt x="8885" y="21600"/>
                      </a:cubicBezTo>
                      <a:cubicBezTo>
                        <a:pt x="8964" y="21600"/>
                        <a:pt x="9034" y="21583"/>
                        <a:pt x="9096" y="21547"/>
                      </a:cubicBezTo>
                      <a:lnTo>
                        <a:pt x="14166" y="18583"/>
                      </a:lnTo>
                      <a:cubicBezTo>
                        <a:pt x="14288" y="18494"/>
                        <a:pt x="14360" y="18380"/>
                        <a:pt x="14377" y="18238"/>
                      </a:cubicBezTo>
                      <a:lnTo>
                        <a:pt x="14641" y="13222"/>
                      </a:lnTo>
                      <a:cubicBezTo>
                        <a:pt x="15644" y="12375"/>
                        <a:pt x="16503" y="11599"/>
                        <a:pt x="17216" y="10893"/>
                      </a:cubicBezTo>
                      <a:cubicBezTo>
                        <a:pt x="18783" y="9313"/>
                        <a:pt x="19898" y="7723"/>
                        <a:pt x="20562" y="6121"/>
                      </a:cubicBezTo>
                      <a:cubicBezTo>
                        <a:pt x="21227" y="4520"/>
                        <a:pt x="21560" y="2620"/>
                        <a:pt x="21560" y="424"/>
                      </a:cubicBezTo>
                      <a:cubicBezTo>
                        <a:pt x="21559" y="309"/>
                        <a:pt x="21515" y="209"/>
                        <a:pt x="21427" y="126"/>
                      </a:cubicBezTo>
                      <a:cubicBezTo>
                        <a:pt x="21427" y="126"/>
                        <a:pt x="21427" y="126"/>
                        <a:pt x="21427" y="126"/>
                      </a:cubicBezTo>
                      <a:close/>
                      <a:moveTo>
                        <a:pt x="21427" y="126"/>
                      </a:moveTo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lIns="0" tIns="0" rIns="0" bIns="0"/>
                <a:lstStyle/>
                <a:p>
                  <a:endParaRPr lang="en-US" dirty="0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41729361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Placeholder 18">
            <a:extLst>
              <a:ext uri="{FF2B5EF4-FFF2-40B4-BE49-F238E27FC236}">
                <a16:creationId xmlns:a16="http://schemas.microsoft.com/office/drawing/2014/main" id="{9DB3D90E-514D-4849-A6FC-48C00505A512}"/>
              </a:ext>
            </a:extLst>
          </p:cNvPr>
          <p:cNvPicPr>
            <a:picLocks noGrp="1" noChangeAspect="1"/>
          </p:cNvPicPr>
          <p:nvPr>
            <p:ph type="pic" sz="quarter" idx="80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570" b="15570"/>
          <a:stretch>
            <a:fillRect/>
          </a:stretch>
        </p:blipFill>
        <p:spPr>
          <a:xfrm>
            <a:off x="5834063" y="3711575"/>
            <a:ext cx="2976562" cy="1370013"/>
          </a:xfrm>
        </p:spPr>
      </p:pic>
      <p:pic>
        <p:nvPicPr>
          <p:cNvPr id="22" name="Picture Placeholder 21">
            <a:extLst>
              <a:ext uri="{FF2B5EF4-FFF2-40B4-BE49-F238E27FC236}">
                <a16:creationId xmlns:a16="http://schemas.microsoft.com/office/drawing/2014/main" id="{0433B856-073F-4258-892D-288E3DEA48F0}"/>
              </a:ext>
            </a:extLst>
          </p:cNvPr>
          <p:cNvPicPr>
            <a:picLocks noGrp="1" noChangeAspect="1"/>
          </p:cNvPicPr>
          <p:nvPr>
            <p:ph type="pic" sz="quarter" idx="8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563" r="18563"/>
          <a:stretch>
            <a:fillRect/>
          </a:stretch>
        </p:blipFill>
        <p:spPr/>
      </p:pic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21" name="Title 20">
            <a:extLst>
              <a:ext uri="{FF2B5EF4-FFF2-40B4-BE49-F238E27FC236}">
                <a16:creationId xmlns:a16="http://schemas.microsoft.com/office/drawing/2014/main" id="{5186C372-EF34-4E6D-BBF3-760E9F4817F4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5834743" y="1089025"/>
            <a:ext cx="2457450" cy="64611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en-US" sz="4000" b="1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Our Team</a:t>
            </a:r>
          </a:p>
        </p:txBody>
      </p:sp>
      <p:sp>
        <p:nvSpPr>
          <p:cNvPr id="72" name="Isosceles Triangle 71">
            <a:extLst>
              <a:ext uri="{FF2B5EF4-FFF2-40B4-BE49-F238E27FC236}">
                <a16:creationId xmlns:a16="http://schemas.microsoft.com/office/drawing/2014/main" id="{3EA628C0-D306-4F90-AC54-E9A98801167F}"/>
              </a:ext>
            </a:extLst>
          </p:cNvPr>
          <p:cNvSpPr/>
          <p:nvPr/>
        </p:nvSpPr>
        <p:spPr>
          <a:xfrm rot="5400000">
            <a:off x="5180933" y="3358754"/>
            <a:ext cx="265652" cy="140493"/>
          </a:xfrm>
          <a:prstGeom prst="triangle">
            <a:avLst/>
          </a:prstGeom>
          <a:solidFill>
            <a:srgbClr val="1E2023">
              <a:alpha val="7843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Rectangle 6">
            <a:extLst>
              <a:ext uri="{FF2B5EF4-FFF2-40B4-BE49-F238E27FC236}">
                <a16:creationId xmlns:a16="http://schemas.microsoft.com/office/drawing/2014/main" id="{DFA4E762-F1F2-47AC-A881-EFE80E90126C}"/>
              </a:ext>
            </a:extLst>
          </p:cNvPr>
          <p:cNvSpPr>
            <a:spLocks/>
          </p:cNvSpPr>
          <p:nvPr/>
        </p:nvSpPr>
        <p:spPr bwMode="auto">
          <a:xfrm>
            <a:off x="5834743" y="5258663"/>
            <a:ext cx="1836057" cy="3424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l">
              <a:lnSpc>
                <a:spcPts val="1600"/>
              </a:lnSpc>
            </a:pPr>
            <a:r>
              <a:rPr lang="en-US" sz="1800" b="1" dirty="0">
                <a:solidFill>
                  <a:schemeClr val="accent3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Regular" charset="0"/>
              </a:rPr>
              <a:t>ROSEY JUCKEE</a:t>
            </a:r>
          </a:p>
        </p:txBody>
      </p:sp>
      <p:sp>
        <p:nvSpPr>
          <p:cNvPr id="80" name="Rectangle 7">
            <a:extLst>
              <a:ext uri="{FF2B5EF4-FFF2-40B4-BE49-F238E27FC236}">
                <a16:creationId xmlns:a16="http://schemas.microsoft.com/office/drawing/2014/main" id="{8DCBABFC-1F6A-4BA3-AFCE-ABB44FC60B47}"/>
              </a:ext>
            </a:extLst>
          </p:cNvPr>
          <p:cNvSpPr>
            <a:spLocks/>
          </p:cNvSpPr>
          <p:nvPr/>
        </p:nvSpPr>
        <p:spPr bwMode="auto">
          <a:xfrm>
            <a:off x="5852115" y="5584634"/>
            <a:ext cx="836275" cy="1838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l"/>
            <a:r>
              <a:rPr lang="en-US" sz="10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Regular" charset="0"/>
              </a:rPr>
              <a:t>POST TITLE</a:t>
            </a:r>
          </a:p>
        </p:txBody>
      </p:sp>
      <p:grpSp>
        <p:nvGrpSpPr>
          <p:cNvPr id="102" name="Group 101">
            <a:extLst>
              <a:ext uri="{FF2B5EF4-FFF2-40B4-BE49-F238E27FC236}">
                <a16:creationId xmlns:a16="http://schemas.microsoft.com/office/drawing/2014/main" id="{A39421E2-BACE-464F-AE13-842586B84478}"/>
              </a:ext>
            </a:extLst>
          </p:cNvPr>
          <p:cNvGrpSpPr/>
          <p:nvPr/>
        </p:nvGrpSpPr>
        <p:grpSpPr>
          <a:xfrm>
            <a:off x="9442823" y="3711903"/>
            <a:ext cx="1910978" cy="2056601"/>
            <a:chOff x="8268160" y="1089497"/>
            <a:chExt cx="1910978" cy="2056601"/>
          </a:xfrm>
        </p:grpSpPr>
        <p:sp>
          <p:nvSpPr>
            <p:cNvPr id="103" name="Rectangle 8">
              <a:extLst>
                <a:ext uri="{FF2B5EF4-FFF2-40B4-BE49-F238E27FC236}">
                  <a16:creationId xmlns:a16="http://schemas.microsoft.com/office/drawing/2014/main" id="{40BF2B27-6C78-4F01-8749-1B507A132B77}"/>
                </a:ext>
              </a:extLst>
            </p:cNvPr>
            <p:cNvSpPr>
              <a:spLocks/>
            </p:cNvSpPr>
            <p:nvPr/>
          </p:nvSpPr>
          <p:spPr bwMode="auto">
            <a:xfrm>
              <a:off x="8268160" y="1089497"/>
              <a:ext cx="1519238" cy="16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l">
                <a:lnSpc>
                  <a:spcPct val="65000"/>
                </a:lnSpc>
              </a:pPr>
              <a:r>
                <a:rPr lang="en-US" sz="1600" b="1" dirty="0">
                  <a:solidFill>
                    <a:schemeClr val="tx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Bold" charset="0"/>
                </a:rPr>
                <a:t>Working Skills:</a:t>
              </a:r>
            </a:p>
          </p:txBody>
        </p:sp>
        <p:grpSp>
          <p:nvGrpSpPr>
            <p:cNvPr id="104" name="Group 103">
              <a:extLst>
                <a:ext uri="{FF2B5EF4-FFF2-40B4-BE49-F238E27FC236}">
                  <a16:creationId xmlns:a16="http://schemas.microsoft.com/office/drawing/2014/main" id="{73A15440-9847-441B-B330-CD1E06B40BE4}"/>
                </a:ext>
              </a:extLst>
            </p:cNvPr>
            <p:cNvGrpSpPr/>
            <p:nvPr/>
          </p:nvGrpSpPr>
          <p:grpSpPr>
            <a:xfrm>
              <a:off x="8268160" y="1463675"/>
              <a:ext cx="1910978" cy="1244455"/>
              <a:chOff x="8268755" y="1463675"/>
              <a:chExt cx="1910978" cy="1244455"/>
            </a:xfrm>
          </p:grpSpPr>
          <p:sp>
            <p:nvSpPr>
              <p:cNvPr id="110" name="Rectangle 9">
                <a:extLst>
                  <a:ext uri="{FF2B5EF4-FFF2-40B4-BE49-F238E27FC236}">
                    <a16:creationId xmlns:a16="http://schemas.microsoft.com/office/drawing/2014/main" id="{A3F60A7D-619D-434A-96BE-2A08415D0F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865408" y="1463675"/>
                <a:ext cx="314325" cy="12444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ctr"/>
              <a:lstStyle/>
              <a:p>
                <a:pPr algn="l">
                  <a:lnSpc>
                    <a:spcPts val="1800"/>
                  </a:lnSpc>
                </a:pPr>
                <a:r>
                  <a:rPr lang="en-US" sz="1000" b="1" dirty="0">
                    <a:solidFill>
                      <a:schemeClr val="tx1"/>
                    </a:solidFill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  <a:sym typeface="Montserrat-Regular" charset="0"/>
                  </a:rPr>
                  <a:t>Ai</a:t>
                </a:r>
              </a:p>
              <a:p>
                <a:pPr algn="l">
                  <a:lnSpc>
                    <a:spcPts val="1800"/>
                  </a:lnSpc>
                </a:pPr>
                <a:r>
                  <a:rPr lang="en-US" sz="1000" b="1" dirty="0">
                    <a:solidFill>
                      <a:schemeClr val="tx1"/>
                    </a:solidFill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  <a:sym typeface="Montserrat-Regular" charset="0"/>
                  </a:rPr>
                  <a:t>PSD</a:t>
                </a:r>
              </a:p>
              <a:p>
                <a:pPr algn="l">
                  <a:lnSpc>
                    <a:spcPts val="1800"/>
                  </a:lnSpc>
                </a:pPr>
                <a:r>
                  <a:rPr lang="en-US" sz="1000" b="1" dirty="0">
                    <a:solidFill>
                      <a:schemeClr val="tx1"/>
                    </a:solidFill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  <a:sym typeface="Montserrat-Regular" charset="0"/>
                  </a:rPr>
                  <a:t>HTML</a:t>
                </a:r>
              </a:p>
              <a:p>
                <a:pPr algn="l">
                  <a:lnSpc>
                    <a:spcPts val="1800"/>
                  </a:lnSpc>
                </a:pPr>
                <a:r>
                  <a:rPr lang="en-US" sz="1000" b="1" dirty="0">
                    <a:solidFill>
                      <a:schemeClr val="tx1"/>
                    </a:solidFill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  <a:sym typeface="Montserrat-Regular" charset="0"/>
                  </a:rPr>
                  <a:t>PHP</a:t>
                </a:r>
              </a:p>
              <a:p>
                <a:pPr algn="l">
                  <a:lnSpc>
                    <a:spcPts val="1800"/>
                  </a:lnSpc>
                </a:pPr>
                <a:r>
                  <a:rPr lang="en-US" sz="1000" b="1" dirty="0">
                    <a:solidFill>
                      <a:schemeClr val="tx1"/>
                    </a:solidFill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  <a:sym typeface="Montserrat-Regular" charset="0"/>
                  </a:rPr>
                  <a:t>WP</a:t>
                </a:r>
              </a:p>
            </p:txBody>
          </p:sp>
          <p:grpSp>
            <p:nvGrpSpPr>
              <p:cNvPr id="111" name="Group 110">
                <a:extLst>
                  <a:ext uri="{FF2B5EF4-FFF2-40B4-BE49-F238E27FC236}">
                    <a16:creationId xmlns:a16="http://schemas.microsoft.com/office/drawing/2014/main" id="{22F0089A-78AD-4261-9AF0-7C4B3B6F4ABA}"/>
                  </a:ext>
                </a:extLst>
              </p:cNvPr>
              <p:cNvGrpSpPr/>
              <p:nvPr/>
            </p:nvGrpSpPr>
            <p:grpSpPr>
              <a:xfrm>
                <a:off x="8268755" y="1508687"/>
                <a:ext cx="1506093" cy="1154430"/>
                <a:chOff x="8268755" y="1515736"/>
                <a:chExt cx="1506093" cy="1154430"/>
              </a:xfrm>
            </p:grpSpPr>
            <p:grpSp>
              <p:nvGrpSpPr>
                <p:cNvPr id="112" name="Group 111">
                  <a:extLst>
                    <a:ext uri="{FF2B5EF4-FFF2-40B4-BE49-F238E27FC236}">
                      <a16:creationId xmlns:a16="http://schemas.microsoft.com/office/drawing/2014/main" id="{E24458B9-CA4A-433D-901F-7C6EEA9275E2}"/>
                    </a:ext>
                  </a:extLst>
                </p:cNvPr>
                <p:cNvGrpSpPr/>
                <p:nvPr/>
              </p:nvGrpSpPr>
              <p:grpSpPr>
                <a:xfrm>
                  <a:off x="8268755" y="1515736"/>
                  <a:ext cx="1506093" cy="1154430"/>
                  <a:chOff x="8268755" y="1515736"/>
                  <a:chExt cx="1506093" cy="1154430"/>
                </a:xfrm>
              </p:grpSpPr>
              <p:sp>
                <p:nvSpPr>
                  <p:cNvPr id="118" name="Line 11">
                    <a:extLst>
                      <a:ext uri="{FF2B5EF4-FFF2-40B4-BE49-F238E27FC236}">
                        <a16:creationId xmlns:a16="http://schemas.microsoft.com/office/drawing/2014/main" id="{44124F34-0547-4E4F-A379-88A4173E9047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8268755" y="1515736"/>
                    <a:ext cx="1506093" cy="0"/>
                  </a:xfrm>
                  <a:prstGeom prst="line">
                    <a:avLst/>
                  </a:prstGeom>
                  <a:noFill/>
                  <a:ln w="76200" cap="flat">
                    <a:solidFill>
                      <a:schemeClr val="tx1">
                        <a:alpha val="10000"/>
                      </a:schemeClr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  <p:sp>
                <p:nvSpPr>
                  <p:cNvPr id="119" name="Line 12">
                    <a:extLst>
                      <a:ext uri="{FF2B5EF4-FFF2-40B4-BE49-F238E27FC236}">
                        <a16:creationId xmlns:a16="http://schemas.microsoft.com/office/drawing/2014/main" id="{750839F6-36F2-4468-B18E-4FCB57D3104B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8268755" y="1804344"/>
                    <a:ext cx="1506093" cy="0"/>
                  </a:xfrm>
                  <a:prstGeom prst="line">
                    <a:avLst/>
                  </a:prstGeom>
                  <a:noFill/>
                  <a:ln w="76200" cap="flat">
                    <a:solidFill>
                      <a:schemeClr val="tx1">
                        <a:alpha val="10000"/>
                      </a:schemeClr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  <p:sp>
                <p:nvSpPr>
                  <p:cNvPr id="120" name="Line 13">
                    <a:extLst>
                      <a:ext uri="{FF2B5EF4-FFF2-40B4-BE49-F238E27FC236}">
                        <a16:creationId xmlns:a16="http://schemas.microsoft.com/office/drawing/2014/main" id="{DF676711-564F-4BBF-87E2-8D2259095EC0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8268755" y="2092952"/>
                    <a:ext cx="1506093" cy="0"/>
                  </a:xfrm>
                  <a:prstGeom prst="line">
                    <a:avLst/>
                  </a:prstGeom>
                  <a:noFill/>
                  <a:ln w="76200" cap="flat">
                    <a:solidFill>
                      <a:schemeClr val="tx1">
                        <a:alpha val="10000"/>
                      </a:schemeClr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  <p:sp>
                <p:nvSpPr>
                  <p:cNvPr id="121" name="Line 14">
                    <a:extLst>
                      <a:ext uri="{FF2B5EF4-FFF2-40B4-BE49-F238E27FC236}">
                        <a16:creationId xmlns:a16="http://schemas.microsoft.com/office/drawing/2014/main" id="{DEF21808-A7C4-47A0-81D8-CDA39B43995F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8268755" y="2381560"/>
                    <a:ext cx="1506093" cy="0"/>
                  </a:xfrm>
                  <a:prstGeom prst="line">
                    <a:avLst/>
                  </a:prstGeom>
                  <a:noFill/>
                  <a:ln w="76200" cap="flat">
                    <a:solidFill>
                      <a:schemeClr val="tx1">
                        <a:alpha val="10000"/>
                      </a:schemeClr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  <p:sp>
                <p:nvSpPr>
                  <p:cNvPr id="122" name="Line 15">
                    <a:extLst>
                      <a:ext uri="{FF2B5EF4-FFF2-40B4-BE49-F238E27FC236}">
                        <a16:creationId xmlns:a16="http://schemas.microsoft.com/office/drawing/2014/main" id="{148CE784-9CF0-432E-9102-7EE2E332489A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8268755" y="2670166"/>
                    <a:ext cx="1506093" cy="0"/>
                  </a:xfrm>
                  <a:prstGeom prst="line">
                    <a:avLst/>
                  </a:prstGeom>
                  <a:noFill/>
                  <a:ln w="76200" cap="flat">
                    <a:solidFill>
                      <a:schemeClr val="tx1">
                        <a:alpha val="10000"/>
                      </a:schemeClr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</p:grpSp>
            <p:sp>
              <p:nvSpPr>
                <p:cNvPr id="113" name="Line 17">
                  <a:extLst>
                    <a:ext uri="{FF2B5EF4-FFF2-40B4-BE49-F238E27FC236}">
                      <a16:creationId xmlns:a16="http://schemas.microsoft.com/office/drawing/2014/main" id="{E599CB92-5B59-4CD7-91F6-A89D180F5663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8268755" y="1515736"/>
                  <a:ext cx="669231" cy="0"/>
                </a:xfrm>
                <a:prstGeom prst="line">
                  <a:avLst/>
                </a:prstGeom>
                <a:noFill/>
                <a:ln w="76200" cap="flat">
                  <a:solidFill>
                    <a:schemeClr val="accent1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endParaRPr lang="en-US" dirty="0"/>
                </a:p>
              </p:txBody>
            </p:sp>
            <p:sp>
              <p:nvSpPr>
                <p:cNvPr id="114" name="Line 18">
                  <a:extLst>
                    <a:ext uri="{FF2B5EF4-FFF2-40B4-BE49-F238E27FC236}">
                      <a16:creationId xmlns:a16="http://schemas.microsoft.com/office/drawing/2014/main" id="{6211861B-2704-4049-AC46-5DCA216098F0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8268755" y="1804344"/>
                  <a:ext cx="1159836" cy="0"/>
                </a:xfrm>
                <a:prstGeom prst="line">
                  <a:avLst/>
                </a:prstGeom>
                <a:noFill/>
                <a:ln w="76200" cap="flat">
                  <a:solidFill>
                    <a:schemeClr val="accent3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115" name="Line 19">
                  <a:extLst>
                    <a:ext uri="{FF2B5EF4-FFF2-40B4-BE49-F238E27FC236}">
                      <a16:creationId xmlns:a16="http://schemas.microsoft.com/office/drawing/2014/main" id="{553FBDC4-C90D-42B6-B578-C61B21B7C740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8268755" y="2092952"/>
                  <a:ext cx="1432941" cy="0"/>
                </a:xfrm>
                <a:prstGeom prst="line">
                  <a:avLst/>
                </a:prstGeom>
                <a:noFill/>
                <a:ln w="76200" cap="flat">
                  <a:solidFill>
                    <a:schemeClr val="accent2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116" name="Line 20">
                  <a:extLst>
                    <a:ext uri="{FF2B5EF4-FFF2-40B4-BE49-F238E27FC236}">
                      <a16:creationId xmlns:a16="http://schemas.microsoft.com/office/drawing/2014/main" id="{ABF52FDE-5AC4-4B63-8C6B-9EC3D5BDDEE0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8268755" y="2381560"/>
                  <a:ext cx="1293682" cy="0"/>
                </a:xfrm>
                <a:prstGeom prst="line">
                  <a:avLst/>
                </a:prstGeom>
                <a:noFill/>
                <a:ln w="76200" cap="flat">
                  <a:solidFill>
                    <a:schemeClr val="accent4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117" name="Line 21">
                  <a:extLst>
                    <a:ext uri="{FF2B5EF4-FFF2-40B4-BE49-F238E27FC236}">
                      <a16:creationId xmlns:a16="http://schemas.microsoft.com/office/drawing/2014/main" id="{451B0698-351A-4049-ADA9-A84DCF34C328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8268755" y="2670166"/>
                  <a:ext cx="1338461" cy="0"/>
                </a:xfrm>
                <a:prstGeom prst="line">
                  <a:avLst/>
                </a:prstGeom>
                <a:noFill/>
                <a:ln w="76200" cap="flat">
                  <a:solidFill>
                    <a:schemeClr val="accent5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</p:grpSp>
        <p:grpSp>
          <p:nvGrpSpPr>
            <p:cNvPr id="105" name="Group 104">
              <a:extLst>
                <a:ext uri="{FF2B5EF4-FFF2-40B4-BE49-F238E27FC236}">
                  <a16:creationId xmlns:a16="http://schemas.microsoft.com/office/drawing/2014/main" id="{4D9B7A98-9CF9-4C34-A9AF-20C455DF0DC8}"/>
                </a:ext>
              </a:extLst>
            </p:cNvPr>
            <p:cNvGrpSpPr/>
            <p:nvPr/>
          </p:nvGrpSpPr>
          <p:grpSpPr>
            <a:xfrm>
              <a:off x="8268160" y="2976689"/>
              <a:ext cx="1261719" cy="169409"/>
              <a:chOff x="8273655" y="2719137"/>
              <a:chExt cx="1261719" cy="169409"/>
            </a:xfrm>
          </p:grpSpPr>
          <p:sp>
            <p:nvSpPr>
              <p:cNvPr id="106" name="AutoShape 16">
                <a:extLst>
                  <a:ext uri="{FF2B5EF4-FFF2-40B4-BE49-F238E27FC236}">
                    <a16:creationId xmlns:a16="http://schemas.microsoft.com/office/drawing/2014/main" id="{50381C82-67C9-4262-9B4B-7180D9C92E2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363582" y="2721661"/>
                <a:ext cx="171792" cy="164359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274" y="7028"/>
                    </a:moveTo>
                    <a:lnTo>
                      <a:pt x="4903" y="7028"/>
                    </a:lnTo>
                    <a:lnTo>
                      <a:pt x="4903" y="21600"/>
                    </a:lnTo>
                    <a:lnTo>
                      <a:pt x="274" y="21600"/>
                    </a:lnTo>
                    <a:cubicBezTo>
                      <a:pt x="274" y="21600"/>
                      <a:pt x="274" y="7028"/>
                      <a:pt x="274" y="7028"/>
                    </a:cubicBezTo>
                    <a:close/>
                    <a:moveTo>
                      <a:pt x="16271" y="6686"/>
                    </a:moveTo>
                    <a:cubicBezTo>
                      <a:pt x="19318" y="6686"/>
                      <a:pt x="21600" y="8766"/>
                      <a:pt x="21600" y="13243"/>
                    </a:cubicBezTo>
                    <a:lnTo>
                      <a:pt x="21600" y="21600"/>
                    </a:lnTo>
                    <a:lnTo>
                      <a:pt x="16972" y="21600"/>
                    </a:lnTo>
                    <a:lnTo>
                      <a:pt x="16972" y="13805"/>
                    </a:lnTo>
                    <a:cubicBezTo>
                      <a:pt x="16972" y="11845"/>
                      <a:pt x="16299" y="10509"/>
                      <a:pt x="14623" y="10509"/>
                    </a:cubicBezTo>
                    <a:cubicBezTo>
                      <a:pt x="13345" y="10509"/>
                      <a:pt x="12587" y="11408"/>
                      <a:pt x="12253" y="12279"/>
                    </a:cubicBezTo>
                    <a:cubicBezTo>
                      <a:pt x="12129" y="12590"/>
                      <a:pt x="12097" y="13025"/>
                      <a:pt x="12097" y="13461"/>
                    </a:cubicBezTo>
                    <a:lnTo>
                      <a:pt x="12097" y="21600"/>
                    </a:lnTo>
                    <a:lnTo>
                      <a:pt x="7468" y="21600"/>
                    </a:lnTo>
                    <a:cubicBezTo>
                      <a:pt x="7468" y="21600"/>
                      <a:pt x="7528" y="8395"/>
                      <a:pt x="7468" y="7030"/>
                    </a:cubicBezTo>
                    <a:lnTo>
                      <a:pt x="12097" y="7030"/>
                    </a:lnTo>
                    <a:lnTo>
                      <a:pt x="12097" y="9093"/>
                    </a:lnTo>
                    <a:cubicBezTo>
                      <a:pt x="12712" y="8101"/>
                      <a:pt x="13811" y="6686"/>
                      <a:pt x="16271" y="6686"/>
                    </a:cubicBezTo>
                    <a:cubicBezTo>
                      <a:pt x="16271" y="6686"/>
                      <a:pt x="16271" y="6686"/>
                      <a:pt x="16271" y="6686"/>
                    </a:cubicBezTo>
                    <a:close/>
                    <a:moveTo>
                      <a:pt x="2621" y="0"/>
                    </a:moveTo>
                    <a:cubicBezTo>
                      <a:pt x="4204" y="0"/>
                      <a:pt x="5181" y="1090"/>
                      <a:pt x="5210" y="2520"/>
                    </a:cubicBezTo>
                    <a:cubicBezTo>
                      <a:pt x="5210" y="3918"/>
                      <a:pt x="4202" y="5036"/>
                      <a:pt x="2589" y="5036"/>
                    </a:cubicBezTo>
                    <a:lnTo>
                      <a:pt x="2560" y="5036"/>
                    </a:lnTo>
                    <a:cubicBezTo>
                      <a:pt x="1007" y="5036"/>
                      <a:pt x="0" y="3918"/>
                      <a:pt x="0" y="2520"/>
                    </a:cubicBezTo>
                    <a:cubicBezTo>
                      <a:pt x="0" y="1090"/>
                      <a:pt x="1036" y="0"/>
                      <a:pt x="2621" y="0"/>
                    </a:cubicBezTo>
                    <a:cubicBezTo>
                      <a:pt x="2621" y="0"/>
                      <a:pt x="2621" y="0"/>
                      <a:pt x="2621" y="0"/>
                    </a:cubicBezTo>
                    <a:close/>
                    <a:moveTo>
                      <a:pt x="2621" y="0"/>
                    </a:moveTo>
                  </a:path>
                </a:pathLst>
              </a:custGeom>
              <a:solidFill>
                <a:schemeClr val="tx1">
                  <a:alpha val="40000"/>
                </a:schemeClr>
              </a:solidFill>
              <a:ln>
                <a:noFill/>
              </a:ln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107" name="AutoShape 18">
                <a:extLst>
                  <a:ext uri="{FF2B5EF4-FFF2-40B4-BE49-F238E27FC236}">
                    <a16:creationId xmlns:a16="http://schemas.microsoft.com/office/drawing/2014/main" id="{718518EC-FBD9-4292-AD34-0D96A55B543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42525" y="2719137"/>
                <a:ext cx="265195" cy="169409"/>
              </a:xfrm>
              <a:custGeom>
                <a:avLst/>
                <a:gdLst/>
                <a:ahLst/>
                <a:cxnLst/>
                <a:rect l="0" t="0" r="r" b="b"/>
                <a:pathLst>
                  <a:path w="21574" h="21486">
                    <a:moveTo>
                      <a:pt x="21169" y="9121"/>
                    </a:moveTo>
                    <a:lnTo>
                      <a:pt x="19513" y="9121"/>
                    </a:lnTo>
                    <a:lnTo>
                      <a:pt x="19513" y="6544"/>
                    </a:lnTo>
                    <a:cubicBezTo>
                      <a:pt x="19513" y="6195"/>
                      <a:pt x="19331" y="5914"/>
                      <a:pt x="19108" y="5914"/>
                    </a:cubicBezTo>
                    <a:lnTo>
                      <a:pt x="17714" y="5914"/>
                    </a:lnTo>
                    <a:cubicBezTo>
                      <a:pt x="17491" y="5914"/>
                      <a:pt x="17309" y="6195"/>
                      <a:pt x="17309" y="6544"/>
                    </a:cubicBezTo>
                    <a:lnTo>
                      <a:pt x="17309" y="9121"/>
                    </a:lnTo>
                    <a:lnTo>
                      <a:pt x="15653" y="9121"/>
                    </a:lnTo>
                    <a:cubicBezTo>
                      <a:pt x="15428" y="9121"/>
                      <a:pt x="15247" y="9404"/>
                      <a:pt x="15247" y="9753"/>
                    </a:cubicBezTo>
                    <a:lnTo>
                      <a:pt x="15247" y="11921"/>
                    </a:lnTo>
                    <a:cubicBezTo>
                      <a:pt x="15247" y="12270"/>
                      <a:pt x="15428" y="12553"/>
                      <a:pt x="15653" y="12553"/>
                    </a:cubicBezTo>
                    <a:lnTo>
                      <a:pt x="17309" y="12553"/>
                    </a:lnTo>
                    <a:lnTo>
                      <a:pt x="17309" y="15130"/>
                    </a:lnTo>
                    <a:cubicBezTo>
                      <a:pt x="17309" y="15479"/>
                      <a:pt x="17491" y="15762"/>
                      <a:pt x="17714" y="15762"/>
                    </a:cubicBezTo>
                    <a:lnTo>
                      <a:pt x="19108" y="15762"/>
                    </a:lnTo>
                    <a:cubicBezTo>
                      <a:pt x="19331" y="15762"/>
                      <a:pt x="19513" y="15479"/>
                      <a:pt x="19513" y="15130"/>
                    </a:cubicBezTo>
                    <a:lnTo>
                      <a:pt x="19513" y="12553"/>
                    </a:lnTo>
                    <a:lnTo>
                      <a:pt x="21169" y="12553"/>
                    </a:lnTo>
                    <a:cubicBezTo>
                      <a:pt x="21393" y="12553"/>
                      <a:pt x="21574" y="12270"/>
                      <a:pt x="21574" y="11921"/>
                    </a:cubicBezTo>
                    <a:lnTo>
                      <a:pt x="21574" y="9753"/>
                    </a:lnTo>
                    <a:cubicBezTo>
                      <a:pt x="21574" y="9404"/>
                      <a:pt x="21393" y="9121"/>
                      <a:pt x="21169" y="9121"/>
                    </a:cubicBezTo>
                    <a:close/>
                    <a:moveTo>
                      <a:pt x="7107" y="9603"/>
                    </a:moveTo>
                    <a:lnTo>
                      <a:pt x="7107" y="12241"/>
                    </a:lnTo>
                    <a:cubicBezTo>
                      <a:pt x="7107" y="12637"/>
                      <a:pt x="7314" y="12960"/>
                      <a:pt x="7569" y="12960"/>
                    </a:cubicBezTo>
                    <a:lnTo>
                      <a:pt x="10940" y="12960"/>
                    </a:lnTo>
                    <a:cubicBezTo>
                      <a:pt x="10349" y="15563"/>
                      <a:pt x="8746" y="17430"/>
                      <a:pt x="6870" y="17408"/>
                    </a:cubicBezTo>
                    <a:cubicBezTo>
                      <a:pt x="4594" y="17382"/>
                      <a:pt x="2712" y="14548"/>
                      <a:pt x="2623" y="11008"/>
                    </a:cubicBezTo>
                    <a:cubicBezTo>
                      <a:pt x="2529" y="7212"/>
                      <a:pt x="4485" y="4078"/>
                      <a:pt x="6902" y="4078"/>
                    </a:cubicBezTo>
                    <a:cubicBezTo>
                      <a:pt x="8007" y="4078"/>
                      <a:pt x="9016" y="4733"/>
                      <a:pt x="9776" y="5808"/>
                    </a:cubicBezTo>
                    <a:cubicBezTo>
                      <a:pt x="9957" y="6063"/>
                      <a:pt x="10231" y="6064"/>
                      <a:pt x="10409" y="5804"/>
                    </a:cubicBezTo>
                    <a:lnTo>
                      <a:pt x="11647" y="3991"/>
                    </a:lnTo>
                    <a:cubicBezTo>
                      <a:pt x="11840" y="3707"/>
                      <a:pt x="11840" y="3228"/>
                      <a:pt x="11648" y="2944"/>
                    </a:cubicBezTo>
                    <a:cubicBezTo>
                      <a:pt x="10442" y="1165"/>
                      <a:pt x="8824" y="57"/>
                      <a:pt x="7040" y="2"/>
                    </a:cubicBezTo>
                    <a:cubicBezTo>
                      <a:pt x="3235" y="-114"/>
                      <a:pt x="27" y="4743"/>
                      <a:pt x="0" y="10667"/>
                    </a:cubicBezTo>
                    <a:cubicBezTo>
                      <a:pt x="-26" y="16636"/>
                      <a:pt x="3074" y="21486"/>
                      <a:pt x="6902" y="21486"/>
                    </a:cubicBezTo>
                    <a:cubicBezTo>
                      <a:pt x="10584" y="21486"/>
                      <a:pt x="13591" y="16999"/>
                      <a:pt x="13793" y="11347"/>
                    </a:cubicBezTo>
                    <a:cubicBezTo>
                      <a:pt x="13798" y="11277"/>
                      <a:pt x="13802" y="8882"/>
                      <a:pt x="13802" y="8882"/>
                    </a:cubicBezTo>
                    <a:lnTo>
                      <a:pt x="7569" y="8882"/>
                    </a:lnTo>
                    <a:cubicBezTo>
                      <a:pt x="7314" y="8882"/>
                      <a:pt x="7107" y="9205"/>
                      <a:pt x="7107" y="9603"/>
                    </a:cubicBezTo>
                    <a:close/>
                    <a:moveTo>
                      <a:pt x="7107" y="9603"/>
                    </a:moveTo>
                  </a:path>
                </a:pathLst>
              </a:custGeom>
              <a:solidFill>
                <a:schemeClr val="tx1">
                  <a:alpha val="40000"/>
                </a:schemeClr>
              </a:solidFill>
              <a:ln>
                <a:noFill/>
              </a:ln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108" name="AutoShape 21">
                <a:extLst>
                  <a:ext uri="{FF2B5EF4-FFF2-40B4-BE49-F238E27FC236}">
                    <a16:creationId xmlns:a16="http://schemas.microsoft.com/office/drawing/2014/main" id="{E8C45DA2-7400-403D-939E-F2DFADE217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624175" y="2722598"/>
                <a:ext cx="162488" cy="162488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18362" y="2163"/>
                    </a:moveTo>
                    <a:lnTo>
                      <a:pt x="18362" y="5400"/>
                    </a:lnTo>
                    <a:lnTo>
                      <a:pt x="16200" y="5400"/>
                    </a:lnTo>
                    <a:cubicBezTo>
                      <a:pt x="15551" y="5400"/>
                      <a:pt x="15119" y="5832"/>
                      <a:pt x="15119" y="6482"/>
                    </a:cubicBezTo>
                    <a:lnTo>
                      <a:pt x="15119" y="8638"/>
                    </a:lnTo>
                    <a:lnTo>
                      <a:pt x="18362" y="8638"/>
                    </a:lnTo>
                    <a:lnTo>
                      <a:pt x="18362" y="11881"/>
                    </a:lnTo>
                    <a:lnTo>
                      <a:pt x="15119" y="11881"/>
                    </a:lnTo>
                    <a:lnTo>
                      <a:pt x="15119" y="19438"/>
                    </a:lnTo>
                    <a:lnTo>
                      <a:pt x="11881" y="19438"/>
                    </a:lnTo>
                    <a:lnTo>
                      <a:pt x="11881" y="11881"/>
                    </a:lnTo>
                    <a:lnTo>
                      <a:pt x="9719" y="11881"/>
                    </a:lnTo>
                    <a:lnTo>
                      <a:pt x="9719" y="8638"/>
                    </a:lnTo>
                    <a:lnTo>
                      <a:pt x="11881" y="8638"/>
                    </a:lnTo>
                    <a:lnTo>
                      <a:pt x="11881" y="5938"/>
                    </a:lnTo>
                    <a:cubicBezTo>
                      <a:pt x="11881" y="3888"/>
                      <a:pt x="13606" y="2163"/>
                      <a:pt x="15662" y="2163"/>
                    </a:cubicBezTo>
                    <a:cubicBezTo>
                      <a:pt x="15662" y="2163"/>
                      <a:pt x="18362" y="2163"/>
                      <a:pt x="18362" y="2163"/>
                    </a:cubicBezTo>
                    <a:close/>
                    <a:moveTo>
                      <a:pt x="19438" y="0"/>
                    </a:moveTo>
                    <a:lnTo>
                      <a:pt x="2163" y="0"/>
                    </a:lnTo>
                    <a:cubicBezTo>
                      <a:pt x="971" y="0"/>
                      <a:pt x="0" y="971"/>
                      <a:pt x="0" y="2163"/>
                    </a:cubicBezTo>
                    <a:lnTo>
                      <a:pt x="0" y="19438"/>
                    </a:lnTo>
                    <a:cubicBezTo>
                      <a:pt x="0" y="20630"/>
                      <a:pt x="971" y="21600"/>
                      <a:pt x="2163" y="21600"/>
                    </a:cubicBezTo>
                    <a:lnTo>
                      <a:pt x="19438" y="21600"/>
                    </a:lnTo>
                    <a:cubicBezTo>
                      <a:pt x="20630" y="21600"/>
                      <a:pt x="21600" y="20630"/>
                      <a:pt x="21600" y="19438"/>
                    </a:cubicBezTo>
                    <a:lnTo>
                      <a:pt x="21600" y="2163"/>
                    </a:lnTo>
                    <a:cubicBezTo>
                      <a:pt x="21600" y="971"/>
                      <a:pt x="20630" y="0"/>
                      <a:pt x="19438" y="0"/>
                    </a:cubicBezTo>
                    <a:cubicBezTo>
                      <a:pt x="19438" y="0"/>
                      <a:pt x="19438" y="0"/>
                      <a:pt x="19438" y="0"/>
                    </a:cubicBezTo>
                    <a:close/>
                    <a:moveTo>
                      <a:pt x="19438" y="0"/>
                    </a:moveTo>
                  </a:path>
                </a:pathLst>
              </a:custGeom>
              <a:solidFill>
                <a:schemeClr val="tx1">
                  <a:alpha val="40000"/>
                </a:schemeClr>
              </a:solidFill>
              <a:ln>
                <a:noFill/>
              </a:ln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109" name="AutoShape 1">
                <a:extLst>
                  <a:ext uri="{FF2B5EF4-FFF2-40B4-BE49-F238E27FC236}">
                    <a16:creationId xmlns:a16="http://schemas.microsoft.com/office/drawing/2014/main" id="{FDF4D653-02C0-4068-AB9A-044262A6861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273655" y="2724742"/>
                <a:ext cx="194658" cy="158199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21600" y="2556"/>
                    </a:moveTo>
                    <a:cubicBezTo>
                      <a:pt x="20805" y="2990"/>
                      <a:pt x="19951" y="3284"/>
                      <a:pt x="19055" y="3415"/>
                    </a:cubicBezTo>
                    <a:cubicBezTo>
                      <a:pt x="19970" y="2740"/>
                      <a:pt x="20673" y="1672"/>
                      <a:pt x="21003" y="399"/>
                    </a:cubicBezTo>
                    <a:cubicBezTo>
                      <a:pt x="20147" y="1023"/>
                      <a:pt x="19199" y="1477"/>
                      <a:pt x="18189" y="1721"/>
                    </a:cubicBezTo>
                    <a:cubicBezTo>
                      <a:pt x="17381" y="662"/>
                      <a:pt x="16229" y="0"/>
                      <a:pt x="14954" y="0"/>
                    </a:cubicBezTo>
                    <a:cubicBezTo>
                      <a:pt x="12507" y="0"/>
                      <a:pt x="10523" y="2441"/>
                      <a:pt x="10523" y="5453"/>
                    </a:cubicBezTo>
                    <a:cubicBezTo>
                      <a:pt x="10523" y="5880"/>
                      <a:pt x="10562" y="6296"/>
                      <a:pt x="10638" y="6695"/>
                    </a:cubicBezTo>
                    <a:cubicBezTo>
                      <a:pt x="6955" y="6468"/>
                      <a:pt x="3690" y="4297"/>
                      <a:pt x="1504" y="998"/>
                    </a:cubicBezTo>
                    <a:cubicBezTo>
                      <a:pt x="1122" y="1803"/>
                      <a:pt x="904" y="2739"/>
                      <a:pt x="904" y="3739"/>
                    </a:cubicBezTo>
                    <a:cubicBezTo>
                      <a:pt x="904" y="5631"/>
                      <a:pt x="1686" y="7300"/>
                      <a:pt x="2876" y="8278"/>
                    </a:cubicBezTo>
                    <a:cubicBezTo>
                      <a:pt x="2149" y="8250"/>
                      <a:pt x="1466" y="8004"/>
                      <a:pt x="868" y="7596"/>
                    </a:cubicBezTo>
                    <a:cubicBezTo>
                      <a:pt x="867" y="7619"/>
                      <a:pt x="867" y="7642"/>
                      <a:pt x="867" y="7665"/>
                    </a:cubicBezTo>
                    <a:cubicBezTo>
                      <a:pt x="867" y="10307"/>
                      <a:pt x="2395" y="12510"/>
                      <a:pt x="4423" y="13011"/>
                    </a:cubicBezTo>
                    <a:cubicBezTo>
                      <a:pt x="4051" y="13136"/>
                      <a:pt x="3659" y="13203"/>
                      <a:pt x="3255" y="13203"/>
                    </a:cubicBezTo>
                    <a:cubicBezTo>
                      <a:pt x="2969" y="13203"/>
                      <a:pt x="2692" y="13169"/>
                      <a:pt x="2421" y="13105"/>
                    </a:cubicBezTo>
                    <a:cubicBezTo>
                      <a:pt x="2985" y="15271"/>
                      <a:pt x="4622" y="16848"/>
                      <a:pt x="6561" y="16892"/>
                    </a:cubicBezTo>
                    <a:cubicBezTo>
                      <a:pt x="5044" y="18355"/>
                      <a:pt x="3134" y="19226"/>
                      <a:pt x="1057" y="19226"/>
                    </a:cubicBezTo>
                    <a:cubicBezTo>
                      <a:pt x="699" y="19226"/>
                      <a:pt x="347" y="19201"/>
                      <a:pt x="0" y="19149"/>
                    </a:cubicBezTo>
                    <a:cubicBezTo>
                      <a:pt x="1961" y="20698"/>
                      <a:pt x="4291" y="21600"/>
                      <a:pt x="6793" y="21600"/>
                    </a:cubicBezTo>
                    <a:cubicBezTo>
                      <a:pt x="14944" y="21600"/>
                      <a:pt x="19401" y="13291"/>
                      <a:pt x="19401" y="6085"/>
                    </a:cubicBezTo>
                    <a:cubicBezTo>
                      <a:pt x="19401" y="5848"/>
                      <a:pt x="19397" y="5613"/>
                      <a:pt x="19389" y="5380"/>
                    </a:cubicBezTo>
                    <a:cubicBezTo>
                      <a:pt x="20255" y="4610"/>
                      <a:pt x="21006" y="3650"/>
                      <a:pt x="21600" y="2556"/>
                    </a:cubicBezTo>
                    <a:cubicBezTo>
                      <a:pt x="21600" y="2556"/>
                      <a:pt x="21600" y="2556"/>
                      <a:pt x="21600" y="2556"/>
                    </a:cubicBezTo>
                    <a:close/>
                    <a:moveTo>
                      <a:pt x="21600" y="2556"/>
                    </a:moveTo>
                  </a:path>
                </a:pathLst>
              </a:custGeom>
              <a:solidFill>
                <a:schemeClr val="tx1">
                  <a:alpha val="40000"/>
                </a:schemeClr>
              </a:solidFill>
              <a:ln>
                <a:noFill/>
              </a:ln>
            </p:spPr>
            <p:txBody>
              <a:bodyPr lIns="0" tIns="0" rIns="0" bIns="0"/>
              <a:lstStyle/>
              <a:p>
                <a:endParaRPr lang="en-US"/>
              </a:p>
            </p:txBody>
          </p:sp>
        </p:grpSp>
      </p:grpSp>
      <p:cxnSp>
        <p:nvCxnSpPr>
          <p:cNvPr id="124" name="Straight Connector 123">
            <a:extLst>
              <a:ext uri="{FF2B5EF4-FFF2-40B4-BE49-F238E27FC236}">
                <a16:creationId xmlns:a16="http://schemas.microsoft.com/office/drawing/2014/main" id="{40D52D65-34AD-47F5-A587-30F82E3236CD}"/>
              </a:ext>
            </a:extLst>
          </p:cNvPr>
          <p:cNvCxnSpPr>
            <a:cxnSpLocks/>
          </p:cNvCxnSpPr>
          <p:nvPr/>
        </p:nvCxnSpPr>
        <p:spPr>
          <a:xfrm>
            <a:off x="5384006" y="3429001"/>
            <a:ext cx="6807994" cy="0"/>
          </a:xfrm>
          <a:prstGeom prst="line">
            <a:avLst/>
          </a:prstGeom>
          <a:ln w="12700">
            <a:solidFill>
              <a:srgbClr val="000000">
                <a:alpha val="14902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8" name="Rectangle 127">
            <a:extLst>
              <a:ext uri="{FF2B5EF4-FFF2-40B4-BE49-F238E27FC236}">
                <a16:creationId xmlns:a16="http://schemas.microsoft.com/office/drawing/2014/main" id="{4894ED61-93A9-4761-871C-D68C11114EED}"/>
              </a:ext>
            </a:extLst>
          </p:cNvPr>
          <p:cNvSpPr/>
          <p:nvPr/>
        </p:nvSpPr>
        <p:spPr>
          <a:xfrm>
            <a:off x="5834743" y="1805029"/>
            <a:ext cx="4111393" cy="13747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000"/>
              </a:lnSpc>
            </a:pPr>
            <a:r>
              <a:rPr lang="en-US" sz="10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</a:t>
            </a:r>
            <a:r>
              <a:rPr lang="en-US" sz="10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 is simply dummy text of the printing and typesetting industry. Lorem Ipsum has been the industry's standard dummy text ever since the 1500s, when an unknown printer took a galley of type and scrambled it to make a type specimen book. It has survived not including versions of Lorem Ipsum.</a:t>
            </a:r>
          </a:p>
        </p:txBody>
      </p:sp>
    </p:spTree>
    <p:extLst>
      <p:ext uri="{BB962C8B-B14F-4D97-AF65-F5344CB8AC3E}">
        <p14:creationId xmlns:p14="http://schemas.microsoft.com/office/powerpoint/2010/main" val="2449193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Placeholder 13">
            <a:extLst>
              <a:ext uri="{FF2B5EF4-FFF2-40B4-BE49-F238E27FC236}">
                <a16:creationId xmlns:a16="http://schemas.microsoft.com/office/drawing/2014/main" id="{8CB54E95-3F86-4347-8C64-79C6AD363612}"/>
              </a:ext>
            </a:extLst>
          </p:cNvPr>
          <p:cNvPicPr>
            <a:picLocks noGrp="1" noChangeAspect="1"/>
          </p:cNvPicPr>
          <p:nvPr>
            <p:ph type="pic" sz="quarter" idx="8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813" b="6813"/>
          <a:stretch>
            <a:fillRect/>
          </a:stretch>
        </p:blipFill>
        <p:spPr/>
      </p:pic>
      <p:sp>
        <p:nvSpPr>
          <p:cNvPr id="23" name="Freeform: Shape 22">
            <a:extLst>
              <a:ext uri="{FF2B5EF4-FFF2-40B4-BE49-F238E27FC236}">
                <a16:creationId xmlns:a16="http://schemas.microsoft.com/office/drawing/2014/main" id="{6B9AF306-8109-4A92-8924-F1FA431DCC4F}"/>
              </a:ext>
            </a:extLst>
          </p:cNvPr>
          <p:cNvSpPr/>
          <p:nvPr/>
        </p:nvSpPr>
        <p:spPr>
          <a:xfrm rot="16200000">
            <a:off x="-542352" y="542350"/>
            <a:ext cx="5466467" cy="4381764"/>
          </a:xfrm>
          <a:custGeom>
            <a:avLst/>
            <a:gdLst>
              <a:gd name="connsiteX0" fmla="*/ 5466467 w 5466467"/>
              <a:gd name="connsiteY0" fmla="*/ 1 h 4381764"/>
              <a:gd name="connsiteX1" fmla="*/ 5466467 w 5466467"/>
              <a:gd name="connsiteY1" fmla="*/ 4381764 h 4381764"/>
              <a:gd name="connsiteX2" fmla="*/ 0 w 5466467"/>
              <a:gd name="connsiteY2" fmla="*/ 0 h 4381764"/>
              <a:gd name="connsiteX3" fmla="*/ 5466467 w 5466467"/>
              <a:gd name="connsiteY3" fmla="*/ 1 h 43817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466467" h="4381764">
                <a:moveTo>
                  <a:pt x="5466467" y="1"/>
                </a:moveTo>
                <a:lnTo>
                  <a:pt x="5466467" y="4381764"/>
                </a:lnTo>
                <a:lnTo>
                  <a:pt x="0" y="0"/>
                </a:lnTo>
                <a:lnTo>
                  <a:pt x="5466467" y="1"/>
                </a:lnTo>
                <a:close/>
              </a:path>
            </a:pathLst>
          </a:custGeom>
          <a:solidFill>
            <a:schemeClr val="accent4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8F14B872-51FA-4CB6-978E-51AD98E87A20}"/>
              </a:ext>
            </a:extLst>
          </p:cNvPr>
          <p:cNvSpPr/>
          <p:nvPr/>
        </p:nvSpPr>
        <p:spPr>
          <a:xfrm rot="16200000">
            <a:off x="7540302" y="-898851"/>
            <a:ext cx="3447364" cy="5245068"/>
          </a:xfrm>
          <a:custGeom>
            <a:avLst/>
            <a:gdLst>
              <a:gd name="connsiteX0" fmla="*/ 3447364 w 3447364"/>
              <a:gd name="connsiteY0" fmla="*/ 2763309 h 5245068"/>
              <a:gd name="connsiteX1" fmla="*/ 3447364 w 3447364"/>
              <a:gd name="connsiteY1" fmla="*/ 5245068 h 5245068"/>
              <a:gd name="connsiteX2" fmla="*/ 1 w 3447364"/>
              <a:gd name="connsiteY2" fmla="*/ 2481760 h 5245068"/>
              <a:gd name="connsiteX3" fmla="*/ 0 w 3447364"/>
              <a:gd name="connsiteY3" fmla="*/ 0 h 5245068"/>
              <a:gd name="connsiteX4" fmla="*/ 3447363 w 3447364"/>
              <a:gd name="connsiteY4" fmla="*/ 2763307 h 5245068"/>
              <a:gd name="connsiteX5" fmla="*/ 3447363 w 3447364"/>
              <a:gd name="connsiteY5" fmla="*/ 2763309 h 5245068"/>
              <a:gd name="connsiteX6" fmla="*/ 3447364 w 3447364"/>
              <a:gd name="connsiteY6" fmla="*/ 2763309 h 52450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447364" h="5245068">
                <a:moveTo>
                  <a:pt x="3447364" y="2763309"/>
                </a:moveTo>
                <a:lnTo>
                  <a:pt x="3447364" y="5245068"/>
                </a:lnTo>
                <a:lnTo>
                  <a:pt x="1" y="2481760"/>
                </a:lnTo>
                <a:lnTo>
                  <a:pt x="0" y="0"/>
                </a:lnTo>
                <a:lnTo>
                  <a:pt x="3447363" y="2763307"/>
                </a:lnTo>
                <a:lnTo>
                  <a:pt x="3447363" y="2763309"/>
                </a:lnTo>
                <a:lnTo>
                  <a:pt x="3447364" y="2763309"/>
                </a:lnTo>
                <a:close/>
              </a:path>
            </a:pathLst>
          </a:custGeom>
          <a:solidFill>
            <a:schemeClr val="accent5">
              <a:alpha val="74902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D713AFF7-003D-470F-8B2F-B69A2541D175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6352150" y="4069122"/>
            <a:ext cx="3449683" cy="679450"/>
          </a:xfrm>
        </p:spPr>
        <p:txBody>
          <a:bodyPr>
            <a:normAutofit/>
          </a:bodyPr>
          <a:lstStyle/>
          <a:p>
            <a:pPr algn="l"/>
            <a:r>
              <a:rPr lang="en-US" sz="3200" b="1" dirty="0"/>
              <a:t>Creative Portfolio</a:t>
            </a:r>
            <a:endParaRPr lang="en-US" sz="3200" dirty="0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A84F3398-72CB-4C37-95E0-C5393D19BCBB}"/>
              </a:ext>
            </a:extLst>
          </p:cNvPr>
          <p:cNvSpPr/>
          <p:nvPr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2" name="Slide Number Placeholder 17">
            <a:extLst>
              <a:ext uri="{FF2B5EF4-FFF2-40B4-BE49-F238E27FC236}">
                <a16:creationId xmlns:a16="http://schemas.microsoft.com/office/drawing/2014/main" id="{CC55EE88-68A8-4D84-9C87-E7A10E8ADD68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E753777A-01C9-4932-A254-421AF9ACACE3}"/>
              </a:ext>
            </a:extLst>
          </p:cNvPr>
          <p:cNvSpPr/>
          <p:nvPr/>
        </p:nvSpPr>
        <p:spPr>
          <a:xfrm>
            <a:off x="6352150" y="4823411"/>
            <a:ext cx="4111393" cy="13747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000"/>
              </a:lnSpc>
            </a:pPr>
            <a:r>
              <a:rPr lang="en-US" sz="10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</a:t>
            </a:r>
            <a:r>
              <a:rPr lang="en-US" sz="10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 is simply dummy text of the printing and typesetting industry. Lorem Ipsum has been the industry's standard dummy text ever since the 1500s, when an unknown printer took a galley of type and scrambled it to make a type specimen book. It has survived not including versions of Lorem Ipsum.</a:t>
            </a:r>
          </a:p>
        </p:txBody>
      </p:sp>
    </p:spTree>
    <p:extLst>
      <p:ext uri="{BB962C8B-B14F-4D97-AF65-F5344CB8AC3E}">
        <p14:creationId xmlns:p14="http://schemas.microsoft.com/office/powerpoint/2010/main" val="313809794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Slide Number Placeholder 17">
            <a:extLst>
              <a:ext uri="{FF2B5EF4-FFF2-40B4-BE49-F238E27FC236}">
                <a16:creationId xmlns:a16="http://schemas.microsoft.com/office/drawing/2014/main" id="{DF515156-5CE1-4AE4-A761-5EA7EBBB0B4D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39" name="Title 38"/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>
            <a:normAutofit/>
          </a:bodyPr>
          <a:lstStyle/>
          <a:p>
            <a:r>
              <a:rPr lang="en-US" sz="4000" b="1" dirty="0"/>
              <a:t>Our Timeline</a:t>
            </a:r>
          </a:p>
        </p:txBody>
      </p:sp>
      <p:sp>
        <p:nvSpPr>
          <p:cNvPr id="10" name="Subtitle 9">
            <a:extLst>
              <a:ext uri="{FF2B5EF4-FFF2-40B4-BE49-F238E27FC236}">
                <a16:creationId xmlns:a16="http://schemas.microsoft.com/office/drawing/2014/main" id="{9CF6E1F8-09EA-4F38-9EB6-BBAEC885C6B9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 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</a:t>
            </a:r>
          </a:p>
          <a:p>
            <a:endParaRPr lang="en-US" dirty="0"/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BB54DF5A-2FAB-4E4D-A063-A76DBB672495}"/>
              </a:ext>
            </a:extLst>
          </p:cNvPr>
          <p:cNvSpPr txBox="1"/>
          <p:nvPr/>
        </p:nvSpPr>
        <p:spPr>
          <a:xfrm>
            <a:off x="7530698" y="1925426"/>
            <a:ext cx="163249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Dr. Jacky Chan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2A5A0468-67ED-43F8-80C1-23F2648176B1}"/>
              </a:ext>
            </a:extLst>
          </p:cNvPr>
          <p:cNvSpPr txBox="1"/>
          <p:nvPr/>
        </p:nvSpPr>
        <p:spPr>
          <a:xfrm>
            <a:off x="1911213" y="4512187"/>
            <a:ext cx="35052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spc="400" dirty="0">
                <a:solidFill>
                  <a:schemeClr val="accent2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WWW.COMPANYABOUTUS.COM</a:t>
            </a:r>
          </a:p>
        </p:txBody>
      </p:sp>
      <p:sp>
        <p:nvSpPr>
          <p:cNvPr id="55" name="Rectangle 9">
            <a:extLst>
              <a:ext uri="{FF2B5EF4-FFF2-40B4-BE49-F238E27FC236}">
                <a16:creationId xmlns:a16="http://schemas.microsoft.com/office/drawing/2014/main" id="{C24205C9-CDBF-4098-BF47-52AD084E2075}"/>
              </a:ext>
            </a:extLst>
          </p:cNvPr>
          <p:cNvSpPr>
            <a:spLocks/>
          </p:cNvSpPr>
          <p:nvPr/>
        </p:nvSpPr>
        <p:spPr bwMode="auto">
          <a:xfrm>
            <a:off x="2005102" y="5223382"/>
            <a:ext cx="3859247" cy="9825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just">
              <a:lnSpc>
                <a:spcPts val="1700"/>
              </a:lnSpc>
            </a:pPr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Regular" charset="0"/>
              </a:rPr>
              <a:t>This letterhead design is meant to </a:t>
            </a:r>
            <a:r>
              <a:rPr lang="en-US" sz="10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Regular" charset="0"/>
              </a:rPr>
              <a:t>promont</a:t>
            </a:r>
            <a:endParaRPr lang="en-US" sz="1000" dirty="0">
              <a:solidFill>
                <a:schemeClr val="tx1">
                  <a:lumMod val="50000"/>
                  <a:lumOff val="50000"/>
                </a:schemeClr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  <a:sym typeface="Montserrat-Regular" charset="0"/>
            </a:endParaRPr>
          </a:p>
          <a:p>
            <a:pPr algn="just">
              <a:lnSpc>
                <a:spcPts val="1700"/>
              </a:lnSpc>
            </a:pPr>
            <a:r>
              <a:rPr lang="en-US" sz="10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Regular" charset="0"/>
              </a:rPr>
              <a:t>ject</a:t>
            </a:r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Regular" charset="0"/>
              </a:rPr>
              <a:t> an image of professionalism and lorem to reliability. By using simple alignments are This letterhead design is meant to project an image of professionalism and lorem to</a:t>
            </a:r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D3BDAFF9-3F65-4E7F-A3F3-556339A7F124}"/>
              </a:ext>
            </a:extLst>
          </p:cNvPr>
          <p:cNvSpPr/>
          <p:nvPr/>
        </p:nvSpPr>
        <p:spPr>
          <a:xfrm>
            <a:off x="7632961" y="2556450"/>
            <a:ext cx="1068437" cy="290165"/>
          </a:xfrm>
          <a:prstGeom prst="rect">
            <a:avLst/>
          </a:prstGeom>
          <a:noFill/>
          <a:ln w="31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0" name="Rectangle 9">
            <a:extLst>
              <a:ext uri="{FF2B5EF4-FFF2-40B4-BE49-F238E27FC236}">
                <a16:creationId xmlns:a16="http://schemas.microsoft.com/office/drawing/2014/main" id="{57FE08FB-E0D8-4736-810A-6E5B9DC1FDB0}"/>
              </a:ext>
            </a:extLst>
          </p:cNvPr>
          <p:cNvSpPr>
            <a:spLocks/>
          </p:cNvSpPr>
          <p:nvPr/>
        </p:nvSpPr>
        <p:spPr bwMode="auto">
          <a:xfrm>
            <a:off x="7634844" y="2262233"/>
            <a:ext cx="2645945" cy="1675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ts val="1200"/>
              </a:lnSpc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Regular" charset="0"/>
              </a:rPr>
              <a:t>lorem ipsum your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Regular" charset="0"/>
              </a:rPr>
              <a:t>mejurity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Regular" charset="0"/>
              </a:rPr>
              <a:t> to lorem to text dummy </a:t>
            </a:r>
          </a:p>
        </p:txBody>
      </p:sp>
      <p:cxnSp>
        <p:nvCxnSpPr>
          <p:cNvPr id="93" name="Straight Connector 92">
            <a:extLst>
              <a:ext uri="{FF2B5EF4-FFF2-40B4-BE49-F238E27FC236}">
                <a16:creationId xmlns:a16="http://schemas.microsoft.com/office/drawing/2014/main" id="{B8D61CC9-4627-4446-8EB1-DEC2B69AE26F}"/>
              </a:ext>
            </a:extLst>
          </p:cNvPr>
          <p:cNvCxnSpPr>
            <a:cxnSpLocks/>
          </p:cNvCxnSpPr>
          <p:nvPr/>
        </p:nvCxnSpPr>
        <p:spPr>
          <a:xfrm>
            <a:off x="6981509" y="1925426"/>
            <a:ext cx="0" cy="4280552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Straight Connector 93">
            <a:extLst>
              <a:ext uri="{FF2B5EF4-FFF2-40B4-BE49-F238E27FC236}">
                <a16:creationId xmlns:a16="http://schemas.microsoft.com/office/drawing/2014/main" id="{70B207E2-A934-483E-BB4C-D2366FEA8858}"/>
              </a:ext>
            </a:extLst>
          </p:cNvPr>
          <p:cNvCxnSpPr>
            <a:cxnSpLocks/>
          </p:cNvCxnSpPr>
          <p:nvPr/>
        </p:nvCxnSpPr>
        <p:spPr>
          <a:xfrm>
            <a:off x="6981509" y="3225861"/>
            <a:ext cx="3121480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Straight Connector 94">
            <a:extLst>
              <a:ext uri="{FF2B5EF4-FFF2-40B4-BE49-F238E27FC236}">
                <a16:creationId xmlns:a16="http://schemas.microsoft.com/office/drawing/2014/main" id="{D1F8A777-96CD-41FC-8DE2-5884AD094977}"/>
              </a:ext>
            </a:extLst>
          </p:cNvPr>
          <p:cNvCxnSpPr>
            <a:cxnSpLocks/>
          </p:cNvCxnSpPr>
          <p:nvPr/>
        </p:nvCxnSpPr>
        <p:spPr>
          <a:xfrm>
            <a:off x="6981509" y="4905542"/>
            <a:ext cx="3121480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0" name="Rectangle 99">
            <a:extLst>
              <a:ext uri="{FF2B5EF4-FFF2-40B4-BE49-F238E27FC236}">
                <a16:creationId xmlns:a16="http://schemas.microsoft.com/office/drawing/2014/main" id="{A93B82F9-7A04-4651-9026-25117CDA32C4}"/>
              </a:ext>
            </a:extLst>
          </p:cNvPr>
          <p:cNvSpPr/>
          <p:nvPr/>
        </p:nvSpPr>
        <p:spPr>
          <a:xfrm>
            <a:off x="7632961" y="4244893"/>
            <a:ext cx="1068437" cy="290165"/>
          </a:xfrm>
          <a:prstGeom prst="rect">
            <a:avLst/>
          </a:prstGeom>
          <a:noFill/>
          <a:ln w="31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00EA1026-D423-4085-AA6E-AAA599094970}"/>
              </a:ext>
            </a:extLst>
          </p:cNvPr>
          <p:cNvSpPr txBox="1"/>
          <p:nvPr/>
        </p:nvSpPr>
        <p:spPr>
          <a:xfrm>
            <a:off x="7530698" y="3605108"/>
            <a:ext cx="163249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2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Dr. Jacky Chan</a:t>
            </a:r>
          </a:p>
        </p:txBody>
      </p:sp>
      <p:sp>
        <p:nvSpPr>
          <p:cNvPr id="99" name="Rectangle 9">
            <a:extLst>
              <a:ext uri="{FF2B5EF4-FFF2-40B4-BE49-F238E27FC236}">
                <a16:creationId xmlns:a16="http://schemas.microsoft.com/office/drawing/2014/main" id="{166809EF-9129-4E76-8B7F-C60C70A2C593}"/>
              </a:ext>
            </a:extLst>
          </p:cNvPr>
          <p:cNvSpPr>
            <a:spLocks/>
          </p:cNvSpPr>
          <p:nvPr/>
        </p:nvSpPr>
        <p:spPr bwMode="auto">
          <a:xfrm>
            <a:off x="7634844" y="3941915"/>
            <a:ext cx="2645945" cy="1675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ts val="1200"/>
              </a:lnSpc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Regular" charset="0"/>
              </a:rPr>
              <a:t>lorem ipsum your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Regular" charset="0"/>
              </a:rPr>
              <a:t>mejurity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Regular" charset="0"/>
              </a:rPr>
              <a:t> to lorem to text dummy </a:t>
            </a:r>
          </a:p>
        </p:txBody>
      </p:sp>
      <p:sp>
        <p:nvSpPr>
          <p:cNvPr id="115" name="Rectangle 114">
            <a:extLst>
              <a:ext uri="{FF2B5EF4-FFF2-40B4-BE49-F238E27FC236}">
                <a16:creationId xmlns:a16="http://schemas.microsoft.com/office/drawing/2014/main" id="{2B898248-8EC3-49A5-A0F2-F183C26B38AC}"/>
              </a:ext>
            </a:extLst>
          </p:cNvPr>
          <p:cNvSpPr/>
          <p:nvPr/>
        </p:nvSpPr>
        <p:spPr>
          <a:xfrm>
            <a:off x="7632961" y="5932532"/>
            <a:ext cx="1068437" cy="290165"/>
          </a:xfrm>
          <a:prstGeom prst="rect">
            <a:avLst/>
          </a:prstGeom>
          <a:noFill/>
          <a:ln w="31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3" name="TextBox 112">
            <a:extLst>
              <a:ext uri="{FF2B5EF4-FFF2-40B4-BE49-F238E27FC236}">
                <a16:creationId xmlns:a16="http://schemas.microsoft.com/office/drawing/2014/main" id="{E3776233-C777-44B8-B97C-553071F819B6}"/>
              </a:ext>
            </a:extLst>
          </p:cNvPr>
          <p:cNvSpPr txBox="1"/>
          <p:nvPr/>
        </p:nvSpPr>
        <p:spPr>
          <a:xfrm>
            <a:off x="7530698" y="5284789"/>
            <a:ext cx="163249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3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Dr. Jacky Chan</a:t>
            </a:r>
          </a:p>
        </p:txBody>
      </p:sp>
      <p:sp>
        <p:nvSpPr>
          <p:cNvPr id="114" name="Rectangle 9">
            <a:extLst>
              <a:ext uri="{FF2B5EF4-FFF2-40B4-BE49-F238E27FC236}">
                <a16:creationId xmlns:a16="http://schemas.microsoft.com/office/drawing/2014/main" id="{112964FF-AABB-4358-B985-F8A3E06F1532}"/>
              </a:ext>
            </a:extLst>
          </p:cNvPr>
          <p:cNvSpPr>
            <a:spLocks/>
          </p:cNvSpPr>
          <p:nvPr/>
        </p:nvSpPr>
        <p:spPr bwMode="auto">
          <a:xfrm>
            <a:off x="7634844" y="5621596"/>
            <a:ext cx="2645945" cy="1675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ts val="1200"/>
              </a:lnSpc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Regular" charset="0"/>
              </a:rPr>
              <a:t>lorem ipsum your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Regular" charset="0"/>
              </a:rPr>
              <a:t>mejurity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Regular" charset="0"/>
              </a:rPr>
              <a:t> to lorem to text dummy </a:t>
            </a:r>
          </a:p>
        </p:txBody>
      </p:sp>
      <p:cxnSp>
        <p:nvCxnSpPr>
          <p:cNvPr id="126" name="Straight Connector 125">
            <a:extLst>
              <a:ext uri="{FF2B5EF4-FFF2-40B4-BE49-F238E27FC236}">
                <a16:creationId xmlns:a16="http://schemas.microsoft.com/office/drawing/2014/main" id="{537AEE9C-82A5-41E2-B5AF-E7236CE34E38}"/>
              </a:ext>
            </a:extLst>
          </p:cNvPr>
          <p:cNvCxnSpPr>
            <a:cxnSpLocks/>
          </p:cNvCxnSpPr>
          <p:nvPr/>
        </p:nvCxnSpPr>
        <p:spPr>
          <a:xfrm>
            <a:off x="1911212" y="4905542"/>
            <a:ext cx="5070297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ctangle 3">
            <a:extLst>
              <a:ext uri="{FF2B5EF4-FFF2-40B4-BE49-F238E27FC236}">
                <a16:creationId xmlns:a16="http://schemas.microsoft.com/office/drawing/2014/main" id="{6E576649-A61C-4F1D-AF5A-83154470B74C}"/>
              </a:ext>
            </a:extLst>
          </p:cNvPr>
          <p:cNvSpPr/>
          <p:nvPr/>
        </p:nvSpPr>
        <p:spPr>
          <a:xfrm>
            <a:off x="1911213" y="3806342"/>
            <a:ext cx="214674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0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Timeline</a:t>
            </a:r>
            <a:endParaRPr lang="en-US" sz="4000" dirty="0"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130108E-6A1F-41EF-8F3C-CFFBC5F9C0AC}"/>
              </a:ext>
            </a:extLst>
          </p:cNvPr>
          <p:cNvSpPr txBox="1"/>
          <p:nvPr/>
        </p:nvSpPr>
        <p:spPr>
          <a:xfrm>
            <a:off x="7805542" y="2516866"/>
            <a:ext cx="7232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2015</a:t>
            </a:r>
          </a:p>
        </p:txBody>
      </p:sp>
      <p:sp>
        <p:nvSpPr>
          <p:cNvPr id="128" name="TextBox 127">
            <a:extLst>
              <a:ext uri="{FF2B5EF4-FFF2-40B4-BE49-F238E27FC236}">
                <a16:creationId xmlns:a16="http://schemas.microsoft.com/office/drawing/2014/main" id="{900CE1E6-E7B3-4538-9F21-A20E7D7E6485}"/>
              </a:ext>
            </a:extLst>
          </p:cNvPr>
          <p:cNvSpPr txBox="1"/>
          <p:nvPr/>
        </p:nvSpPr>
        <p:spPr>
          <a:xfrm>
            <a:off x="7805542" y="4205309"/>
            <a:ext cx="7232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2016</a:t>
            </a:r>
          </a:p>
        </p:txBody>
      </p:sp>
      <p:sp>
        <p:nvSpPr>
          <p:cNvPr id="129" name="TextBox 128">
            <a:extLst>
              <a:ext uri="{FF2B5EF4-FFF2-40B4-BE49-F238E27FC236}">
                <a16:creationId xmlns:a16="http://schemas.microsoft.com/office/drawing/2014/main" id="{80CD7BA3-B9CC-4B52-B53A-13D13B297D19}"/>
              </a:ext>
            </a:extLst>
          </p:cNvPr>
          <p:cNvSpPr txBox="1"/>
          <p:nvPr/>
        </p:nvSpPr>
        <p:spPr>
          <a:xfrm>
            <a:off x="7805542" y="5892948"/>
            <a:ext cx="7232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2017</a:t>
            </a:r>
          </a:p>
        </p:txBody>
      </p:sp>
      <p:pic>
        <p:nvPicPr>
          <p:cNvPr id="18" name="Picture Placeholder 17">
            <a:extLst>
              <a:ext uri="{FF2B5EF4-FFF2-40B4-BE49-F238E27FC236}">
                <a16:creationId xmlns:a16="http://schemas.microsoft.com/office/drawing/2014/main" id="{975AE204-A686-40F8-9919-3FD0C3C33C64}"/>
              </a:ext>
            </a:extLst>
          </p:cNvPr>
          <p:cNvPicPr>
            <a:picLocks noGrp="1" noChangeAspect="1"/>
          </p:cNvPicPr>
          <p:nvPr>
            <p:ph type="pic" sz="quarter" idx="8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856" b="14856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0019239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39" name="Title 38"/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>
            <a:normAutofit/>
          </a:bodyPr>
          <a:lstStyle/>
          <a:p>
            <a:r>
              <a:rPr lang="en-US" sz="4000" b="1" dirty="0"/>
              <a:t>Our Infographic</a:t>
            </a:r>
          </a:p>
        </p:txBody>
      </p:sp>
      <p:sp>
        <p:nvSpPr>
          <p:cNvPr id="50" name="Subtitle 2"/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 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</a:t>
            </a:r>
          </a:p>
        </p:txBody>
      </p:sp>
      <p:sp>
        <p:nvSpPr>
          <p:cNvPr id="719" name="Rectangle 718">
            <a:extLst>
              <a:ext uri="{FF2B5EF4-FFF2-40B4-BE49-F238E27FC236}">
                <a16:creationId xmlns:a16="http://schemas.microsoft.com/office/drawing/2014/main" id="{C72F6220-1791-4EC0-A71C-67057ABB1488}"/>
              </a:ext>
            </a:extLst>
          </p:cNvPr>
          <p:cNvSpPr/>
          <p:nvPr/>
        </p:nvSpPr>
        <p:spPr>
          <a:xfrm>
            <a:off x="0" y="2495549"/>
            <a:ext cx="6167436" cy="151447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1" name="Rectangle 720">
            <a:extLst>
              <a:ext uri="{FF2B5EF4-FFF2-40B4-BE49-F238E27FC236}">
                <a16:creationId xmlns:a16="http://schemas.microsoft.com/office/drawing/2014/main" id="{5D10A2F4-8903-415E-B1B3-793F907D29C0}"/>
              </a:ext>
            </a:extLst>
          </p:cNvPr>
          <p:cNvSpPr/>
          <p:nvPr/>
        </p:nvSpPr>
        <p:spPr>
          <a:xfrm>
            <a:off x="4510089" y="4153636"/>
            <a:ext cx="1514475" cy="190290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2" name="Rectangle 721">
            <a:extLst>
              <a:ext uri="{FF2B5EF4-FFF2-40B4-BE49-F238E27FC236}">
                <a16:creationId xmlns:a16="http://schemas.microsoft.com/office/drawing/2014/main" id="{AABF8B37-628D-4CFF-8DA8-3A6749DFACEE}"/>
              </a:ext>
            </a:extLst>
          </p:cNvPr>
          <p:cNvSpPr/>
          <p:nvPr/>
        </p:nvSpPr>
        <p:spPr>
          <a:xfrm>
            <a:off x="6167437" y="2107115"/>
            <a:ext cx="1514475" cy="190290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24" name="Rectangle 723">
            <a:extLst>
              <a:ext uri="{FF2B5EF4-FFF2-40B4-BE49-F238E27FC236}">
                <a16:creationId xmlns:a16="http://schemas.microsoft.com/office/drawing/2014/main" id="{30518EAE-19CD-4E92-9C9C-22C45E09E11D}"/>
              </a:ext>
            </a:extLst>
          </p:cNvPr>
          <p:cNvSpPr/>
          <p:nvPr/>
        </p:nvSpPr>
        <p:spPr>
          <a:xfrm>
            <a:off x="6024563" y="4153636"/>
            <a:ext cx="6167437" cy="1514475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725" name="Group 724">
            <a:extLst>
              <a:ext uri="{FF2B5EF4-FFF2-40B4-BE49-F238E27FC236}">
                <a16:creationId xmlns:a16="http://schemas.microsoft.com/office/drawing/2014/main" id="{EF17707A-5616-4CD5-B91E-DBA408A0EE1D}"/>
              </a:ext>
            </a:extLst>
          </p:cNvPr>
          <p:cNvGrpSpPr/>
          <p:nvPr/>
        </p:nvGrpSpPr>
        <p:grpSpPr>
          <a:xfrm>
            <a:off x="3057215" y="2786452"/>
            <a:ext cx="2870563" cy="477054"/>
            <a:chOff x="1785257" y="2472150"/>
            <a:chExt cx="2870563" cy="477054"/>
          </a:xfrm>
        </p:grpSpPr>
        <p:sp>
          <p:nvSpPr>
            <p:cNvPr id="726" name="TextBox 725">
              <a:extLst>
                <a:ext uri="{FF2B5EF4-FFF2-40B4-BE49-F238E27FC236}">
                  <a16:creationId xmlns:a16="http://schemas.microsoft.com/office/drawing/2014/main" id="{6D27C7C9-9AF8-4AD6-B273-E231F8FAE423}"/>
                </a:ext>
              </a:extLst>
            </p:cNvPr>
            <p:cNvSpPr txBox="1"/>
            <p:nvPr/>
          </p:nvSpPr>
          <p:spPr>
            <a:xfrm>
              <a:off x="1785257" y="2472150"/>
              <a:ext cx="912223" cy="4770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500" b="1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79%</a:t>
              </a:r>
            </a:p>
          </p:txBody>
        </p:sp>
        <p:sp>
          <p:nvSpPr>
            <p:cNvPr id="727" name="TextBox 726">
              <a:extLst>
                <a:ext uri="{FF2B5EF4-FFF2-40B4-BE49-F238E27FC236}">
                  <a16:creationId xmlns:a16="http://schemas.microsoft.com/office/drawing/2014/main" id="{8D14FA26-ADA0-4D29-B94F-5D5D087F1812}"/>
                </a:ext>
              </a:extLst>
            </p:cNvPr>
            <p:cNvSpPr txBox="1"/>
            <p:nvPr/>
          </p:nvSpPr>
          <p:spPr>
            <a:xfrm>
              <a:off x="2697480" y="2472150"/>
              <a:ext cx="1958340" cy="4770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500" b="1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Some Text</a:t>
              </a:r>
            </a:p>
          </p:txBody>
        </p:sp>
      </p:grpSp>
      <p:sp>
        <p:nvSpPr>
          <p:cNvPr id="728" name="Rectangle 9">
            <a:extLst>
              <a:ext uri="{FF2B5EF4-FFF2-40B4-BE49-F238E27FC236}">
                <a16:creationId xmlns:a16="http://schemas.microsoft.com/office/drawing/2014/main" id="{2E912168-13C2-4696-AC21-6ACA7239C733}"/>
              </a:ext>
            </a:extLst>
          </p:cNvPr>
          <p:cNvSpPr>
            <a:spLocks/>
          </p:cNvSpPr>
          <p:nvPr/>
        </p:nvSpPr>
        <p:spPr bwMode="auto">
          <a:xfrm>
            <a:off x="3057215" y="3286520"/>
            <a:ext cx="2870563" cy="43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r">
              <a:lnSpc>
                <a:spcPts val="1500"/>
              </a:lnSpc>
            </a:pPr>
            <a:r>
              <a:rPr lang="en-US" sz="1100" b="1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Regular" charset="0"/>
              </a:rPr>
              <a:t>This letterhead design is meant to professionalism and reliability By using</a:t>
            </a:r>
          </a:p>
        </p:txBody>
      </p:sp>
      <p:grpSp>
        <p:nvGrpSpPr>
          <p:cNvPr id="729" name="Group 728">
            <a:extLst>
              <a:ext uri="{FF2B5EF4-FFF2-40B4-BE49-F238E27FC236}">
                <a16:creationId xmlns:a16="http://schemas.microsoft.com/office/drawing/2014/main" id="{820A45BD-1542-4209-A498-1D48C1E5C80C}"/>
              </a:ext>
            </a:extLst>
          </p:cNvPr>
          <p:cNvGrpSpPr/>
          <p:nvPr/>
        </p:nvGrpSpPr>
        <p:grpSpPr>
          <a:xfrm>
            <a:off x="6390463" y="4444539"/>
            <a:ext cx="2870564" cy="932668"/>
            <a:chOff x="838199" y="2451882"/>
            <a:chExt cx="2870564" cy="932668"/>
          </a:xfrm>
        </p:grpSpPr>
        <p:grpSp>
          <p:nvGrpSpPr>
            <p:cNvPr id="730" name="Group 729">
              <a:extLst>
                <a:ext uri="{FF2B5EF4-FFF2-40B4-BE49-F238E27FC236}">
                  <a16:creationId xmlns:a16="http://schemas.microsoft.com/office/drawing/2014/main" id="{FEAB57EC-FE05-4AC6-BF58-C61CB4FF4C16}"/>
                </a:ext>
              </a:extLst>
            </p:cNvPr>
            <p:cNvGrpSpPr/>
            <p:nvPr/>
          </p:nvGrpSpPr>
          <p:grpSpPr>
            <a:xfrm>
              <a:off x="838200" y="2451882"/>
              <a:ext cx="2870563" cy="477054"/>
              <a:chOff x="1785257" y="2472150"/>
              <a:chExt cx="2870563" cy="477054"/>
            </a:xfrm>
          </p:grpSpPr>
          <p:sp>
            <p:nvSpPr>
              <p:cNvPr id="732" name="TextBox 731">
                <a:extLst>
                  <a:ext uri="{FF2B5EF4-FFF2-40B4-BE49-F238E27FC236}">
                    <a16:creationId xmlns:a16="http://schemas.microsoft.com/office/drawing/2014/main" id="{0AA949A7-D903-4EB2-9808-2278209C87F5}"/>
                  </a:ext>
                </a:extLst>
              </p:cNvPr>
              <p:cNvSpPr txBox="1"/>
              <p:nvPr/>
            </p:nvSpPr>
            <p:spPr>
              <a:xfrm>
                <a:off x="1785257" y="2472150"/>
                <a:ext cx="912223" cy="4770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500" b="1" dirty="0">
                    <a:solidFill>
                      <a:schemeClr val="bg1"/>
                    </a:solidFill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79%</a:t>
                </a:r>
              </a:p>
            </p:txBody>
          </p:sp>
          <p:sp>
            <p:nvSpPr>
              <p:cNvPr id="733" name="TextBox 732">
                <a:extLst>
                  <a:ext uri="{FF2B5EF4-FFF2-40B4-BE49-F238E27FC236}">
                    <a16:creationId xmlns:a16="http://schemas.microsoft.com/office/drawing/2014/main" id="{533C2500-43CC-4402-B93A-B6A2E7CD17B6}"/>
                  </a:ext>
                </a:extLst>
              </p:cNvPr>
              <p:cNvSpPr txBox="1"/>
              <p:nvPr/>
            </p:nvSpPr>
            <p:spPr>
              <a:xfrm>
                <a:off x="2697480" y="2472150"/>
                <a:ext cx="1958340" cy="4770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500" b="1" dirty="0">
                    <a:solidFill>
                      <a:schemeClr val="bg1"/>
                    </a:solidFill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Some Text</a:t>
                </a:r>
              </a:p>
            </p:txBody>
          </p:sp>
        </p:grpSp>
        <p:sp>
          <p:nvSpPr>
            <p:cNvPr id="731" name="Rectangle 9">
              <a:extLst>
                <a:ext uri="{FF2B5EF4-FFF2-40B4-BE49-F238E27FC236}">
                  <a16:creationId xmlns:a16="http://schemas.microsoft.com/office/drawing/2014/main" id="{B3638EE9-73CF-467F-95C6-8738EBB07AB2}"/>
                </a:ext>
              </a:extLst>
            </p:cNvPr>
            <p:cNvSpPr>
              <a:spLocks/>
            </p:cNvSpPr>
            <p:nvPr/>
          </p:nvSpPr>
          <p:spPr bwMode="auto">
            <a:xfrm>
              <a:off x="838199" y="2951950"/>
              <a:ext cx="2870563" cy="432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ts val="1500"/>
                </a:lnSpc>
              </a:pPr>
              <a:r>
                <a:rPr lang="en-US" sz="1100" b="1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This letterhead design is meant to professionalism and reliability By using</a:t>
              </a:r>
            </a:p>
          </p:txBody>
        </p:sp>
      </p:grpSp>
      <p:grpSp>
        <p:nvGrpSpPr>
          <p:cNvPr id="746" name="Group 745">
            <a:extLst>
              <a:ext uri="{FF2B5EF4-FFF2-40B4-BE49-F238E27FC236}">
                <a16:creationId xmlns:a16="http://schemas.microsoft.com/office/drawing/2014/main" id="{9964F717-F62C-44C4-A73E-34286BC8DE0C}"/>
              </a:ext>
            </a:extLst>
          </p:cNvPr>
          <p:cNvGrpSpPr/>
          <p:nvPr/>
        </p:nvGrpSpPr>
        <p:grpSpPr>
          <a:xfrm>
            <a:off x="8047808" y="2396582"/>
            <a:ext cx="343717" cy="343717"/>
            <a:chOff x="8047808" y="2171699"/>
            <a:chExt cx="343717" cy="343717"/>
          </a:xfrm>
        </p:grpSpPr>
        <p:sp>
          <p:nvSpPr>
            <p:cNvPr id="748" name="Oval 747">
              <a:extLst>
                <a:ext uri="{FF2B5EF4-FFF2-40B4-BE49-F238E27FC236}">
                  <a16:creationId xmlns:a16="http://schemas.microsoft.com/office/drawing/2014/main" id="{110DF6A0-65CA-46CD-B780-247C7D823DD2}"/>
                </a:ext>
              </a:extLst>
            </p:cNvPr>
            <p:cNvSpPr/>
            <p:nvPr/>
          </p:nvSpPr>
          <p:spPr>
            <a:xfrm>
              <a:off x="8047808" y="2171699"/>
              <a:ext cx="343717" cy="343717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9" name="TextBox 748">
              <a:extLst>
                <a:ext uri="{FF2B5EF4-FFF2-40B4-BE49-F238E27FC236}">
                  <a16:creationId xmlns:a16="http://schemas.microsoft.com/office/drawing/2014/main" id="{1D3E1BB7-E9B0-4A9B-BA11-A7258D3A4960}"/>
                </a:ext>
              </a:extLst>
            </p:cNvPr>
            <p:cNvSpPr txBox="1"/>
            <p:nvPr/>
          </p:nvSpPr>
          <p:spPr>
            <a:xfrm>
              <a:off x="8060123" y="2197665"/>
              <a:ext cx="319086" cy="2923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3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1</a:t>
              </a:r>
            </a:p>
          </p:txBody>
        </p:sp>
      </p:grpSp>
      <p:sp>
        <p:nvSpPr>
          <p:cNvPr id="747" name="Rectangle 9">
            <a:extLst>
              <a:ext uri="{FF2B5EF4-FFF2-40B4-BE49-F238E27FC236}">
                <a16:creationId xmlns:a16="http://schemas.microsoft.com/office/drawing/2014/main" id="{31B67535-7AE4-4152-BBC0-4E55387A1086}"/>
              </a:ext>
            </a:extLst>
          </p:cNvPr>
          <p:cNvSpPr>
            <a:spLocks/>
          </p:cNvSpPr>
          <p:nvPr/>
        </p:nvSpPr>
        <p:spPr bwMode="auto">
          <a:xfrm>
            <a:off x="8573110" y="2398195"/>
            <a:ext cx="2780689" cy="3421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ts val="15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Regular" charset="0"/>
              </a:rPr>
              <a:t>This letterhead design is meant to professionalism and reliability By using</a:t>
            </a:r>
          </a:p>
        </p:txBody>
      </p:sp>
      <p:grpSp>
        <p:nvGrpSpPr>
          <p:cNvPr id="742" name="Group 741">
            <a:extLst>
              <a:ext uri="{FF2B5EF4-FFF2-40B4-BE49-F238E27FC236}">
                <a16:creationId xmlns:a16="http://schemas.microsoft.com/office/drawing/2014/main" id="{8D7A39A8-BD35-40F5-A61F-D641D1647759}"/>
              </a:ext>
            </a:extLst>
          </p:cNvPr>
          <p:cNvGrpSpPr/>
          <p:nvPr/>
        </p:nvGrpSpPr>
        <p:grpSpPr>
          <a:xfrm>
            <a:off x="8047808" y="2886711"/>
            <a:ext cx="343717" cy="343717"/>
            <a:chOff x="8047808" y="2757078"/>
            <a:chExt cx="343717" cy="343717"/>
          </a:xfrm>
        </p:grpSpPr>
        <p:sp>
          <p:nvSpPr>
            <p:cNvPr id="744" name="Oval 743">
              <a:extLst>
                <a:ext uri="{FF2B5EF4-FFF2-40B4-BE49-F238E27FC236}">
                  <a16:creationId xmlns:a16="http://schemas.microsoft.com/office/drawing/2014/main" id="{BD9C6FFC-E571-476F-87BC-4692C566DD98}"/>
                </a:ext>
              </a:extLst>
            </p:cNvPr>
            <p:cNvSpPr/>
            <p:nvPr/>
          </p:nvSpPr>
          <p:spPr>
            <a:xfrm>
              <a:off x="8047808" y="2757078"/>
              <a:ext cx="343717" cy="343717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5" name="TextBox 744">
              <a:extLst>
                <a:ext uri="{FF2B5EF4-FFF2-40B4-BE49-F238E27FC236}">
                  <a16:creationId xmlns:a16="http://schemas.microsoft.com/office/drawing/2014/main" id="{CEC40902-0A8B-4F46-B764-FA2B3C993158}"/>
                </a:ext>
              </a:extLst>
            </p:cNvPr>
            <p:cNvSpPr txBox="1"/>
            <p:nvPr/>
          </p:nvSpPr>
          <p:spPr>
            <a:xfrm>
              <a:off x="8060123" y="2776770"/>
              <a:ext cx="319086" cy="2923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3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2</a:t>
              </a:r>
            </a:p>
          </p:txBody>
        </p:sp>
      </p:grpSp>
      <p:sp>
        <p:nvSpPr>
          <p:cNvPr id="743" name="Rectangle 9">
            <a:extLst>
              <a:ext uri="{FF2B5EF4-FFF2-40B4-BE49-F238E27FC236}">
                <a16:creationId xmlns:a16="http://schemas.microsoft.com/office/drawing/2014/main" id="{C1D79106-BEE4-4108-8187-75777DBB93CB}"/>
              </a:ext>
            </a:extLst>
          </p:cNvPr>
          <p:cNvSpPr>
            <a:spLocks/>
          </p:cNvSpPr>
          <p:nvPr/>
        </p:nvSpPr>
        <p:spPr bwMode="auto">
          <a:xfrm>
            <a:off x="8573110" y="2887212"/>
            <a:ext cx="2780689" cy="3432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ts val="15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Regular" charset="0"/>
              </a:rPr>
              <a:t>This letterhead design is meant to professionalism and reliability By using</a:t>
            </a:r>
          </a:p>
        </p:txBody>
      </p:sp>
      <p:grpSp>
        <p:nvGrpSpPr>
          <p:cNvPr id="738" name="Group 737">
            <a:extLst>
              <a:ext uri="{FF2B5EF4-FFF2-40B4-BE49-F238E27FC236}">
                <a16:creationId xmlns:a16="http://schemas.microsoft.com/office/drawing/2014/main" id="{E94E1880-71FB-4D8D-A34D-5C70E07E963C}"/>
              </a:ext>
            </a:extLst>
          </p:cNvPr>
          <p:cNvGrpSpPr/>
          <p:nvPr/>
        </p:nvGrpSpPr>
        <p:grpSpPr>
          <a:xfrm>
            <a:off x="8047808" y="3376840"/>
            <a:ext cx="343717" cy="343717"/>
            <a:chOff x="8047808" y="3342457"/>
            <a:chExt cx="343717" cy="343717"/>
          </a:xfrm>
        </p:grpSpPr>
        <p:sp>
          <p:nvSpPr>
            <p:cNvPr id="740" name="Oval 739">
              <a:extLst>
                <a:ext uri="{FF2B5EF4-FFF2-40B4-BE49-F238E27FC236}">
                  <a16:creationId xmlns:a16="http://schemas.microsoft.com/office/drawing/2014/main" id="{855E554C-B73D-4080-AA37-A0BFFCCA0854}"/>
                </a:ext>
              </a:extLst>
            </p:cNvPr>
            <p:cNvSpPr/>
            <p:nvPr/>
          </p:nvSpPr>
          <p:spPr>
            <a:xfrm>
              <a:off x="8047808" y="3342457"/>
              <a:ext cx="343717" cy="34371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1" name="TextBox 740">
              <a:extLst>
                <a:ext uri="{FF2B5EF4-FFF2-40B4-BE49-F238E27FC236}">
                  <a16:creationId xmlns:a16="http://schemas.microsoft.com/office/drawing/2014/main" id="{D7D27C87-BB20-4B70-8495-2E0C6DE2533B}"/>
                </a:ext>
              </a:extLst>
            </p:cNvPr>
            <p:cNvSpPr txBox="1"/>
            <p:nvPr/>
          </p:nvSpPr>
          <p:spPr>
            <a:xfrm>
              <a:off x="8060123" y="3366568"/>
              <a:ext cx="319086" cy="2923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3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3</a:t>
              </a:r>
            </a:p>
          </p:txBody>
        </p:sp>
      </p:grpSp>
      <p:sp>
        <p:nvSpPr>
          <p:cNvPr id="739" name="Rectangle 9">
            <a:extLst>
              <a:ext uri="{FF2B5EF4-FFF2-40B4-BE49-F238E27FC236}">
                <a16:creationId xmlns:a16="http://schemas.microsoft.com/office/drawing/2014/main" id="{35C0202F-726E-4AC9-8D8E-EBA1B75C02CA}"/>
              </a:ext>
            </a:extLst>
          </p:cNvPr>
          <p:cNvSpPr>
            <a:spLocks/>
          </p:cNvSpPr>
          <p:nvPr/>
        </p:nvSpPr>
        <p:spPr bwMode="auto">
          <a:xfrm>
            <a:off x="8573110" y="3376840"/>
            <a:ext cx="2780689" cy="3431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ts val="15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Regular" charset="0"/>
              </a:rPr>
              <a:t>This letterhead design is meant to professionalism and reliability By using</a:t>
            </a:r>
          </a:p>
        </p:txBody>
      </p:sp>
      <p:grpSp>
        <p:nvGrpSpPr>
          <p:cNvPr id="762" name="Group 761">
            <a:extLst>
              <a:ext uri="{FF2B5EF4-FFF2-40B4-BE49-F238E27FC236}">
                <a16:creationId xmlns:a16="http://schemas.microsoft.com/office/drawing/2014/main" id="{BB2580E8-4EC7-43F5-8645-FE2B8F846F55}"/>
              </a:ext>
            </a:extLst>
          </p:cNvPr>
          <p:cNvGrpSpPr/>
          <p:nvPr/>
        </p:nvGrpSpPr>
        <p:grpSpPr>
          <a:xfrm>
            <a:off x="838199" y="4443103"/>
            <a:ext cx="343717" cy="343717"/>
            <a:chOff x="8047808" y="2171699"/>
            <a:chExt cx="343717" cy="343717"/>
          </a:xfrm>
        </p:grpSpPr>
        <p:sp>
          <p:nvSpPr>
            <p:cNvPr id="764" name="Oval 763">
              <a:extLst>
                <a:ext uri="{FF2B5EF4-FFF2-40B4-BE49-F238E27FC236}">
                  <a16:creationId xmlns:a16="http://schemas.microsoft.com/office/drawing/2014/main" id="{560B2EB2-8057-41EE-B671-B451B52829D8}"/>
                </a:ext>
              </a:extLst>
            </p:cNvPr>
            <p:cNvSpPr/>
            <p:nvPr/>
          </p:nvSpPr>
          <p:spPr>
            <a:xfrm>
              <a:off x="8047808" y="2171699"/>
              <a:ext cx="343717" cy="343717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65" name="TextBox 764">
              <a:extLst>
                <a:ext uri="{FF2B5EF4-FFF2-40B4-BE49-F238E27FC236}">
                  <a16:creationId xmlns:a16="http://schemas.microsoft.com/office/drawing/2014/main" id="{27D5EDE3-8080-453A-BF90-BB4B62EA2B8D}"/>
                </a:ext>
              </a:extLst>
            </p:cNvPr>
            <p:cNvSpPr txBox="1"/>
            <p:nvPr/>
          </p:nvSpPr>
          <p:spPr>
            <a:xfrm>
              <a:off x="8060123" y="2197665"/>
              <a:ext cx="319086" cy="2923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3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1</a:t>
              </a:r>
            </a:p>
          </p:txBody>
        </p:sp>
      </p:grpSp>
      <p:sp>
        <p:nvSpPr>
          <p:cNvPr id="763" name="Rectangle 9">
            <a:extLst>
              <a:ext uri="{FF2B5EF4-FFF2-40B4-BE49-F238E27FC236}">
                <a16:creationId xmlns:a16="http://schemas.microsoft.com/office/drawing/2014/main" id="{CB680575-132D-41F6-8C02-C87FAB325DC6}"/>
              </a:ext>
            </a:extLst>
          </p:cNvPr>
          <p:cNvSpPr>
            <a:spLocks/>
          </p:cNvSpPr>
          <p:nvPr/>
        </p:nvSpPr>
        <p:spPr bwMode="auto">
          <a:xfrm>
            <a:off x="1363501" y="4444716"/>
            <a:ext cx="2780689" cy="3421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ts val="15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Regular" charset="0"/>
              </a:rPr>
              <a:t>This letterhead design is meant to professionalism and reliability By using</a:t>
            </a:r>
          </a:p>
        </p:txBody>
      </p:sp>
      <p:grpSp>
        <p:nvGrpSpPr>
          <p:cNvPr id="758" name="Group 757">
            <a:extLst>
              <a:ext uri="{FF2B5EF4-FFF2-40B4-BE49-F238E27FC236}">
                <a16:creationId xmlns:a16="http://schemas.microsoft.com/office/drawing/2014/main" id="{E7C0C0A2-3542-47D0-ADC3-ED27C2DB724B}"/>
              </a:ext>
            </a:extLst>
          </p:cNvPr>
          <p:cNvGrpSpPr/>
          <p:nvPr/>
        </p:nvGrpSpPr>
        <p:grpSpPr>
          <a:xfrm>
            <a:off x="838199" y="4933232"/>
            <a:ext cx="343717" cy="343717"/>
            <a:chOff x="8047808" y="2757078"/>
            <a:chExt cx="343717" cy="343717"/>
          </a:xfrm>
        </p:grpSpPr>
        <p:sp>
          <p:nvSpPr>
            <p:cNvPr id="760" name="Oval 759">
              <a:extLst>
                <a:ext uri="{FF2B5EF4-FFF2-40B4-BE49-F238E27FC236}">
                  <a16:creationId xmlns:a16="http://schemas.microsoft.com/office/drawing/2014/main" id="{D16CF22D-2A03-4E66-B5D0-99D977D05B7B}"/>
                </a:ext>
              </a:extLst>
            </p:cNvPr>
            <p:cNvSpPr/>
            <p:nvPr/>
          </p:nvSpPr>
          <p:spPr>
            <a:xfrm>
              <a:off x="8047808" y="2757078"/>
              <a:ext cx="343717" cy="343717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61" name="TextBox 760">
              <a:extLst>
                <a:ext uri="{FF2B5EF4-FFF2-40B4-BE49-F238E27FC236}">
                  <a16:creationId xmlns:a16="http://schemas.microsoft.com/office/drawing/2014/main" id="{B3C3FE8B-0A99-433F-BB29-4AD83E6CCB91}"/>
                </a:ext>
              </a:extLst>
            </p:cNvPr>
            <p:cNvSpPr txBox="1"/>
            <p:nvPr/>
          </p:nvSpPr>
          <p:spPr>
            <a:xfrm>
              <a:off x="8060123" y="2776770"/>
              <a:ext cx="319086" cy="2923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3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2</a:t>
              </a:r>
            </a:p>
          </p:txBody>
        </p:sp>
      </p:grpSp>
      <p:sp>
        <p:nvSpPr>
          <p:cNvPr id="759" name="Rectangle 9">
            <a:extLst>
              <a:ext uri="{FF2B5EF4-FFF2-40B4-BE49-F238E27FC236}">
                <a16:creationId xmlns:a16="http://schemas.microsoft.com/office/drawing/2014/main" id="{3F32AB3E-B914-4A21-9A3A-BF7BFEC13C22}"/>
              </a:ext>
            </a:extLst>
          </p:cNvPr>
          <p:cNvSpPr>
            <a:spLocks/>
          </p:cNvSpPr>
          <p:nvPr/>
        </p:nvSpPr>
        <p:spPr bwMode="auto">
          <a:xfrm>
            <a:off x="1363501" y="4933733"/>
            <a:ext cx="2780689" cy="3432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ts val="15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Regular" charset="0"/>
              </a:rPr>
              <a:t>This letterhead design is meant to professionalism and reliability By using</a:t>
            </a:r>
          </a:p>
        </p:txBody>
      </p:sp>
      <p:grpSp>
        <p:nvGrpSpPr>
          <p:cNvPr id="754" name="Group 753">
            <a:extLst>
              <a:ext uri="{FF2B5EF4-FFF2-40B4-BE49-F238E27FC236}">
                <a16:creationId xmlns:a16="http://schemas.microsoft.com/office/drawing/2014/main" id="{CCF1FA6F-D5EE-42A8-9352-4477526DF1F9}"/>
              </a:ext>
            </a:extLst>
          </p:cNvPr>
          <p:cNvGrpSpPr/>
          <p:nvPr/>
        </p:nvGrpSpPr>
        <p:grpSpPr>
          <a:xfrm>
            <a:off x="838199" y="5423361"/>
            <a:ext cx="343717" cy="343717"/>
            <a:chOff x="8047808" y="3342457"/>
            <a:chExt cx="343717" cy="343717"/>
          </a:xfrm>
        </p:grpSpPr>
        <p:sp>
          <p:nvSpPr>
            <p:cNvPr id="756" name="Oval 755">
              <a:extLst>
                <a:ext uri="{FF2B5EF4-FFF2-40B4-BE49-F238E27FC236}">
                  <a16:creationId xmlns:a16="http://schemas.microsoft.com/office/drawing/2014/main" id="{FFE4D24A-F433-4E7F-926D-B7912BAD7D12}"/>
                </a:ext>
              </a:extLst>
            </p:cNvPr>
            <p:cNvSpPr/>
            <p:nvPr/>
          </p:nvSpPr>
          <p:spPr>
            <a:xfrm>
              <a:off x="8047808" y="3342457"/>
              <a:ext cx="343717" cy="34371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57" name="TextBox 756">
              <a:extLst>
                <a:ext uri="{FF2B5EF4-FFF2-40B4-BE49-F238E27FC236}">
                  <a16:creationId xmlns:a16="http://schemas.microsoft.com/office/drawing/2014/main" id="{8B089BA5-A81C-4764-94B1-2709389B57EC}"/>
                </a:ext>
              </a:extLst>
            </p:cNvPr>
            <p:cNvSpPr txBox="1"/>
            <p:nvPr/>
          </p:nvSpPr>
          <p:spPr>
            <a:xfrm>
              <a:off x="8060123" y="3366568"/>
              <a:ext cx="319086" cy="2923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3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3</a:t>
              </a:r>
            </a:p>
          </p:txBody>
        </p:sp>
      </p:grpSp>
      <p:sp>
        <p:nvSpPr>
          <p:cNvPr id="755" name="Rectangle 9">
            <a:extLst>
              <a:ext uri="{FF2B5EF4-FFF2-40B4-BE49-F238E27FC236}">
                <a16:creationId xmlns:a16="http://schemas.microsoft.com/office/drawing/2014/main" id="{C79DED0D-8FFB-419F-8969-E82FB3CB74EB}"/>
              </a:ext>
            </a:extLst>
          </p:cNvPr>
          <p:cNvSpPr>
            <a:spLocks/>
          </p:cNvSpPr>
          <p:nvPr/>
        </p:nvSpPr>
        <p:spPr bwMode="auto">
          <a:xfrm>
            <a:off x="1363501" y="5423361"/>
            <a:ext cx="2780689" cy="3431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ts val="15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Regular" charset="0"/>
              </a:rPr>
              <a:t>This letterhead design is meant to professionalism and reliability By using</a:t>
            </a:r>
          </a:p>
        </p:txBody>
      </p:sp>
      <p:sp>
        <p:nvSpPr>
          <p:cNvPr id="767" name="TextBox 766">
            <a:extLst>
              <a:ext uri="{FF2B5EF4-FFF2-40B4-BE49-F238E27FC236}">
                <a16:creationId xmlns:a16="http://schemas.microsoft.com/office/drawing/2014/main" id="{F67E7B1C-59C7-4B24-BBD5-F8C26F452B7A}"/>
              </a:ext>
            </a:extLst>
          </p:cNvPr>
          <p:cNvSpPr txBox="1"/>
          <p:nvPr/>
        </p:nvSpPr>
        <p:spPr>
          <a:xfrm>
            <a:off x="6553926" y="2821899"/>
            <a:ext cx="741496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000" b="1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W</a:t>
            </a:r>
          </a:p>
        </p:txBody>
      </p:sp>
      <p:sp>
        <p:nvSpPr>
          <p:cNvPr id="769" name="TextBox 768">
            <a:extLst>
              <a:ext uri="{FF2B5EF4-FFF2-40B4-BE49-F238E27FC236}">
                <a16:creationId xmlns:a16="http://schemas.microsoft.com/office/drawing/2014/main" id="{12CAFF66-4DA4-4CFD-8F22-ACB4258E2C36}"/>
              </a:ext>
            </a:extLst>
          </p:cNvPr>
          <p:cNvSpPr txBox="1"/>
          <p:nvPr/>
        </p:nvSpPr>
        <p:spPr>
          <a:xfrm>
            <a:off x="5039452" y="4479986"/>
            <a:ext cx="455748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000" b="1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O</a:t>
            </a:r>
          </a:p>
        </p:txBody>
      </p:sp>
    </p:spTree>
    <p:extLst>
      <p:ext uri="{BB962C8B-B14F-4D97-AF65-F5344CB8AC3E}">
        <p14:creationId xmlns:p14="http://schemas.microsoft.com/office/powerpoint/2010/main" val="327844344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Placeholder 12">
            <a:extLst>
              <a:ext uri="{FF2B5EF4-FFF2-40B4-BE49-F238E27FC236}">
                <a16:creationId xmlns:a16="http://schemas.microsoft.com/office/drawing/2014/main" id="{C6A15F9C-6725-4EBC-AFD1-C84998BDDEE7}"/>
              </a:ext>
            </a:extLst>
          </p:cNvPr>
          <p:cNvPicPr>
            <a:picLocks noGrp="1" noChangeAspect="1"/>
          </p:cNvPicPr>
          <p:nvPr>
            <p:ph type="pic" sz="quarter" idx="8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893" r="17893"/>
          <a:stretch>
            <a:fillRect/>
          </a:stretch>
        </p:blipFill>
        <p:spPr/>
      </p:pic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09BD0F68-B88C-4938-B879-528C68D00F36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/>
          <a:lstStyle/>
          <a:p>
            <a:r>
              <a:rPr lang="en-US" sz="3200" b="1" dirty="0"/>
              <a:t>Map Project Location</a:t>
            </a:r>
            <a:endParaRPr lang="en-US" dirty="0"/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80374E30-CDCE-4B8E-8FE4-2CFB37D4A799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 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</a:t>
            </a:r>
          </a:p>
          <a:p>
            <a:endParaRPr lang="en-US" dirty="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E21D4898-9F7B-4473-8ED2-9429B908BB71}"/>
              </a:ext>
            </a:extLst>
          </p:cNvPr>
          <p:cNvSpPr txBox="1"/>
          <p:nvPr/>
        </p:nvSpPr>
        <p:spPr>
          <a:xfrm>
            <a:off x="6462079" y="1930374"/>
            <a:ext cx="4452663" cy="11951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4300"/>
              </a:lnSpc>
            </a:pPr>
            <a:r>
              <a:rPr lang="en-US" sz="5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business</a:t>
            </a:r>
          </a:p>
          <a:p>
            <a:pPr>
              <a:lnSpc>
                <a:spcPts val="4300"/>
              </a:lnSpc>
            </a:pPr>
            <a:r>
              <a:rPr lang="en-US" sz="5200" b="1" dirty="0">
                <a:solidFill>
                  <a:schemeClr val="accent2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Presentation</a:t>
            </a:r>
          </a:p>
        </p:txBody>
      </p:sp>
      <p:sp>
        <p:nvSpPr>
          <p:cNvPr id="33" name="Rectangle 9">
            <a:extLst>
              <a:ext uri="{FF2B5EF4-FFF2-40B4-BE49-F238E27FC236}">
                <a16:creationId xmlns:a16="http://schemas.microsoft.com/office/drawing/2014/main" id="{0155AF8F-5D11-468D-ABB5-6724FD5C486B}"/>
              </a:ext>
            </a:extLst>
          </p:cNvPr>
          <p:cNvSpPr>
            <a:spLocks/>
          </p:cNvSpPr>
          <p:nvPr/>
        </p:nvSpPr>
        <p:spPr bwMode="auto">
          <a:xfrm>
            <a:off x="6574562" y="3161212"/>
            <a:ext cx="4779237" cy="8421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ts val="2000"/>
              </a:lnSpc>
            </a:pPr>
            <a:r>
              <a:rPr lang="en-US" sz="1500" dirty="0">
                <a:solidFill>
                  <a:schemeClr val="accent3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Regular" charset="0"/>
              </a:rPr>
              <a:t>Hello! letterhead design is meant to project an image of professionalism and reliability. By using simple alignments we have created</a:t>
            </a:r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3D079013-E3F6-4D88-92DC-AC6B4C68F6B4}"/>
              </a:ext>
            </a:extLst>
          </p:cNvPr>
          <p:cNvGrpSpPr/>
          <p:nvPr/>
        </p:nvGrpSpPr>
        <p:grpSpPr>
          <a:xfrm>
            <a:off x="6531219" y="4443585"/>
            <a:ext cx="333829" cy="333829"/>
            <a:chOff x="6531219" y="4397829"/>
            <a:chExt cx="333829" cy="333829"/>
          </a:xfrm>
        </p:grpSpPr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9AC99C3F-D43D-49C2-8F26-D440B64F5B1D}"/>
                </a:ext>
              </a:extLst>
            </p:cNvPr>
            <p:cNvSpPr/>
            <p:nvPr/>
          </p:nvSpPr>
          <p:spPr>
            <a:xfrm rot="2700000">
              <a:off x="6531219" y="4397829"/>
              <a:ext cx="333829" cy="33382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79713293-9B78-4F17-AE7A-8E32E361F4AC}"/>
                </a:ext>
              </a:extLst>
            </p:cNvPr>
            <p:cNvSpPr txBox="1"/>
            <p:nvPr/>
          </p:nvSpPr>
          <p:spPr>
            <a:xfrm>
              <a:off x="6563269" y="4403161"/>
              <a:ext cx="269728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5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1</a:t>
              </a:r>
            </a:p>
          </p:txBody>
        </p:sp>
      </p:grpSp>
      <p:sp>
        <p:nvSpPr>
          <p:cNvPr id="36" name="Rectangle 9">
            <a:extLst>
              <a:ext uri="{FF2B5EF4-FFF2-40B4-BE49-F238E27FC236}">
                <a16:creationId xmlns:a16="http://schemas.microsoft.com/office/drawing/2014/main" id="{17CED5AF-6B63-4AA6-ABFE-DAF1F11CB0C4}"/>
              </a:ext>
            </a:extLst>
          </p:cNvPr>
          <p:cNvSpPr>
            <a:spLocks/>
          </p:cNvSpPr>
          <p:nvPr/>
        </p:nvSpPr>
        <p:spPr bwMode="auto">
          <a:xfrm>
            <a:off x="7227703" y="4448916"/>
            <a:ext cx="4126095" cy="3231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ts val="1500"/>
              </a:lnSpc>
            </a:pPr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Regular" charset="0"/>
              </a:rPr>
              <a:t>Hello! letterhead design is meant to project an image of professionalism and reliability. By using simple alignments we</a:t>
            </a:r>
          </a:p>
        </p:txBody>
      </p:sp>
      <p:grpSp>
        <p:nvGrpSpPr>
          <p:cNvPr id="40" name="Group 39">
            <a:extLst>
              <a:ext uri="{FF2B5EF4-FFF2-40B4-BE49-F238E27FC236}">
                <a16:creationId xmlns:a16="http://schemas.microsoft.com/office/drawing/2014/main" id="{9047F06C-81FF-4C43-B3D5-E2C15C154DB9}"/>
              </a:ext>
            </a:extLst>
          </p:cNvPr>
          <p:cNvGrpSpPr/>
          <p:nvPr/>
        </p:nvGrpSpPr>
        <p:grpSpPr>
          <a:xfrm>
            <a:off x="6531219" y="5033343"/>
            <a:ext cx="333829" cy="333829"/>
            <a:chOff x="6531219" y="4397829"/>
            <a:chExt cx="333829" cy="333829"/>
          </a:xfrm>
        </p:grpSpPr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5E723A7A-BCF2-47C5-A6B8-4713D58FD6B7}"/>
                </a:ext>
              </a:extLst>
            </p:cNvPr>
            <p:cNvSpPr/>
            <p:nvPr/>
          </p:nvSpPr>
          <p:spPr>
            <a:xfrm rot="2700000">
              <a:off x="6531219" y="4397829"/>
              <a:ext cx="333829" cy="333829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B29704E7-52B0-4584-84B9-502EBA05BE3C}"/>
                </a:ext>
              </a:extLst>
            </p:cNvPr>
            <p:cNvSpPr txBox="1"/>
            <p:nvPr/>
          </p:nvSpPr>
          <p:spPr>
            <a:xfrm>
              <a:off x="6563269" y="4403161"/>
              <a:ext cx="269728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5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2</a:t>
              </a:r>
            </a:p>
          </p:txBody>
        </p:sp>
      </p:grpSp>
      <p:sp>
        <p:nvSpPr>
          <p:cNvPr id="41" name="Rectangle 9">
            <a:extLst>
              <a:ext uri="{FF2B5EF4-FFF2-40B4-BE49-F238E27FC236}">
                <a16:creationId xmlns:a16="http://schemas.microsoft.com/office/drawing/2014/main" id="{A068B1E0-4C73-4150-B54E-A8606FA80D8F}"/>
              </a:ext>
            </a:extLst>
          </p:cNvPr>
          <p:cNvSpPr>
            <a:spLocks/>
          </p:cNvSpPr>
          <p:nvPr/>
        </p:nvSpPr>
        <p:spPr bwMode="auto">
          <a:xfrm>
            <a:off x="7227703" y="5038674"/>
            <a:ext cx="4126095" cy="3231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ts val="1500"/>
              </a:lnSpc>
            </a:pPr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Regular" charset="0"/>
              </a:rPr>
              <a:t>Hello! letterhead design is meant to project an image of professionalism and reliability. By using simple alignments we</a:t>
            </a:r>
          </a:p>
        </p:txBody>
      </p:sp>
      <p:grpSp>
        <p:nvGrpSpPr>
          <p:cNvPr id="45" name="Group 44">
            <a:extLst>
              <a:ext uri="{FF2B5EF4-FFF2-40B4-BE49-F238E27FC236}">
                <a16:creationId xmlns:a16="http://schemas.microsoft.com/office/drawing/2014/main" id="{317A78BA-6DC2-4208-BC57-191A078EF51C}"/>
              </a:ext>
            </a:extLst>
          </p:cNvPr>
          <p:cNvGrpSpPr/>
          <p:nvPr/>
        </p:nvGrpSpPr>
        <p:grpSpPr>
          <a:xfrm>
            <a:off x="6531219" y="5623100"/>
            <a:ext cx="333829" cy="333829"/>
            <a:chOff x="6531219" y="4397829"/>
            <a:chExt cx="333829" cy="333829"/>
          </a:xfrm>
        </p:grpSpPr>
        <p:sp>
          <p:nvSpPr>
            <p:cNvPr id="47" name="Rectangle 46">
              <a:extLst>
                <a:ext uri="{FF2B5EF4-FFF2-40B4-BE49-F238E27FC236}">
                  <a16:creationId xmlns:a16="http://schemas.microsoft.com/office/drawing/2014/main" id="{17DCDCBC-36B8-4FB5-95FA-1CC170478CAB}"/>
                </a:ext>
              </a:extLst>
            </p:cNvPr>
            <p:cNvSpPr/>
            <p:nvPr/>
          </p:nvSpPr>
          <p:spPr>
            <a:xfrm rot="2700000">
              <a:off x="6531219" y="4397829"/>
              <a:ext cx="333829" cy="33382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DD6A7E2C-679B-4149-B9E2-C7A11D7AD166}"/>
                </a:ext>
              </a:extLst>
            </p:cNvPr>
            <p:cNvSpPr txBox="1"/>
            <p:nvPr/>
          </p:nvSpPr>
          <p:spPr>
            <a:xfrm>
              <a:off x="6563269" y="4403161"/>
              <a:ext cx="269728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5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3</a:t>
              </a:r>
            </a:p>
          </p:txBody>
        </p:sp>
      </p:grpSp>
      <p:sp>
        <p:nvSpPr>
          <p:cNvPr id="46" name="Rectangle 9">
            <a:extLst>
              <a:ext uri="{FF2B5EF4-FFF2-40B4-BE49-F238E27FC236}">
                <a16:creationId xmlns:a16="http://schemas.microsoft.com/office/drawing/2014/main" id="{3EF0B61F-E081-45E4-AFE1-46C32BDCACE8}"/>
              </a:ext>
            </a:extLst>
          </p:cNvPr>
          <p:cNvSpPr>
            <a:spLocks/>
          </p:cNvSpPr>
          <p:nvPr/>
        </p:nvSpPr>
        <p:spPr bwMode="auto">
          <a:xfrm>
            <a:off x="7227703" y="5628431"/>
            <a:ext cx="4126095" cy="3231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ts val="1500"/>
              </a:lnSpc>
            </a:pPr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Regular" charset="0"/>
              </a:rPr>
              <a:t>Hello! letterhead design is meant to project an image of professionalism and reliability. By using simple alignments we</a:t>
            </a:r>
          </a:p>
        </p:txBody>
      </p:sp>
    </p:spTree>
    <p:extLst>
      <p:ext uri="{BB962C8B-B14F-4D97-AF65-F5344CB8AC3E}">
        <p14:creationId xmlns:p14="http://schemas.microsoft.com/office/powerpoint/2010/main" val="41866923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2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2E015F"/>
      </a:accent1>
      <a:accent2>
        <a:srgbClr val="EC2127"/>
      </a:accent2>
      <a:accent3>
        <a:srgbClr val="FFC000"/>
      </a:accent3>
      <a:accent4>
        <a:srgbClr val="92D050"/>
      </a:accent4>
      <a:accent5>
        <a:srgbClr val="01CF8F"/>
      </a:accent5>
      <a:accent6>
        <a:srgbClr val="00B0F0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8561</TotalTime>
  <Words>474</Words>
  <Application>Microsoft Office PowerPoint</Application>
  <PresentationFormat>Widescreen</PresentationFormat>
  <Paragraphs>97</Paragraphs>
  <Slides>10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7" baseType="lpstr">
      <vt:lpstr>Arial</vt:lpstr>
      <vt:lpstr>Calibri</vt:lpstr>
      <vt:lpstr>Lato</vt:lpstr>
      <vt:lpstr>Montserrat-Bold</vt:lpstr>
      <vt:lpstr>Montserrat-Regular</vt:lpstr>
      <vt:lpstr>Roboto</vt:lpstr>
      <vt:lpstr>Office Theme</vt:lpstr>
      <vt:lpstr>PowerPoint Presentation</vt:lpstr>
      <vt:lpstr>PowerPoint Presentation</vt:lpstr>
      <vt:lpstr>About us</vt:lpstr>
      <vt:lpstr>Our Services</vt:lpstr>
      <vt:lpstr>Our Team</vt:lpstr>
      <vt:lpstr>Creative Portfolio</vt:lpstr>
      <vt:lpstr>Our Timeline</vt:lpstr>
      <vt:lpstr>Our Infographic</vt:lpstr>
      <vt:lpstr>Map Project Location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Suman Khan</dc:creator>
  <cp:lastModifiedBy>Suman Khan</cp:lastModifiedBy>
  <cp:revision>1337</cp:revision>
  <dcterms:created xsi:type="dcterms:W3CDTF">2017-07-18T09:08:44Z</dcterms:created>
  <dcterms:modified xsi:type="dcterms:W3CDTF">2017-09-15T06:54:23Z</dcterms:modified>
</cp:coreProperties>
</file>