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5" r:id="rId2"/>
    <p:sldId id="256" r:id="rId3"/>
    <p:sldId id="283" r:id="rId4"/>
    <p:sldId id="257" r:id="rId5"/>
    <p:sldId id="279" r:id="rId6"/>
    <p:sldId id="271" r:id="rId7"/>
    <p:sldId id="258" r:id="rId8"/>
    <p:sldId id="272" r:id="rId9"/>
    <p:sldId id="280" r:id="rId10"/>
    <p:sldId id="260" r:id="rId11"/>
    <p:sldId id="273" r:id="rId12"/>
    <p:sldId id="262" r:id="rId13"/>
    <p:sldId id="274" r:id="rId14"/>
    <p:sldId id="284" r:id="rId15"/>
    <p:sldId id="27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6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E5174"/>
    <a:srgbClr val="003757"/>
    <a:srgbClr val="022D48"/>
    <a:srgbClr val="7A9FC9"/>
    <a:srgbClr val="BA9657"/>
    <a:srgbClr val="EC212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6" autoAdjust="0"/>
    <p:restoredTop sz="94291" autoAdjust="0"/>
  </p:normalViewPr>
  <p:slideViewPr>
    <p:cSldViewPr snapToGrid="0">
      <p:cViewPr>
        <p:scale>
          <a:sx n="50" d="100"/>
          <a:sy n="50" d="100"/>
        </p:scale>
        <p:origin x="1602" y="55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9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97C65E0-B89F-4BA6-910E-65B3DEED839E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586409" y="3914559"/>
            <a:ext cx="2317236" cy="2406262"/>
          </a:xfrm>
          <a:custGeom>
            <a:avLst/>
            <a:gdLst>
              <a:gd name="connsiteX0" fmla="*/ 0 w 2317236"/>
              <a:gd name="connsiteY0" fmla="*/ 0 h 2406262"/>
              <a:gd name="connsiteX1" fmla="*/ 2317236 w 2317236"/>
              <a:gd name="connsiteY1" fmla="*/ 0 h 2406262"/>
              <a:gd name="connsiteX2" fmla="*/ 2317236 w 2317236"/>
              <a:gd name="connsiteY2" fmla="*/ 2406262 h 2406262"/>
              <a:gd name="connsiteX3" fmla="*/ 0 w 2317236"/>
              <a:gd name="connsiteY3" fmla="*/ 2406262 h 240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7236" h="2406262">
                <a:moveTo>
                  <a:pt x="0" y="0"/>
                </a:moveTo>
                <a:lnTo>
                  <a:pt x="2317236" y="0"/>
                </a:lnTo>
                <a:lnTo>
                  <a:pt x="2317236" y="2406262"/>
                </a:lnTo>
                <a:lnTo>
                  <a:pt x="0" y="2406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63283B9-0E5D-42A9-AB56-ED4DEAC55C8D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586409" y="1814513"/>
            <a:ext cx="2317236" cy="2033219"/>
          </a:xfrm>
          <a:custGeom>
            <a:avLst/>
            <a:gdLst>
              <a:gd name="connsiteX0" fmla="*/ 0 w 2317236"/>
              <a:gd name="connsiteY0" fmla="*/ 0 h 2033219"/>
              <a:gd name="connsiteX1" fmla="*/ 2317236 w 2317236"/>
              <a:gd name="connsiteY1" fmla="*/ 0 h 2033219"/>
              <a:gd name="connsiteX2" fmla="*/ 2317236 w 2317236"/>
              <a:gd name="connsiteY2" fmla="*/ 2033219 h 2033219"/>
              <a:gd name="connsiteX3" fmla="*/ 0 w 2317236"/>
              <a:gd name="connsiteY3" fmla="*/ 2033219 h 203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7236" h="2033219">
                <a:moveTo>
                  <a:pt x="0" y="0"/>
                </a:moveTo>
                <a:lnTo>
                  <a:pt x="2317236" y="0"/>
                </a:lnTo>
                <a:lnTo>
                  <a:pt x="2317236" y="2033219"/>
                </a:lnTo>
                <a:lnTo>
                  <a:pt x="0" y="20332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D7542C0-9E0E-4C58-A89D-FEC0EE37EDEE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2996409" y="1814513"/>
            <a:ext cx="2680491" cy="4506308"/>
          </a:xfrm>
          <a:custGeom>
            <a:avLst/>
            <a:gdLst>
              <a:gd name="connsiteX0" fmla="*/ 0 w 2680491"/>
              <a:gd name="connsiteY0" fmla="*/ 0 h 4506308"/>
              <a:gd name="connsiteX1" fmla="*/ 2680491 w 2680491"/>
              <a:gd name="connsiteY1" fmla="*/ 0 h 4506308"/>
              <a:gd name="connsiteX2" fmla="*/ 2680491 w 2680491"/>
              <a:gd name="connsiteY2" fmla="*/ 4506308 h 4506308"/>
              <a:gd name="connsiteX3" fmla="*/ 0 w 2680491"/>
              <a:gd name="connsiteY3" fmla="*/ 4506308 h 450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491" h="4506308">
                <a:moveTo>
                  <a:pt x="0" y="0"/>
                </a:moveTo>
                <a:lnTo>
                  <a:pt x="2680491" y="0"/>
                </a:lnTo>
                <a:lnTo>
                  <a:pt x="2680491" y="4506308"/>
                </a:lnTo>
                <a:lnTo>
                  <a:pt x="0" y="45063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5A0B64-418F-4FF9-989F-271017FAECF8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5769664" y="1814514"/>
            <a:ext cx="2317236" cy="2455923"/>
          </a:xfrm>
          <a:custGeom>
            <a:avLst/>
            <a:gdLst>
              <a:gd name="connsiteX0" fmla="*/ 0 w 2317236"/>
              <a:gd name="connsiteY0" fmla="*/ 0 h 2455923"/>
              <a:gd name="connsiteX1" fmla="*/ 2317236 w 2317236"/>
              <a:gd name="connsiteY1" fmla="*/ 0 h 2455923"/>
              <a:gd name="connsiteX2" fmla="*/ 2317236 w 2317236"/>
              <a:gd name="connsiteY2" fmla="*/ 2455923 h 2455923"/>
              <a:gd name="connsiteX3" fmla="*/ 0 w 2317236"/>
              <a:gd name="connsiteY3" fmla="*/ 2455923 h 245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7236" h="2455923">
                <a:moveTo>
                  <a:pt x="0" y="0"/>
                </a:moveTo>
                <a:lnTo>
                  <a:pt x="2317236" y="0"/>
                </a:lnTo>
                <a:lnTo>
                  <a:pt x="2317236" y="2455923"/>
                </a:lnTo>
                <a:lnTo>
                  <a:pt x="0" y="24559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38D084-93EE-41F4-80D8-08F16B7ADCF1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8179664" y="1814513"/>
            <a:ext cx="3425929" cy="4506308"/>
          </a:xfrm>
          <a:custGeom>
            <a:avLst/>
            <a:gdLst>
              <a:gd name="connsiteX0" fmla="*/ 0 w 3425929"/>
              <a:gd name="connsiteY0" fmla="*/ 0 h 4506308"/>
              <a:gd name="connsiteX1" fmla="*/ 3425929 w 3425929"/>
              <a:gd name="connsiteY1" fmla="*/ 0 h 4506308"/>
              <a:gd name="connsiteX2" fmla="*/ 3425929 w 3425929"/>
              <a:gd name="connsiteY2" fmla="*/ 4506308 h 4506308"/>
              <a:gd name="connsiteX3" fmla="*/ 0 w 3425929"/>
              <a:gd name="connsiteY3" fmla="*/ 4506308 h 450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5929" h="4506308">
                <a:moveTo>
                  <a:pt x="0" y="0"/>
                </a:moveTo>
                <a:lnTo>
                  <a:pt x="3425929" y="0"/>
                </a:lnTo>
                <a:lnTo>
                  <a:pt x="3425929" y="4506308"/>
                </a:lnTo>
                <a:lnTo>
                  <a:pt x="0" y="45063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B4AE3DD-780A-47EA-BB27-FD45B16A10E3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5769664" y="4366351"/>
            <a:ext cx="2317236" cy="1954470"/>
          </a:xfrm>
          <a:custGeom>
            <a:avLst/>
            <a:gdLst>
              <a:gd name="connsiteX0" fmla="*/ 0 w 2317236"/>
              <a:gd name="connsiteY0" fmla="*/ 0 h 1954470"/>
              <a:gd name="connsiteX1" fmla="*/ 2317236 w 2317236"/>
              <a:gd name="connsiteY1" fmla="*/ 0 h 1954470"/>
              <a:gd name="connsiteX2" fmla="*/ 2317236 w 2317236"/>
              <a:gd name="connsiteY2" fmla="*/ 1954470 h 1954470"/>
              <a:gd name="connsiteX3" fmla="*/ 0 w 2317236"/>
              <a:gd name="connsiteY3" fmla="*/ 1954470 h 195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7236" h="1954470">
                <a:moveTo>
                  <a:pt x="0" y="0"/>
                </a:moveTo>
                <a:lnTo>
                  <a:pt x="2317236" y="0"/>
                </a:lnTo>
                <a:lnTo>
                  <a:pt x="2317236" y="1954470"/>
                </a:lnTo>
                <a:lnTo>
                  <a:pt x="0" y="19544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8730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76657B93-4AE4-438F-9461-200E9865CB91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5935178" y="2921121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B2CE5F7F-2AF1-42A0-BCBF-D46FD731A03F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3405670" y="2952478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7CC21AF0-CB00-471D-BA23-A5FDDE4C253F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2121866" y="1663291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237AC9AC-918D-4A8B-A85D-957DE665CEAB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-136801" y="1984715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500421A4-94E7-44E9-ADE5-4A1BC7E6A3F0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-117751" y="4590199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6EB511F-9A22-4A7F-BC7B-EBE2DA0412AD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-1415163" y="3304478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A451CD10-6B5E-4B12-BF95-05B918D36575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4651374" y="1622409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3BD5A83D-1962-4383-9C2C-1CDD5B5059DB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9815165" y="1612884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DBDA7A7F-8C60-4A8E-A1F8-8448EC148797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8521836" y="2921121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DBA69E16-45B3-4808-B51E-7819BAE84BC9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11108494" y="2921121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A2401371-4E92-4909-8483-2A0362642D8B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7218982" y="4219833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8093BC10-8245-46D6-9217-D7632FE066B4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7218982" y="1622409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3BF93300-F797-4A25-AC3C-AD7DA08DBED4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1166053" y="3273902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29EBBCC8-1FB6-4EE6-A513-368C432D0D4A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4689474" y="4270714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1F96E4CA-030F-402D-990C-0067FE9E3037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9815165" y="4229358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15553D30-252D-4A29-A88E-7190248C9BDE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8521836" y="5516418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EE900B5C-670B-4D46-A2EF-6B160871EDC0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2449857" y="4590199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82257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45D2805-369E-49C8-9AFA-9223625A17EC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147970" y="1722216"/>
            <a:ext cx="2302565" cy="4343399"/>
          </a:xfrm>
          <a:custGeom>
            <a:avLst/>
            <a:gdLst>
              <a:gd name="connsiteX0" fmla="*/ 0 w 2302565"/>
              <a:gd name="connsiteY0" fmla="*/ 0 h 4343399"/>
              <a:gd name="connsiteX1" fmla="*/ 2302565 w 2302565"/>
              <a:gd name="connsiteY1" fmla="*/ 0 h 4343399"/>
              <a:gd name="connsiteX2" fmla="*/ 2302565 w 2302565"/>
              <a:gd name="connsiteY2" fmla="*/ 4343399 h 4343399"/>
              <a:gd name="connsiteX3" fmla="*/ 0 w 2302565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2565" h="4343399">
                <a:moveTo>
                  <a:pt x="0" y="0"/>
                </a:moveTo>
                <a:lnTo>
                  <a:pt x="2302565" y="0"/>
                </a:lnTo>
                <a:lnTo>
                  <a:pt x="2302565" y="4343399"/>
                </a:lnTo>
                <a:lnTo>
                  <a:pt x="0" y="43433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7361AA2-7DD6-46AF-8EAF-0043C64C9666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3679135" y="1722216"/>
            <a:ext cx="2302565" cy="4343399"/>
          </a:xfrm>
          <a:custGeom>
            <a:avLst/>
            <a:gdLst>
              <a:gd name="connsiteX0" fmla="*/ 0 w 2302565"/>
              <a:gd name="connsiteY0" fmla="*/ 0 h 4343399"/>
              <a:gd name="connsiteX1" fmla="*/ 2302565 w 2302565"/>
              <a:gd name="connsiteY1" fmla="*/ 0 h 4343399"/>
              <a:gd name="connsiteX2" fmla="*/ 2302565 w 2302565"/>
              <a:gd name="connsiteY2" fmla="*/ 4343399 h 4343399"/>
              <a:gd name="connsiteX3" fmla="*/ 0 w 2302565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2565" h="4343399">
                <a:moveTo>
                  <a:pt x="0" y="0"/>
                </a:moveTo>
                <a:lnTo>
                  <a:pt x="2302565" y="0"/>
                </a:lnTo>
                <a:lnTo>
                  <a:pt x="2302565" y="4343399"/>
                </a:lnTo>
                <a:lnTo>
                  <a:pt x="0" y="43433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BC96B8A-35E6-49CB-84CB-38C1769EC659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6210301" y="1722215"/>
            <a:ext cx="2302565" cy="4343399"/>
          </a:xfrm>
          <a:custGeom>
            <a:avLst/>
            <a:gdLst>
              <a:gd name="connsiteX0" fmla="*/ 0 w 2302565"/>
              <a:gd name="connsiteY0" fmla="*/ 0 h 4343399"/>
              <a:gd name="connsiteX1" fmla="*/ 2302565 w 2302565"/>
              <a:gd name="connsiteY1" fmla="*/ 0 h 4343399"/>
              <a:gd name="connsiteX2" fmla="*/ 2302565 w 2302565"/>
              <a:gd name="connsiteY2" fmla="*/ 4343399 h 4343399"/>
              <a:gd name="connsiteX3" fmla="*/ 0 w 2302565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2565" h="4343399">
                <a:moveTo>
                  <a:pt x="0" y="0"/>
                </a:moveTo>
                <a:lnTo>
                  <a:pt x="2302565" y="0"/>
                </a:lnTo>
                <a:lnTo>
                  <a:pt x="2302565" y="4343399"/>
                </a:lnTo>
                <a:lnTo>
                  <a:pt x="0" y="43433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81F479E-8944-4EA5-8843-3E9B7A0F5A76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8741464" y="1722214"/>
            <a:ext cx="2302565" cy="4343399"/>
          </a:xfrm>
          <a:custGeom>
            <a:avLst/>
            <a:gdLst>
              <a:gd name="connsiteX0" fmla="*/ 0 w 2302565"/>
              <a:gd name="connsiteY0" fmla="*/ 0 h 4343399"/>
              <a:gd name="connsiteX1" fmla="*/ 2302565 w 2302565"/>
              <a:gd name="connsiteY1" fmla="*/ 0 h 4343399"/>
              <a:gd name="connsiteX2" fmla="*/ 2302565 w 2302565"/>
              <a:gd name="connsiteY2" fmla="*/ 4343399 h 4343399"/>
              <a:gd name="connsiteX3" fmla="*/ 0 w 2302565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2565" h="4343399">
                <a:moveTo>
                  <a:pt x="0" y="0"/>
                </a:moveTo>
                <a:lnTo>
                  <a:pt x="2302565" y="0"/>
                </a:lnTo>
                <a:lnTo>
                  <a:pt x="2302565" y="4343399"/>
                </a:lnTo>
                <a:lnTo>
                  <a:pt x="0" y="43433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24967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EEACDBD-509F-466D-BF93-8D39C2EE2F99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1" y="1886957"/>
            <a:ext cx="4746171" cy="3084086"/>
          </a:xfrm>
          <a:custGeom>
            <a:avLst/>
            <a:gdLst>
              <a:gd name="connsiteX0" fmla="*/ 0 w 4746171"/>
              <a:gd name="connsiteY0" fmla="*/ 0 h 3084086"/>
              <a:gd name="connsiteX1" fmla="*/ 4746171 w 4746171"/>
              <a:gd name="connsiteY1" fmla="*/ 0 h 3084086"/>
              <a:gd name="connsiteX2" fmla="*/ 4746171 w 4746171"/>
              <a:gd name="connsiteY2" fmla="*/ 3084086 h 3084086"/>
              <a:gd name="connsiteX3" fmla="*/ 0 w 4746171"/>
              <a:gd name="connsiteY3" fmla="*/ 3084086 h 308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6171" h="3084086">
                <a:moveTo>
                  <a:pt x="0" y="0"/>
                </a:moveTo>
                <a:lnTo>
                  <a:pt x="4746171" y="0"/>
                </a:lnTo>
                <a:lnTo>
                  <a:pt x="4746171" y="3084086"/>
                </a:lnTo>
                <a:lnTo>
                  <a:pt x="0" y="3084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2DA93F8-D0C8-4E13-94D7-B227DCE458D2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862287" y="1886957"/>
            <a:ext cx="7329713" cy="3084086"/>
          </a:xfrm>
          <a:custGeom>
            <a:avLst/>
            <a:gdLst>
              <a:gd name="connsiteX0" fmla="*/ 0 w 7329713"/>
              <a:gd name="connsiteY0" fmla="*/ 0 h 3084086"/>
              <a:gd name="connsiteX1" fmla="*/ 7329713 w 7329713"/>
              <a:gd name="connsiteY1" fmla="*/ 0 h 3084086"/>
              <a:gd name="connsiteX2" fmla="*/ 7329713 w 7329713"/>
              <a:gd name="connsiteY2" fmla="*/ 3084086 h 3084086"/>
              <a:gd name="connsiteX3" fmla="*/ 0 w 7329713"/>
              <a:gd name="connsiteY3" fmla="*/ 3084086 h 308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713" h="3084086">
                <a:moveTo>
                  <a:pt x="0" y="0"/>
                </a:moveTo>
                <a:lnTo>
                  <a:pt x="7329713" y="0"/>
                </a:lnTo>
                <a:lnTo>
                  <a:pt x="7329713" y="3084086"/>
                </a:lnTo>
                <a:lnTo>
                  <a:pt x="0" y="3084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03210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A5953E-58B4-4CD0-A017-E215641E2819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12683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2CCE1CC-AAB9-478F-9C3A-5E3E6D8BE2D1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5466592" y="2420249"/>
            <a:ext cx="2017502" cy="2017502"/>
          </a:xfrm>
          <a:custGeom>
            <a:avLst/>
            <a:gdLst>
              <a:gd name="connsiteX0" fmla="*/ 1008751 w 2017502"/>
              <a:gd name="connsiteY0" fmla="*/ 0 h 2017502"/>
              <a:gd name="connsiteX1" fmla="*/ 2017502 w 2017502"/>
              <a:gd name="connsiteY1" fmla="*/ 1008751 h 2017502"/>
              <a:gd name="connsiteX2" fmla="*/ 1008751 w 2017502"/>
              <a:gd name="connsiteY2" fmla="*/ 2017502 h 2017502"/>
              <a:gd name="connsiteX3" fmla="*/ 0 w 2017502"/>
              <a:gd name="connsiteY3" fmla="*/ 1008751 h 2017502"/>
              <a:gd name="connsiteX4" fmla="*/ 1008751 w 2017502"/>
              <a:gd name="connsiteY4" fmla="*/ 0 h 2017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7502" h="2017502">
                <a:moveTo>
                  <a:pt x="1008751" y="0"/>
                </a:moveTo>
                <a:cubicBezTo>
                  <a:pt x="1565869" y="0"/>
                  <a:pt x="2017502" y="451633"/>
                  <a:pt x="2017502" y="1008751"/>
                </a:cubicBezTo>
                <a:cubicBezTo>
                  <a:pt x="2017502" y="1565869"/>
                  <a:pt x="1565869" y="2017502"/>
                  <a:pt x="1008751" y="2017502"/>
                </a:cubicBezTo>
                <a:cubicBezTo>
                  <a:pt x="451633" y="2017502"/>
                  <a:pt x="0" y="1565869"/>
                  <a:pt x="0" y="1008751"/>
                </a:cubicBezTo>
                <a:cubicBezTo>
                  <a:pt x="0" y="451633"/>
                  <a:pt x="451633" y="0"/>
                  <a:pt x="100875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7FD66CE-015D-4333-8FCB-F2FBF9CD446E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280645" y="0"/>
            <a:ext cx="2217930" cy="6858000"/>
          </a:xfrm>
          <a:custGeom>
            <a:avLst/>
            <a:gdLst>
              <a:gd name="connsiteX0" fmla="*/ 0 w 2217930"/>
              <a:gd name="connsiteY0" fmla="*/ 0 h 6858000"/>
              <a:gd name="connsiteX1" fmla="*/ 2217930 w 2217930"/>
              <a:gd name="connsiteY1" fmla="*/ 0 h 6858000"/>
              <a:gd name="connsiteX2" fmla="*/ 2217930 w 2217930"/>
              <a:gd name="connsiteY2" fmla="*/ 6858000 h 6858000"/>
              <a:gd name="connsiteX3" fmla="*/ 0 w 22179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930" h="6858000">
                <a:moveTo>
                  <a:pt x="0" y="0"/>
                </a:moveTo>
                <a:lnTo>
                  <a:pt x="2217930" y="0"/>
                </a:lnTo>
                <a:lnTo>
                  <a:pt x="221793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04945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4B14402-9873-483B-8AFE-14E7654840EF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320209" y="1618753"/>
            <a:ext cx="3551582" cy="2771472"/>
          </a:xfrm>
          <a:custGeom>
            <a:avLst/>
            <a:gdLst>
              <a:gd name="connsiteX0" fmla="*/ 0 w 3551582"/>
              <a:gd name="connsiteY0" fmla="*/ 0 h 2771472"/>
              <a:gd name="connsiteX1" fmla="*/ 3551582 w 3551582"/>
              <a:gd name="connsiteY1" fmla="*/ 0 h 2771472"/>
              <a:gd name="connsiteX2" fmla="*/ 3551582 w 3551582"/>
              <a:gd name="connsiteY2" fmla="*/ 2771472 h 2771472"/>
              <a:gd name="connsiteX3" fmla="*/ 0 w 3551582"/>
              <a:gd name="connsiteY3" fmla="*/ 2771472 h 2771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1582" h="2771472">
                <a:moveTo>
                  <a:pt x="0" y="0"/>
                </a:moveTo>
                <a:lnTo>
                  <a:pt x="3551582" y="0"/>
                </a:lnTo>
                <a:lnTo>
                  <a:pt x="3551582" y="2771472"/>
                </a:lnTo>
                <a:lnTo>
                  <a:pt x="0" y="27714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1634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76735B0-11FA-4F45-8CB8-CB2AC6B6C8A4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6145048" y="0"/>
            <a:ext cx="6046952" cy="6881604"/>
          </a:xfrm>
          <a:custGeom>
            <a:avLst/>
            <a:gdLst>
              <a:gd name="connsiteX0" fmla="*/ 0 w 6046952"/>
              <a:gd name="connsiteY0" fmla="*/ 0 h 6881604"/>
              <a:gd name="connsiteX1" fmla="*/ 6046952 w 6046952"/>
              <a:gd name="connsiteY1" fmla="*/ 0 h 6881604"/>
              <a:gd name="connsiteX2" fmla="*/ 6046952 w 6046952"/>
              <a:gd name="connsiteY2" fmla="*/ 6881604 h 6881604"/>
              <a:gd name="connsiteX3" fmla="*/ 0 w 6046952"/>
              <a:gd name="connsiteY3" fmla="*/ 6881604 h 6881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6952" h="6881604">
                <a:moveTo>
                  <a:pt x="0" y="0"/>
                </a:moveTo>
                <a:lnTo>
                  <a:pt x="6046952" y="0"/>
                </a:lnTo>
                <a:lnTo>
                  <a:pt x="6046952" y="6881604"/>
                </a:lnTo>
                <a:lnTo>
                  <a:pt x="0" y="68816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4392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6DC900-9F1D-4493-A795-55C2671EA685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1739000"/>
            <a:ext cx="12192000" cy="1690001"/>
          </a:xfrm>
          <a:custGeom>
            <a:avLst/>
            <a:gdLst>
              <a:gd name="connsiteX0" fmla="*/ 0 w 12192000"/>
              <a:gd name="connsiteY0" fmla="*/ 0 h 1690001"/>
              <a:gd name="connsiteX1" fmla="*/ 12192000 w 12192000"/>
              <a:gd name="connsiteY1" fmla="*/ 0 h 1690001"/>
              <a:gd name="connsiteX2" fmla="*/ 12192000 w 12192000"/>
              <a:gd name="connsiteY2" fmla="*/ 1690001 h 1690001"/>
              <a:gd name="connsiteX3" fmla="*/ 0 w 12192000"/>
              <a:gd name="connsiteY3" fmla="*/ 1690001 h 169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90001">
                <a:moveTo>
                  <a:pt x="0" y="0"/>
                </a:moveTo>
                <a:lnTo>
                  <a:pt x="12192000" y="0"/>
                </a:lnTo>
                <a:lnTo>
                  <a:pt x="12192000" y="1690001"/>
                </a:lnTo>
                <a:lnTo>
                  <a:pt x="0" y="1690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03183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6B1116C-F719-4649-851A-E5AF77CD161B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1814514"/>
            <a:ext cx="12192000" cy="5043487"/>
          </a:xfrm>
          <a:custGeom>
            <a:avLst/>
            <a:gdLst>
              <a:gd name="connsiteX0" fmla="*/ 0 w 12192000"/>
              <a:gd name="connsiteY0" fmla="*/ 0 h 5043487"/>
              <a:gd name="connsiteX1" fmla="*/ 12192000 w 12192000"/>
              <a:gd name="connsiteY1" fmla="*/ 0 h 5043487"/>
              <a:gd name="connsiteX2" fmla="*/ 12192000 w 12192000"/>
              <a:gd name="connsiteY2" fmla="*/ 5043487 h 5043487"/>
              <a:gd name="connsiteX3" fmla="*/ 0 w 12192000"/>
              <a:gd name="connsiteY3" fmla="*/ 5043487 h 504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3487">
                <a:moveTo>
                  <a:pt x="0" y="0"/>
                </a:moveTo>
                <a:lnTo>
                  <a:pt x="12192000" y="0"/>
                </a:lnTo>
                <a:lnTo>
                  <a:pt x="12192000" y="5043487"/>
                </a:lnTo>
                <a:lnTo>
                  <a:pt x="0" y="5043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16671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539283C-A6A3-4AD5-8F1E-19FBEAFE03E7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4073020"/>
            <a:ext cx="12192000" cy="2784980"/>
          </a:xfrm>
          <a:custGeom>
            <a:avLst/>
            <a:gdLst>
              <a:gd name="connsiteX0" fmla="*/ 0 w 12192000"/>
              <a:gd name="connsiteY0" fmla="*/ 0 h 2784980"/>
              <a:gd name="connsiteX1" fmla="*/ 12192000 w 12192000"/>
              <a:gd name="connsiteY1" fmla="*/ 0 h 2784980"/>
              <a:gd name="connsiteX2" fmla="*/ 12192000 w 12192000"/>
              <a:gd name="connsiteY2" fmla="*/ 2784980 h 2784980"/>
              <a:gd name="connsiteX3" fmla="*/ 0 w 12192000"/>
              <a:gd name="connsiteY3" fmla="*/ 2784980 h 278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84980">
                <a:moveTo>
                  <a:pt x="0" y="0"/>
                </a:moveTo>
                <a:lnTo>
                  <a:pt x="12192000" y="0"/>
                </a:lnTo>
                <a:lnTo>
                  <a:pt x="12192000" y="2784980"/>
                </a:lnTo>
                <a:lnTo>
                  <a:pt x="0" y="27849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8709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1444DF-72A5-4053-A6F6-B7427449835F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57200" y="2032233"/>
            <a:ext cx="2819400" cy="4344530"/>
          </a:xfrm>
          <a:custGeom>
            <a:avLst/>
            <a:gdLst>
              <a:gd name="connsiteX0" fmla="*/ 0 w 2819400"/>
              <a:gd name="connsiteY0" fmla="*/ 0 h 4344530"/>
              <a:gd name="connsiteX1" fmla="*/ 2819400 w 2819400"/>
              <a:gd name="connsiteY1" fmla="*/ 0 h 4344530"/>
              <a:gd name="connsiteX2" fmla="*/ 2819400 w 2819400"/>
              <a:gd name="connsiteY2" fmla="*/ 4344530 h 4344530"/>
              <a:gd name="connsiteX3" fmla="*/ 0 w 2819400"/>
              <a:gd name="connsiteY3" fmla="*/ 4344530 h 434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9400" h="4344530">
                <a:moveTo>
                  <a:pt x="0" y="0"/>
                </a:moveTo>
                <a:lnTo>
                  <a:pt x="2819400" y="0"/>
                </a:lnTo>
                <a:lnTo>
                  <a:pt x="2819400" y="4344530"/>
                </a:lnTo>
                <a:lnTo>
                  <a:pt x="0" y="43445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4EC28FE-5D88-46E4-875B-750F6B438DA0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6096000" y="2032233"/>
            <a:ext cx="2819400" cy="4344530"/>
          </a:xfrm>
          <a:custGeom>
            <a:avLst/>
            <a:gdLst>
              <a:gd name="connsiteX0" fmla="*/ 0 w 2819400"/>
              <a:gd name="connsiteY0" fmla="*/ 0 h 4344530"/>
              <a:gd name="connsiteX1" fmla="*/ 2819400 w 2819400"/>
              <a:gd name="connsiteY1" fmla="*/ 0 h 4344530"/>
              <a:gd name="connsiteX2" fmla="*/ 2819400 w 2819400"/>
              <a:gd name="connsiteY2" fmla="*/ 4344530 h 4344530"/>
              <a:gd name="connsiteX3" fmla="*/ 0 w 2819400"/>
              <a:gd name="connsiteY3" fmla="*/ 4344530 h 434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9400" h="4344530">
                <a:moveTo>
                  <a:pt x="0" y="0"/>
                </a:moveTo>
                <a:lnTo>
                  <a:pt x="2819400" y="0"/>
                </a:lnTo>
                <a:lnTo>
                  <a:pt x="2819400" y="4344530"/>
                </a:lnTo>
                <a:lnTo>
                  <a:pt x="0" y="43445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54025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D93F169-7FB5-41F7-A1FE-CB965C49A120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618948" y="1957137"/>
            <a:ext cx="3651369" cy="2654620"/>
          </a:xfrm>
          <a:custGeom>
            <a:avLst/>
            <a:gdLst>
              <a:gd name="connsiteX0" fmla="*/ 0 w 3651369"/>
              <a:gd name="connsiteY0" fmla="*/ 0 h 2654620"/>
              <a:gd name="connsiteX1" fmla="*/ 3651369 w 3651369"/>
              <a:gd name="connsiteY1" fmla="*/ 0 h 2654620"/>
              <a:gd name="connsiteX2" fmla="*/ 3651369 w 3651369"/>
              <a:gd name="connsiteY2" fmla="*/ 2654620 h 2654620"/>
              <a:gd name="connsiteX3" fmla="*/ 0 w 3651369"/>
              <a:gd name="connsiteY3" fmla="*/ 2654620 h 265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1369" h="2654620">
                <a:moveTo>
                  <a:pt x="0" y="0"/>
                </a:moveTo>
                <a:lnTo>
                  <a:pt x="3651369" y="0"/>
                </a:lnTo>
                <a:lnTo>
                  <a:pt x="3651369" y="2654620"/>
                </a:lnTo>
                <a:lnTo>
                  <a:pt x="0" y="26546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8382BE-974F-43F4-8E23-8D332EAB57EC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270317" y="1957137"/>
            <a:ext cx="3651369" cy="2654620"/>
          </a:xfrm>
          <a:custGeom>
            <a:avLst/>
            <a:gdLst>
              <a:gd name="connsiteX0" fmla="*/ 0 w 3651369"/>
              <a:gd name="connsiteY0" fmla="*/ 0 h 2654620"/>
              <a:gd name="connsiteX1" fmla="*/ 3651369 w 3651369"/>
              <a:gd name="connsiteY1" fmla="*/ 0 h 2654620"/>
              <a:gd name="connsiteX2" fmla="*/ 3651369 w 3651369"/>
              <a:gd name="connsiteY2" fmla="*/ 2654620 h 2654620"/>
              <a:gd name="connsiteX3" fmla="*/ 0 w 3651369"/>
              <a:gd name="connsiteY3" fmla="*/ 2654620 h 265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1369" h="2654620">
                <a:moveTo>
                  <a:pt x="0" y="0"/>
                </a:moveTo>
                <a:lnTo>
                  <a:pt x="3651369" y="0"/>
                </a:lnTo>
                <a:lnTo>
                  <a:pt x="3651369" y="2654620"/>
                </a:lnTo>
                <a:lnTo>
                  <a:pt x="0" y="26546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F7A3537-1D16-418A-BC18-F106F2598DC3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7921685" y="1957137"/>
            <a:ext cx="3651369" cy="2654620"/>
          </a:xfrm>
          <a:custGeom>
            <a:avLst/>
            <a:gdLst>
              <a:gd name="connsiteX0" fmla="*/ 0 w 3651369"/>
              <a:gd name="connsiteY0" fmla="*/ 0 h 2654620"/>
              <a:gd name="connsiteX1" fmla="*/ 3651369 w 3651369"/>
              <a:gd name="connsiteY1" fmla="*/ 0 h 2654620"/>
              <a:gd name="connsiteX2" fmla="*/ 3651369 w 3651369"/>
              <a:gd name="connsiteY2" fmla="*/ 2654620 h 2654620"/>
              <a:gd name="connsiteX3" fmla="*/ 0 w 3651369"/>
              <a:gd name="connsiteY3" fmla="*/ 2654620 h 265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1369" h="2654620">
                <a:moveTo>
                  <a:pt x="0" y="0"/>
                </a:moveTo>
                <a:lnTo>
                  <a:pt x="3651369" y="0"/>
                </a:lnTo>
                <a:lnTo>
                  <a:pt x="3651369" y="2654620"/>
                </a:lnTo>
                <a:lnTo>
                  <a:pt x="0" y="26546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901145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682FB36-C01E-4B92-B4A1-A2686676DBBA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9477848" y="4117066"/>
            <a:ext cx="2235498" cy="2186441"/>
          </a:xfrm>
          <a:custGeom>
            <a:avLst/>
            <a:gdLst>
              <a:gd name="connsiteX0" fmla="*/ 0 w 2235498"/>
              <a:gd name="connsiteY0" fmla="*/ 0 h 2186441"/>
              <a:gd name="connsiteX1" fmla="*/ 2235498 w 2235498"/>
              <a:gd name="connsiteY1" fmla="*/ 0 h 2186441"/>
              <a:gd name="connsiteX2" fmla="*/ 2235498 w 2235498"/>
              <a:gd name="connsiteY2" fmla="*/ 2186441 h 2186441"/>
              <a:gd name="connsiteX3" fmla="*/ 0 w 2235498"/>
              <a:gd name="connsiteY3" fmla="*/ 2186441 h 2186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498" h="2186441">
                <a:moveTo>
                  <a:pt x="0" y="0"/>
                </a:moveTo>
                <a:lnTo>
                  <a:pt x="2235498" y="0"/>
                </a:lnTo>
                <a:lnTo>
                  <a:pt x="2235498" y="2186441"/>
                </a:lnTo>
                <a:lnTo>
                  <a:pt x="0" y="2186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BD85AE2-88D5-4480-B3ED-9C24262A5D78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5362709" y="4117067"/>
            <a:ext cx="3969660" cy="2186441"/>
          </a:xfrm>
          <a:custGeom>
            <a:avLst/>
            <a:gdLst>
              <a:gd name="connsiteX0" fmla="*/ 0 w 3969660"/>
              <a:gd name="connsiteY0" fmla="*/ 0 h 2186441"/>
              <a:gd name="connsiteX1" fmla="*/ 3969660 w 3969660"/>
              <a:gd name="connsiteY1" fmla="*/ 0 h 2186441"/>
              <a:gd name="connsiteX2" fmla="*/ 3969660 w 3969660"/>
              <a:gd name="connsiteY2" fmla="*/ 2186441 h 2186441"/>
              <a:gd name="connsiteX3" fmla="*/ 0 w 3969660"/>
              <a:gd name="connsiteY3" fmla="*/ 2186441 h 2186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9660" h="2186441">
                <a:moveTo>
                  <a:pt x="0" y="0"/>
                </a:moveTo>
                <a:lnTo>
                  <a:pt x="3969660" y="0"/>
                </a:lnTo>
                <a:lnTo>
                  <a:pt x="3969660" y="2186441"/>
                </a:lnTo>
                <a:lnTo>
                  <a:pt x="0" y="2186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1A97BE4-9ACB-4388-9260-171027456872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78654" y="1814513"/>
            <a:ext cx="2728686" cy="2186441"/>
          </a:xfrm>
          <a:custGeom>
            <a:avLst/>
            <a:gdLst>
              <a:gd name="connsiteX0" fmla="*/ 0 w 2728686"/>
              <a:gd name="connsiteY0" fmla="*/ 0 h 2186441"/>
              <a:gd name="connsiteX1" fmla="*/ 2728686 w 2728686"/>
              <a:gd name="connsiteY1" fmla="*/ 0 h 2186441"/>
              <a:gd name="connsiteX2" fmla="*/ 2728686 w 2728686"/>
              <a:gd name="connsiteY2" fmla="*/ 2186441 h 2186441"/>
              <a:gd name="connsiteX3" fmla="*/ 0 w 2728686"/>
              <a:gd name="connsiteY3" fmla="*/ 2186441 h 2186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8686" h="2186441">
                <a:moveTo>
                  <a:pt x="0" y="0"/>
                </a:moveTo>
                <a:lnTo>
                  <a:pt x="2728686" y="0"/>
                </a:lnTo>
                <a:lnTo>
                  <a:pt x="2728686" y="2186441"/>
                </a:lnTo>
                <a:lnTo>
                  <a:pt x="0" y="2186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7F34842-7B6C-4A16-9485-BD2A1202D082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3337967" y="1814513"/>
            <a:ext cx="4804229" cy="2186441"/>
          </a:xfrm>
          <a:custGeom>
            <a:avLst/>
            <a:gdLst>
              <a:gd name="connsiteX0" fmla="*/ 0 w 4804229"/>
              <a:gd name="connsiteY0" fmla="*/ 0 h 2186441"/>
              <a:gd name="connsiteX1" fmla="*/ 4804229 w 4804229"/>
              <a:gd name="connsiteY1" fmla="*/ 0 h 2186441"/>
              <a:gd name="connsiteX2" fmla="*/ 4804229 w 4804229"/>
              <a:gd name="connsiteY2" fmla="*/ 2186441 h 2186441"/>
              <a:gd name="connsiteX3" fmla="*/ 0 w 4804229"/>
              <a:gd name="connsiteY3" fmla="*/ 2186441 h 2186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4229" h="2186441">
                <a:moveTo>
                  <a:pt x="0" y="0"/>
                </a:moveTo>
                <a:lnTo>
                  <a:pt x="4804229" y="0"/>
                </a:lnTo>
                <a:lnTo>
                  <a:pt x="4804229" y="2186441"/>
                </a:lnTo>
                <a:lnTo>
                  <a:pt x="0" y="2186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2B456A-A0A2-465D-A78C-E59669635BAA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8272822" y="1814512"/>
            <a:ext cx="3434552" cy="2186441"/>
          </a:xfrm>
          <a:custGeom>
            <a:avLst/>
            <a:gdLst>
              <a:gd name="connsiteX0" fmla="*/ 0 w 3434552"/>
              <a:gd name="connsiteY0" fmla="*/ 0 h 2186441"/>
              <a:gd name="connsiteX1" fmla="*/ 3434552 w 3434552"/>
              <a:gd name="connsiteY1" fmla="*/ 0 h 2186441"/>
              <a:gd name="connsiteX2" fmla="*/ 3434552 w 3434552"/>
              <a:gd name="connsiteY2" fmla="*/ 2186441 h 2186441"/>
              <a:gd name="connsiteX3" fmla="*/ 0 w 3434552"/>
              <a:gd name="connsiteY3" fmla="*/ 2186441 h 2186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4552" h="2186441">
                <a:moveTo>
                  <a:pt x="0" y="0"/>
                </a:moveTo>
                <a:lnTo>
                  <a:pt x="3434552" y="0"/>
                </a:lnTo>
                <a:lnTo>
                  <a:pt x="3434552" y="2186441"/>
                </a:lnTo>
                <a:lnTo>
                  <a:pt x="0" y="2186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FA617CD-2100-4830-8535-EA67F7654C79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478654" y="4117067"/>
            <a:ext cx="4738576" cy="2186441"/>
          </a:xfrm>
          <a:custGeom>
            <a:avLst/>
            <a:gdLst>
              <a:gd name="connsiteX0" fmla="*/ 0 w 4738576"/>
              <a:gd name="connsiteY0" fmla="*/ 0 h 2186441"/>
              <a:gd name="connsiteX1" fmla="*/ 4738576 w 4738576"/>
              <a:gd name="connsiteY1" fmla="*/ 0 h 2186441"/>
              <a:gd name="connsiteX2" fmla="*/ 4738576 w 4738576"/>
              <a:gd name="connsiteY2" fmla="*/ 2186441 h 2186441"/>
              <a:gd name="connsiteX3" fmla="*/ 0 w 4738576"/>
              <a:gd name="connsiteY3" fmla="*/ 2186441 h 2186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8576" h="2186441">
                <a:moveTo>
                  <a:pt x="0" y="0"/>
                </a:moveTo>
                <a:lnTo>
                  <a:pt x="4738576" y="0"/>
                </a:lnTo>
                <a:lnTo>
                  <a:pt x="4738576" y="2186441"/>
                </a:lnTo>
                <a:lnTo>
                  <a:pt x="0" y="2186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9353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7F12485-E2EB-4FDC-BEDE-119648C1CC23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9449747" y="2033589"/>
            <a:ext cx="2265175" cy="1972355"/>
          </a:xfrm>
          <a:custGeom>
            <a:avLst/>
            <a:gdLst>
              <a:gd name="connsiteX0" fmla="*/ 0 w 2265175"/>
              <a:gd name="connsiteY0" fmla="*/ 0 h 1972355"/>
              <a:gd name="connsiteX1" fmla="*/ 2265175 w 2265175"/>
              <a:gd name="connsiteY1" fmla="*/ 0 h 1972355"/>
              <a:gd name="connsiteX2" fmla="*/ 2265175 w 2265175"/>
              <a:gd name="connsiteY2" fmla="*/ 1972355 h 1972355"/>
              <a:gd name="connsiteX3" fmla="*/ 0 w 2265175"/>
              <a:gd name="connsiteY3" fmla="*/ 1972355 h 1972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5175" h="1972355">
                <a:moveTo>
                  <a:pt x="0" y="0"/>
                </a:moveTo>
                <a:lnTo>
                  <a:pt x="2265175" y="0"/>
                </a:lnTo>
                <a:lnTo>
                  <a:pt x="2265175" y="1972355"/>
                </a:lnTo>
                <a:lnTo>
                  <a:pt x="0" y="1972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D03C8A-4BBB-4A5C-9F58-CD4E26A688D7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77078" y="2033589"/>
            <a:ext cx="6707493" cy="3060926"/>
          </a:xfrm>
          <a:custGeom>
            <a:avLst/>
            <a:gdLst>
              <a:gd name="connsiteX0" fmla="*/ 0 w 6707493"/>
              <a:gd name="connsiteY0" fmla="*/ 0 h 3060926"/>
              <a:gd name="connsiteX1" fmla="*/ 6707493 w 6707493"/>
              <a:gd name="connsiteY1" fmla="*/ 0 h 3060926"/>
              <a:gd name="connsiteX2" fmla="*/ 6707493 w 6707493"/>
              <a:gd name="connsiteY2" fmla="*/ 3060926 h 3060926"/>
              <a:gd name="connsiteX3" fmla="*/ 0 w 6707493"/>
              <a:gd name="connsiteY3" fmla="*/ 3060926 h 3060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07493" h="3060926">
                <a:moveTo>
                  <a:pt x="0" y="0"/>
                </a:moveTo>
                <a:lnTo>
                  <a:pt x="6707493" y="0"/>
                </a:lnTo>
                <a:lnTo>
                  <a:pt x="6707493" y="3060926"/>
                </a:lnTo>
                <a:lnTo>
                  <a:pt x="0" y="3060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538B1D8-3237-4654-8223-590E6ACEA806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7184571" y="4005944"/>
            <a:ext cx="2265175" cy="2852057"/>
          </a:xfrm>
          <a:custGeom>
            <a:avLst/>
            <a:gdLst>
              <a:gd name="connsiteX0" fmla="*/ 0 w 2265175"/>
              <a:gd name="connsiteY0" fmla="*/ 0 h 2852057"/>
              <a:gd name="connsiteX1" fmla="*/ 2265175 w 2265175"/>
              <a:gd name="connsiteY1" fmla="*/ 0 h 2852057"/>
              <a:gd name="connsiteX2" fmla="*/ 2265175 w 2265175"/>
              <a:gd name="connsiteY2" fmla="*/ 2852057 h 2852057"/>
              <a:gd name="connsiteX3" fmla="*/ 0 w 2265175"/>
              <a:gd name="connsiteY3" fmla="*/ 2852057 h 2852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5175" h="2852057">
                <a:moveTo>
                  <a:pt x="0" y="0"/>
                </a:moveTo>
                <a:lnTo>
                  <a:pt x="2265175" y="0"/>
                </a:lnTo>
                <a:lnTo>
                  <a:pt x="2265175" y="2852057"/>
                </a:lnTo>
                <a:lnTo>
                  <a:pt x="0" y="2852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2204DA9-9024-4E06-9B27-A70FBC482E47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7184572" y="2033589"/>
            <a:ext cx="2265176" cy="1972355"/>
          </a:xfrm>
          <a:custGeom>
            <a:avLst/>
            <a:gdLst>
              <a:gd name="connsiteX0" fmla="*/ 0 w 2265176"/>
              <a:gd name="connsiteY0" fmla="*/ 0 h 1972355"/>
              <a:gd name="connsiteX1" fmla="*/ 2265176 w 2265176"/>
              <a:gd name="connsiteY1" fmla="*/ 0 h 1972355"/>
              <a:gd name="connsiteX2" fmla="*/ 2265176 w 2265176"/>
              <a:gd name="connsiteY2" fmla="*/ 1972355 h 1972355"/>
              <a:gd name="connsiteX3" fmla="*/ 0 w 2265176"/>
              <a:gd name="connsiteY3" fmla="*/ 1972355 h 1972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5176" h="1972355">
                <a:moveTo>
                  <a:pt x="0" y="0"/>
                </a:moveTo>
                <a:lnTo>
                  <a:pt x="2265176" y="0"/>
                </a:lnTo>
                <a:lnTo>
                  <a:pt x="2265176" y="1972355"/>
                </a:lnTo>
                <a:lnTo>
                  <a:pt x="0" y="1972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7DE8B1F-5989-4873-8940-D39F0B242FA3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9449746" y="4005944"/>
            <a:ext cx="2265175" cy="2852057"/>
          </a:xfrm>
          <a:custGeom>
            <a:avLst/>
            <a:gdLst>
              <a:gd name="connsiteX0" fmla="*/ 0 w 2265175"/>
              <a:gd name="connsiteY0" fmla="*/ 0 h 2852057"/>
              <a:gd name="connsiteX1" fmla="*/ 2265175 w 2265175"/>
              <a:gd name="connsiteY1" fmla="*/ 0 h 2852057"/>
              <a:gd name="connsiteX2" fmla="*/ 2265175 w 2265175"/>
              <a:gd name="connsiteY2" fmla="*/ 2852057 h 2852057"/>
              <a:gd name="connsiteX3" fmla="*/ 0 w 2265175"/>
              <a:gd name="connsiteY3" fmla="*/ 2852057 h 2852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5175" h="2852057">
                <a:moveTo>
                  <a:pt x="0" y="0"/>
                </a:moveTo>
                <a:lnTo>
                  <a:pt x="2265175" y="0"/>
                </a:lnTo>
                <a:lnTo>
                  <a:pt x="2265175" y="2852057"/>
                </a:lnTo>
                <a:lnTo>
                  <a:pt x="0" y="2852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980567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2E2F366-5D5A-480F-B6E8-8B65ED91ECFA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5870713" y="1861240"/>
            <a:ext cx="2835965" cy="4996760"/>
          </a:xfrm>
          <a:custGeom>
            <a:avLst/>
            <a:gdLst>
              <a:gd name="connsiteX0" fmla="*/ 0 w 2835965"/>
              <a:gd name="connsiteY0" fmla="*/ 0 h 4996760"/>
              <a:gd name="connsiteX1" fmla="*/ 2835965 w 2835965"/>
              <a:gd name="connsiteY1" fmla="*/ 0 h 4996760"/>
              <a:gd name="connsiteX2" fmla="*/ 2835965 w 2835965"/>
              <a:gd name="connsiteY2" fmla="*/ 4996760 h 4996760"/>
              <a:gd name="connsiteX3" fmla="*/ 0 w 2835965"/>
              <a:gd name="connsiteY3" fmla="*/ 4996760 h 499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965" h="4996760">
                <a:moveTo>
                  <a:pt x="0" y="0"/>
                </a:moveTo>
                <a:lnTo>
                  <a:pt x="2835965" y="0"/>
                </a:lnTo>
                <a:lnTo>
                  <a:pt x="2835965" y="4996760"/>
                </a:lnTo>
                <a:lnTo>
                  <a:pt x="0" y="4996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A3FAB4E-C763-40A6-BAD4-5262A2AAA9A7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0" y="1861240"/>
            <a:ext cx="5777948" cy="3002308"/>
          </a:xfrm>
          <a:custGeom>
            <a:avLst/>
            <a:gdLst>
              <a:gd name="connsiteX0" fmla="*/ 0 w 5777948"/>
              <a:gd name="connsiteY0" fmla="*/ 0 h 3002308"/>
              <a:gd name="connsiteX1" fmla="*/ 5777948 w 5777948"/>
              <a:gd name="connsiteY1" fmla="*/ 0 h 3002308"/>
              <a:gd name="connsiteX2" fmla="*/ 5777948 w 5777948"/>
              <a:gd name="connsiteY2" fmla="*/ 3002308 h 3002308"/>
              <a:gd name="connsiteX3" fmla="*/ 0 w 5777948"/>
              <a:gd name="connsiteY3" fmla="*/ 3002308 h 300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7948" h="3002308">
                <a:moveTo>
                  <a:pt x="0" y="0"/>
                </a:moveTo>
                <a:lnTo>
                  <a:pt x="5777948" y="0"/>
                </a:lnTo>
                <a:lnTo>
                  <a:pt x="5777948" y="3002308"/>
                </a:lnTo>
                <a:lnTo>
                  <a:pt x="0" y="30023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6625D8D-57FF-4D2C-AB7F-6519414C01AC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8799443" y="1861240"/>
            <a:ext cx="3392557" cy="3002308"/>
          </a:xfrm>
          <a:custGeom>
            <a:avLst/>
            <a:gdLst>
              <a:gd name="connsiteX0" fmla="*/ 0 w 3392557"/>
              <a:gd name="connsiteY0" fmla="*/ 0 h 3002308"/>
              <a:gd name="connsiteX1" fmla="*/ 3392557 w 3392557"/>
              <a:gd name="connsiteY1" fmla="*/ 0 h 3002308"/>
              <a:gd name="connsiteX2" fmla="*/ 3392557 w 3392557"/>
              <a:gd name="connsiteY2" fmla="*/ 3002308 h 3002308"/>
              <a:gd name="connsiteX3" fmla="*/ 0 w 3392557"/>
              <a:gd name="connsiteY3" fmla="*/ 3002308 h 300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2557" h="3002308">
                <a:moveTo>
                  <a:pt x="0" y="0"/>
                </a:moveTo>
                <a:lnTo>
                  <a:pt x="3392557" y="0"/>
                </a:lnTo>
                <a:lnTo>
                  <a:pt x="3392557" y="3002308"/>
                </a:lnTo>
                <a:lnTo>
                  <a:pt x="0" y="30023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015937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0417266-F981-43A1-9701-3FA3908DECEF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4255984"/>
            <a:ext cx="12192000" cy="2602017"/>
          </a:xfrm>
          <a:custGeom>
            <a:avLst/>
            <a:gdLst>
              <a:gd name="connsiteX0" fmla="*/ 0 w 12192000"/>
              <a:gd name="connsiteY0" fmla="*/ 0 h 2602017"/>
              <a:gd name="connsiteX1" fmla="*/ 12192000 w 12192000"/>
              <a:gd name="connsiteY1" fmla="*/ 0 h 2602017"/>
              <a:gd name="connsiteX2" fmla="*/ 12192000 w 12192000"/>
              <a:gd name="connsiteY2" fmla="*/ 2602017 h 2602017"/>
              <a:gd name="connsiteX3" fmla="*/ 0 w 12192000"/>
              <a:gd name="connsiteY3" fmla="*/ 2602017 h 2602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02017">
                <a:moveTo>
                  <a:pt x="0" y="0"/>
                </a:moveTo>
                <a:lnTo>
                  <a:pt x="12192000" y="0"/>
                </a:lnTo>
                <a:lnTo>
                  <a:pt x="12192000" y="2602017"/>
                </a:lnTo>
                <a:lnTo>
                  <a:pt x="0" y="26020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D58D081-0700-49A4-86AF-07454842183D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2597426" y="2465127"/>
            <a:ext cx="6997148" cy="2133599"/>
          </a:xfrm>
          <a:custGeom>
            <a:avLst/>
            <a:gdLst>
              <a:gd name="connsiteX0" fmla="*/ 0 w 6997148"/>
              <a:gd name="connsiteY0" fmla="*/ 0 h 2133599"/>
              <a:gd name="connsiteX1" fmla="*/ 6997148 w 6997148"/>
              <a:gd name="connsiteY1" fmla="*/ 0 h 2133599"/>
              <a:gd name="connsiteX2" fmla="*/ 6997148 w 6997148"/>
              <a:gd name="connsiteY2" fmla="*/ 2133599 h 2133599"/>
              <a:gd name="connsiteX3" fmla="*/ 0 w 6997148"/>
              <a:gd name="connsiteY3" fmla="*/ 2133599 h 2133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7148" h="2133599">
                <a:moveTo>
                  <a:pt x="0" y="0"/>
                </a:moveTo>
                <a:lnTo>
                  <a:pt x="6997148" y="0"/>
                </a:lnTo>
                <a:lnTo>
                  <a:pt x="6997148" y="2133599"/>
                </a:lnTo>
                <a:lnTo>
                  <a:pt x="0" y="21335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2050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B2C01DA-A83A-42D2-9E67-A37752806189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5054600" y="1837492"/>
            <a:ext cx="2082800" cy="2082800"/>
          </a:xfrm>
          <a:custGeom>
            <a:avLst/>
            <a:gdLst>
              <a:gd name="connsiteX0" fmla="*/ 1041400 w 2082800"/>
              <a:gd name="connsiteY0" fmla="*/ 0 h 2082800"/>
              <a:gd name="connsiteX1" fmla="*/ 2082800 w 2082800"/>
              <a:gd name="connsiteY1" fmla="*/ 1041400 h 2082800"/>
              <a:gd name="connsiteX2" fmla="*/ 1041400 w 2082800"/>
              <a:gd name="connsiteY2" fmla="*/ 2082800 h 2082800"/>
              <a:gd name="connsiteX3" fmla="*/ 0 w 2082800"/>
              <a:gd name="connsiteY3" fmla="*/ 1041400 h 2082800"/>
              <a:gd name="connsiteX4" fmla="*/ 1041400 w 2082800"/>
              <a:gd name="connsiteY4" fmla="*/ 0 h 208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2800" h="2082800">
                <a:moveTo>
                  <a:pt x="1041400" y="0"/>
                </a:moveTo>
                <a:cubicBezTo>
                  <a:pt x="1616549" y="0"/>
                  <a:pt x="2082800" y="466251"/>
                  <a:pt x="2082800" y="1041400"/>
                </a:cubicBezTo>
                <a:cubicBezTo>
                  <a:pt x="2082800" y="1616549"/>
                  <a:pt x="1616549" y="2082800"/>
                  <a:pt x="1041400" y="2082800"/>
                </a:cubicBezTo>
                <a:cubicBezTo>
                  <a:pt x="466251" y="2082800"/>
                  <a:pt x="0" y="1616549"/>
                  <a:pt x="0" y="1041400"/>
                </a:cubicBezTo>
                <a:cubicBezTo>
                  <a:pt x="0" y="466251"/>
                  <a:pt x="466251" y="0"/>
                  <a:pt x="10414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36">
            <a:extLst>
              <a:ext uri="{FF2B5EF4-FFF2-40B4-BE49-F238E27FC236}">
                <a16:creationId xmlns:a16="http://schemas.microsoft.com/office/drawing/2014/main" id="{CC43C052-F289-4326-8B63-147461E7AF8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60819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83F954-E0C8-4546-8788-57F970911508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6241773" y="2309891"/>
            <a:ext cx="5118723" cy="3277168"/>
          </a:xfrm>
          <a:custGeom>
            <a:avLst/>
            <a:gdLst>
              <a:gd name="connsiteX0" fmla="*/ 0 w 5118723"/>
              <a:gd name="connsiteY0" fmla="*/ 0 h 3277168"/>
              <a:gd name="connsiteX1" fmla="*/ 5118723 w 5118723"/>
              <a:gd name="connsiteY1" fmla="*/ 0 h 3277168"/>
              <a:gd name="connsiteX2" fmla="*/ 5118723 w 5118723"/>
              <a:gd name="connsiteY2" fmla="*/ 3277168 h 3277168"/>
              <a:gd name="connsiteX3" fmla="*/ 0 w 5118723"/>
              <a:gd name="connsiteY3" fmla="*/ 3277168 h 327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8723" h="3277168">
                <a:moveTo>
                  <a:pt x="0" y="0"/>
                </a:moveTo>
                <a:lnTo>
                  <a:pt x="5118723" y="0"/>
                </a:lnTo>
                <a:lnTo>
                  <a:pt x="5118723" y="3277168"/>
                </a:lnTo>
                <a:lnTo>
                  <a:pt x="0" y="3277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695B10-A66D-41A5-95C1-CFD296F091D5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4076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3587517-FA56-4BAF-8E59-5BBF253FFFBC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4071187" y="2131384"/>
            <a:ext cx="2301976" cy="2301976"/>
          </a:xfrm>
          <a:custGeom>
            <a:avLst/>
            <a:gdLst>
              <a:gd name="connsiteX0" fmla="*/ 1150988 w 2301976"/>
              <a:gd name="connsiteY0" fmla="*/ 0 h 2301976"/>
              <a:gd name="connsiteX1" fmla="*/ 2301976 w 2301976"/>
              <a:gd name="connsiteY1" fmla="*/ 1150988 h 2301976"/>
              <a:gd name="connsiteX2" fmla="*/ 1150988 w 2301976"/>
              <a:gd name="connsiteY2" fmla="*/ 2301976 h 2301976"/>
              <a:gd name="connsiteX3" fmla="*/ 0 w 2301976"/>
              <a:gd name="connsiteY3" fmla="*/ 1150988 h 2301976"/>
              <a:gd name="connsiteX4" fmla="*/ 1150988 w 2301976"/>
              <a:gd name="connsiteY4" fmla="*/ 0 h 2301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1976" h="2301976">
                <a:moveTo>
                  <a:pt x="1150988" y="0"/>
                </a:moveTo>
                <a:cubicBezTo>
                  <a:pt x="1786661" y="0"/>
                  <a:pt x="2301976" y="515315"/>
                  <a:pt x="2301976" y="1150988"/>
                </a:cubicBezTo>
                <a:cubicBezTo>
                  <a:pt x="2301976" y="1786661"/>
                  <a:pt x="1786661" y="2301976"/>
                  <a:pt x="1150988" y="2301976"/>
                </a:cubicBezTo>
                <a:cubicBezTo>
                  <a:pt x="515315" y="2301976"/>
                  <a:pt x="0" y="1786661"/>
                  <a:pt x="0" y="1150988"/>
                </a:cubicBezTo>
                <a:cubicBezTo>
                  <a:pt x="0" y="515315"/>
                  <a:pt x="515315" y="0"/>
                  <a:pt x="11509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F454FBA-67ED-4015-9765-68E20B4FDA27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1" y="0"/>
            <a:ext cx="6310313" cy="6858000"/>
          </a:xfrm>
          <a:custGeom>
            <a:avLst/>
            <a:gdLst>
              <a:gd name="connsiteX0" fmla="*/ 0 w 6310313"/>
              <a:gd name="connsiteY0" fmla="*/ 0 h 6858000"/>
              <a:gd name="connsiteX1" fmla="*/ 3800476 w 6310313"/>
              <a:gd name="connsiteY1" fmla="*/ 0 h 6858000"/>
              <a:gd name="connsiteX2" fmla="*/ 6310313 w 6310313"/>
              <a:gd name="connsiteY2" fmla="*/ 6858000 h 6858000"/>
              <a:gd name="connsiteX3" fmla="*/ 0 w 63103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0313" h="6858000">
                <a:moveTo>
                  <a:pt x="0" y="0"/>
                </a:moveTo>
                <a:lnTo>
                  <a:pt x="3800476" y="0"/>
                </a:lnTo>
                <a:lnTo>
                  <a:pt x="631031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8652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36E0C6C-F247-4E0E-A0F8-D62C2A24D239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8665245" y="1814516"/>
            <a:ext cx="2728686" cy="2728680"/>
          </a:xfrm>
          <a:custGeom>
            <a:avLst/>
            <a:gdLst>
              <a:gd name="connsiteX0" fmla="*/ 942738 w 2728686"/>
              <a:gd name="connsiteY0" fmla="*/ 0 h 2728680"/>
              <a:gd name="connsiteX1" fmla="*/ 1785948 w 2728686"/>
              <a:gd name="connsiteY1" fmla="*/ 0 h 2728680"/>
              <a:gd name="connsiteX2" fmla="*/ 2468120 w 2728686"/>
              <a:gd name="connsiteY2" fmla="*/ 521131 h 2728680"/>
              <a:gd name="connsiteX3" fmla="*/ 2728686 w 2728686"/>
              <a:gd name="connsiteY3" fmla="*/ 1364340 h 2728680"/>
              <a:gd name="connsiteX4" fmla="*/ 2468120 w 2728686"/>
              <a:gd name="connsiteY4" fmla="*/ 2207549 h 2728680"/>
              <a:gd name="connsiteX5" fmla="*/ 1785948 w 2728686"/>
              <a:gd name="connsiteY5" fmla="*/ 2728680 h 2728680"/>
              <a:gd name="connsiteX6" fmla="*/ 942738 w 2728686"/>
              <a:gd name="connsiteY6" fmla="*/ 2728680 h 2728680"/>
              <a:gd name="connsiteX7" fmla="*/ 260566 w 2728686"/>
              <a:gd name="connsiteY7" fmla="*/ 2207549 h 2728680"/>
              <a:gd name="connsiteX8" fmla="*/ 0 w 2728686"/>
              <a:gd name="connsiteY8" fmla="*/ 1364340 h 2728680"/>
              <a:gd name="connsiteX9" fmla="*/ 260566 w 2728686"/>
              <a:gd name="connsiteY9" fmla="*/ 521131 h 272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8686" h="2728680">
                <a:moveTo>
                  <a:pt x="942738" y="0"/>
                </a:moveTo>
                <a:lnTo>
                  <a:pt x="1785948" y="0"/>
                </a:lnTo>
                <a:lnTo>
                  <a:pt x="2468120" y="521131"/>
                </a:lnTo>
                <a:lnTo>
                  <a:pt x="2728686" y="1364340"/>
                </a:lnTo>
                <a:lnTo>
                  <a:pt x="2468120" y="2207549"/>
                </a:lnTo>
                <a:lnTo>
                  <a:pt x="1785948" y="2728680"/>
                </a:lnTo>
                <a:lnTo>
                  <a:pt x="942738" y="2728680"/>
                </a:lnTo>
                <a:lnTo>
                  <a:pt x="260566" y="2207549"/>
                </a:lnTo>
                <a:lnTo>
                  <a:pt x="0" y="1364340"/>
                </a:lnTo>
                <a:lnTo>
                  <a:pt x="260566" y="5211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EAC66E8-6B56-4155-82AE-07C41D391198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731657" y="1814516"/>
            <a:ext cx="2728686" cy="2728680"/>
          </a:xfrm>
          <a:custGeom>
            <a:avLst/>
            <a:gdLst>
              <a:gd name="connsiteX0" fmla="*/ 942738 w 2728686"/>
              <a:gd name="connsiteY0" fmla="*/ 0 h 2728680"/>
              <a:gd name="connsiteX1" fmla="*/ 1785948 w 2728686"/>
              <a:gd name="connsiteY1" fmla="*/ 0 h 2728680"/>
              <a:gd name="connsiteX2" fmla="*/ 2468120 w 2728686"/>
              <a:gd name="connsiteY2" fmla="*/ 521131 h 2728680"/>
              <a:gd name="connsiteX3" fmla="*/ 2728686 w 2728686"/>
              <a:gd name="connsiteY3" fmla="*/ 1364340 h 2728680"/>
              <a:gd name="connsiteX4" fmla="*/ 2468120 w 2728686"/>
              <a:gd name="connsiteY4" fmla="*/ 2207549 h 2728680"/>
              <a:gd name="connsiteX5" fmla="*/ 1785948 w 2728686"/>
              <a:gd name="connsiteY5" fmla="*/ 2728680 h 2728680"/>
              <a:gd name="connsiteX6" fmla="*/ 942738 w 2728686"/>
              <a:gd name="connsiteY6" fmla="*/ 2728680 h 2728680"/>
              <a:gd name="connsiteX7" fmla="*/ 260566 w 2728686"/>
              <a:gd name="connsiteY7" fmla="*/ 2207549 h 2728680"/>
              <a:gd name="connsiteX8" fmla="*/ 0 w 2728686"/>
              <a:gd name="connsiteY8" fmla="*/ 1364340 h 2728680"/>
              <a:gd name="connsiteX9" fmla="*/ 260566 w 2728686"/>
              <a:gd name="connsiteY9" fmla="*/ 521131 h 272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8686" h="2728680">
                <a:moveTo>
                  <a:pt x="942738" y="0"/>
                </a:moveTo>
                <a:lnTo>
                  <a:pt x="1785948" y="0"/>
                </a:lnTo>
                <a:lnTo>
                  <a:pt x="2468120" y="521131"/>
                </a:lnTo>
                <a:lnTo>
                  <a:pt x="2728686" y="1364340"/>
                </a:lnTo>
                <a:lnTo>
                  <a:pt x="2468120" y="2207549"/>
                </a:lnTo>
                <a:lnTo>
                  <a:pt x="1785948" y="2728680"/>
                </a:lnTo>
                <a:lnTo>
                  <a:pt x="942738" y="2728680"/>
                </a:lnTo>
                <a:lnTo>
                  <a:pt x="260566" y="2207549"/>
                </a:lnTo>
                <a:lnTo>
                  <a:pt x="0" y="1364340"/>
                </a:lnTo>
                <a:lnTo>
                  <a:pt x="260566" y="5211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B010CDE-99AA-4652-8E7F-B00C2AECE71C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798069" y="1814516"/>
            <a:ext cx="2728686" cy="2728680"/>
          </a:xfrm>
          <a:custGeom>
            <a:avLst/>
            <a:gdLst>
              <a:gd name="connsiteX0" fmla="*/ 942738 w 2728686"/>
              <a:gd name="connsiteY0" fmla="*/ 0 h 2728680"/>
              <a:gd name="connsiteX1" fmla="*/ 1785948 w 2728686"/>
              <a:gd name="connsiteY1" fmla="*/ 0 h 2728680"/>
              <a:gd name="connsiteX2" fmla="*/ 2468120 w 2728686"/>
              <a:gd name="connsiteY2" fmla="*/ 521131 h 2728680"/>
              <a:gd name="connsiteX3" fmla="*/ 2728686 w 2728686"/>
              <a:gd name="connsiteY3" fmla="*/ 1364340 h 2728680"/>
              <a:gd name="connsiteX4" fmla="*/ 2468120 w 2728686"/>
              <a:gd name="connsiteY4" fmla="*/ 2207549 h 2728680"/>
              <a:gd name="connsiteX5" fmla="*/ 1785948 w 2728686"/>
              <a:gd name="connsiteY5" fmla="*/ 2728680 h 2728680"/>
              <a:gd name="connsiteX6" fmla="*/ 942738 w 2728686"/>
              <a:gd name="connsiteY6" fmla="*/ 2728680 h 2728680"/>
              <a:gd name="connsiteX7" fmla="*/ 260566 w 2728686"/>
              <a:gd name="connsiteY7" fmla="*/ 2207549 h 2728680"/>
              <a:gd name="connsiteX8" fmla="*/ 0 w 2728686"/>
              <a:gd name="connsiteY8" fmla="*/ 1364340 h 2728680"/>
              <a:gd name="connsiteX9" fmla="*/ 260566 w 2728686"/>
              <a:gd name="connsiteY9" fmla="*/ 521131 h 272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8686" h="2728680">
                <a:moveTo>
                  <a:pt x="942738" y="0"/>
                </a:moveTo>
                <a:lnTo>
                  <a:pt x="1785948" y="0"/>
                </a:lnTo>
                <a:lnTo>
                  <a:pt x="2468120" y="521131"/>
                </a:lnTo>
                <a:lnTo>
                  <a:pt x="2728686" y="1364340"/>
                </a:lnTo>
                <a:lnTo>
                  <a:pt x="2468120" y="2207549"/>
                </a:lnTo>
                <a:lnTo>
                  <a:pt x="1785948" y="2728680"/>
                </a:lnTo>
                <a:lnTo>
                  <a:pt x="942738" y="2728680"/>
                </a:lnTo>
                <a:lnTo>
                  <a:pt x="260566" y="2207549"/>
                </a:lnTo>
                <a:lnTo>
                  <a:pt x="0" y="1364340"/>
                </a:lnTo>
                <a:lnTo>
                  <a:pt x="260566" y="5211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59638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713" r:id="rId4"/>
    <p:sldLayoutId id="2147483723" r:id="rId5"/>
    <p:sldLayoutId id="2147484377" r:id="rId6"/>
    <p:sldLayoutId id="2147484378" r:id="rId7"/>
    <p:sldLayoutId id="2147484379" r:id="rId8"/>
    <p:sldLayoutId id="2147484380" r:id="rId9"/>
    <p:sldLayoutId id="2147484381" r:id="rId10"/>
    <p:sldLayoutId id="2147484382" r:id="rId11"/>
    <p:sldLayoutId id="2147484383" r:id="rId12"/>
    <p:sldLayoutId id="2147484384" r:id="rId13"/>
    <p:sldLayoutId id="2147484385" r:id="rId14"/>
    <p:sldLayoutId id="2147484386" r:id="rId15"/>
    <p:sldLayoutId id="2147484387" r:id="rId16"/>
    <p:sldLayoutId id="2147484388" r:id="rId17"/>
    <p:sldLayoutId id="2147484389" r:id="rId18"/>
    <p:sldLayoutId id="2147484390" r:id="rId19"/>
    <p:sldLayoutId id="2147484391" r:id="rId20"/>
    <p:sldLayoutId id="2147484392" r:id="rId21"/>
    <p:sldLayoutId id="2147484393" r:id="rId22"/>
    <p:sldLayoutId id="2147484394" r:id="rId23"/>
    <p:sldLayoutId id="2147484395" r:id="rId24"/>
    <p:sldLayoutId id="2147484396" r:id="rId25"/>
    <p:sldLayoutId id="2147484397" r:id="rId2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.jpg"/><Relationship Id="rId5" Type="http://schemas.openxmlformats.org/officeDocument/2006/relationships/image" Target="../media/image1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8.jpeg"/><Relationship Id="rId5" Type="http://schemas.openxmlformats.org/officeDocument/2006/relationships/image" Target="../media/image1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jpeg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D9D69CA-0565-4C59-8460-8A09D8A0AEBF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7" r="20427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0AF13D1-53D4-4D14-A312-9F7D7720CB64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0BC9D83-63FC-4BBE-BFDE-5FD8A289269F}"/>
              </a:ext>
            </a:extLst>
          </p:cNvPr>
          <p:cNvSpPr/>
          <p:nvPr/>
        </p:nvSpPr>
        <p:spPr>
          <a:xfrm>
            <a:off x="3429000" y="762000"/>
            <a:ext cx="5334000" cy="533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0ED102-0EC4-49AB-B89A-9F2D7F4B23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223615BC-34F4-4D96-BD57-8E8BDBB1FBD7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09" r="11049"/>
          <a:stretch/>
        </p:blipFill>
        <p:spPr>
          <a:xfrm>
            <a:off x="457200" y="2032233"/>
            <a:ext cx="2819400" cy="4344530"/>
          </a:xfrm>
        </p:spPr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33CA10BC-75CC-42E1-8E41-2CBA4B675372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9" r="22989"/>
          <a:stretch/>
        </p:blipFill>
        <p:spPr>
          <a:xfrm>
            <a:off x="6096000" y="2032233"/>
            <a:ext cx="2819400" cy="4344530"/>
          </a:xfr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143FC52-F3E6-4DC3-985C-3C31DB7E9DF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0872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F0DAE0-A544-47FE-9E26-8A7B5B4C631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0872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68E7A2-F654-4D99-AE60-08946DD4F352}"/>
              </a:ext>
            </a:extLst>
          </p:cNvPr>
          <p:cNvSpPr/>
          <p:nvPr/>
        </p:nvSpPr>
        <p:spPr>
          <a:xfrm>
            <a:off x="3276600" y="2032233"/>
            <a:ext cx="2819400" cy="434453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9889DA6-368D-4E29-BA6E-50B33B865626}"/>
              </a:ext>
            </a:extLst>
          </p:cNvPr>
          <p:cNvSpPr/>
          <p:nvPr/>
        </p:nvSpPr>
        <p:spPr>
          <a:xfrm>
            <a:off x="8915400" y="2032233"/>
            <a:ext cx="2819400" cy="434453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AD8EC24-7ED2-43D7-B92A-690EA82B2DDE}"/>
              </a:ext>
            </a:extLst>
          </p:cNvPr>
          <p:cNvGrpSpPr/>
          <p:nvPr/>
        </p:nvGrpSpPr>
        <p:grpSpPr>
          <a:xfrm>
            <a:off x="3629648" y="3010390"/>
            <a:ext cx="2113304" cy="2388216"/>
            <a:chOff x="3629648" y="2636151"/>
            <a:chExt cx="2113304" cy="238821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A1031BF-8848-400B-AAB1-0554E62E3474}"/>
                </a:ext>
              </a:extLst>
            </p:cNvPr>
            <p:cNvSpPr txBox="1"/>
            <p:nvPr/>
          </p:nvSpPr>
          <p:spPr>
            <a:xfrm>
              <a:off x="3629649" y="2636151"/>
              <a:ext cx="18116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>
                  <a:latin typeface="Roboto Slab" pitchFamily="2" charset="0"/>
                  <a:ea typeface="Roboto Slab" pitchFamily="2" charset="0"/>
                  <a:cs typeface="Bebas" charset="0"/>
                </a:rPr>
                <a:t>Mike Johnson</a:t>
              </a:r>
            </a:p>
          </p:txBody>
        </p:sp>
        <p:sp>
          <p:nvSpPr>
            <p:cNvPr id="11" name="Subtitle 6">
              <a:extLst>
                <a:ext uri="{FF2B5EF4-FFF2-40B4-BE49-F238E27FC236}">
                  <a16:creationId xmlns:a16="http://schemas.microsoft.com/office/drawing/2014/main" id="{D9A3058D-FE9C-4A2D-9989-1BFCE881A014}"/>
                </a:ext>
              </a:extLst>
            </p:cNvPr>
            <p:cNvSpPr txBox="1">
              <a:spLocks/>
            </p:cNvSpPr>
            <p:nvPr/>
          </p:nvSpPr>
          <p:spPr>
            <a:xfrm>
              <a:off x="3629649" y="3792348"/>
              <a:ext cx="2113303" cy="6327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Passages of </a:t>
              </a:r>
              <a:r>
                <a:rPr lang="en-US" sz="9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9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available Are many variations of passages example text.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6456DC4-F4C4-47A6-8B4D-D9D594CCFC59}"/>
                </a:ext>
              </a:extLst>
            </p:cNvPr>
            <p:cNvSpPr txBox="1"/>
            <p:nvPr/>
          </p:nvSpPr>
          <p:spPr>
            <a:xfrm>
              <a:off x="3629648" y="3381147"/>
              <a:ext cx="11423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oboto Slab" pitchFamily="2" charset="0"/>
                  <a:ea typeface="Roboto Slab" pitchFamily="2" charset="0"/>
                  <a:cs typeface="Bebas" charset="0"/>
                </a:rPr>
                <a:t>/ POST TITLE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76E2F29-B86B-405B-A588-029B77FD0A79}"/>
                </a:ext>
              </a:extLst>
            </p:cNvPr>
            <p:cNvSpPr/>
            <p:nvPr/>
          </p:nvSpPr>
          <p:spPr>
            <a:xfrm>
              <a:off x="3654104" y="4685813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</a:t>
              </a:r>
              <a:endParaRPr lang="en-US" sz="160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F4ACA83-C538-422E-9752-C1C2CC30B68A}"/>
                </a:ext>
              </a:extLst>
            </p:cNvPr>
            <p:cNvSpPr/>
            <p:nvPr/>
          </p:nvSpPr>
          <p:spPr>
            <a:xfrm>
              <a:off x="4044560" y="4685813"/>
              <a:ext cx="3754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</a:t>
              </a:r>
              <a:endParaRPr lang="en-US" sz="16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2A89A53-4CD4-486F-8932-FC32C7669E2C}"/>
                </a:ext>
              </a:extLst>
            </p:cNvPr>
            <p:cNvSpPr/>
            <p:nvPr/>
          </p:nvSpPr>
          <p:spPr>
            <a:xfrm>
              <a:off x="4452648" y="4685813"/>
              <a:ext cx="4491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</a:t>
              </a:r>
              <a:endParaRPr lang="en-US" sz="16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5F386B5-2F60-431C-B924-A783DAB59E06}"/>
                </a:ext>
              </a:extLst>
            </p:cNvPr>
            <p:cNvSpPr/>
            <p:nvPr/>
          </p:nvSpPr>
          <p:spPr>
            <a:xfrm>
              <a:off x="4860735" y="4685813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</a:t>
              </a:r>
              <a:endParaRPr lang="en-US" sz="1600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E80A030-3EC3-4D50-856D-CE10983F246D}"/>
                </a:ext>
              </a:extLst>
            </p:cNvPr>
            <p:cNvCxnSpPr/>
            <p:nvPr/>
          </p:nvCxnSpPr>
          <p:spPr>
            <a:xfrm>
              <a:off x="3733912" y="4589409"/>
              <a:ext cx="1961906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38C019E-0185-417C-B928-17C5DE5FCB4F}"/>
              </a:ext>
            </a:extLst>
          </p:cNvPr>
          <p:cNvGrpSpPr/>
          <p:nvPr/>
        </p:nvGrpSpPr>
        <p:grpSpPr>
          <a:xfrm>
            <a:off x="9268448" y="3010390"/>
            <a:ext cx="2113304" cy="2388216"/>
            <a:chOff x="3629648" y="2636151"/>
            <a:chExt cx="2113304" cy="238821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75948D0-3E8F-4966-B582-29D4B9F00A42}"/>
                </a:ext>
              </a:extLst>
            </p:cNvPr>
            <p:cNvSpPr txBox="1"/>
            <p:nvPr/>
          </p:nvSpPr>
          <p:spPr>
            <a:xfrm>
              <a:off x="3629649" y="2636151"/>
              <a:ext cx="18116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>
                  <a:latin typeface="Roboto Slab" pitchFamily="2" charset="0"/>
                  <a:ea typeface="Roboto Slab" pitchFamily="2" charset="0"/>
                  <a:cs typeface="Bebas" charset="0"/>
                </a:rPr>
                <a:t>Mike Johnson</a:t>
              </a:r>
            </a:p>
          </p:txBody>
        </p:sp>
        <p:sp>
          <p:nvSpPr>
            <p:cNvPr id="21" name="Subtitle 6">
              <a:extLst>
                <a:ext uri="{FF2B5EF4-FFF2-40B4-BE49-F238E27FC236}">
                  <a16:creationId xmlns:a16="http://schemas.microsoft.com/office/drawing/2014/main" id="{2BA8CA42-BAE7-4DCA-881F-CCAAA29AD1DF}"/>
                </a:ext>
              </a:extLst>
            </p:cNvPr>
            <p:cNvSpPr txBox="1">
              <a:spLocks/>
            </p:cNvSpPr>
            <p:nvPr/>
          </p:nvSpPr>
          <p:spPr>
            <a:xfrm>
              <a:off x="3629649" y="3792348"/>
              <a:ext cx="2113303" cy="6327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Passages of </a:t>
              </a:r>
              <a:r>
                <a:rPr lang="en-US" sz="9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9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available Are many variations of passages example text.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F70519B-DA35-46AE-903B-3A66D2F36566}"/>
                </a:ext>
              </a:extLst>
            </p:cNvPr>
            <p:cNvSpPr txBox="1"/>
            <p:nvPr/>
          </p:nvSpPr>
          <p:spPr>
            <a:xfrm>
              <a:off x="3629648" y="3381147"/>
              <a:ext cx="11423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oboto Slab" pitchFamily="2" charset="0"/>
                  <a:ea typeface="Roboto Slab" pitchFamily="2" charset="0"/>
                  <a:cs typeface="Bebas" charset="0"/>
                </a:rPr>
                <a:t>/ POST TITLE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D2A85B7-F516-4E92-91A8-0A590790DCBA}"/>
                </a:ext>
              </a:extLst>
            </p:cNvPr>
            <p:cNvSpPr/>
            <p:nvPr/>
          </p:nvSpPr>
          <p:spPr>
            <a:xfrm>
              <a:off x="3654104" y="4685813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</a:t>
              </a:r>
              <a:endParaRPr lang="en-US" sz="1600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270210E-5542-437B-85C9-0C74727C9DE3}"/>
                </a:ext>
              </a:extLst>
            </p:cNvPr>
            <p:cNvSpPr/>
            <p:nvPr/>
          </p:nvSpPr>
          <p:spPr>
            <a:xfrm>
              <a:off x="4044560" y="4685813"/>
              <a:ext cx="3754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</a:t>
              </a:r>
              <a:endParaRPr lang="en-US" sz="16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D5434E6-988F-4C90-A1D2-75F59EFF8B09}"/>
                </a:ext>
              </a:extLst>
            </p:cNvPr>
            <p:cNvSpPr/>
            <p:nvPr/>
          </p:nvSpPr>
          <p:spPr>
            <a:xfrm>
              <a:off x="4452648" y="4685813"/>
              <a:ext cx="4491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</a:t>
              </a:r>
              <a:endParaRPr lang="en-US" sz="1600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DE77857-10D9-4733-BDA2-7F734BF3F0EA}"/>
                </a:ext>
              </a:extLst>
            </p:cNvPr>
            <p:cNvSpPr/>
            <p:nvPr/>
          </p:nvSpPr>
          <p:spPr>
            <a:xfrm>
              <a:off x="4860735" y="4685813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</a:t>
              </a:r>
              <a:endParaRPr lang="en-US" sz="1600" dirty="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DEE34C0-E4C4-4C6D-88DA-9F7469377011}"/>
                </a:ext>
              </a:extLst>
            </p:cNvPr>
            <p:cNvCxnSpPr/>
            <p:nvPr/>
          </p:nvCxnSpPr>
          <p:spPr>
            <a:xfrm>
              <a:off x="3733912" y="4589409"/>
              <a:ext cx="1961906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F7803E9A-F1B0-43D4-AC34-2D8720BDDEEC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2" b="13652"/>
          <a:stretch>
            <a:fillRect/>
          </a:stretch>
        </p:blipFill>
        <p:spPr/>
      </p:pic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1A98F4-7A6B-4D28-A1A1-0B9F1AFBF269}"/>
              </a:ext>
            </a:extLst>
          </p:cNvPr>
          <p:cNvGrpSpPr/>
          <p:nvPr/>
        </p:nvGrpSpPr>
        <p:grpSpPr>
          <a:xfrm>
            <a:off x="901166" y="5053852"/>
            <a:ext cx="3086930" cy="921189"/>
            <a:chOff x="518013" y="4999962"/>
            <a:chExt cx="3086930" cy="921189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55B4F2A-858C-4BB7-B00F-ACCBE9A124CE}"/>
                </a:ext>
              </a:extLst>
            </p:cNvPr>
            <p:cNvGrpSpPr/>
            <p:nvPr/>
          </p:nvGrpSpPr>
          <p:grpSpPr>
            <a:xfrm>
              <a:off x="1527260" y="5630986"/>
              <a:ext cx="1068437" cy="290165"/>
              <a:chOff x="5899707" y="2229364"/>
              <a:chExt cx="812243" cy="220588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68B6478-3D7F-47BA-A6E7-438B5E1C6AB9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8BFFE7D0-2BB2-410E-B6AE-4C7CE63C1192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97E98A59-D2FF-4F11-A45A-4B420C0B61B1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7FCD2FA3-FBE9-4177-B126-982D18F85E76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5" name="AutoShape 1">
                    <a:extLst>
                      <a:ext uri="{FF2B5EF4-FFF2-40B4-BE49-F238E27FC236}">
                        <a16:creationId xmlns:a16="http://schemas.microsoft.com/office/drawing/2014/main" id="{E8B02E34-98A7-4744-A3ED-B22BA3793F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E208BD55-7C39-4099-805E-B15BC96D0DAB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B39235AC-4191-4FA8-B35C-B5F6AE33F6DE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3" name="AutoShape 21">
                    <a:extLst>
                      <a:ext uri="{FF2B5EF4-FFF2-40B4-BE49-F238E27FC236}">
                        <a16:creationId xmlns:a16="http://schemas.microsoft.com/office/drawing/2014/main" id="{E0B3B270-CD1E-4B3F-9966-4F5595AFCC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19A0399D-EE1C-401E-9D38-C842A43CE3D5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35E10A07-EC53-4B35-A4E4-F19EFA95E82E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1" name="AutoShape 18">
                    <a:extLst>
                      <a:ext uri="{FF2B5EF4-FFF2-40B4-BE49-F238E27FC236}">
                        <a16:creationId xmlns:a16="http://schemas.microsoft.com/office/drawing/2014/main" id="{16577CEC-5698-417B-B284-6D5357182B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9F5B9C7-4C49-4AAA-BAA3-540CA2C9F1CD}"/>
                </a:ext>
              </a:extLst>
            </p:cNvPr>
            <p:cNvSpPr txBox="1"/>
            <p:nvPr/>
          </p:nvSpPr>
          <p:spPr>
            <a:xfrm>
              <a:off x="1114931" y="4999962"/>
              <a:ext cx="18930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5848D831-6AB0-4869-AD7C-70BD498D8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13" y="5336769"/>
              <a:ext cx="3086930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 ipsum your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mejurity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to lorem to text dummy 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EE17391-3AFD-44E0-AC30-ED7A184EC729}"/>
              </a:ext>
            </a:extLst>
          </p:cNvPr>
          <p:cNvGrpSpPr/>
          <p:nvPr/>
        </p:nvGrpSpPr>
        <p:grpSpPr>
          <a:xfrm>
            <a:off x="4552535" y="5053852"/>
            <a:ext cx="3086930" cy="921189"/>
            <a:chOff x="518013" y="4999962"/>
            <a:chExt cx="3086930" cy="921189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170884F-D1C8-48D6-8E4C-120421608DEF}"/>
                </a:ext>
              </a:extLst>
            </p:cNvPr>
            <p:cNvGrpSpPr/>
            <p:nvPr/>
          </p:nvGrpSpPr>
          <p:grpSpPr>
            <a:xfrm>
              <a:off x="1527260" y="5630986"/>
              <a:ext cx="1068437" cy="290165"/>
              <a:chOff x="5899707" y="2229364"/>
              <a:chExt cx="812243" cy="220588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6186818B-DDA8-4CFC-9FB0-C1543E607E72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A82F235A-B145-4322-9202-3BC36E065BE0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FFDA4D58-2F8E-434F-BDFD-318B7A8FFB96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59" name="Oval 58">
                    <a:extLst>
                      <a:ext uri="{FF2B5EF4-FFF2-40B4-BE49-F238E27FC236}">
                        <a16:creationId xmlns:a16="http://schemas.microsoft.com/office/drawing/2014/main" id="{73B93764-9A84-4EBE-9B90-9EE5FA0483EB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0" name="AutoShape 1">
                    <a:extLst>
                      <a:ext uri="{FF2B5EF4-FFF2-40B4-BE49-F238E27FC236}">
                        <a16:creationId xmlns:a16="http://schemas.microsoft.com/office/drawing/2014/main" id="{48963078-60DF-4E01-95B0-8C613A95C9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59219AA0-B1B3-4566-B449-EEBE739D6C7A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57" name="Oval 56">
                    <a:extLst>
                      <a:ext uri="{FF2B5EF4-FFF2-40B4-BE49-F238E27FC236}">
                        <a16:creationId xmlns:a16="http://schemas.microsoft.com/office/drawing/2014/main" id="{C382B995-8BB0-41EB-9538-3C8972FE0B14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8" name="AutoShape 21">
                    <a:extLst>
                      <a:ext uri="{FF2B5EF4-FFF2-40B4-BE49-F238E27FC236}">
                        <a16:creationId xmlns:a16="http://schemas.microsoft.com/office/drawing/2014/main" id="{231C5549-4825-4A73-BC09-0AF493D338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AD4A7194-BC9F-4A12-BD69-62E37A3CF4D1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5" name="Oval 54">
                    <a:extLst>
                      <a:ext uri="{FF2B5EF4-FFF2-40B4-BE49-F238E27FC236}">
                        <a16:creationId xmlns:a16="http://schemas.microsoft.com/office/drawing/2014/main" id="{0B31D9AC-49E4-49A0-A05D-2E05DF1461DF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6" name="AutoShape 18">
                    <a:extLst>
                      <a:ext uri="{FF2B5EF4-FFF2-40B4-BE49-F238E27FC236}">
                        <a16:creationId xmlns:a16="http://schemas.microsoft.com/office/drawing/2014/main" id="{5C023D6B-E524-4702-A8A6-B4AD408BE6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D7BD0AC-710A-4CFB-8136-15C940AFA321}"/>
                </a:ext>
              </a:extLst>
            </p:cNvPr>
            <p:cNvSpPr txBox="1"/>
            <p:nvPr/>
          </p:nvSpPr>
          <p:spPr>
            <a:xfrm>
              <a:off x="1114931" y="4999962"/>
              <a:ext cx="18930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49" name="Rectangle 9">
              <a:extLst>
                <a:ext uri="{FF2B5EF4-FFF2-40B4-BE49-F238E27FC236}">
                  <a16:creationId xmlns:a16="http://schemas.microsoft.com/office/drawing/2014/main" id="{2AF521CC-9870-4464-86ED-0D4A3860C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13" y="5336769"/>
              <a:ext cx="3086930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 ipsum your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mejurity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to lorem to text dummy 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4027AC7-1F78-43C6-90EF-F1ECE58828B4}"/>
              </a:ext>
            </a:extLst>
          </p:cNvPr>
          <p:cNvGrpSpPr/>
          <p:nvPr/>
        </p:nvGrpSpPr>
        <p:grpSpPr>
          <a:xfrm>
            <a:off x="8203903" y="5053852"/>
            <a:ext cx="3086930" cy="921189"/>
            <a:chOff x="518013" y="4999962"/>
            <a:chExt cx="3086930" cy="92118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13DA5F8-C190-4042-ADF9-B8F62C6EA584}"/>
                </a:ext>
              </a:extLst>
            </p:cNvPr>
            <p:cNvGrpSpPr/>
            <p:nvPr/>
          </p:nvGrpSpPr>
          <p:grpSpPr>
            <a:xfrm>
              <a:off x="1527260" y="5630986"/>
              <a:ext cx="1068437" cy="290165"/>
              <a:chOff x="5899707" y="2229364"/>
              <a:chExt cx="812243" cy="220588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0B0517EB-2A43-434C-B682-FDE4D5DC4612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95D2A790-3ABD-4737-9C68-A8650121340D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8A04157E-95B9-4C6A-9D30-E29C33FC7CAE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75" name="Oval 74">
                    <a:extLst>
                      <a:ext uri="{FF2B5EF4-FFF2-40B4-BE49-F238E27FC236}">
                        <a16:creationId xmlns:a16="http://schemas.microsoft.com/office/drawing/2014/main" id="{803A558F-ACF4-4F46-AA0F-E5B3730C775D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6" name="AutoShape 1">
                    <a:extLst>
                      <a:ext uri="{FF2B5EF4-FFF2-40B4-BE49-F238E27FC236}">
                        <a16:creationId xmlns:a16="http://schemas.microsoft.com/office/drawing/2014/main" id="{3E3D27E0-0A48-40E8-A284-CB2A061862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B803DAF5-FDCF-43B8-8B35-6B905959B0E0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72" name="Oval 71">
                    <a:extLst>
                      <a:ext uri="{FF2B5EF4-FFF2-40B4-BE49-F238E27FC236}">
                        <a16:creationId xmlns:a16="http://schemas.microsoft.com/office/drawing/2014/main" id="{6A36971C-58ED-496C-8863-721C7D5DD47F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3" name="AutoShape 21">
                    <a:extLst>
                      <a:ext uri="{FF2B5EF4-FFF2-40B4-BE49-F238E27FC236}">
                        <a16:creationId xmlns:a16="http://schemas.microsoft.com/office/drawing/2014/main" id="{2FE01426-D31D-4184-80E6-26E0CE7BD4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77F890C2-0A31-4ACF-9D1C-EDD3AA36405B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70" name="Oval 69">
                    <a:extLst>
                      <a:ext uri="{FF2B5EF4-FFF2-40B4-BE49-F238E27FC236}">
                        <a16:creationId xmlns:a16="http://schemas.microsoft.com/office/drawing/2014/main" id="{3C75E3EC-E601-4D36-885F-5AA8A87D1F23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1" name="AutoShape 18">
                    <a:extLst>
                      <a:ext uri="{FF2B5EF4-FFF2-40B4-BE49-F238E27FC236}">
                        <a16:creationId xmlns:a16="http://schemas.microsoft.com/office/drawing/2014/main" id="{7350166C-A6A7-43C7-B937-2F81B7E03A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4DE9800-5838-4437-AFFE-9C812A38C9C9}"/>
                </a:ext>
              </a:extLst>
            </p:cNvPr>
            <p:cNvSpPr txBox="1"/>
            <p:nvPr/>
          </p:nvSpPr>
          <p:spPr>
            <a:xfrm>
              <a:off x="1114931" y="4999962"/>
              <a:ext cx="18930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64" name="Rectangle 9">
              <a:extLst>
                <a:ext uri="{FF2B5EF4-FFF2-40B4-BE49-F238E27FC236}">
                  <a16:creationId xmlns:a16="http://schemas.microsoft.com/office/drawing/2014/main" id="{C3E768FF-4AE6-478C-8960-F57EE7AEB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13" y="5336769"/>
              <a:ext cx="3086930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 ipsum your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mejurity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to lorem to text dummy </a:t>
              </a:r>
            </a:p>
          </p:txBody>
        </p:sp>
      </p:grp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E40533D4-3398-4C0D-8B9E-12DB90D6EBFD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2" b="13652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1C054976-763F-4D44-95C6-D3BC8C989784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2" b="136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C4484B92-B911-4146-ADBE-E9D9A58D0358}"/>
              </a:ext>
            </a:extLst>
          </p:cNvPr>
          <p:cNvPicPr>
            <a:picLocks noGrp="1" noChangeAspect="1"/>
          </p:cNvPicPr>
          <p:nvPr>
            <p:ph type="pic" sz="quarter" idx="2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1" r="11711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954E14ED-2FB8-4E1A-AE14-F63D04EAFEC6}"/>
              </a:ext>
            </a:extLst>
          </p:cNvPr>
          <p:cNvPicPr>
            <a:picLocks noGrp="1" noChangeAspect="1"/>
          </p:cNvPicPr>
          <p:nvPr>
            <p:ph type="pic" sz="quarter" idx="2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7" b="8677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1B8EDB7D-359D-4784-AC24-F53FBEBEADA7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1" r="8491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26C223AD-BBDF-4A5E-8700-7B92B8F1F23F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1" b="15871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6DEAABC9-31FB-4C77-BD48-9D9E9726F2F3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8" b="7548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52F353E2-7198-4796-ABF3-F5916D8BA135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65" b="15365"/>
          <a:stretch>
            <a:fillRect/>
          </a:stretch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8DE2EEDD-7735-454A-88ED-AFEFFD915816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8" r="11728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AA9503E9-14CB-4FD7-A2E1-39AB0D6A941F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2" b="9712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6918D399-4861-45C8-9055-87492D8D919C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0" r="23580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22D1E9DA-E13C-4F70-8CD1-0DEB276A64B3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2" r="11702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AABE5C37-B71A-4574-A82F-FB2E3E65D554}"/>
              </a:ext>
            </a:extLst>
          </p:cNvPr>
          <p:cNvPicPr>
            <a:picLocks noGrp="1" noChangeAspect="1"/>
          </p:cNvPicPr>
          <p:nvPr>
            <p:ph type="pic" sz="quarter" idx="21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8" r="23548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905D9B4-D0CF-4757-95D2-69FDD981AE89}"/>
              </a:ext>
            </a:extLst>
          </p:cNvPr>
          <p:cNvSpPr/>
          <p:nvPr/>
        </p:nvSpPr>
        <p:spPr>
          <a:xfrm>
            <a:off x="477078" y="5431971"/>
            <a:ext cx="6025322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the industry's scrambled it to make a type specimen book. It has survived not only five</a:t>
            </a:r>
          </a:p>
        </p:txBody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53C5F626-C5D3-4262-97E4-59C5A5D8778D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8" r="31078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6C3AEB69-0312-4510-9350-6CBEF3787C61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6" b="11016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3A0E44-EF85-4229-A1CA-4A3F5BCE4BFF}"/>
              </a:ext>
            </a:extLst>
          </p:cNvPr>
          <p:cNvSpPr/>
          <p:nvPr/>
        </p:nvSpPr>
        <p:spPr>
          <a:xfrm>
            <a:off x="278296" y="5305162"/>
            <a:ext cx="5221356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the industry's scrambled it to make a type specimen book. It has survived not only five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78B00B-9071-4AFB-A530-FA05D3B8C930}"/>
              </a:ext>
            </a:extLst>
          </p:cNvPr>
          <p:cNvSpPr/>
          <p:nvPr/>
        </p:nvSpPr>
        <p:spPr>
          <a:xfrm>
            <a:off x="8892256" y="5305162"/>
            <a:ext cx="3021448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scrambled it to make a type specimen book. It has survived not only five</a:t>
            </a: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7851112-6137-4661-8296-9AF298366AFF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0" r="123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C390AE3-62ED-43D2-96EF-33E49945CE19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94" b="33994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151FDE1-2C54-4609-BFD6-9814351171B8}"/>
              </a:ext>
            </a:extLst>
          </p:cNvPr>
          <p:cNvSpPr/>
          <p:nvPr/>
        </p:nvSpPr>
        <p:spPr>
          <a:xfrm>
            <a:off x="2438400" y="2299628"/>
            <a:ext cx="7315200" cy="2464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2AB3A90B-81DF-4342-BB1E-DBBF1F7E6AB4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4" t="43138" r="27494" b="43138"/>
          <a:stretch/>
        </p:blipFill>
        <p:spPr>
          <a:xfrm>
            <a:off x="2597426" y="2465127"/>
            <a:ext cx="6997148" cy="2133599"/>
          </a:xfrm>
        </p:spPr>
      </p:pic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ED05D98-C781-46AD-8FFF-D12A00BE620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1" b="9741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1AE0BD9-C625-413C-962F-6C68877743F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5CDDEA-4573-41ED-8B6E-EF208EA18B39}"/>
              </a:ext>
            </a:extLst>
          </p:cNvPr>
          <p:cNvGrpSpPr/>
          <p:nvPr/>
        </p:nvGrpSpPr>
        <p:grpSpPr>
          <a:xfrm>
            <a:off x="3418115" y="2667000"/>
            <a:ext cx="5355771" cy="1524000"/>
            <a:chOff x="3215576" y="2445657"/>
            <a:chExt cx="5355771" cy="15240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372A555-ED71-40D3-ABA1-CECF80129254}"/>
                </a:ext>
              </a:extLst>
            </p:cNvPr>
            <p:cNvSpPr/>
            <p:nvPr/>
          </p:nvSpPr>
          <p:spPr>
            <a:xfrm>
              <a:off x="3215576" y="2445657"/>
              <a:ext cx="5355771" cy="1524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37436F3-987E-4976-B9DF-B6D44E6F6C85}"/>
                </a:ext>
              </a:extLst>
            </p:cNvPr>
            <p:cNvSpPr txBox="1"/>
            <p:nvPr/>
          </p:nvSpPr>
          <p:spPr>
            <a:xfrm>
              <a:off x="4420141" y="2776770"/>
              <a:ext cx="2946640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THE 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891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8704D8-5099-4F11-8692-39848507C1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2C4F5587-2BD6-4FA5-A68D-46430B9F3F26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13" r="39213"/>
          <a:stretch>
            <a:fillRect/>
          </a:stretch>
        </p:blipFill>
        <p:spPr/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85B39E99-00D8-42B7-A168-856DECF926F9}"/>
              </a:ext>
            </a:extLst>
          </p:cNvPr>
          <p:cNvSpPr/>
          <p:nvPr/>
        </p:nvSpPr>
        <p:spPr>
          <a:xfrm>
            <a:off x="5365586" y="2319243"/>
            <a:ext cx="2219514" cy="22195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B2D0E048-F971-464F-BA12-99C0C0B2A24F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1" t="10320" r="31831" b="35276"/>
          <a:stretch/>
        </p:blipFill>
        <p:spPr>
          <a:xfrm>
            <a:off x="5466592" y="2420249"/>
            <a:ext cx="2017502" cy="2017502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5B0A7B-F5FF-41DF-9704-F9DD2EBCDB7E}"/>
              </a:ext>
            </a:extLst>
          </p:cNvPr>
          <p:cNvSpPr txBox="1"/>
          <p:nvPr/>
        </p:nvSpPr>
        <p:spPr>
          <a:xfrm>
            <a:off x="7802640" y="2158639"/>
            <a:ext cx="2037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FE3FE3-148F-448F-95BE-D29AF54599EB}"/>
              </a:ext>
            </a:extLst>
          </p:cNvPr>
          <p:cNvSpPr/>
          <p:nvPr/>
        </p:nvSpPr>
        <p:spPr>
          <a:xfrm>
            <a:off x="7802640" y="2681859"/>
            <a:ext cx="3649999" cy="2034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DF2A64-7F57-4979-A0DE-9FBB2C0B000A}"/>
              </a:ext>
            </a:extLst>
          </p:cNvPr>
          <p:cNvSpPr/>
          <p:nvPr/>
        </p:nvSpPr>
        <p:spPr>
          <a:xfrm>
            <a:off x="-1" y="-1"/>
            <a:ext cx="4280645" cy="6857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C273F7-E132-4E28-971D-0757278E5C3B}"/>
              </a:ext>
            </a:extLst>
          </p:cNvPr>
          <p:cNvGrpSpPr/>
          <p:nvPr/>
        </p:nvGrpSpPr>
        <p:grpSpPr>
          <a:xfrm>
            <a:off x="485716" y="2420249"/>
            <a:ext cx="3687650" cy="2017502"/>
            <a:chOff x="485716" y="2759357"/>
            <a:chExt cx="3687650" cy="201750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99F3EF1-4C8C-4D2C-9116-883CB18122DC}"/>
                </a:ext>
              </a:extLst>
            </p:cNvPr>
            <p:cNvSpPr/>
            <p:nvPr/>
          </p:nvSpPr>
          <p:spPr>
            <a:xfrm>
              <a:off x="485716" y="2759357"/>
              <a:ext cx="3308919" cy="9173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en-US" sz="54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  <a:r>
                <a:rPr lang="en-US" sz="3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</a:p>
            <a:p>
              <a:pPr>
                <a:lnSpc>
                  <a:spcPts val="32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Message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F33F0AB-53B4-448E-99BA-D86C7AF99C70}"/>
                </a:ext>
              </a:extLst>
            </p:cNvPr>
            <p:cNvSpPr/>
            <p:nvPr/>
          </p:nvSpPr>
          <p:spPr>
            <a:xfrm>
              <a:off x="485716" y="3684829"/>
              <a:ext cx="3687650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dummy text of the printing and typesetting industry. Lorem Ipsum has been the industry's PageMaker including versions of Lorem Ipsum.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FCC0DF4-1B30-4257-A99D-C6B376B7EF3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  <a:p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78F80E-3B0B-4610-9D34-98C92981A0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Welcome Message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ED9E50B-5D73-49A4-9ADE-5937D50AA2CC}"/>
              </a:ext>
            </a:extLst>
          </p:cNvPr>
          <p:cNvSpPr txBox="1"/>
          <p:nvPr/>
        </p:nvSpPr>
        <p:spPr>
          <a:xfrm>
            <a:off x="4928108" y="4620619"/>
            <a:ext cx="2335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7871805-8C57-4DA6-A168-9AAD2C186732}"/>
              </a:ext>
            </a:extLst>
          </p:cNvPr>
          <p:cNvSpPr/>
          <p:nvPr/>
        </p:nvSpPr>
        <p:spPr>
          <a:xfrm>
            <a:off x="1435175" y="5099010"/>
            <a:ext cx="9321650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B5D179-8F5B-4BD0-A082-AE5B81B823C6}"/>
              </a:ext>
            </a:extLst>
          </p:cNvPr>
          <p:cNvSpPr/>
          <p:nvPr/>
        </p:nvSpPr>
        <p:spPr>
          <a:xfrm>
            <a:off x="0" y="2586714"/>
            <a:ext cx="12192000" cy="835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9005077-8A9C-452A-A61B-0DD40F4F91AC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3" t="14302" r="27133" b="32310"/>
          <a:stretch/>
        </p:blipFill>
        <p:spPr>
          <a:xfrm>
            <a:off x="4320209" y="1618753"/>
            <a:ext cx="3551582" cy="2771472"/>
          </a:xfrm>
        </p:spPr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F0158AD-1E2E-492B-B880-12A392F47B5F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3" r="20933"/>
          <a:stretch>
            <a:fillRect/>
          </a:stretch>
        </p:blipFill>
        <p:spPr/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618C2BBD-A977-44B5-BFF8-3233B02E3DEE}"/>
              </a:ext>
            </a:extLst>
          </p:cNvPr>
          <p:cNvSpPr/>
          <p:nvPr/>
        </p:nvSpPr>
        <p:spPr>
          <a:xfrm>
            <a:off x="6145048" y="0"/>
            <a:ext cx="6046952" cy="6881604"/>
          </a:xfrm>
          <a:prstGeom prst="rect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FFAC347-03EB-44E9-B3D2-6C6EAEE74A7C}"/>
              </a:ext>
            </a:extLst>
          </p:cNvPr>
          <p:cNvSpPr/>
          <p:nvPr/>
        </p:nvSpPr>
        <p:spPr>
          <a:xfrm>
            <a:off x="0" y="4624596"/>
            <a:ext cx="6096000" cy="2257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9FC5366-8608-4A72-A310-93502F568E12}"/>
              </a:ext>
            </a:extLst>
          </p:cNvPr>
          <p:cNvGrpSpPr/>
          <p:nvPr/>
        </p:nvGrpSpPr>
        <p:grpSpPr>
          <a:xfrm>
            <a:off x="644072" y="5203114"/>
            <a:ext cx="4807856" cy="1099972"/>
            <a:chOff x="6847812" y="2559967"/>
            <a:chExt cx="4807856" cy="109997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EEE34259-C7FC-44A5-ACF9-67BBFF28CAB5}"/>
                </a:ext>
              </a:extLst>
            </p:cNvPr>
            <p:cNvSpPr/>
            <p:nvPr/>
          </p:nvSpPr>
          <p:spPr>
            <a:xfrm>
              <a:off x="7666623" y="2894921"/>
              <a:ext cx="3989045" cy="76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printer 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0C37929-1A8F-41AA-9555-5E534A849A22}"/>
                </a:ext>
              </a:extLst>
            </p:cNvPr>
            <p:cNvSpPr txBox="1"/>
            <p:nvPr/>
          </p:nvSpPr>
          <p:spPr>
            <a:xfrm>
              <a:off x="6847812" y="2567662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6130984-8762-448F-A46B-E4B4B2C7E3A3}"/>
                </a:ext>
              </a:extLst>
            </p:cNvPr>
            <p:cNvSpPr txBox="1"/>
            <p:nvPr/>
          </p:nvSpPr>
          <p:spPr>
            <a:xfrm>
              <a:off x="7666623" y="2559967"/>
              <a:ext cx="15440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Printing 03 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F46E6AC1-EF7D-4CDA-A23A-CFAB486D883A}"/>
              </a:ext>
            </a:extLst>
          </p:cNvPr>
          <p:cNvSpPr/>
          <p:nvPr/>
        </p:nvSpPr>
        <p:spPr>
          <a:xfrm>
            <a:off x="0" y="2312298"/>
            <a:ext cx="6096000" cy="225700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1AD20CC-53C2-4304-A3CD-D1B4F6D375E1}"/>
              </a:ext>
            </a:extLst>
          </p:cNvPr>
          <p:cNvGrpSpPr/>
          <p:nvPr/>
        </p:nvGrpSpPr>
        <p:grpSpPr>
          <a:xfrm>
            <a:off x="564137" y="2912330"/>
            <a:ext cx="4967727" cy="1056945"/>
            <a:chOff x="6687941" y="4266110"/>
            <a:chExt cx="4967727" cy="1056945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D8A41D5-DB39-45CE-ADE7-D51193C25C96}"/>
                </a:ext>
              </a:extLst>
            </p:cNvPr>
            <p:cNvSpPr/>
            <p:nvPr/>
          </p:nvSpPr>
          <p:spPr>
            <a:xfrm>
              <a:off x="7666623" y="4558037"/>
              <a:ext cx="3989045" cy="76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printer book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A664D50-BE51-4928-9294-81A0746687D5}"/>
                </a:ext>
              </a:extLst>
            </p:cNvPr>
            <p:cNvSpPr txBox="1"/>
            <p:nvPr/>
          </p:nvSpPr>
          <p:spPr>
            <a:xfrm>
              <a:off x="6687941" y="4319622"/>
              <a:ext cx="93487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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44F7FE5-B7D2-4F37-9C0C-9A58BDCE2793}"/>
                </a:ext>
              </a:extLst>
            </p:cNvPr>
            <p:cNvSpPr txBox="1"/>
            <p:nvPr/>
          </p:nvSpPr>
          <p:spPr>
            <a:xfrm>
              <a:off x="7666623" y="4266110"/>
              <a:ext cx="15440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Printing 02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2ECCC5F5-A9F2-4AA5-9183-45B71B48D528}"/>
              </a:ext>
            </a:extLst>
          </p:cNvPr>
          <p:cNvSpPr/>
          <p:nvPr/>
        </p:nvSpPr>
        <p:spPr>
          <a:xfrm>
            <a:off x="0" y="0"/>
            <a:ext cx="6096000" cy="2257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BF8BA17-0738-4667-B813-159347A7BA71}"/>
              </a:ext>
            </a:extLst>
          </p:cNvPr>
          <p:cNvGrpSpPr/>
          <p:nvPr/>
        </p:nvGrpSpPr>
        <p:grpSpPr>
          <a:xfrm>
            <a:off x="644072" y="578518"/>
            <a:ext cx="4807856" cy="1099972"/>
            <a:chOff x="6847812" y="2559967"/>
            <a:chExt cx="4807856" cy="1099972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92E2BC-34DA-416F-A2C3-7C64B65C98CC}"/>
                </a:ext>
              </a:extLst>
            </p:cNvPr>
            <p:cNvSpPr/>
            <p:nvPr/>
          </p:nvSpPr>
          <p:spPr>
            <a:xfrm>
              <a:off x="7666623" y="2894921"/>
              <a:ext cx="3989045" cy="76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printer 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05A866D-0C21-4C1A-AB21-5DCA953144E0}"/>
                </a:ext>
              </a:extLst>
            </p:cNvPr>
            <p:cNvSpPr txBox="1"/>
            <p:nvPr/>
          </p:nvSpPr>
          <p:spPr>
            <a:xfrm>
              <a:off x="6847812" y="2567662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0CF272B-C0FC-4319-8322-312820136D16}"/>
                </a:ext>
              </a:extLst>
            </p:cNvPr>
            <p:cNvSpPr txBox="1"/>
            <p:nvPr/>
          </p:nvSpPr>
          <p:spPr>
            <a:xfrm>
              <a:off x="7666623" y="2559967"/>
              <a:ext cx="15440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Printing 01 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79AD84F-0E03-4ACD-BE30-802C9B742087}"/>
              </a:ext>
            </a:extLst>
          </p:cNvPr>
          <p:cNvGrpSpPr/>
          <p:nvPr/>
        </p:nvGrpSpPr>
        <p:grpSpPr>
          <a:xfrm>
            <a:off x="6987373" y="1824538"/>
            <a:ext cx="4362302" cy="3232528"/>
            <a:chOff x="6676759" y="1379759"/>
            <a:chExt cx="4362302" cy="323252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542148F8-02A5-4869-BC0F-8AFFDAD456F2}"/>
                </a:ext>
              </a:extLst>
            </p:cNvPr>
            <p:cNvGrpSpPr/>
            <p:nvPr/>
          </p:nvGrpSpPr>
          <p:grpSpPr>
            <a:xfrm>
              <a:off x="6676759" y="1379759"/>
              <a:ext cx="3367314" cy="1117600"/>
              <a:chOff x="4194629" y="1872343"/>
              <a:chExt cx="3367314" cy="1117600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6881167-02D6-4817-8D47-96560D23CFB6}"/>
                  </a:ext>
                </a:extLst>
              </p:cNvPr>
              <p:cNvSpPr/>
              <p:nvPr/>
            </p:nvSpPr>
            <p:spPr>
              <a:xfrm>
                <a:off x="4554045" y="2046423"/>
                <a:ext cx="2648482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44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About Us</a:t>
                </a:r>
                <a:endParaRPr lang="en-US" sz="4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65E0CE2-FC12-4DD0-9A5F-E563069CA6E7}"/>
                  </a:ext>
                </a:extLst>
              </p:cNvPr>
              <p:cNvSpPr/>
              <p:nvPr/>
            </p:nvSpPr>
            <p:spPr>
              <a:xfrm>
                <a:off x="4194629" y="1872343"/>
                <a:ext cx="3367314" cy="1117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7B58093-DC99-46B4-85B8-ED3282454084}"/>
                </a:ext>
              </a:extLst>
            </p:cNvPr>
            <p:cNvSpPr/>
            <p:nvPr/>
          </p:nvSpPr>
          <p:spPr>
            <a:xfrm>
              <a:off x="6676759" y="2859820"/>
              <a:ext cx="4362302" cy="1752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81443053-1466-435E-BDB4-6176FEAB860A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20" b="39520"/>
          <a:stretch>
            <a:fillRect/>
          </a:stretch>
        </p:blipFill>
        <p:spPr/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A476D10-CF55-4EEB-80A2-A35348DCE26F}"/>
              </a:ext>
            </a:extLst>
          </p:cNvPr>
          <p:cNvSpPr/>
          <p:nvPr/>
        </p:nvSpPr>
        <p:spPr>
          <a:xfrm>
            <a:off x="0" y="1738999"/>
            <a:ext cx="12192000" cy="1690001"/>
          </a:xfrm>
          <a:prstGeom prst="rect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DD1368-C56B-4D29-BF27-AA2AF79F1C9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C33A6ED-4901-4BB1-B29D-9B85C0751DB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E798323-CA63-4078-9734-EA82DC3FF9FB}"/>
              </a:ext>
            </a:extLst>
          </p:cNvPr>
          <p:cNvGrpSpPr/>
          <p:nvPr/>
        </p:nvGrpSpPr>
        <p:grpSpPr>
          <a:xfrm>
            <a:off x="660946" y="3752017"/>
            <a:ext cx="4880426" cy="2501739"/>
            <a:chOff x="660946" y="3712261"/>
            <a:chExt cx="4880426" cy="250173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807909F-7517-42EA-8065-42EF748FF39D}"/>
                </a:ext>
              </a:extLst>
            </p:cNvPr>
            <p:cNvGrpSpPr/>
            <p:nvPr/>
          </p:nvGrpSpPr>
          <p:grpSpPr>
            <a:xfrm>
              <a:off x="660946" y="3712261"/>
              <a:ext cx="4880426" cy="1099972"/>
              <a:chOff x="5773722" y="2631344"/>
              <a:chExt cx="4880426" cy="1099972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3284F45-67FE-45F2-9962-2148C22C4DF7}"/>
                  </a:ext>
                </a:extLst>
              </p:cNvPr>
              <p:cNvSpPr/>
              <p:nvPr/>
            </p:nvSpPr>
            <p:spPr>
              <a:xfrm>
                <a:off x="6665103" y="2966298"/>
                <a:ext cx="3989045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printer book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42106F5-CEE7-4541-9A91-A5FD8FAB09B0}"/>
                  </a:ext>
                </a:extLst>
              </p:cNvPr>
              <p:cNvSpPr txBox="1"/>
              <p:nvPr/>
            </p:nvSpPr>
            <p:spPr>
              <a:xfrm>
                <a:off x="5773722" y="2639039"/>
                <a:ext cx="769763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500" b="1" dirty="0">
                    <a:solidFill>
                      <a:schemeClr val="accent3"/>
                    </a:solidFill>
                    <a:latin typeface="FontAwesome" pitchFamily="50" charset="0"/>
                  </a:rPr>
                  <a:t></a:t>
                </a:r>
                <a:endParaRPr lang="en-US" sz="4500" dirty="0">
                  <a:solidFill>
                    <a:schemeClr val="accent3"/>
                  </a:solidFill>
                  <a:latin typeface="FontAwesome" pitchFamily="50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0A0DB5E-D8C9-4EDE-BB66-1210E3EAF2A4}"/>
                  </a:ext>
                </a:extLst>
              </p:cNvPr>
              <p:cNvSpPr txBox="1"/>
              <p:nvPr/>
            </p:nvSpPr>
            <p:spPr>
              <a:xfrm>
                <a:off x="6665103" y="2631344"/>
                <a:ext cx="15792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Printing 01 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69CC528-089A-4FAD-A729-5034B8B55E23}"/>
                </a:ext>
              </a:extLst>
            </p:cNvPr>
            <p:cNvGrpSpPr/>
            <p:nvPr/>
          </p:nvGrpSpPr>
          <p:grpSpPr>
            <a:xfrm>
              <a:off x="660946" y="5157055"/>
              <a:ext cx="4880426" cy="1056945"/>
              <a:chOff x="5773722" y="4433485"/>
              <a:chExt cx="4880426" cy="1056945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5147608-659D-42F8-B510-CBFBC233B8E6}"/>
                  </a:ext>
                </a:extLst>
              </p:cNvPr>
              <p:cNvSpPr/>
              <p:nvPr/>
            </p:nvSpPr>
            <p:spPr>
              <a:xfrm>
                <a:off x="6665103" y="4725412"/>
                <a:ext cx="3989045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printer book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4158543-DB7E-423C-9E09-CD212D6B032D}"/>
                  </a:ext>
                </a:extLst>
              </p:cNvPr>
              <p:cNvSpPr txBox="1"/>
              <p:nvPr/>
            </p:nvSpPr>
            <p:spPr>
              <a:xfrm>
                <a:off x="5773722" y="4486997"/>
                <a:ext cx="934871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500" b="1" dirty="0">
                    <a:solidFill>
                      <a:schemeClr val="accent4"/>
                    </a:solidFill>
                    <a:latin typeface="FontAwesome" pitchFamily="50" charset="0"/>
                  </a:rPr>
                  <a:t></a:t>
                </a:r>
                <a:endParaRPr lang="en-US" sz="4500" dirty="0">
                  <a:solidFill>
                    <a:schemeClr val="accent4"/>
                  </a:solidFill>
                  <a:latin typeface="FontAwesome" pitchFamily="50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EA3E2D3-921D-4BD6-80EB-75350600DFA2}"/>
                  </a:ext>
                </a:extLst>
              </p:cNvPr>
              <p:cNvSpPr txBox="1"/>
              <p:nvPr/>
            </p:nvSpPr>
            <p:spPr>
              <a:xfrm>
                <a:off x="6665103" y="4433485"/>
                <a:ext cx="16065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Printing 02 </a:t>
                </a:r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825CFD9-4DAE-4047-AF7B-427B415B2ACE}"/>
              </a:ext>
            </a:extLst>
          </p:cNvPr>
          <p:cNvGrpSpPr/>
          <p:nvPr/>
        </p:nvGrpSpPr>
        <p:grpSpPr>
          <a:xfrm>
            <a:off x="6650628" y="3752017"/>
            <a:ext cx="4880426" cy="2501739"/>
            <a:chOff x="6650628" y="3712261"/>
            <a:chExt cx="4880426" cy="2501739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DE68102-B12B-4622-8842-CD75C64AF753}"/>
                </a:ext>
              </a:extLst>
            </p:cNvPr>
            <p:cNvGrpSpPr/>
            <p:nvPr/>
          </p:nvGrpSpPr>
          <p:grpSpPr>
            <a:xfrm>
              <a:off x="6650628" y="3712261"/>
              <a:ext cx="4880426" cy="1099972"/>
              <a:chOff x="6650628" y="3712261"/>
              <a:chExt cx="4880426" cy="1099972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5F5D668-668B-4997-BE4A-98152975C9C9}"/>
                  </a:ext>
                </a:extLst>
              </p:cNvPr>
              <p:cNvSpPr/>
              <p:nvPr/>
            </p:nvSpPr>
            <p:spPr>
              <a:xfrm>
                <a:off x="7542009" y="4047215"/>
                <a:ext cx="3989045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printer book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760C449-B9C6-4CEF-9891-61105A44EDBB}"/>
                  </a:ext>
                </a:extLst>
              </p:cNvPr>
              <p:cNvSpPr txBox="1"/>
              <p:nvPr/>
            </p:nvSpPr>
            <p:spPr>
              <a:xfrm>
                <a:off x="6650628" y="3719956"/>
                <a:ext cx="811441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500" b="1" dirty="0">
                    <a:solidFill>
                      <a:schemeClr val="accent5"/>
                    </a:solidFill>
                    <a:latin typeface="FontAwesome" pitchFamily="50" charset="0"/>
                  </a:rPr>
                  <a:t></a:t>
                </a:r>
                <a:endParaRPr lang="en-US" sz="4500" dirty="0">
                  <a:solidFill>
                    <a:schemeClr val="accent5"/>
                  </a:solidFill>
                  <a:latin typeface="FontAwesome" pitchFamily="50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D5FD7E2-9B6F-42C3-B8B0-A91A095783F9}"/>
                  </a:ext>
                </a:extLst>
              </p:cNvPr>
              <p:cNvSpPr txBox="1"/>
              <p:nvPr/>
            </p:nvSpPr>
            <p:spPr>
              <a:xfrm>
                <a:off x="7542009" y="3712261"/>
                <a:ext cx="15424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Printing 03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7880F23-1E77-4FFF-95DB-8008520813ED}"/>
                </a:ext>
              </a:extLst>
            </p:cNvPr>
            <p:cNvGrpSpPr/>
            <p:nvPr/>
          </p:nvGrpSpPr>
          <p:grpSpPr>
            <a:xfrm>
              <a:off x="6650628" y="5157055"/>
              <a:ext cx="4880426" cy="1056945"/>
              <a:chOff x="6650628" y="5157055"/>
              <a:chExt cx="4880426" cy="1056945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7BD778C-33EA-48BD-BFF6-332AF0D946CC}"/>
                  </a:ext>
                </a:extLst>
              </p:cNvPr>
              <p:cNvSpPr/>
              <p:nvPr/>
            </p:nvSpPr>
            <p:spPr>
              <a:xfrm>
                <a:off x="7542009" y="5448982"/>
                <a:ext cx="3989045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printer book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9A05B2C-F19F-416D-BBA4-4F810374E64E}"/>
                  </a:ext>
                </a:extLst>
              </p:cNvPr>
              <p:cNvSpPr txBox="1"/>
              <p:nvPr/>
            </p:nvSpPr>
            <p:spPr>
              <a:xfrm>
                <a:off x="6650628" y="5210567"/>
                <a:ext cx="769763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500" b="1" dirty="0">
                    <a:solidFill>
                      <a:schemeClr val="accent6"/>
                    </a:solidFill>
                    <a:latin typeface="FontAwesome" pitchFamily="50" charset="0"/>
                  </a:rPr>
                  <a:t></a:t>
                </a:r>
                <a:endParaRPr lang="en-US" sz="4500" dirty="0">
                  <a:solidFill>
                    <a:schemeClr val="accent6"/>
                  </a:solidFill>
                  <a:latin typeface="FontAwesome" pitchFamily="50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10C769E-8D97-4F53-8EA6-7764CBDBDCD3}"/>
                  </a:ext>
                </a:extLst>
              </p:cNvPr>
              <p:cNvSpPr txBox="1"/>
              <p:nvPr/>
            </p:nvSpPr>
            <p:spPr>
              <a:xfrm>
                <a:off x="7542009" y="5157055"/>
                <a:ext cx="16097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Printing 04 </a:t>
                </a:r>
              </a:p>
            </p:txBody>
          </p:sp>
        </p:grp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2E2BACA-6427-494E-910C-A957E7D5DD78}"/>
              </a:ext>
            </a:extLst>
          </p:cNvPr>
          <p:cNvCxnSpPr/>
          <p:nvPr/>
        </p:nvCxnSpPr>
        <p:spPr>
          <a:xfrm>
            <a:off x="6096000" y="3759712"/>
            <a:ext cx="0" cy="255767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A8DF09DF-A3DF-4B2A-8B64-AC7CBDA94F82}"/>
              </a:ext>
            </a:extLst>
          </p:cNvPr>
          <p:cNvSpPr/>
          <p:nvPr/>
        </p:nvSpPr>
        <p:spPr>
          <a:xfrm>
            <a:off x="1435175" y="2166224"/>
            <a:ext cx="9321650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0A5FFEF1-1C90-4F74-ACD1-966AC9508259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2" b="7732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4D743CF-401E-40DA-89BE-AC47D37118C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32C8AC-2C15-4795-9905-38F02401F082}"/>
              </a:ext>
            </a:extLst>
          </p:cNvPr>
          <p:cNvSpPr/>
          <p:nvPr/>
        </p:nvSpPr>
        <p:spPr>
          <a:xfrm>
            <a:off x="744076" y="660777"/>
            <a:ext cx="2699656" cy="26996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9B686D-8DD6-487B-9CC4-931526AA11B7}"/>
              </a:ext>
            </a:extLst>
          </p:cNvPr>
          <p:cNvSpPr/>
          <p:nvPr/>
        </p:nvSpPr>
        <p:spPr>
          <a:xfrm>
            <a:off x="3601162" y="660777"/>
            <a:ext cx="2699656" cy="26996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E53F966-B409-40A5-80B1-C484616B06C9}"/>
              </a:ext>
            </a:extLst>
          </p:cNvPr>
          <p:cNvSpPr/>
          <p:nvPr/>
        </p:nvSpPr>
        <p:spPr>
          <a:xfrm>
            <a:off x="744076" y="3497567"/>
            <a:ext cx="2699656" cy="269965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C48864-CDCA-4FBC-B1ED-178673F60368}"/>
              </a:ext>
            </a:extLst>
          </p:cNvPr>
          <p:cNvSpPr/>
          <p:nvPr/>
        </p:nvSpPr>
        <p:spPr>
          <a:xfrm>
            <a:off x="3601162" y="3497567"/>
            <a:ext cx="2699656" cy="269965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990B94-48AE-40A0-BB2A-37ACCD00137D}"/>
              </a:ext>
            </a:extLst>
          </p:cNvPr>
          <p:cNvGrpSpPr/>
          <p:nvPr/>
        </p:nvGrpSpPr>
        <p:grpSpPr>
          <a:xfrm>
            <a:off x="6774137" y="2272045"/>
            <a:ext cx="4779234" cy="2313910"/>
            <a:chOff x="6774137" y="2029058"/>
            <a:chExt cx="4779234" cy="231391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A146708-33CC-467D-967B-67E5BB62ABED}"/>
                </a:ext>
              </a:extLst>
            </p:cNvPr>
            <p:cNvSpPr/>
            <p:nvPr/>
          </p:nvSpPr>
          <p:spPr>
            <a:xfrm>
              <a:off x="6774137" y="2029058"/>
              <a:ext cx="2890535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Our Services</a:t>
              </a:r>
              <a:endParaRPr lang="en-US" sz="3500" dirty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E207AAC-7031-4895-9EDF-54E68EC5A780}"/>
                </a:ext>
              </a:extLst>
            </p:cNvPr>
            <p:cNvSpPr/>
            <p:nvPr/>
          </p:nvSpPr>
          <p:spPr>
            <a:xfrm>
              <a:off x="6774137" y="2737977"/>
              <a:ext cx="4779234" cy="1604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EE79B6A-218E-4C64-9433-FD8DC99F70E2}"/>
              </a:ext>
            </a:extLst>
          </p:cNvPr>
          <p:cNvGrpSpPr/>
          <p:nvPr/>
        </p:nvGrpSpPr>
        <p:grpSpPr>
          <a:xfrm>
            <a:off x="999200" y="1193598"/>
            <a:ext cx="2189408" cy="1634015"/>
            <a:chOff x="-4084883" y="1866216"/>
            <a:chExt cx="2189408" cy="1634015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53530EB-F8CB-4551-A621-AE144A8C162B}"/>
                </a:ext>
              </a:extLst>
            </p:cNvPr>
            <p:cNvSpPr txBox="1"/>
            <p:nvPr/>
          </p:nvSpPr>
          <p:spPr>
            <a:xfrm>
              <a:off x="-3375060" y="1866216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EB66980-134B-4E3D-81FF-611098738D78}"/>
                </a:ext>
              </a:extLst>
            </p:cNvPr>
            <p:cNvGrpSpPr/>
            <p:nvPr/>
          </p:nvGrpSpPr>
          <p:grpSpPr>
            <a:xfrm>
              <a:off x="-4084883" y="2652813"/>
              <a:ext cx="2189408" cy="847418"/>
              <a:chOff x="-4084883" y="2652813"/>
              <a:chExt cx="2189408" cy="847418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D85F4E44-F40C-46C5-B995-02996D8BA847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245D57A-8B75-4803-AE59-167B5381DAD3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995FF9A-2F41-48DB-9DDA-4F6E1AAB95EB}"/>
              </a:ext>
            </a:extLst>
          </p:cNvPr>
          <p:cNvGrpSpPr/>
          <p:nvPr/>
        </p:nvGrpSpPr>
        <p:grpSpPr>
          <a:xfrm>
            <a:off x="3856286" y="1197408"/>
            <a:ext cx="2189408" cy="1626395"/>
            <a:chOff x="-1928423" y="2392057"/>
            <a:chExt cx="2189408" cy="1626395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7D4BBC5-637A-47C0-AFB6-CB87F824FFAA}"/>
                </a:ext>
              </a:extLst>
            </p:cNvPr>
            <p:cNvSpPr txBox="1"/>
            <p:nvPr/>
          </p:nvSpPr>
          <p:spPr>
            <a:xfrm>
              <a:off x="-1301154" y="2392057"/>
              <a:ext cx="93487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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3B0F3579-CD06-4645-B550-2447402DB6CD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847418"/>
              <a:chOff x="-4084883" y="2652813"/>
              <a:chExt cx="2189408" cy="847418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D41C286A-8637-4AB4-81EF-F568DB8385F8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9ACAFB3-8BE4-42C4-82F5-631E8A59E148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B7DCD28-56C0-4751-8B05-6C902397F1C4}"/>
              </a:ext>
            </a:extLst>
          </p:cNvPr>
          <p:cNvGrpSpPr/>
          <p:nvPr/>
        </p:nvGrpSpPr>
        <p:grpSpPr>
          <a:xfrm>
            <a:off x="999200" y="4034198"/>
            <a:ext cx="2189408" cy="1626395"/>
            <a:chOff x="7298404" y="-258841"/>
            <a:chExt cx="2189408" cy="162639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C9EF9D6-732E-4F78-BEFF-E8E6DE72B6DF}"/>
                </a:ext>
              </a:extLst>
            </p:cNvPr>
            <p:cNvSpPr txBox="1"/>
            <p:nvPr/>
          </p:nvSpPr>
          <p:spPr>
            <a:xfrm>
              <a:off x="7925673" y="-258841"/>
              <a:ext cx="81144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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BE70503-ADB3-4185-B599-63320D21F218}"/>
                </a:ext>
              </a:extLst>
            </p:cNvPr>
            <p:cNvGrpSpPr/>
            <p:nvPr/>
          </p:nvGrpSpPr>
          <p:grpSpPr>
            <a:xfrm>
              <a:off x="7298404" y="520136"/>
              <a:ext cx="2189408" cy="847418"/>
              <a:chOff x="-4084883" y="2652813"/>
              <a:chExt cx="2189408" cy="847418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AD816A0-8AC0-4A9E-8578-96B481A94E94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B03EBEA-06F2-4BB9-806C-DD7701D9AD73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A46A383-AC00-49A1-AB5E-78DF9019F01A}"/>
              </a:ext>
            </a:extLst>
          </p:cNvPr>
          <p:cNvGrpSpPr/>
          <p:nvPr/>
        </p:nvGrpSpPr>
        <p:grpSpPr>
          <a:xfrm>
            <a:off x="3856286" y="4030388"/>
            <a:ext cx="2189408" cy="1634015"/>
            <a:chOff x="9089544" y="4273173"/>
            <a:chExt cx="2189408" cy="1634015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F5B3E8F-5A3A-468C-BD73-01B2BFDA6505}"/>
                </a:ext>
              </a:extLst>
            </p:cNvPr>
            <p:cNvSpPr txBox="1"/>
            <p:nvPr/>
          </p:nvSpPr>
          <p:spPr>
            <a:xfrm>
              <a:off x="9799367" y="4273173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A10254D-4D3E-4930-B120-47302B094B15}"/>
                </a:ext>
              </a:extLst>
            </p:cNvPr>
            <p:cNvGrpSpPr/>
            <p:nvPr/>
          </p:nvGrpSpPr>
          <p:grpSpPr>
            <a:xfrm>
              <a:off x="9089544" y="5059770"/>
              <a:ext cx="2189408" cy="847418"/>
              <a:chOff x="-4084883" y="2652813"/>
              <a:chExt cx="2189408" cy="847418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7778A8E4-D7F6-47A4-8EAE-BE8FE37B21DE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84B5A42-B122-47D2-98B4-501D78ECBD10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F6E315A-BED9-41B7-A0D5-9369F981B567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75" b="18975"/>
          <a:stretch>
            <a:fillRect/>
          </a:stretch>
        </p:blipFill>
        <p:spPr>
          <a:xfrm>
            <a:off x="0" y="1814513"/>
            <a:ext cx="12192000" cy="5043487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7E660C0-7092-495F-8BDA-CE0BA0747B06}"/>
              </a:ext>
            </a:extLst>
          </p:cNvPr>
          <p:cNvSpPr/>
          <p:nvPr/>
        </p:nvSpPr>
        <p:spPr>
          <a:xfrm>
            <a:off x="0" y="1814513"/>
            <a:ext cx="12192000" cy="5043487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BC7D16B7-54BE-4C2C-9354-88C2833B607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  <a:p>
            <a:endParaRPr lang="en-US" sz="1400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8618D5E-099D-4869-B433-D0D8CDD12C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59DB1A-99D9-4E1F-B35A-EC0398755DD6}"/>
              </a:ext>
            </a:extLst>
          </p:cNvPr>
          <p:cNvSpPr/>
          <p:nvPr/>
        </p:nvSpPr>
        <p:spPr>
          <a:xfrm>
            <a:off x="602975" y="3507250"/>
            <a:ext cx="2676939" cy="27630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5EFBAE-11B9-4646-9E89-8E58103F1199}"/>
              </a:ext>
            </a:extLst>
          </p:cNvPr>
          <p:cNvSpPr/>
          <p:nvPr/>
        </p:nvSpPr>
        <p:spPr>
          <a:xfrm>
            <a:off x="3372679" y="3980522"/>
            <a:ext cx="2676939" cy="22898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CF164C-6703-428C-9B58-6AE1440DFBCC}"/>
              </a:ext>
            </a:extLst>
          </p:cNvPr>
          <p:cNvSpPr/>
          <p:nvPr/>
        </p:nvSpPr>
        <p:spPr>
          <a:xfrm>
            <a:off x="6142383" y="3507250"/>
            <a:ext cx="2676939" cy="276307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924A74-3809-42C4-AD7E-825AB78E9AFA}"/>
              </a:ext>
            </a:extLst>
          </p:cNvPr>
          <p:cNvSpPr/>
          <p:nvPr/>
        </p:nvSpPr>
        <p:spPr>
          <a:xfrm>
            <a:off x="8912087" y="3980522"/>
            <a:ext cx="2676939" cy="228980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9D914C-A1FD-4BB6-B8FF-DC7E6AB3068B}"/>
              </a:ext>
            </a:extLst>
          </p:cNvPr>
          <p:cNvSpPr txBox="1"/>
          <p:nvPr/>
        </p:nvSpPr>
        <p:spPr>
          <a:xfrm>
            <a:off x="1556563" y="4071782"/>
            <a:ext cx="76976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FontAwesome" pitchFamily="50" charset="0"/>
              </a:rPr>
              <a:t></a:t>
            </a:r>
            <a:endParaRPr lang="en-US" sz="4500" dirty="0">
              <a:solidFill>
                <a:schemeClr val="bg1"/>
              </a:solidFill>
              <a:latin typeface="FontAwesome" pitchFamily="50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6D21EE9-B063-4C08-81EF-78D415272A2D}"/>
              </a:ext>
            </a:extLst>
          </p:cNvPr>
          <p:cNvGrpSpPr/>
          <p:nvPr/>
        </p:nvGrpSpPr>
        <p:grpSpPr>
          <a:xfrm>
            <a:off x="846740" y="4858379"/>
            <a:ext cx="2189408" cy="847418"/>
            <a:chOff x="-4084883" y="2652813"/>
            <a:chExt cx="2189408" cy="84741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7DB2A6D-A3A3-476E-A672-B5E17F26095A}"/>
                </a:ext>
              </a:extLst>
            </p:cNvPr>
            <p:cNvSpPr/>
            <p:nvPr/>
          </p:nvSpPr>
          <p:spPr>
            <a:xfrm>
              <a:off x="-4084883" y="2966046"/>
              <a:ext cx="2189408" cy="534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the industry's printer book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680F661-53D5-4D49-B2C2-E9B5605FB7DC}"/>
                </a:ext>
              </a:extLst>
            </p:cNvPr>
            <p:cNvSpPr txBox="1"/>
            <p:nvPr/>
          </p:nvSpPr>
          <p:spPr>
            <a:xfrm>
              <a:off x="-3846622" y="2652813"/>
              <a:ext cx="1705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Web Services 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4E7CE3C-D8D0-42AA-82F6-FC1A43EAA98E}"/>
              </a:ext>
            </a:extLst>
          </p:cNvPr>
          <p:cNvSpPr txBox="1"/>
          <p:nvPr/>
        </p:nvSpPr>
        <p:spPr>
          <a:xfrm>
            <a:off x="4243713" y="4312228"/>
            <a:ext cx="93487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FontAwesome" pitchFamily="50" charset="0"/>
              </a:rPr>
              <a:t></a:t>
            </a:r>
            <a:endParaRPr lang="en-US" sz="4500" dirty="0">
              <a:solidFill>
                <a:schemeClr val="bg1"/>
              </a:solidFill>
              <a:latin typeface="FontAwesome" pitchFamily="50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E0EB12E-824D-449D-BA30-A58288A78675}"/>
              </a:ext>
            </a:extLst>
          </p:cNvPr>
          <p:cNvGrpSpPr/>
          <p:nvPr/>
        </p:nvGrpSpPr>
        <p:grpSpPr>
          <a:xfrm>
            <a:off x="3616444" y="5091205"/>
            <a:ext cx="2189408" cy="847418"/>
            <a:chOff x="-4084883" y="2652813"/>
            <a:chExt cx="2189408" cy="84741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3F2D817-CB18-4BFA-86CC-3CA080744701}"/>
                </a:ext>
              </a:extLst>
            </p:cNvPr>
            <p:cNvSpPr/>
            <p:nvPr/>
          </p:nvSpPr>
          <p:spPr>
            <a:xfrm>
              <a:off x="-4084883" y="2966046"/>
              <a:ext cx="2189408" cy="534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the industry's printer 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BF1A048-212B-4C42-867D-95B091B0DA1F}"/>
                </a:ext>
              </a:extLst>
            </p:cNvPr>
            <p:cNvSpPr txBox="1"/>
            <p:nvPr/>
          </p:nvSpPr>
          <p:spPr>
            <a:xfrm>
              <a:off x="-3846622" y="2652813"/>
              <a:ext cx="1705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Web Services 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1985F464-0377-4822-8847-202A5546A4C3}"/>
              </a:ext>
            </a:extLst>
          </p:cNvPr>
          <p:cNvSpPr txBox="1"/>
          <p:nvPr/>
        </p:nvSpPr>
        <p:spPr>
          <a:xfrm>
            <a:off x="7013417" y="4075592"/>
            <a:ext cx="81144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FontAwesome" pitchFamily="50" charset="0"/>
              </a:rPr>
              <a:t></a:t>
            </a:r>
            <a:endParaRPr lang="en-US" sz="4500" dirty="0">
              <a:solidFill>
                <a:schemeClr val="bg1"/>
              </a:solidFill>
              <a:latin typeface="FontAwesome" pitchFamily="50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2B32D6-745A-4BB1-9743-799EE0043E5D}"/>
              </a:ext>
            </a:extLst>
          </p:cNvPr>
          <p:cNvGrpSpPr/>
          <p:nvPr/>
        </p:nvGrpSpPr>
        <p:grpSpPr>
          <a:xfrm>
            <a:off x="6386148" y="4854569"/>
            <a:ext cx="2189408" cy="847418"/>
            <a:chOff x="-4084883" y="2652813"/>
            <a:chExt cx="2189408" cy="84741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C3A8890-962F-4AA9-AFE6-6FB127685404}"/>
                </a:ext>
              </a:extLst>
            </p:cNvPr>
            <p:cNvSpPr/>
            <p:nvPr/>
          </p:nvSpPr>
          <p:spPr>
            <a:xfrm>
              <a:off x="-4084883" y="2966046"/>
              <a:ext cx="2189408" cy="534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the industry's printer book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EDC9911-FBDD-47EA-AF26-A1C59B9506B6}"/>
                </a:ext>
              </a:extLst>
            </p:cNvPr>
            <p:cNvSpPr txBox="1"/>
            <p:nvPr/>
          </p:nvSpPr>
          <p:spPr>
            <a:xfrm>
              <a:off x="-3846622" y="2652813"/>
              <a:ext cx="1705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Web Services 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E39D387-E79E-4740-8D37-C447D98DBB5E}"/>
              </a:ext>
            </a:extLst>
          </p:cNvPr>
          <p:cNvSpPr txBox="1"/>
          <p:nvPr/>
        </p:nvSpPr>
        <p:spPr>
          <a:xfrm>
            <a:off x="9865675" y="4308418"/>
            <a:ext cx="76976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FontAwesome" pitchFamily="50" charset="0"/>
              </a:rPr>
              <a:t></a:t>
            </a:r>
            <a:endParaRPr lang="en-US" sz="4500" dirty="0">
              <a:solidFill>
                <a:schemeClr val="bg1"/>
              </a:solidFill>
              <a:latin typeface="FontAwesome" pitchFamily="50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C054DB4-8014-4F56-A690-157933A3208A}"/>
              </a:ext>
            </a:extLst>
          </p:cNvPr>
          <p:cNvGrpSpPr/>
          <p:nvPr/>
        </p:nvGrpSpPr>
        <p:grpSpPr>
          <a:xfrm>
            <a:off x="9155852" y="5095015"/>
            <a:ext cx="2189408" cy="847418"/>
            <a:chOff x="-4084883" y="2652813"/>
            <a:chExt cx="2189408" cy="847418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55410D7-7075-4255-9976-6E5D92B9FC4D}"/>
                </a:ext>
              </a:extLst>
            </p:cNvPr>
            <p:cNvSpPr/>
            <p:nvPr/>
          </p:nvSpPr>
          <p:spPr>
            <a:xfrm>
              <a:off x="-4084883" y="2966046"/>
              <a:ext cx="2189408" cy="534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the industry's printer book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F9D41AA-0E44-4C1E-8FBE-4E97A0023937}"/>
                </a:ext>
              </a:extLst>
            </p:cNvPr>
            <p:cNvSpPr txBox="1"/>
            <p:nvPr/>
          </p:nvSpPr>
          <p:spPr>
            <a:xfrm>
              <a:off x="-3846622" y="2652813"/>
              <a:ext cx="1705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Web Services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9C67A08C-C048-4CA0-B6D5-DA895F0C45F9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71" b="32871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8B8A83-8211-47CC-AFDF-BCD6A1769FA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2CCF7E-5283-4448-AE73-22634FCFAC5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A735C0-5E5F-435D-BE86-590507F7CF5E}"/>
              </a:ext>
            </a:extLst>
          </p:cNvPr>
          <p:cNvSpPr/>
          <p:nvPr/>
        </p:nvSpPr>
        <p:spPr>
          <a:xfrm>
            <a:off x="862829" y="1919030"/>
            <a:ext cx="4045466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the industry's scrambled it to make a type specimen book. It has survived not only five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26C476-B061-4836-A81D-A366B6CDB215}"/>
              </a:ext>
            </a:extLst>
          </p:cNvPr>
          <p:cNvSpPr/>
          <p:nvPr/>
        </p:nvSpPr>
        <p:spPr>
          <a:xfrm>
            <a:off x="7283705" y="1919030"/>
            <a:ext cx="4045466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the industry's scrambled it to make a type specimen book. It has survived not only five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446A506-5FC2-473D-ADE8-68A5C2480FFA}"/>
              </a:ext>
            </a:extLst>
          </p:cNvPr>
          <p:cNvCxnSpPr>
            <a:cxnSpLocks/>
          </p:cNvCxnSpPr>
          <p:nvPr/>
        </p:nvCxnSpPr>
        <p:spPr>
          <a:xfrm>
            <a:off x="6096000" y="1837542"/>
            <a:ext cx="0" cy="1255006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8A661F0-9CFF-4AEF-ACB2-06164938E775}"/>
              </a:ext>
            </a:extLst>
          </p:cNvPr>
          <p:cNvSpPr/>
          <p:nvPr/>
        </p:nvSpPr>
        <p:spPr>
          <a:xfrm>
            <a:off x="1086681" y="3550553"/>
            <a:ext cx="1219194" cy="12191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76CC88-2927-4965-BD29-68573F981CEF}"/>
              </a:ext>
            </a:extLst>
          </p:cNvPr>
          <p:cNvSpPr/>
          <p:nvPr/>
        </p:nvSpPr>
        <p:spPr>
          <a:xfrm>
            <a:off x="4019829" y="3550553"/>
            <a:ext cx="1219194" cy="12191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5309D9A-649F-4453-AF0D-18B12757056F}"/>
              </a:ext>
            </a:extLst>
          </p:cNvPr>
          <p:cNvSpPr/>
          <p:nvPr/>
        </p:nvSpPr>
        <p:spPr>
          <a:xfrm>
            <a:off x="6952977" y="3550553"/>
            <a:ext cx="1219194" cy="12191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468ECAB-034F-4C58-8A65-C13047C020CE}"/>
              </a:ext>
            </a:extLst>
          </p:cNvPr>
          <p:cNvSpPr/>
          <p:nvPr/>
        </p:nvSpPr>
        <p:spPr>
          <a:xfrm>
            <a:off x="9886125" y="3550553"/>
            <a:ext cx="1219194" cy="12191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48600B-68DD-4A78-9AFC-BD082091BD21}"/>
              </a:ext>
            </a:extLst>
          </p:cNvPr>
          <p:cNvSpPr txBox="1"/>
          <p:nvPr/>
        </p:nvSpPr>
        <p:spPr>
          <a:xfrm>
            <a:off x="1311397" y="3767735"/>
            <a:ext cx="76976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FontAwesome" pitchFamily="50" charset="0"/>
              </a:rPr>
              <a:t></a:t>
            </a:r>
            <a:endParaRPr lang="en-US" sz="4500" dirty="0">
              <a:solidFill>
                <a:schemeClr val="bg1"/>
              </a:solidFill>
              <a:latin typeface="FontAwesome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0357D4-8F02-4FCE-AC8D-0DB6678132FE}"/>
              </a:ext>
            </a:extLst>
          </p:cNvPr>
          <p:cNvSpPr txBox="1"/>
          <p:nvPr/>
        </p:nvSpPr>
        <p:spPr>
          <a:xfrm>
            <a:off x="4161991" y="3767735"/>
            <a:ext cx="93487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FontAwesome" pitchFamily="50" charset="0"/>
              </a:rPr>
              <a:t></a:t>
            </a:r>
            <a:endParaRPr lang="en-US" sz="4500" dirty="0">
              <a:solidFill>
                <a:schemeClr val="bg1"/>
              </a:solidFill>
              <a:latin typeface="FontAwesome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92623C-5273-454F-BC01-EE426CBE2CFB}"/>
              </a:ext>
            </a:extLst>
          </p:cNvPr>
          <p:cNvSpPr txBox="1"/>
          <p:nvPr/>
        </p:nvSpPr>
        <p:spPr>
          <a:xfrm>
            <a:off x="7156854" y="3767735"/>
            <a:ext cx="81144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FontAwesome" pitchFamily="50" charset="0"/>
              </a:rPr>
              <a:t></a:t>
            </a:r>
            <a:endParaRPr lang="en-US" sz="4500" dirty="0">
              <a:solidFill>
                <a:schemeClr val="bg1"/>
              </a:solidFill>
              <a:latin typeface="FontAwesome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2CF0CC-56FA-41A0-81E7-3DD6D774F2F8}"/>
              </a:ext>
            </a:extLst>
          </p:cNvPr>
          <p:cNvSpPr txBox="1"/>
          <p:nvPr/>
        </p:nvSpPr>
        <p:spPr>
          <a:xfrm>
            <a:off x="10110841" y="3767735"/>
            <a:ext cx="76976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FontAwesome" pitchFamily="50" charset="0"/>
              </a:rPr>
              <a:t></a:t>
            </a:r>
            <a:endParaRPr lang="en-US" sz="4500" dirty="0">
              <a:solidFill>
                <a:schemeClr val="bg1"/>
              </a:solidFill>
              <a:latin typeface="FontAwesom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22757</TotalTime>
  <Words>428</Words>
  <Application>Microsoft Office PowerPoint</Application>
  <PresentationFormat>Widescreen</PresentationFormat>
  <Paragraphs>137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Bebas</vt:lpstr>
      <vt:lpstr>Calibri</vt:lpstr>
      <vt:lpstr>FontAwesome</vt:lpstr>
      <vt:lpstr>Lato</vt:lpstr>
      <vt:lpstr>Montserrat</vt:lpstr>
      <vt:lpstr>Montserrat-Regular</vt:lpstr>
      <vt:lpstr>Open Sans Condensed Light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Welcome Message</vt:lpstr>
      <vt:lpstr>PowerPoint Presentation</vt:lpstr>
      <vt:lpstr>Our About Us</vt:lpstr>
      <vt:lpstr>PowerPoint Presentation</vt:lpstr>
      <vt:lpstr>Our Services</vt:lpstr>
      <vt:lpstr>Our Services</vt:lpstr>
      <vt:lpstr>Our Team</vt:lpstr>
      <vt:lpstr>Our Team</vt:lpstr>
      <vt:lpstr>Our Portfolilo</vt:lpstr>
      <vt:lpstr>Our Portfolio</vt:lpstr>
      <vt:lpstr>Our Portfolio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3426</cp:revision>
  <dcterms:created xsi:type="dcterms:W3CDTF">2017-07-18T09:08:44Z</dcterms:created>
  <dcterms:modified xsi:type="dcterms:W3CDTF">2018-08-03T12:36:18Z</dcterms:modified>
</cp:coreProperties>
</file>