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3.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70" r:id="rId4"/>
    <p:sldMasterId id="2147483671"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Lst>
  <p:sldSz cy="5143500" cx="9144000"/>
  <p:notesSz cx="6858000" cy="9144000"/>
  <p:embeddedFontLst>
    <p:embeddedFont>
      <p:font typeface="Raleway"/>
      <p:regular r:id="rId30"/>
      <p:bold r:id="rId31"/>
      <p:italic r:id="rId32"/>
      <p:boldItalic r:id="rId33"/>
    </p:embeddedFont>
    <p:embeddedFont>
      <p:font typeface="Montserrat"/>
      <p:regular r:id="rId34"/>
      <p:bold r:id="rId35"/>
      <p:italic r:id="rId36"/>
      <p:boldItalic r:id="rId37"/>
    </p:embeddedFont>
    <p:embeddedFont>
      <p:font typeface="Montserrat Light"/>
      <p:regular r:id="rId38"/>
      <p:bold r:id="rId39"/>
      <p:italic r:id="rId40"/>
      <p:boldItalic r:id="rId41"/>
    </p:embeddedFont>
    <p:embeddedFont>
      <p:font typeface="Oswald"/>
      <p:regular r:id="rId42"/>
      <p:bold r:id="rId43"/>
    </p:embeddedFont>
    <p:embeddedFont>
      <p:font typeface="PT Sans"/>
      <p:regular r:id="rId44"/>
      <p:bold r:id="rId45"/>
      <p:italic r:id="rId46"/>
      <p:boldItalic r:id="rId47"/>
    </p:embeddedFont>
    <p:embeddedFont>
      <p:font typeface="Open Sans"/>
      <p:regular r:id="rId48"/>
      <p:bold r:id="rId49"/>
      <p:italic r:id="rId50"/>
      <p:boldItalic r:id="rId5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MontserratLight-italic.fntdata"/><Relationship Id="rId42" Type="http://schemas.openxmlformats.org/officeDocument/2006/relationships/font" Target="fonts/Oswald-regular.fntdata"/><Relationship Id="rId41" Type="http://schemas.openxmlformats.org/officeDocument/2006/relationships/font" Target="fonts/MontserratLight-boldItalic.fntdata"/><Relationship Id="rId44" Type="http://schemas.openxmlformats.org/officeDocument/2006/relationships/font" Target="fonts/PTSans-regular.fntdata"/><Relationship Id="rId43" Type="http://schemas.openxmlformats.org/officeDocument/2006/relationships/font" Target="fonts/Oswald-bold.fntdata"/><Relationship Id="rId46" Type="http://schemas.openxmlformats.org/officeDocument/2006/relationships/font" Target="fonts/PTSans-italic.fntdata"/><Relationship Id="rId45" Type="http://schemas.openxmlformats.org/officeDocument/2006/relationships/font" Target="fonts/PTSans-bold.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48" Type="http://schemas.openxmlformats.org/officeDocument/2006/relationships/font" Target="fonts/OpenSans-regular.fntdata"/><Relationship Id="rId47" Type="http://schemas.openxmlformats.org/officeDocument/2006/relationships/font" Target="fonts/PTSans-boldItalic.fntdata"/><Relationship Id="rId49" Type="http://schemas.openxmlformats.org/officeDocument/2006/relationships/font" Target="fonts/OpenSans-bold.fntdata"/><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Raleway-bold.fntdata"/><Relationship Id="rId30" Type="http://schemas.openxmlformats.org/officeDocument/2006/relationships/font" Target="fonts/Raleway-regular.fntdata"/><Relationship Id="rId33" Type="http://schemas.openxmlformats.org/officeDocument/2006/relationships/font" Target="fonts/Raleway-boldItalic.fntdata"/><Relationship Id="rId32" Type="http://schemas.openxmlformats.org/officeDocument/2006/relationships/font" Target="fonts/Raleway-italic.fntdata"/><Relationship Id="rId35" Type="http://schemas.openxmlformats.org/officeDocument/2006/relationships/font" Target="fonts/Montserrat-bold.fntdata"/><Relationship Id="rId34" Type="http://schemas.openxmlformats.org/officeDocument/2006/relationships/font" Target="fonts/Montserrat-regular.fntdata"/><Relationship Id="rId37" Type="http://schemas.openxmlformats.org/officeDocument/2006/relationships/font" Target="fonts/Montserrat-boldItalic.fntdata"/><Relationship Id="rId36" Type="http://schemas.openxmlformats.org/officeDocument/2006/relationships/font" Target="fonts/Montserrat-italic.fntdata"/><Relationship Id="rId39" Type="http://schemas.openxmlformats.org/officeDocument/2006/relationships/font" Target="fonts/MontserratLight-bold.fntdata"/><Relationship Id="rId38" Type="http://schemas.openxmlformats.org/officeDocument/2006/relationships/font" Target="fonts/MontserratLight-regular.fntdata"/><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29" Type="http://schemas.openxmlformats.org/officeDocument/2006/relationships/slide" Target="slides/slide23.xml"/><Relationship Id="rId51" Type="http://schemas.openxmlformats.org/officeDocument/2006/relationships/font" Target="fonts/OpenSans-boldItalic.fntdata"/><Relationship Id="rId50" Type="http://schemas.openxmlformats.org/officeDocument/2006/relationships/font" Target="fonts/OpenSans-italic.fntdata"/><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7" name="Shape 77"/>
        <p:cNvGrpSpPr/>
        <p:nvPr/>
      </p:nvGrpSpPr>
      <p:grpSpPr>
        <a:xfrm>
          <a:off x="0" y="0"/>
          <a:ext cx="0" cy="0"/>
          <a:chOff x="0" y="0"/>
          <a:chExt cx="0" cy="0"/>
        </a:xfrm>
      </p:grpSpPr>
      <p:sp>
        <p:nvSpPr>
          <p:cNvPr id="78" name="Google Shape;78;g7cb8155f1c_2_2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9" name="Google Shape;79;g7cb8155f1c_2_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9" name="Shape 209"/>
        <p:cNvGrpSpPr/>
        <p:nvPr/>
      </p:nvGrpSpPr>
      <p:grpSpPr>
        <a:xfrm>
          <a:off x="0" y="0"/>
          <a:ext cx="0" cy="0"/>
          <a:chOff x="0" y="0"/>
          <a:chExt cx="0" cy="0"/>
        </a:xfrm>
      </p:grpSpPr>
      <p:sp>
        <p:nvSpPr>
          <p:cNvPr id="210" name="Google Shape;210;g7cb8155f1c_2_16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1" name="Google Shape;211;g7cb8155f1c_2_16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7" name="Shape 227"/>
        <p:cNvGrpSpPr/>
        <p:nvPr/>
      </p:nvGrpSpPr>
      <p:grpSpPr>
        <a:xfrm>
          <a:off x="0" y="0"/>
          <a:ext cx="0" cy="0"/>
          <a:chOff x="0" y="0"/>
          <a:chExt cx="0" cy="0"/>
        </a:xfrm>
      </p:grpSpPr>
      <p:sp>
        <p:nvSpPr>
          <p:cNvPr id="228" name="Google Shape;228;g7cb8155f1c_2_18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9" name="Google Shape;229;g7cb8155f1c_2_18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1" name="Shape 241"/>
        <p:cNvGrpSpPr/>
        <p:nvPr/>
      </p:nvGrpSpPr>
      <p:grpSpPr>
        <a:xfrm>
          <a:off x="0" y="0"/>
          <a:ext cx="0" cy="0"/>
          <a:chOff x="0" y="0"/>
          <a:chExt cx="0" cy="0"/>
        </a:xfrm>
      </p:grpSpPr>
      <p:sp>
        <p:nvSpPr>
          <p:cNvPr id="242" name="Google Shape;242;g7cb8155f1c_2_20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3" name="Google Shape;243;g7cb8155f1c_2_20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1" name="Shape 251"/>
        <p:cNvGrpSpPr/>
        <p:nvPr/>
      </p:nvGrpSpPr>
      <p:grpSpPr>
        <a:xfrm>
          <a:off x="0" y="0"/>
          <a:ext cx="0" cy="0"/>
          <a:chOff x="0" y="0"/>
          <a:chExt cx="0" cy="0"/>
        </a:xfrm>
      </p:grpSpPr>
      <p:sp>
        <p:nvSpPr>
          <p:cNvPr id="252" name="Google Shape;252;g7cb8155f1c_2_21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3" name="Google Shape;253;g7cb8155f1c_2_2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4" name="Shape 264"/>
        <p:cNvGrpSpPr/>
        <p:nvPr/>
      </p:nvGrpSpPr>
      <p:grpSpPr>
        <a:xfrm>
          <a:off x="0" y="0"/>
          <a:ext cx="0" cy="0"/>
          <a:chOff x="0" y="0"/>
          <a:chExt cx="0" cy="0"/>
        </a:xfrm>
      </p:grpSpPr>
      <p:sp>
        <p:nvSpPr>
          <p:cNvPr id="265" name="Google Shape;265;g7cb8155f1c_2_229: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6" name="Google Shape;266;g7cb8155f1c_2_22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2" name="Shape 292"/>
        <p:cNvGrpSpPr/>
        <p:nvPr/>
      </p:nvGrpSpPr>
      <p:grpSpPr>
        <a:xfrm>
          <a:off x="0" y="0"/>
          <a:ext cx="0" cy="0"/>
          <a:chOff x="0" y="0"/>
          <a:chExt cx="0" cy="0"/>
        </a:xfrm>
      </p:grpSpPr>
      <p:sp>
        <p:nvSpPr>
          <p:cNvPr id="293" name="Google Shape;293;g7cb8155f1c_2_256: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94" name="Google Shape;294;g7cb8155f1c_2_25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1" name="Shape 311"/>
        <p:cNvGrpSpPr/>
        <p:nvPr/>
      </p:nvGrpSpPr>
      <p:grpSpPr>
        <a:xfrm>
          <a:off x="0" y="0"/>
          <a:ext cx="0" cy="0"/>
          <a:chOff x="0" y="0"/>
          <a:chExt cx="0" cy="0"/>
        </a:xfrm>
      </p:grpSpPr>
      <p:sp>
        <p:nvSpPr>
          <p:cNvPr id="312" name="Google Shape;312;g7cb8155f1c_2_280: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13" name="Google Shape;313;g7cb8155f1c_2_28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9" name="Shape 339"/>
        <p:cNvGrpSpPr/>
        <p:nvPr/>
      </p:nvGrpSpPr>
      <p:grpSpPr>
        <a:xfrm>
          <a:off x="0" y="0"/>
          <a:ext cx="0" cy="0"/>
          <a:chOff x="0" y="0"/>
          <a:chExt cx="0" cy="0"/>
        </a:xfrm>
      </p:grpSpPr>
      <p:sp>
        <p:nvSpPr>
          <p:cNvPr id="340" name="Google Shape;340;g7cb8155f1c_2_30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41" name="Google Shape;341;g7cb8155f1c_2_30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8" name="Shape 348"/>
        <p:cNvGrpSpPr/>
        <p:nvPr/>
      </p:nvGrpSpPr>
      <p:grpSpPr>
        <a:xfrm>
          <a:off x="0" y="0"/>
          <a:ext cx="0" cy="0"/>
          <a:chOff x="0" y="0"/>
          <a:chExt cx="0" cy="0"/>
        </a:xfrm>
      </p:grpSpPr>
      <p:sp>
        <p:nvSpPr>
          <p:cNvPr id="349" name="Google Shape;349;g7cb8155f1c_2_316: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50" name="Google Shape;350;g7cb8155f1c_2_3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7" name="Shape 357"/>
        <p:cNvGrpSpPr/>
        <p:nvPr/>
      </p:nvGrpSpPr>
      <p:grpSpPr>
        <a:xfrm>
          <a:off x="0" y="0"/>
          <a:ext cx="0" cy="0"/>
          <a:chOff x="0" y="0"/>
          <a:chExt cx="0" cy="0"/>
        </a:xfrm>
      </p:grpSpPr>
      <p:sp>
        <p:nvSpPr>
          <p:cNvPr id="358" name="Google Shape;358;g7cb8155f1c_2_325: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59" name="Google Shape;359;g7cb8155f1c_2_3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7" name="Shape 87"/>
        <p:cNvGrpSpPr/>
        <p:nvPr/>
      </p:nvGrpSpPr>
      <p:grpSpPr>
        <a:xfrm>
          <a:off x="0" y="0"/>
          <a:ext cx="0" cy="0"/>
          <a:chOff x="0" y="0"/>
          <a:chExt cx="0" cy="0"/>
        </a:xfrm>
      </p:grpSpPr>
      <p:sp>
        <p:nvSpPr>
          <p:cNvPr id="88" name="Google Shape;88;g7cb8155f1c_2_3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9" name="Google Shape;89;g7cb8155f1c_2_3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6" name="Shape 366"/>
        <p:cNvGrpSpPr/>
        <p:nvPr/>
      </p:nvGrpSpPr>
      <p:grpSpPr>
        <a:xfrm>
          <a:off x="0" y="0"/>
          <a:ext cx="0" cy="0"/>
          <a:chOff x="0" y="0"/>
          <a:chExt cx="0" cy="0"/>
        </a:xfrm>
      </p:grpSpPr>
      <p:sp>
        <p:nvSpPr>
          <p:cNvPr id="367" name="Google Shape;367;g7cb8155f1c_2_33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68" name="Google Shape;368;g7cb8155f1c_2_33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5" name="Shape 375"/>
        <p:cNvGrpSpPr/>
        <p:nvPr/>
      </p:nvGrpSpPr>
      <p:grpSpPr>
        <a:xfrm>
          <a:off x="0" y="0"/>
          <a:ext cx="0" cy="0"/>
          <a:chOff x="0" y="0"/>
          <a:chExt cx="0" cy="0"/>
        </a:xfrm>
      </p:grpSpPr>
      <p:sp>
        <p:nvSpPr>
          <p:cNvPr id="376" name="Google Shape;376;g7cb8155f1c_2_343: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77" name="Google Shape;377;g7cb8155f1c_2_34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9" name="Shape 389"/>
        <p:cNvGrpSpPr/>
        <p:nvPr/>
      </p:nvGrpSpPr>
      <p:grpSpPr>
        <a:xfrm>
          <a:off x="0" y="0"/>
          <a:ext cx="0" cy="0"/>
          <a:chOff x="0" y="0"/>
          <a:chExt cx="0" cy="0"/>
        </a:xfrm>
      </p:grpSpPr>
      <p:sp>
        <p:nvSpPr>
          <p:cNvPr id="390" name="Google Shape;390;g7cb8155f1c_2_35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91" name="Google Shape;391;g7cb8155f1c_2_35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21" name="Shape 421"/>
        <p:cNvGrpSpPr/>
        <p:nvPr/>
      </p:nvGrpSpPr>
      <p:grpSpPr>
        <a:xfrm>
          <a:off x="0" y="0"/>
          <a:ext cx="0" cy="0"/>
          <a:chOff x="0" y="0"/>
          <a:chExt cx="0" cy="0"/>
        </a:xfrm>
      </p:grpSpPr>
      <p:sp>
        <p:nvSpPr>
          <p:cNvPr id="422" name="Google Shape;422;g7cb8155f1c_2_389: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23" name="Google Shape;423;g7cb8155f1c_2_38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0" name="Shape 100"/>
        <p:cNvGrpSpPr/>
        <p:nvPr/>
      </p:nvGrpSpPr>
      <p:grpSpPr>
        <a:xfrm>
          <a:off x="0" y="0"/>
          <a:ext cx="0" cy="0"/>
          <a:chOff x="0" y="0"/>
          <a:chExt cx="0" cy="0"/>
        </a:xfrm>
      </p:grpSpPr>
      <p:sp>
        <p:nvSpPr>
          <p:cNvPr id="101" name="Google Shape;101;g7cb8155f1c_2_50: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2" name="Google Shape;102;g7cb8155f1c_2_5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1" name="Shape 111"/>
        <p:cNvGrpSpPr/>
        <p:nvPr/>
      </p:nvGrpSpPr>
      <p:grpSpPr>
        <a:xfrm>
          <a:off x="0" y="0"/>
          <a:ext cx="0" cy="0"/>
          <a:chOff x="0" y="0"/>
          <a:chExt cx="0" cy="0"/>
        </a:xfrm>
      </p:grpSpPr>
      <p:sp>
        <p:nvSpPr>
          <p:cNvPr id="112" name="Google Shape;112;g7cb8155f1c_2_60: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3" name="Google Shape;113;g7cb8155f1c_2_6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8" name="Shape 118"/>
        <p:cNvGrpSpPr/>
        <p:nvPr/>
      </p:nvGrpSpPr>
      <p:grpSpPr>
        <a:xfrm>
          <a:off x="0" y="0"/>
          <a:ext cx="0" cy="0"/>
          <a:chOff x="0" y="0"/>
          <a:chExt cx="0" cy="0"/>
        </a:xfrm>
      </p:grpSpPr>
      <p:sp>
        <p:nvSpPr>
          <p:cNvPr id="119" name="Google Shape;119;g7cb8155f1c_2_66: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0" name="Google Shape;120;g7cb8155f1c_2_6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7" name="Shape 127"/>
        <p:cNvGrpSpPr/>
        <p:nvPr/>
      </p:nvGrpSpPr>
      <p:grpSpPr>
        <a:xfrm>
          <a:off x="0" y="0"/>
          <a:ext cx="0" cy="0"/>
          <a:chOff x="0" y="0"/>
          <a:chExt cx="0" cy="0"/>
        </a:xfrm>
      </p:grpSpPr>
      <p:sp>
        <p:nvSpPr>
          <p:cNvPr id="128" name="Google Shape;128;g7cb8155f1c_2_75: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9" name="Google Shape;129;g7cb8155f1c_2_7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8" name="Shape 158"/>
        <p:cNvGrpSpPr/>
        <p:nvPr/>
      </p:nvGrpSpPr>
      <p:grpSpPr>
        <a:xfrm>
          <a:off x="0" y="0"/>
          <a:ext cx="0" cy="0"/>
          <a:chOff x="0" y="0"/>
          <a:chExt cx="0" cy="0"/>
        </a:xfrm>
      </p:grpSpPr>
      <p:sp>
        <p:nvSpPr>
          <p:cNvPr id="159" name="Google Shape;159;g7cb8155f1c_2_115: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0" name="Google Shape;160;g7cb8155f1c_2_1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6" name="Shape 176"/>
        <p:cNvGrpSpPr/>
        <p:nvPr/>
      </p:nvGrpSpPr>
      <p:grpSpPr>
        <a:xfrm>
          <a:off x="0" y="0"/>
          <a:ext cx="0" cy="0"/>
          <a:chOff x="0" y="0"/>
          <a:chExt cx="0" cy="0"/>
        </a:xfrm>
      </p:grpSpPr>
      <p:sp>
        <p:nvSpPr>
          <p:cNvPr id="177" name="Google Shape;177;g7cb8155f1c_2_133: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8" name="Google Shape;178;g7cb8155f1c_2_13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6" name="Shape 186"/>
        <p:cNvGrpSpPr/>
        <p:nvPr/>
      </p:nvGrpSpPr>
      <p:grpSpPr>
        <a:xfrm>
          <a:off x="0" y="0"/>
          <a:ext cx="0" cy="0"/>
          <a:chOff x="0" y="0"/>
          <a:chExt cx="0" cy="0"/>
        </a:xfrm>
      </p:grpSpPr>
      <p:sp>
        <p:nvSpPr>
          <p:cNvPr id="187" name="Google Shape;187;g7cb8155f1c_2_142: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8" name="Google Shape;188;g7cb8155f1c_2_14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4_Section Header">
  <p:cSld name="4_Section Header">
    <p:spTree>
      <p:nvGrpSpPr>
        <p:cNvPr id="53" name="Shape 53"/>
        <p:cNvGrpSpPr/>
        <p:nvPr/>
      </p:nvGrpSpPr>
      <p:grpSpPr>
        <a:xfrm>
          <a:off x="0" y="0"/>
          <a:ext cx="0" cy="0"/>
          <a:chOff x="0" y="0"/>
          <a:chExt cx="0" cy="0"/>
        </a:xfrm>
      </p:grpSpPr>
      <p:sp>
        <p:nvSpPr>
          <p:cNvPr id="54" name="Google Shape;54;p14"/>
          <p:cNvSpPr/>
          <p:nvPr>
            <p:ph idx="2" type="pic"/>
          </p:nvPr>
        </p:nvSpPr>
        <p:spPr>
          <a:xfrm>
            <a:off x="1121673" y="971613"/>
            <a:ext cx="6985802" cy="3760528"/>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Raleway"/>
                <a:ea typeface="Raleway"/>
                <a:cs typeface="Raleway"/>
                <a:sym typeface="Raleway"/>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5_Section Header">
  <p:cSld name="5_Section Header">
    <p:spTree>
      <p:nvGrpSpPr>
        <p:cNvPr id="55" name="Shape 55"/>
        <p:cNvGrpSpPr/>
        <p:nvPr/>
      </p:nvGrpSpPr>
      <p:grpSpPr>
        <a:xfrm>
          <a:off x="0" y="0"/>
          <a:ext cx="0" cy="0"/>
          <a:chOff x="0" y="0"/>
          <a:chExt cx="0" cy="0"/>
        </a:xfrm>
      </p:grpSpPr>
      <p:sp>
        <p:nvSpPr>
          <p:cNvPr id="56" name="Google Shape;56;p15"/>
          <p:cNvSpPr/>
          <p:nvPr>
            <p:ph idx="2" type="pic"/>
          </p:nvPr>
        </p:nvSpPr>
        <p:spPr>
          <a:xfrm>
            <a:off x="1071563" y="1814513"/>
            <a:ext cx="2414588" cy="2414588"/>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Raleway"/>
                <a:ea typeface="Raleway"/>
                <a:cs typeface="Raleway"/>
                <a:sym typeface="Raleway"/>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6_Section Header">
  <p:cSld name="6_Section Header">
    <p:spTree>
      <p:nvGrpSpPr>
        <p:cNvPr id="57" name="Shape 57"/>
        <p:cNvGrpSpPr/>
        <p:nvPr/>
      </p:nvGrpSpPr>
      <p:grpSpPr>
        <a:xfrm>
          <a:off x="0" y="0"/>
          <a:ext cx="0" cy="0"/>
          <a:chOff x="0" y="0"/>
          <a:chExt cx="0" cy="0"/>
        </a:xfrm>
      </p:grpSpPr>
      <p:sp>
        <p:nvSpPr>
          <p:cNvPr id="58" name="Google Shape;58;p16"/>
          <p:cNvSpPr/>
          <p:nvPr>
            <p:ph idx="2" type="pic"/>
          </p:nvPr>
        </p:nvSpPr>
        <p:spPr>
          <a:xfrm>
            <a:off x="999529" y="4057651"/>
            <a:ext cx="7144941" cy="1085849"/>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Raleway"/>
                <a:ea typeface="Raleway"/>
                <a:cs typeface="Raleway"/>
                <a:sym typeface="Raleway"/>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7_Section Header">
  <p:cSld name="7_Section Header">
    <p:spTree>
      <p:nvGrpSpPr>
        <p:cNvPr id="59" name="Shape 59"/>
        <p:cNvGrpSpPr/>
        <p:nvPr/>
      </p:nvGrpSpPr>
      <p:grpSpPr>
        <a:xfrm>
          <a:off x="0" y="0"/>
          <a:ext cx="0" cy="0"/>
          <a:chOff x="0" y="0"/>
          <a:chExt cx="0" cy="0"/>
        </a:xfrm>
      </p:grpSpPr>
      <p:sp>
        <p:nvSpPr>
          <p:cNvPr id="60" name="Google Shape;60;p17"/>
          <p:cNvSpPr/>
          <p:nvPr>
            <p:ph idx="2" type="pic"/>
          </p:nvPr>
        </p:nvSpPr>
        <p:spPr>
          <a:xfrm>
            <a:off x="4572000" y="1523834"/>
            <a:ext cx="4136572" cy="3184237"/>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Raleway"/>
                <a:ea typeface="Raleway"/>
                <a:cs typeface="Raleway"/>
                <a:sym typeface="Raleway"/>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8_Section Header">
  <p:cSld name="8_Section Header">
    <p:spTree>
      <p:nvGrpSpPr>
        <p:cNvPr id="61" name="Shape 61"/>
        <p:cNvGrpSpPr/>
        <p:nvPr/>
      </p:nvGrpSpPr>
      <p:grpSpPr>
        <a:xfrm>
          <a:off x="0" y="0"/>
          <a:ext cx="0" cy="0"/>
          <a:chOff x="0" y="0"/>
          <a:chExt cx="0" cy="0"/>
        </a:xfrm>
      </p:grpSpPr>
      <p:sp>
        <p:nvSpPr>
          <p:cNvPr id="62" name="Google Shape;62;p18"/>
          <p:cNvSpPr/>
          <p:nvPr>
            <p:ph idx="2" type="pic"/>
          </p:nvPr>
        </p:nvSpPr>
        <p:spPr>
          <a:xfrm>
            <a:off x="5243513" y="1243013"/>
            <a:ext cx="3900487" cy="3900487"/>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Raleway"/>
                <a:ea typeface="Raleway"/>
                <a:cs typeface="Raleway"/>
                <a:sym typeface="Raleway"/>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9_Section Header">
  <p:cSld name="9_Section Header">
    <p:spTree>
      <p:nvGrpSpPr>
        <p:cNvPr id="63" name="Shape 63"/>
        <p:cNvGrpSpPr/>
        <p:nvPr/>
      </p:nvGrpSpPr>
      <p:grpSpPr>
        <a:xfrm>
          <a:off x="0" y="0"/>
          <a:ext cx="0" cy="0"/>
          <a:chOff x="0" y="0"/>
          <a:chExt cx="0" cy="0"/>
        </a:xfrm>
      </p:grpSpPr>
      <p:sp>
        <p:nvSpPr>
          <p:cNvPr id="64" name="Google Shape;64;p19"/>
          <p:cNvSpPr/>
          <p:nvPr>
            <p:ph idx="2" type="pic"/>
          </p:nvPr>
        </p:nvSpPr>
        <p:spPr>
          <a:xfrm>
            <a:off x="1" y="1485270"/>
            <a:ext cx="9143998" cy="2363711"/>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Raleway"/>
                <a:ea typeface="Raleway"/>
                <a:cs typeface="Raleway"/>
                <a:sym typeface="Raleway"/>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_Section Header">
  <p:cSld name="2_Section Header">
    <p:spTree>
      <p:nvGrpSpPr>
        <p:cNvPr id="65" name="Shape 65"/>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0_Section Header">
  <p:cSld name="10_Section Header">
    <p:spTree>
      <p:nvGrpSpPr>
        <p:cNvPr id="66" name="Shape 66"/>
        <p:cNvGrpSpPr/>
        <p:nvPr/>
      </p:nvGrpSpPr>
      <p:grpSpPr>
        <a:xfrm>
          <a:off x="0" y="0"/>
          <a:ext cx="0" cy="0"/>
          <a:chOff x="0" y="0"/>
          <a:chExt cx="0" cy="0"/>
        </a:xfrm>
      </p:grpSpPr>
      <p:sp>
        <p:nvSpPr>
          <p:cNvPr id="67" name="Google Shape;67;p21"/>
          <p:cNvSpPr/>
          <p:nvPr>
            <p:ph idx="2" type="pic"/>
          </p:nvPr>
        </p:nvSpPr>
        <p:spPr>
          <a:xfrm>
            <a:off x="435428" y="1523834"/>
            <a:ext cx="4136572" cy="3184237"/>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Raleway"/>
                <a:ea typeface="Raleway"/>
                <a:cs typeface="Raleway"/>
                <a:sym typeface="Raleway"/>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1_Section Header">
  <p:cSld name="11_Section Header">
    <p:spTree>
      <p:nvGrpSpPr>
        <p:cNvPr id="68" name="Shape 68"/>
        <p:cNvGrpSpPr/>
        <p:nvPr/>
      </p:nvGrpSpPr>
      <p:grpSpPr>
        <a:xfrm>
          <a:off x="0" y="0"/>
          <a:ext cx="0" cy="0"/>
          <a:chOff x="0" y="0"/>
          <a:chExt cx="0" cy="0"/>
        </a:xfrm>
      </p:grpSpPr>
      <p:sp>
        <p:nvSpPr>
          <p:cNvPr id="69" name="Google Shape;69;p22"/>
          <p:cNvSpPr/>
          <p:nvPr>
            <p:ph idx="2" type="pic"/>
          </p:nvPr>
        </p:nvSpPr>
        <p:spPr>
          <a:xfrm>
            <a:off x="5629275" y="1716226"/>
            <a:ext cx="3079297" cy="2991846"/>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Raleway"/>
                <a:ea typeface="Raleway"/>
                <a:cs typeface="Raleway"/>
                <a:sym typeface="Raleway"/>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2_Section Header">
  <p:cSld name="12_Section Header">
    <p:spTree>
      <p:nvGrpSpPr>
        <p:cNvPr id="70" name="Shape 70"/>
        <p:cNvGrpSpPr/>
        <p:nvPr/>
      </p:nvGrpSpPr>
      <p:grpSpPr>
        <a:xfrm>
          <a:off x="0" y="0"/>
          <a:ext cx="0" cy="0"/>
          <a:chOff x="0" y="0"/>
          <a:chExt cx="0" cy="0"/>
        </a:xfrm>
      </p:grpSpPr>
      <p:sp>
        <p:nvSpPr>
          <p:cNvPr id="71" name="Google Shape;71;p23"/>
          <p:cNvSpPr/>
          <p:nvPr>
            <p:ph idx="2" type="pic"/>
          </p:nvPr>
        </p:nvSpPr>
        <p:spPr>
          <a:xfrm>
            <a:off x="4789714" y="1485900"/>
            <a:ext cx="3918857" cy="1785937"/>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Raleway"/>
                <a:ea typeface="Raleway"/>
                <a:cs typeface="Raleway"/>
                <a:sym typeface="Raleway"/>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72" name="Google Shape;72;p23"/>
          <p:cNvSpPr/>
          <p:nvPr>
            <p:ph idx="3" type="pic"/>
          </p:nvPr>
        </p:nvSpPr>
        <p:spPr>
          <a:xfrm>
            <a:off x="435428" y="1485900"/>
            <a:ext cx="3918857" cy="1785937"/>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Raleway"/>
                <a:ea typeface="Raleway"/>
                <a:cs typeface="Raleway"/>
                <a:sym typeface="Raleway"/>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6_Section Header">
  <p:cSld name="26_Section Header">
    <p:spTree>
      <p:nvGrpSpPr>
        <p:cNvPr id="73" name="Shape 73"/>
        <p:cNvGrpSpPr/>
        <p:nvPr/>
      </p:nvGrpSpPr>
      <p:grpSpPr>
        <a:xfrm>
          <a:off x="0" y="0"/>
          <a:ext cx="0" cy="0"/>
          <a:chOff x="0" y="0"/>
          <a:chExt cx="0" cy="0"/>
        </a:xfrm>
      </p:grpSpPr>
      <p:sp>
        <p:nvSpPr>
          <p:cNvPr id="74" name="Google Shape;74;p24"/>
          <p:cNvSpPr/>
          <p:nvPr>
            <p:ph idx="2" type="pic"/>
          </p:nvPr>
        </p:nvSpPr>
        <p:spPr>
          <a:xfrm>
            <a:off x="413658" y="3493294"/>
            <a:ext cx="5237049" cy="1650205"/>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75" name="Google Shape;75;p24"/>
          <p:cNvSpPr/>
          <p:nvPr>
            <p:ph idx="3" type="pic"/>
          </p:nvPr>
        </p:nvSpPr>
        <p:spPr>
          <a:xfrm>
            <a:off x="2063863" y="1650206"/>
            <a:ext cx="5429930" cy="1843087"/>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76" name="Google Shape;76;p24"/>
          <p:cNvSpPr/>
          <p:nvPr>
            <p:ph idx="4" type="pic"/>
          </p:nvPr>
        </p:nvSpPr>
        <p:spPr>
          <a:xfrm>
            <a:off x="3906952" y="1"/>
            <a:ext cx="5237049" cy="1650205"/>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3.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628650" y="357664"/>
            <a:ext cx="7886700" cy="457676"/>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0"/>
              </a:spcBef>
              <a:spcAft>
                <a:spcPts val="0"/>
              </a:spcAft>
              <a:buClr>
                <a:schemeClr val="dk1"/>
              </a:buClr>
              <a:buSzPts val="2300"/>
              <a:buFont typeface="Montserrat"/>
              <a:buNone/>
              <a:defRPr b="0" i="0" sz="2300" u="none" cap="none" strike="noStrike">
                <a:solidFill>
                  <a:schemeClr val="dk1"/>
                </a:solidFill>
                <a:latin typeface="Montserrat"/>
                <a:ea typeface="Montserrat"/>
                <a:cs typeface="Montserrat"/>
                <a:sym typeface="Montserrat"/>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52" name="Google Shape;52;p13"/>
          <p:cNvSpPr txBox="1"/>
          <p:nvPr>
            <p:ph idx="1" type="body"/>
          </p:nvPr>
        </p:nvSpPr>
        <p:spPr>
          <a:xfrm>
            <a:off x="628650" y="1369219"/>
            <a:ext cx="7886700" cy="3263504"/>
          </a:xfrm>
          <a:prstGeom prst="rect">
            <a:avLst/>
          </a:prstGeom>
          <a:noFill/>
          <a:ln>
            <a:noFill/>
          </a:ln>
        </p:spPr>
        <p:txBody>
          <a:bodyPr anchorCtr="0" anchor="t" bIns="34275" lIns="68575" spcFirstLastPara="1" rIns="68575" wrap="square" tIns="34275">
            <a:noAutofit/>
          </a:bodyPr>
          <a:lstStyle>
            <a:lvl1pPr indent="-361950" lvl="0" marL="45720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Open Sans"/>
                <a:ea typeface="Open Sans"/>
                <a:cs typeface="Open Sans"/>
                <a:sym typeface="Open Sans"/>
              </a:defRPr>
            </a:lvl1pPr>
            <a:lvl2pPr indent="-342900" lvl="1" marL="9144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indent="-323850" lvl="2" marL="1371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indent="-317500" lvl="3" marL="1828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indent="-317500" lvl="4" marL="2286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1.xml"/><Relationship Id="rId3" Type="http://schemas.openxmlformats.org/officeDocument/2006/relationships/image" Target="../media/image13.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2.xml"/><Relationship Id="rId3" Type="http://schemas.openxmlformats.org/officeDocument/2006/relationships/image" Target="../media/image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3.xml"/><Relationship Id="rId3" Type="http://schemas.openxmlformats.org/officeDocument/2006/relationships/image" Target="../media/image8.jpg"/><Relationship Id="rId4" Type="http://schemas.openxmlformats.org/officeDocument/2006/relationships/image" Target="../media/image6.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5.xml"/><Relationship Id="rId3" Type="http://schemas.openxmlformats.org/officeDocument/2006/relationships/image" Target="../media/image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 Id="rId3" Type="http://schemas.openxmlformats.org/officeDocument/2006/relationships/image" Target="../media/image10.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21.xml"/><Relationship Id="rId3" Type="http://schemas.openxmlformats.org/officeDocument/2006/relationships/image" Target="../media/image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3.xml"/><Relationship Id="rId3" Type="http://schemas.openxmlformats.org/officeDocument/2006/relationships/image" Target="../media/image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xml"/><Relationship Id="rId3" Type="http://schemas.openxmlformats.org/officeDocument/2006/relationships/image" Target="../media/image1.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xml"/><Relationship Id="rId3" Type="http://schemas.openxmlformats.org/officeDocument/2006/relationships/image" Target="../media/image14.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5.xml"/><Relationship Id="rId3" Type="http://schemas.openxmlformats.org/officeDocument/2006/relationships/image" Target="../media/image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6.xml"/><Relationship Id="rId3" Type="http://schemas.openxmlformats.org/officeDocument/2006/relationships/image" Target="../media/image7.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xml"/><Relationship Id="rId3" Type="http://schemas.openxmlformats.org/officeDocument/2006/relationships/image" Target="../media/image12.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9.xml"/><Relationship Id="rId3" Type="http://schemas.openxmlformats.org/officeDocument/2006/relationships/image" Target="../media/image11.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0" name="Shape 80"/>
        <p:cNvGrpSpPr/>
        <p:nvPr/>
      </p:nvGrpSpPr>
      <p:grpSpPr>
        <a:xfrm>
          <a:off x="0" y="0"/>
          <a:ext cx="0" cy="0"/>
          <a:chOff x="0" y="0"/>
          <a:chExt cx="0" cy="0"/>
        </a:xfrm>
      </p:grpSpPr>
      <p:sp>
        <p:nvSpPr>
          <p:cNvPr id="81" name="Google Shape;81;p25"/>
          <p:cNvSpPr/>
          <p:nvPr/>
        </p:nvSpPr>
        <p:spPr>
          <a:xfrm>
            <a:off x="435428" y="435428"/>
            <a:ext cx="8273100" cy="4272600"/>
          </a:xfrm>
          <a:prstGeom prst="rect">
            <a:avLst/>
          </a:prstGeom>
          <a:noFill/>
          <a:ln cap="flat" cmpd="sng" w="63500">
            <a:solidFill>
              <a:schemeClr val="accen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82" name="Google Shape;82;p25"/>
          <p:cNvSpPr/>
          <p:nvPr/>
        </p:nvSpPr>
        <p:spPr>
          <a:xfrm rot="5400000">
            <a:off x="40361" y="982895"/>
            <a:ext cx="790135" cy="566056"/>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83" name="Google Shape;83;p25"/>
          <p:cNvSpPr txBox="1"/>
          <p:nvPr/>
        </p:nvSpPr>
        <p:spPr>
          <a:xfrm>
            <a:off x="435428" y="971612"/>
            <a:ext cx="3932466" cy="588623"/>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i="0" lang="en" sz="3400" u="none" cap="none" strike="noStrike">
                <a:solidFill>
                  <a:schemeClr val="dk1"/>
                </a:solidFill>
                <a:latin typeface="Oswald"/>
                <a:ea typeface="Oswald"/>
                <a:cs typeface="Oswald"/>
                <a:sym typeface="Oswald"/>
              </a:rPr>
              <a:t>PROJECT PROPOSAL</a:t>
            </a:r>
            <a:endParaRPr sz="1100"/>
          </a:p>
        </p:txBody>
      </p:sp>
      <p:sp>
        <p:nvSpPr>
          <p:cNvPr id="84" name="Google Shape;84;p25"/>
          <p:cNvSpPr/>
          <p:nvPr/>
        </p:nvSpPr>
        <p:spPr>
          <a:xfrm rot="5400000">
            <a:off x="8112580" y="3393624"/>
            <a:ext cx="1191984" cy="566056"/>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85" name="Google Shape;85;p25"/>
          <p:cNvSpPr txBox="1"/>
          <p:nvPr/>
        </p:nvSpPr>
        <p:spPr>
          <a:xfrm>
            <a:off x="6636203" y="3295778"/>
            <a:ext cx="2072368" cy="761747"/>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b="1" lang="en" sz="1500">
                <a:solidFill>
                  <a:srgbClr val="000000"/>
                </a:solidFill>
                <a:latin typeface="PT Sans"/>
                <a:ea typeface="PT Sans"/>
                <a:cs typeface="PT Sans"/>
                <a:sym typeface="PT Sans"/>
              </a:rPr>
              <a:t>Project Example</a:t>
            </a:r>
            <a:endParaRPr sz="1100"/>
          </a:p>
          <a:p>
            <a:pPr indent="0" lvl="0" marL="0" marR="0" rtl="0" algn="r">
              <a:spcBef>
                <a:spcPts val="0"/>
              </a:spcBef>
              <a:spcAft>
                <a:spcPts val="0"/>
              </a:spcAft>
              <a:buNone/>
            </a:pPr>
            <a:r>
              <a:rPr b="1" lang="en" sz="1500">
                <a:solidFill>
                  <a:srgbClr val="000000"/>
                </a:solidFill>
                <a:latin typeface="PT Sans"/>
                <a:ea typeface="PT Sans"/>
                <a:cs typeface="PT Sans"/>
                <a:sym typeface="PT Sans"/>
              </a:rPr>
              <a:t>Lorem Ipsum Proposal</a:t>
            </a:r>
            <a:endParaRPr sz="1100"/>
          </a:p>
          <a:p>
            <a:pPr indent="0" lvl="0" marL="0" marR="0" rtl="0" algn="r">
              <a:spcBef>
                <a:spcPts val="0"/>
              </a:spcBef>
              <a:spcAft>
                <a:spcPts val="0"/>
              </a:spcAft>
              <a:buNone/>
            </a:pPr>
            <a:r>
              <a:rPr b="1" lang="en" sz="1500">
                <a:solidFill>
                  <a:srgbClr val="000000"/>
                </a:solidFill>
                <a:latin typeface="PT Sans"/>
                <a:ea typeface="PT Sans"/>
                <a:cs typeface="PT Sans"/>
                <a:sym typeface="PT Sans"/>
              </a:rPr>
              <a:t>Website.com</a:t>
            </a:r>
            <a:endParaRPr sz="1100"/>
          </a:p>
        </p:txBody>
      </p:sp>
      <p:sp>
        <p:nvSpPr>
          <p:cNvPr id="86" name="Google Shape;86;p25"/>
          <p:cNvSpPr/>
          <p:nvPr/>
        </p:nvSpPr>
        <p:spPr>
          <a:xfrm>
            <a:off x="1121673" y="971613"/>
            <a:ext cx="6985802" cy="3760528"/>
          </a:xfrm>
          <a:custGeom>
            <a:rect b="b" l="l" r="r" t="t"/>
            <a:pathLst>
              <a:path extrusionOk="0" h="5014037" w="9314403">
                <a:moveTo>
                  <a:pt x="5567386" y="0"/>
                </a:moveTo>
                <a:lnTo>
                  <a:pt x="9314403" y="0"/>
                </a:lnTo>
                <a:lnTo>
                  <a:pt x="3747017" y="5014037"/>
                </a:lnTo>
                <a:lnTo>
                  <a:pt x="0" y="5014037"/>
                </a:lnTo>
                <a:lnTo>
                  <a:pt x="5567386" y="0"/>
                </a:lnTo>
                <a:close/>
              </a:path>
            </a:pathLst>
          </a:custGeom>
          <a:solidFill>
            <a:schemeClr val="accent1">
              <a:alpha val="57647"/>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2" name="Shape 212"/>
        <p:cNvGrpSpPr/>
        <p:nvPr/>
      </p:nvGrpSpPr>
      <p:grpSpPr>
        <a:xfrm>
          <a:off x="0" y="0"/>
          <a:ext cx="0" cy="0"/>
          <a:chOff x="0" y="0"/>
          <a:chExt cx="0" cy="0"/>
        </a:xfrm>
      </p:grpSpPr>
      <p:sp>
        <p:nvSpPr>
          <p:cNvPr id="213" name="Google Shape;213;p34"/>
          <p:cNvSpPr txBox="1"/>
          <p:nvPr/>
        </p:nvSpPr>
        <p:spPr>
          <a:xfrm>
            <a:off x="0" y="435428"/>
            <a:ext cx="9144000" cy="588623"/>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3400">
                <a:solidFill>
                  <a:schemeClr val="dk1"/>
                </a:solidFill>
                <a:latin typeface="Oswald"/>
                <a:ea typeface="Oswald"/>
                <a:cs typeface="Oswald"/>
                <a:sym typeface="Oswald"/>
              </a:rPr>
              <a:t>GOALS</a:t>
            </a:r>
            <a:endParaRPr sz="1100"/>
          </a:p>
        </p:txBody>
      </p:sp>
      <p:sp>
        <p:nvSpPr>
          <p:cNvPr id="214" name="Google Shape;214;p34"/>
          <p:cNvSpPr txBox="1"/>
          <p:nvPr/>
        </p:nvSpPr>
        <p:spPr>
          <a:xfrm>
            <a:off x="3955988" y="3359288"/>
            <a:ext cx="1893435" cy="35779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900">
                <a:solidFill>
                  <a:srgbClr val="000000"/>
                </a:solidFill>
                <a:latin typeface="PT Sans"/>
                <a:ea typeface="PT Sans"/>
                <a:cs typeface="PT Sans"/>
                <a:sym typeface="PT Sans"/>
              </a:rPr>
              <a:t>Lorem Example</a:t>
            </a:r>
            <a:endParaRPr sz="1100"/>
          </a:p>
        </p:txBody>
      </p:sp>
      <p:sp>
        <p:nvSpPr>
          <p:cNvPr id="215" name="Google Shape;215;p34"/>
          <p:cNvSpPr txBox="1"/>
          <p:nvPr/>
        </p:nvSpPr>
        <p:spPr>
          <a:xfrm>
            <a:off x="3956000" y="3774775"/>
            <a:ext cx="2319750" cy="933300"/>
          </a:xfrm>
          <a:prstGeom prst="rect">
            <a:avLst/>
          </a:prstGeom>
          <a:noFill/>
          <a:ln>
            <a:noFill/>
          </a:ln>
        </p:spPr>
        <p:txBody>
          <a:bodyPr anchorCtr="0" anchor="t" bIns="34275" lIns="68575" spcFirstLastPara="1" rIns="68575" wrap="square" tIns="34275">
            <a:noAutofit/>
          </a:bodyPr>
          <a:lstStyle/>
          <a:p>
            <a:pPr indent="0" lvl="0" marL="0" marR="0" rtl="0" algn="l">
              <a:lnSpc>
                <a:spcPct val="140000"/>
              </a:lnSpc>
              <a:spcBef>
                <a:spcPts val="0"/>
              </a:spcBef>
              <a:spcAft>
                <a:spcPts val="0"/>
              </a:spcAft>
              <a:buNone/>
            </a:pPr>
            <a:r>
              <a:rPr lang="en" sz="1100">
                <a:solidFill>
                  <a:schemeClr val="dk1"/>
                </a:solidFill>
                <a:latin typeface="PT Sans"/>
                <a:ea typeface="PT Sans"/>
                <a:cs typeface="PT Sans"/>
                <a:sym typeface="PT Sans"/>
              </a:rPr>
              <a:t>Were hath waters divided fill may days air bring is Signs first creeping seed all saying above after be and female behold first. Creped</a:t>
            </a:r>
            <a:endParaRPr sz="1100"/>
          </a:p>
        </p:txBody>
      </p:sp>
      <p:sp>
        <p:nvSpPr>
          <p:cNvPr id="216" name="Google Shape;216;p34"/>
          <p:cNvSpPr txBox="1"/>
          <p:nvPr/>
        </p:nvSpPr>
        <p:spPr>
          <a:xfrm>
            <a:off x="3955988" y="1716226"/>
            <a:ext cx="1893435" cy="35779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900">
                <a:solidFill>
                  <a:srgbClr val="000000"/>
                </a:solidFill>
                <a:latin typeface="PT Sans"/>
                <a:ea typeface="PT Sans"/>
                <a:cs typeface="PT Sans"/>
                <a:sym typeface="PT Sans"/>
              </a:rPr>
              <a:t>Lorem Example</a:t>
            </a:r>
            <a:endParaRPr sz="1100"/>
          </a:p>
        </p:txBody>
      </p:sp>
      <p:sp>
        <p:nvSpPr>
          <p:cNvPr id="217" name="Google Shape;217;p34"/>
          <p:cNvSpPr txBox="1"/>
          <p:nvPr/>
        </p:nvSpPr>
        <p:spPr>
          <a:xfrm>
            <a:off x="3956000" y="2131725"/>
            <a:ext cx="2319750" cy="933300"/>
          </a:xfrm>
          <a:prstGeom prst="rect">
            <a:avLst/>
          </a:prstGeom>
          <a:noFill/>
          <a:ln>
            <a:noFill/>
          </a:ln>
        </p:spPr>
        <p:txBody>
          <a:bodyPr anchorCtr="0" anchor="t" bIns="34275" lIns="68575" spcFirstLastPara="1" rIns="68575" wrap="square" tIns="34275">
            <a:noAutofit/>
          </a:bodyPr>
          <a:lstStyle/>
          <a:p>
            <a:pPr indent="0" lvl="0" marL="0" marR="0" rtl="0" algn="l">
              <a:lnSpc>
                <a:spcPct val="140000"/>
              </a:lnSpc>
              <a:spcBef>
                <a:spcPts val="0"/>
              </a:spcBef>
              <a:spcAft>
                <a:spcPts val="0"/>
              </a:spcAft>
              <a:buNone/>
            </a:pPr>
            <a:r>
              <a:rPr lang="en" sz="1100">
                <a:solidFill>
                  <a:schemeClr val="dk1"/>
                </a:solidFill>
                <a:latin typeface="PT Sans"/>
                <a:ea typeface="PT Sans"/>
                <a:cs typeface="PT Sans"/>
                <a:sym typeface="PT Sans"/>
              </a:rPr>
              <a:t>Were hath waters divided fill may days air bring is Signs first creeping seed all saying above after be and female behold first. Creped</a:t>
            </a:r>
            <a:endParaRPr sz="1100"/>
          </a:p>
        </p:txBody>
      </p:sp>
      <p:sp>
        <p:nvSpPr>
          <p:cNvPr id="218" name="Google Shape;218;p34"/>
          <p:cNvSpPr txBox="1"/>
          <p:nvPr/>
        </p:nvSpPr>
        <p:spPr>
          <a:xfrm>
            <a:off x="6458436" y="3359288"/>
            <a:ext cx="1893435" cy="35779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900">
                <a:solidFill>
                  <a:srgbClr val="000000"/>
                </a:solidFill>
                <a:latin typeface="PT Sans"/>
                <a:ea typeface="PT Sans"/>
                <a:cs typeface="PT Sans"/>
                <a:sym typeface="PT Sans"/>
              </a:rPr>
              <a:t>Lorem Example</a:t>
            </a:r>
            <a:endParaRPr sz="1100"/>
          </a:p>
        </p:txBody>
      </p:sp>
      <p:sp>
        <p:nvSpPr>
          <p:cNvPr id="219" name="Google Shape;219;p34"/>
          <p:cNvSpPr txBox="1"/>
          <p:nvPr/>
        </p:nvSpPr>
        <p:spPr>
          <a:xfrm>
            <a:off x="6458424" y="3774775"/>
            <a:ext cx="2355750" cy="933300"/>
          </a:xfrm>
          <a:prstGeom prst="rect">
            <a:avLst/>
          </a:prstGeom>
          <a:noFill/>
          <a:ln>
            <a:noFill/>
          </a:ln>
        </p:spPr>
        <p:txBody>
          <a:bodyPr anchorCtr="0" anchor="t" bIns="34275" lIns="68575" spcFirstLastPara="1" rIns="68575" wrap="square" tIns="34275">
            <a:noAutofit/>
          </a:bodyPr>
          <a:lstStyle/>
          <a:p>
            <a:pPr indent="0" lvl="0" marL="0" marR="0" rtl="0" algn="l">
              <a:lnSpc>
                <a:spcPct val="140000"/>
              </a:lnSpc>
              <a:spcBef>
                <a:spcPts val="0"/>
              </a:spcBef>
              <a:spcAft>
                <a:spcPts val="0"/>
              </a:spcAft>
              <a:buNone/>
            </a:pPr>
            <a:r>
              <a:rPr lang="en" sz="1100">
                <a:solidFill>
                  <a:schemeClr val="dk1"/>
                </a:solidFill>
                <a:latin typeface="PT Sans"/>
                <a:ea typeface="PT Sans"/>
                <a:cs typeface="PT Sans"/>
                <a:sym typeface="PT Sans"/>
              </a:rPr>
              <a:t>Were hath waters divided fill may days air bring is Signs first creeping seed all saying above after be and female behold first. Creped</a:t>
            </a:r>
            <a:endParaRPr sz="1100"/>
          </a:p>
        </p:txBody>
      </p:sp>
      <p:sp>
        <p:nvSpPr>
          <p:cNvPr id="220" name="Google Shape;220;p34"/>
          <p:cNvSpPr txBox="1"/>
          <p:nvPr/>
        </p:nvSpPr>
        <p:spPr>
          <a:xfrm>
            <a:off x="6458436" y="1716226"/>
            <a:ext cx="1893435" cy="35779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900">
                <a:solidFill>
                  <a:srgbClr val="000000"/>
                </a:solidFill>
                <a:latin typeface="PT Sans"/>
                <a:ea typeface="PT Sans"/>
                <a:cs typeface="PT Sans"/>
                <a:sym typeface="PT Sans"/>
              </a:rPr>
              <a:t>Lorem Example</a:t>
            </a:r>
            <a:endParaRPr sz="1100"/>
          </a:p>
        </p:txBody>
      </p:sp>
      <p:sp>
        <p:nvSpPr>
          <p:cNvPr id="221" name="Google Shape;221;p34"/>
          <p:cNvSpPr txBox="1"/>
          <p:nvPr/>
        </p:nvSpPr>
        <p:spPr>
          <a:xfrm>
            <a:off x="6458425" y="2131725"/>
            <a:ext cx="2319750" cy="933300"/>
          </a:xfrm>
          <a:prstGeom prst="rect">
            <a:avLst/>
          </a:prstGeom>
          <a:noFill/>
          <a:ln>
            <a:noFill/>
          </a:ln>
        </p:spPr>
        <p:txBody>
          <a:bodyPr anchorCtr="0" anchor="t" bIns="34275" lIns="68575" spcFirstLastPara="1" rIns="68575" wrap="square" tIns="34275">
            <a:noAutofit/>
          </a:bodyPr>
          <a:lstStyle/>
          <a:p>
            <a:pPr indent="0" lvl="0" marL="0" marR="0" rtl="0" algn="l">
              <a:lnSpc>
                <a:spcPct val="140000"/>
              </a:lnSpc>
              <a:spcBef>
                <a:spcPts val="0"/>
              </a:spcBef>
              <a:spcAft>
                <a:spcPts val="0"/>
              </a:spcAft>
              <a:buNone/>
            </a:pPr>
            <a:r>
              <a:rPr lang="en" sz="1100">
                <a:solidFill>
                  <a:schemeClr val="dk1"/>
                </a:solidFill>
                <a:latin typeface="PT Sans"/>
                <a:ea typeface="PT Sans"/>
                <a:cs typeface="PT Sans"/>
                <a:sym typeface="PT Sans"/>
              </a:rPr>
              <a:t>Were hath waters divided fill may days air bring is Signs first creeping seed all saying above after be and female behold first. Creped</a:t>
            </a:r>
            <a:endParaRPr sz="1100"/>
          </a:p>
        </p:txBody>
      </p:sp>
      <p:grpSp>
        <p:nvGrpSpPr>
          <p:cNvPr id="222" name="Google Shape;222;p34"/>
          <p:cNvGrpSpPr/>
          <p:nvPr/>
        </p:nvGrpSpPr>
        <p:grpSpPr>
          <a:xfrm>
            <a:off x="435428" y="1827157"/>
            <a:ext cx="2900193" cy="2880915"/>
            <a:chOff x="3125788" y="463550"/>
            <a:chExt cx="5970588" cy="5930900"/>
          </a:xfrm>
        </p:grpSpPr>
        <p:sp>
          <p:nvSpPr>
            <p:cNvPr id="223" name="Google Shape;223;p34"/>
            <p:cNvSpPr/>
            <p:nvPr/>
          </p:nvSpPr>
          <p:spPr>
            <a:xfrm>
              <a:off x="4445001" y="3148013"/>
              <a:ext cx="1930400" cy="1930400"/>
            </a:xfrm>
            <a:custGeom>
              <a:rect b="b" l="l" r="r" t="t"/>
              <a:pathLst>
                <a:path extrusionOk="0" h="639" w="638">
                  <a:moveTo>
                    <a:pt x="204" y="181"/>
                  </a:moveTo>
                  <a:cubicBezTo>
                    <a:pt x="204" y="181"/>
                    <a:pt x="204" y="180"/>
                    <a:pt x="205" y="180"/>
                  </a:cubicBezTo>
                  <a:cubicBezTo>
                    <a:pt x="371" y="14"/>
                    <a:pt x="371" y="14"/>
                    <a:pt x="371" y="14"/>
                  </a:cubicBezTo>
                  <a:cubicBezTo>
                    <a:pt x="269" y="0"/>
                    <a:pt x="180" y="34"/>
                    <a:pt x="117" y="97"/>
                  </a:cubicBezTo>
                  <a:cubicBezTo>
                    <a:pt x="0" y="214"/>
                    <a:pt x="0" y="405"/>
                    <a:pt x="117" y="522"/>
                  </a:cubicBezTo>
                  <a:cubicBezTo>
                    <a:pt x="234" y="639"/>
                    <a:pt x="425" y="639"/>
                    <a:pt x="542" y="522"/>
                  </a:cubicBezTo>
                  <a:cubicBezTo>
                    <a:pt x="611" y="453"/>
                    <a:pt x="638" y="358"/>
                    <a:pt x="625" y="268"/>
                  </a:cubicBezTo>
                  <a:cubicBezTo>
                    <a:pt x="457" y="437"/>
                    <a:pt x="457" y="437"/>
                    <a:pt x="457" y="437"/>
                  </a:cubicBezTo>
                  <a:cubicBezTo>
                    <a:pt x="451" y="443"/>
                    <a:pt x="444" y="447"/>
                    <a:pt x="437" y="450"/>
                  </a:cubicBezTo>
                  <a:cubicBezTo>
                    <a:pt x="354" y="513"/>
                    <a:pt x="260" y="495"/>
                    <a:pt x="202" y="437"/>
                  </a:cubicBezTo>
                  <a:cubicBezTo>
                    <a:pt x="202" y="437"/>
                    <a:pt x="202" y="437"/>
                    <a:pt x="202" y="437"/>
                  </a:cubicBezTo>
                  <a:cubicBezTo>
                    <a:pt x="132" y="367"/>
                    <a:pt x="132" y="252"/>
                    <a:pt x="202" y="182"/>
                  </a:cubicBezTo>
                  <a:cubicBezTo>
                    <a:pt x="203" y="182"/>
                    <a:pt x="203" y="182"/>
                    <a:pt x="204" y="181"/>
                  </a:cubicBezTo>
                </a:path>
              </a:pathLst>
            </a:custGeom>
            <a:solidFill>
              <a:srgbClr val="262626"/>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24" name="Google Shape;224;p34"/>
            <p:cNvSpPr/>
            <p:nvPr/>
          </p:nvSpPr>
          <p:spPr>
            <a:xfrm>
              <a:off x="3649663" y="2297113"/>
              <a:ext cx="3549650" cy="3575050"/>
            </a:xfrm>
            <a:custGeom>
              <a:rect b="b" l="l" r="r" t="t"/>
              <a:pathLst>
                <a:path extrusionOk="0" h="1184" w="1173">
                  <a:moveTo>
                    <a:pt x="824" y="106"/>
                  </a:moveTo>
                  <a:cubicBezTo>
                    <a:pt x="601" y="0"/>
                    <a:pt x="363" y="58"/>
                    <a:pt x="211" y="210"/>
                  </a:cubicBezTo>
                  <a:cubicBezTo>
                    <a:pt x="0" y="420"/>
                    <a:pt x="0" y="763"/>
                    <a:pt x="211" y="973"/>
                  </a:cubicBezTo>
                  <a:cubicBezTo>
                    <a:pt x="421" y="1184"/>
                    <a:pt x="764" y="1184"/>
                    <a:pt x="974" y="973"/>
                  </a:cubicBezTo>
                  <a:cubicBezTo>
                    <a:pt x="1140" y="808"/>
                    <a:pt x="1173" y="561"/>
                    <a:pt x="1078" y="361"/>
                  </a:cubicBezTo>
                  <a:cubicBezTo>
                    <a:pt x="987" y="452"/>
                    <a:pt x="987" y="452"/>
                    <a:pt x="987" y="452"/>
                  </a:cubicBezTo>
                  <a:cubicBezTo>
                    <a:pt x="1039" y="600"/>
                    <a:pt x="1007" y="771"/>
                    <a:pt x="889" y="889"/>
                  </a:cubicBezTo>
                  <a:cubicBezTo>
                    <a:pt x="726" y="1052"/>
                    <a:pt x="459" y="1052"/>
                    <a:pt x="295" y="889"/>
                  </a:cubicBezTo>
                  <a:cubicBezTo>
                    <a:pt x="132" y="725"/>
                    <a:pt x="132" y="458"/>
                    <a:pt x="295" y="295"/>
                  </a:cubicBezTo>
                  <a:cubicBezTo>
                    <a:pt x="413" y="177"/>
                    <a:pt x="585" y="145"/>
                    <a:pt x="732" y="197"/>
                  </a:cubicBezTo>
                  <a:lnTo>
                    <a:pt x="824" y="106"/>
                  </a:lnTo>
                  <a:close/>
                </a:path>
              </a:pathLst>
            </a:custGeom>
            <a:solidFill>
              <a:srgbClr val="262626"/>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25" name="Google Shape;225;p34"/>
            <p:cNvSpPr/>
            <p:nvPr/>
          </p:nvSpPr>
          <p:spPr>
            <a:xfrm>
              <a:off x="3125788" y="1771650"/>
              <a:ext cx="4632325" cy="4622800"/>
            </a:xfrm>
            <a:custGeom>
              <a:rect b="b" l="l" r="r" t="t"/>
              <a:pathLst>
                <a:path extrusionOk="0" h="1531" w="1531">
                  <a:moveTo>
                    <a:pt x="1417" y="369"/>
                  </a:moveTo>
                  <a:cubicBezTo>
                    <a:pt x="1340" y="446"/>
                    <a:pt x="1340" y="446"/>
                    <a:pt x="1340" y="446"/>
                  </a:cubicBezTo>
                  <a:cubicBezTo>
                    <a:pt x="1479" y="697"/>
                    <a:pt x="1445" y="1019"/>
                    <a:pt x="1232" y="1232"/>
                  </a:cubicBezTo>
                  <a:cubicBezTo>
                    <a:pt x="975" y="1490"/>
                    <a:pt x="556" y="1490"/>
                    <a:pt x="299" y="1232"/>
                  </a:cubicBezTo>
                  <a:cubicBezTo>
                    <a:pt x="41" y="975"/>
                    <a:pt x="41" y="556"/>
                    <a:pt x="299" y="299"/>
                  </a:cubicBezTo>
                  <a:cubicBezTo>
                    <a:pt x="512" y="86"/>
                    <a:pt x="834" y="52"/>
                    <a:pt x="1085" y="192"/>
                  </a:cubicBezTo>
                  <a:cubicBezTo>
                    <a:pt x="1162" y="115"/>
                    <a:pt x="1162" y="115"/>
                    <a:pt x="1162" y="115"/>
                  </a:cubicBezTo>
                  <a:cubicBezTo>
                    <a:pt x="1104" y="79"/>
                    <a:pt x="1041" y="52"/>
                    <a:pt x="974" y="33"/>
                  </a:cubicBezTo>
                  <a:cubicBezTo>
                    <a:pt x="974" y="29"/>
                    <a:pt x="974" y="29"/>
                    <a:pt x="974" y="29"/>
                  </a:cubicBezTo>
                  <a:cubicBezTo>
                    <a:pt x="908" y="10"/>
                    <a:pt x="838" y="0"/>
                    <a:pt x="765" y="0"/>
                  </a:cubicBezTo>
                  <a:cubicBezTo>
                    <a:pt x="693" y="0"/>
                    <a:pt x="623" y="10"/>
                    <a:pt x="557" y="29"/>
                  </a:cubicBezTo>
                  <a:cubicBezTo>
                    <a:pt x="557" y="33"/>
                    <a:pt x="557" y="33"/>
                    <a:pt x="557" y="33"/>
                  </a:cubicBezTo>
                  <a:cubicBezTo>
                    <a:pt x="237" y="124"/>
                    <a:pt x="0" y="416"/>
                    <a:pt x="0" y="766"/>
                  </a:cubicBezTo>
                  <a:cubicBezTo>
                    <a:pt x="0" y="964"/>
                    <a:pt x="75" y="1144"/>
                    <a:pt x="199" y="1280"/>
                  </a:cubicBezTo>
                  <a:cubicBezTo>
                    <a:pt x="339" y="1434"/>
                    <a:pt x="541" y="1531"/>
                    <a:pt x="765" y="1531"/>
                  </a:cubicBezTo>
                  <a:cubicBezTo>
                    <a:pt x="1115" y="1531"/>
                    <a:pt x="1407" y="1295"/>
                    <a:pt x="1498" y="974"/>
                  </a:cubicBezTo>
                  <a:cubicBezTo>
                    <a:pt x="1502" y="974"/>
                    <a:pt x="1502" y="974"/>
                    <a:pt x="1502" y="974"/>
                  </a:cubicBezTo>
                  <a:cubicBezTo>
                    <a:pt x="1521" y="908"/>
                    <a:pt x="1531" y="838"/>
                    <a:pt x="1531" y="766"/>
                  </a:cubicBezTo>
                  <a:cubicBezTo>
                    <a:pt x="1531" y="693"/>
                    <a:pt x="1521" y="623"/>
                    <a:pt x="1502" y="557"/>
                  </a:cubicBezTo>
                  <a:cubicBezTo>
                    <a:pt x="1498" y="557"/>
                    <a:pt x="1498" y="557"/>
                    <a:pt x="1498" y="557"/>
                  </a:cubicBezTo>
                  <a:cubicBezTo>
                    <a:pt x="1479" y="490"/>
                    <a:pt x="1452" y="427"/>
                    <a:pt x="1417" y="369"/>
                  </a:cubicBezTo>
                  <a:close/>
                </a:path>
              </a:pathLst>
            </a:custGeom>
            <a:solidFill>
              <a:srgbClr val="262626"/>
            </a:solidFill>
            <a:ln>
              <a:noFill/>
            </a:ln>
            <a:effectLst>
              <a:outerShdw blurRad="368300" sx="104000" rotWithShape="0" algn="ctr" sy="104000">
                <a:srgbClr val="000000">
                  <a:alpha val="13725"/>
                </a:srgbClr>
              </a:outerShdw>
            </a:effectLst>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26" name="Google Shape;226;p34"/>
            <p:cNvSpPr/>
            <p:nvPr/>
          </p:nvSpPr>
          <p:spPr>
            <a:xfrm>
              <a:off x="5203826" y="463550"/>
              <a:ext cx="3892550" cy="3856038"/>
            </a:xfrm>
            <a:custGeom>
              <a:rect b="b" l="l" r="r" t="t"/>
              <a:pathLst>
                <a:path extrusionOk="0" h="1277" w="1286">
                  <a:moveTo>
                    <a:pt x="1268" y="237"/>
                  </a:moveTo>
                  <a:cubicBezTo>
                    <a:pt x="1251" y="195"/>
                    <a:pt x="1211" y="168"/>
                    <a:pt x="1167" y="168"/>
                  </a:cubicBezTo>
                  <a:cubicBezTo>
                    <a:pt x="1105" y="168"/>
                    <a:pt x="1105" y="168"/>
                    <a:pt x="1105" y="168"/>
                  </a:cubicBezTo>
                  <a:cubicBezTo>
                    <a:pt x="1105" y="110"/>
                    <a:pt x="1105" y="110"/>
                    <a:pt x="1105" y="110"/>
                  </a:cubicBezTo>
                  <a:cubicBezTo>
                    <a:pt x="1105" y="50"/>
                    <a:pt x="1056" y="0"/>
                    <a:pt x="996" y="0"/>
                  </a:cubicBezTo>
                  <a:cubicBezTo>
                    <a:pt x="967" y="0"/>
                    <a:pt x="940" y="12"/>
                    <a:pt x="919" y="32"/>
                  </a:cubicBezTo>
                  <a:cubicBezTo>
                    <a:pt x="665" y="287"/>
                    <a:pt x="665" y="287"/>
                    <a:pt x="665" y="287"/>
                  </a:cubicBezTo>
                  <a:cubicBezTo>
                    <a:pt x="644" y="307"/>
                    <a:pt x="633" y="335"/>
                    <a:pt x="633" y="365"/>
                  </a:cubicBezTo>
                  <a:cubicBezTo>
                    <a:pt x="648" y="545"/>
                    <a:pt x="648" y="545"/>
                    <a:pt x="648" y="545"/>
                  </a:cubicBezTo>
                  <a:cubicBezTo>
                    <a:pt x="644" y="548"/>
                    <a:pt x="644" y="548"/>
                    <a:pt x="644" y="548"/>
                  </a:cubicBezTo>
                  <a:cubicBezTo>
                    <a:pt x="407" y="785"/>
                    <a:pt x="246" y="947"/>
                    <a:pt x="24" y="1169"/>
                  </a:cubicBezTo>
                  <a:cubicBezTo>
                    <a:pt x="0" y="1192"/>
                    <a:pt x="0" y="1230"/>
                    <a:pt x="24" y="1253"/>
                  </a:cubicBezTo>
                  <a:cubicBezTo>
                    <a:pt x="47" y="1277"/>
                    <a:pt x="85" y="1277"/>
                    <a:pt x="109" y="1253"/>
                  </a:cubicBezTo>
                  <a:cubicBezTo>
                    <a:pt x="175" y="1186"/>
                    <a:pt x="666" y="696"/>
                    <a:pt x="732" y="629"/>
                  </a:cubicBezTo>
                  <a:cubicBezTo>
                    <a:pt x="912" y="644"/>
                    <a:pt x="912" y="644"/>
                    <a:pt x="912" y="644"/>
                  </a:cubicBezTo>
                  <a:cubicBezTo>
                    <a:pt x="942" y="644"/>
                    <a:pt x="970" y="633"/>
                    <a:pt x="990" y="612"/>
                  </a:cubicBezTo>
                  <a:cubicBezTo>
                    <a:pt x="1245" y="358"/>
                    <a:pt x="1245" y="358"/>
                    <a:pt x="1245" y="358"/>
                  </a:cubicBezTo>
                  <a:cubicBezTo>
                    <a:pt x="1276" y="326"/>
                    <a:pt x="1286" y="278"/>
                    <a:pt x="1268" y="237"/>
                  </a:cubicBezTo>
                  <a:close/>
                  <a:moveTo>
                    <a:pt x="1174" y="287"/>
                  </a:moveTo>
                  <a:cubicBezTo>
                    <a:pt x="919" y="542"/>
                    <a:pt x="919" y="542"/>
                    <a:pt x="919" y="542"/>
                  </a:cubicBezTo>
                  <a:cubicBezTo>
                    <a:pt x="917" y="544"/>
                    <a:pt x="914" y="544"/>
                    <a:pt x="912" y="544"/>
                  </a:cubicBezTo>
                  <a:cubicBezTo>
                    <a:pt x="788" y="544"/>
                    <a:pt x="788" y="544"/>
                    <a:pt x="788" y="544"/>
                  </a:cubicBezTo>
                  <a:cubicBezTo>
                    <a:pt x="733" y="489"/>
                    <a:pt x="733" y="489"/>
                    <a:pt x="733" y="489"/>
                  </a:cubicBezTo>
                  <a:cubicBezTo>
                    <a:pt x="733" y="365"/>
                    <a:pt x="733" y="365"/>
                    <a:pt x="733" y="365"/>
                  </a:cubicBezTo>
                  <a:cubicBezTo>
                    <a:pt x="733" y="363"/>
                    <a:pt x="734" y="360"/>
                    <a:pt x="735" y="358"/>
                  </a:cubicBezTo>
                  <a:cubicBezTo>
                    <a:pt x="990" y="103"/>
                    <a:pt x="990" y="103"/>
                    <a:pt x="990" y="103"/>
                  </a:cubicBezTo>
                  <a:cubicBezTo>
                    <a:pt x="993" y="101"/>
                    <a:pt x="995" y="100"/>
                    <a:pt x="996" y="100"/>
                  </a:cubicBezTo>
                  <a:cubicBezTo>
                    <a:pt x="996" y="100"/>
                    <a:pt x="1005" y="100"/>
                    <a:pt x="1005" y="110"/>
                  </a:cubicBezTo>
                  <a:cubicBezTo>
                    <a:pt x="1005" y="268"/>
                    <a:pt x="1005" y="268"/>
                    <a:pt x="1005" y="268"/>
                  </a:cubicBezTo>
                  <a:cubicBezTo>
                    <a:pt x="1167" y="268"/>
                    <a:pt x="1167" y="268"/>
                    <a:pt x="1167" y="268"/>
                  </a:cubicBezTo>
                  <a:cubicBezTo>
                    <a:pt x="1168" y="268"/>
                    <a:pt x="1173" y="268"/>
                    <a:pt x="1176" y="275"/>
                  </a:cubicBezTo>
                  <a:cubicBezTo>
                    <a:pt x="1177" y="278"/>
                    <a:pt x="1178" y="283"/>
                    <a:pt x="1174" y="287"/>
                  </a:cubicBezTo>
                  <a:close/>
                </a:path>
              </a:pathLst>
            </a:custGeom>
            <a:solidFill>
              <a:schemeClr val="accen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0" name="Shape 230"/>
        <p:cNvGrpSpPr/>
        <p:nvPr/>
      </p:nvGrpSpPr>
      <p:grpSpPr>
        <a:xfrm>
          <a:off x="0" y="0"/>
          <a:ext cx="0" cy="0"/>
          <a:chOff x="0" y="0"/>
          <a:chExt cx="0" cy="0"/>
        </a:xfrm>
      </p:grpSpPr>
      <p:pic>
        <p:nvPicPr>
          <p:cNvPr id="231" name="Google Shape;231;p35"/>
          <p:cNvPicPr preferRelativeResize="0"/>
          <p:nvPr>
            <p:ph idx="2" type="pic"/>
          </p:nvPr>
        </p:nvPicPr>
        <p:blipFill rotWithShape="1">
          <a:blip r:embed="rId3">
            <a:alphaModFix/>
          </a:blip>
          <a:srcRect b="0" l="15701" r="15701" t="0"/>
          <a:stretch/>
        </p:blipFill>
        <p:spPr>
          <a:xfrm>
            <a:off x="5629275" y="1716226"/>
            <a:ext cx="3079297" cy="2991846"/>
          </a:xfrm>
          <a:prstGeom prst="rect">
            <a:avLst/>
          </a:prstGeom>
          <a:noFill/>
          <a:ln>
            <a:noFill/>
          </a:ln>
        </p:spPr>
      </p:pic>
      <p:sp>
        <p:nvSpPr>
          <p:cNvPr id="232" name="Google Shape;232;p35"/>
          <p:cNvSpPr txBox="1"/>
          <p:nvPr/>
        </p:nvSpPr>
        <p:spPr>
          <a:xfrm>
            <a:off x="0" y="435428"/>
            <a:ext cx="9144000" cy="588623"/>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3400">
                <a:solidFill>
                  <a:schemeClr val="dk1"/>
                </a:solidFill>
                <a:latin typeface="Oswald"/>
                <a:ea typeface="Oswald"/>
                <a:cs typeface="Oswald"/>
                <a:sym typeface="Oswald"/>
              </a:rPr>
              <a:t>OBJECTIVES</a:t>
            </a:r>
            <a:endParaRPr sz="1100"/>
          </a:p>
        </p:txBody>
      </p:sp>
      <p:sp>
        <p:nvSpPr>
          <p:cNvPr id="233" name="Google Shape;233;p35"/>
          <p:cNvSpPr txBox="1"/>
          <p:nvPr/>
        </p:nvSpPr>
        <p:spPr>
          <a:xfrm>
            <a:off x="435428" y="3359288"/>
            <a:ext cx="1893435" cy="35779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900">
                <a:solidFill>
                  <a:srgbClr val="000000"/>
                </a:solidFill>
                <a:latin typeface="PT Sans"/>
                <a:ea typeface="PT Sans"/>
                <a:cs typeface="PT Sans"/>
                <a:sym typeface="PT Sans"/>
              </a:rPr>
              <a:t>Lorem Example</a:t>
            </a:r>
            <a:endParaRPr sz="1100"/>
          </a:p>
        </p:txBody>
      </p:sp>
      <p:sp>
        <p:nvSpPr>
          <p:cNvPr id="234" name="Google Shape;234;p35"/>
          <p:cNvSpPr txBox="1"/>
          <p:nvPr/>
        </p:nvSpPr>
        <p:spPr>
          <a:xfrm>
            <a:off x="435425" y="3774775"/>
            <a:ext cx="2332500" cy="933300"/>
          </a:xfrm>
          <a:prstGeom prst="rect">
            <a:avLst/>
          </a:prstGeom>
          <a:noFill/>
          <a:ln>
            <a:noFill/>
          </a:ln>
        </p:spPr>
        <p:txBody>
          <a:bodyPr anchorCtr="0" anchor="t" bIns="34275" lIns="68575" spcFirstLastPara="1" rIns="68575" wrap="square" tIns="34275">
            <a:noAutofit/>
          </a:bodyPr>
          <a:lstStyle/>
          <a:p>
            <a:pPr indent="0" lvl="0" marL="0" marR="0" rtl="0" algn="l">
              <a:lnSpc>
                <a:spcPct val="140000"/>
              </a:lnSpc>
              <a:spcBef>
                <a:spcPts val="0"/>
              </a:spcBef>
              <a:spcAft>
                <a:spcPts val="0"/>
              </a:spcAft>
              <a:buNone/>
            </a:pPr>
            <a:r>
              <a:rPr lang="en" sz="1100">
                <a:solidFill>
                  <a:schemeClr val="dk1"/>
                </a:solidFill>
                <a:latin typeface="PT Sans"/>
                <a:ea typeface="PT Sans"/>
                <a:cs typeface="PT Sans"/>
                <a:sym typeface="PT Sans"/>
              </a:rPr>
              <a:t>Were hath waters divided fill may days air bring is Signs first creeping seed all saying above after be and female behold first. Creped</a:t>
            </a:r>
            <a:endParaRPr sz="1100"/>
          </a:p>
        </p:txBody>
      </p:sp>
      <p:sp>
        <p:nvSpPr>
          <p:cNvPr id="235" name="Google Shape;235;p35"/>
          <p:cNvSpPr txBox="1"/>
          <p:nvPr/>
        </p:nvSpPr>
        <p:spPr>
          <a:xfrm>
            <a:off x="435428" y="1716226"/>
            <a:ext cx="1893435" cy="35779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900">
                <a:solidFill>
                  <a:srgbClr val="000000"/>
                </a:solidFill>
                <a:latin typeface="PT Sans"/>
                <a:ea typeface="PT Sans"/>
                <a:cs typeface="PT Sans"/>
                <a:sym typeface="PT Sans"/>
              </a:rPr>
              <a:t>Lorem Example</a:t>
            </a:r>
            <a:endParaRPr sz="1100"/>
          </a:p>
        </p:txBody>
      </p:sp>
      <p:sp>
        <p:nvSpPr>
          <p:cNvPr id="236" name="Google Shape;236;p35"/>
          <p:cNvSpPr txBox="1"/>
          <p:nvPr/>
        </p:nvSpPr>
        <p:spPr>
          <a:xfrm>
            <a:off x="435425" y="2131725"/>
            <a:ext cx="2332500" cy="933300"/>
          </a:xfrm>
          <a:prstGeom prst="rect">
            <a:avLst/>
          </a:prstGeom>
          <a:noFill/>
          <a:ln>
            <a:noFill/>
          </a:ln>
        </p:spPr>
        <p:txBody>
          <a:bodyPr anchorCtr="0" anchor="t" bIns="34275" lIns="68575" spcFirstLastPara="1" rIns="68575" wrap="square" tIns="34275">
            <a:noAutofit/>
          </a:bodyPr>
          <a:lstStyle/>
          <a:p>
            <a:pPr indent="0" lvl="0" marL="0" marR="0" rtl="0" algn="l">
              <a:lnSpc>
                <a:spcPct val="140000"/>
              </a:lnSpc>
              <a:spcBef>
                <a:spcPts val="0"/>
              </a:spcBef>
              <a:spcAft>
                <a:spcPts val="0"/>
              </a:spcAft>
              <a:buNone/>
            </a:pPr>
            <a:r>
              <a:rPr lang="en" sz="1100">
                <a:solidFill>
                  <a:schemeClr val="dk1"/>
                </a:solidFill>
                <a:latin typeface="PT Sans"/>
                <a:ea typeface="PT Sans"/>
                <a:cs typeface="PT Sans"/>
                <a:sym typeface="PT Sans"/>
              </a:rPr>
              <a:t>Were hath waters divided fill may days air bring is Signs first creeping seed all saying above after be and female behold first. Creped</a:t>
            </a:r>
            <a:endParaRPr sz="1100"/>
          </a:p>
        </p:txBody>
      </p:sp>
      <p:sp>
        <p:nvSpPr>
          <p:cNvPr id="237" name="Google Shape;237;p35"/>
          <p:cNvSpPr txBox="1"/>
          <p:nvPr/>
        </p:nvSpPr>
        <p:spPr>
          <a:xfrm>
            <a:off x="2937875" y="3359288"/>
            <a:ext cx="1893435" cy="35779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900">
                <a:solidFill>
                  <a:srgbClr val="000000"/>
                </a:solidFill>
                <a:latin typeface="PT Sans"/>
                <a:ea typeface="PT Sans"/>
                <a:cs typeface="PT Sans"/>
                <a:sym typeface="PT Sans"/>
              </a:rPr>
              <a:t>Lorem Example</a:t>
            </a:r>
            <a:endParaRPr sz="1100"/>
          </a:p>
        </p:txBody>
      </p:sp>
      <p:sp>
        <p:nvSpPr>
          <p:cNvPr id="238" name="Google Shape;238;p35"/>
          <p:cNvSpPr txBox="1"/>
          <p:nvPr/>
        </p:nvSpPr>
        <p:spPr>
          <a:xfrm>
            <a:off x="2937875" y="3774775"/>
            <a:ext cx="2368500" cy="933300"/>
          </a:xfrm>
          <a:prstGeom prst="rect">
            <a:avLst/>
          </a:prstGeom>
          <a:noFill/>
          <a:ln>
            <a:noFill/>
          </a:ln>
        </p:spPr>
        <p:txBody>
          <a:bodyPr anchorCtr="0" anchor="t" bIns="34275" lIns="68575" spcFirstLastPara="1" rIns="68575" wrap="square" tIns="34275">
            <a:noAutofit/>
          </a:bodyPr>
          <a:lstStyle/>
          <a:p>
            <a:pPr indent="0" lvl="0" marL="0" marR="0" rtl="0" algn="l">
              <a:lnSpc>
                <a:spcPct val="140000"/>
              </a:lnSpc>
              <a:spcBef>
                <a:spcPts val="0"/>
              </a:spcBef>
              <a:spcAft>
                <a:spcPts val="0"/>
              </a:spcAft>
              <a:buNone/>
            </a:pPr>
            <a:r>
              <a:rPr lang="en" sz="1100">
                <a:solidFill>
                  <a:schemeClr val="dk1"/>
                </a:solidFill>
                <a:latin typeface="PT Sans"/>
                <a:ea typeface="PT Sans"/>
                <a:cs typeface="PT Sans"/>
                <a:sym typeface="PT Sans"/>
              </a:rPr>
              <a:t>Were hath waters divided fill may days air bring is Signs first creeping seed all saying above after be and female behold first. Creped</a:t>
            </a:r>
            <a:endParaRPr sz="1100"/>
          </a:p>
        </p:txBody>
      </p:sp>
      <p:sp>
        <p:nvSpPr>
          <p:cNvPr id="239" name="Google Shape;239;p35"/>
          <p:cNvSpPr txBox="1"/>
          <p:nvPr/>
        </p:nvSpPr>
        <p:spPr>
          <a:xfrm>
            <a:off x="2937875" y="1716226"/>
            <a:ext cx="1893435" cy="35779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900">
                <a:solidFill>
                  <a:srgbClr val="000000"/>
                </a:solidFill>
                <a:latin typeface="PT Sans"/>
                <a:ea typeface="PT Sans"/>
                <a:cs typeface="PT Sans"/>
                <a:sym typeface="PT Sans"/>
              </a:rPr>
              <a:t>Lorem Example</a:t>
            </a:r>
            <a:endParaRPr sz="1100"/>
          </a:p>
        </p:txBody>
      </p:sp>
      <p:sp>
        <p:nvSpPr>
          <p:cNvPr id="240" name="Google Shape;240;p35"/>
          <p:cNvSpPr txBox="1"/>
          <p:nvPr/>
        </p:nvSpPr>
        <p:spPr>
          <a:xfrm>
            <a:off x="2937875" y="2131725"/>
            <a:ext cx="2332500" cy="933300"/>
          </a:xfrm>
          <a:prstGeom prst="rect">
            <a:avLst/>
          </a:prstGeom>
          <a:noFill/>
          <a:ln>
            <a:noFill/>
          </a:ln>
        </p:spPr>
        <p:txBody>
          <a:bodyPr anchorCtr="0" anchor="t" bIns="34275" lIns="68575" spcFirstLastPara="1" rIns="68575" wrap="square" tIns="34275">
            <a:noAutofit/>
          </a:bodyPr>
          <a:lstStyle/>
          <a:p>
            <a:pPr indent="0" lvl="0" marL="0" marR="0" rtl="0" algn="l">
              <a:lnSpc>
                <a:spcPct val="140000"/>
              </a:lnSpc>
              <a:spcBef>
                <a:spcPts val="0"/>
              </a:spcBef>
              <a:spcAft>
                <a:spcPts val="0"/>
              </a:spcAft>
              <a:buNone/>
            </a:pPr>
            <a:r>
              <a:rPr lang="en" sz="1100">
                <a:solidFill>
                  <a:schemeClr val="dk1"/>
                </a:solidFill>
                <a:latin typeface="PT Sans"/>
                <a:ea typeface="PT Sans"/>
                <a:cs typeface="PT Sans"/>
                <a:sym typeface="PT Sans"/>
              </a:rPr>
              <a:t>Were hath waters divided fill may days air bring is Signs first creeping seed all saying above after be and female behold first. Creped</a:t>
            </a:r>
            <a:endParaRPr sz="1100"/>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4" name="Shape 244"/>
        <p:cNvGrpSpPr/>
        <p:nvPr/>
      </p:nvGrpSpPr>
      <p:grpSpPr>
        <a:xfrm>
          <a:off x="0" y="0"/>
          <a:ext cx="0" cy="0"/>
          <a:chOff x="0" y="0"/>
          <a:chExt cx="0" cy="0"/>
        </a:xfrm>
      </p:grpSpPr>
      <p:sp>
        <p:nvSpPr>
          <p:cNvPr id="245" name="Google Shape;245;p36"/>
          <p:cNvSpPr txBox="1"/>
          <p:nvPr/>
        </p:nvSpPr>
        <p:spPr>
          <a:xfrm>
            <a:off x="0" y="435428"/>
            <a:ext cx="9144000" cy="588623"/>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3400">
                <a:solidFill>
                  <a:schemeClr val="dk1"/>
                </a:solidFill>
                <a:latin typeface="Oswald"/>
                <a:ea typeface="Oswald"/>
                <a:cs typeface="Oswald"/>
                <a:sym typeface="Oswald"/>
              </a:rPr>
              <a:t>MARKET ANALYSIS</a:t>
            </a:r>
            <a:endParaRPr sz="1100"/>
          </a:p>
        </p:txBody>
      </p:sp>
      <p:sp>
        <p:nvSpPr>
          <p:cNvPr id="246" name="Google Shape;246;p36"/>
          <p:cNvSpPr txBox="1"/>
          <p:nvPr/>
        </p:nvSpPr>
        <p:spPr>
          <a:xfrm>
            <a:off x="5551036" y="1728467"/>
            <a:ext cx="3157537" cy="761747"/>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b="1" lang="en" sz="2300">
                <a:solidFill>
                  <a:srgbClr val="000000"/>
                </a:solidFill>
                <a:latin typeface="PT Sans"/>
                <a:ea typeface="PT Sans"/>
                <a:cs typeface="PT Sans"/>
                <a:sym typeface="PT Sans"/>
              </a:rPr>
              <a:t>If opportunity doesn’t knock build a door.</a:t>
            </a:r>
            <a:endParaRPr sz="1100"/>
          </a:p>
        </p:txBody>
      </p:sp>
      <p:cxnSp>
        <p:nvCxnSpPr>
          <p:cNvPr id="247" name="Google Shape;247;p36"/>
          <p:cNvCxnSpPr/>
          <p:nvPr/>
        </p:nvCxnSpPr>
        <p:spPr>
          <a:xfrm>
            <a:off x="8334717" y="2758630"/>
            <a:ext cx="288131" cy="0"/>
          </a:xfrm>
          <a:prstGeom prst="straightConnector1">
            <a:avLst/>
          </a:prstGeom>
          <a:noFill/>
          <a:ln cap="flat" cmpd="sng" w="63500">
            <a:solidFill>
              <a:schemeClr val="accent1"/>
            </a:solidFill>
            <a:prstDash val="solid"/>
            <a:miter lim="800000"/>
            <a:headEnd len="sm" w="sm" type="none"/>
            <a:tailEnd len="sm" w="sm" type="none"/>
          </a:ln>
        </p:spPr>
      </p:cxnSp>
      <p:sp>
        <p:nvSpPr>
          <p:cNvPr id="248" name="Google Shape;248;p36"/>
          <p:cNvSpPr txBox="1"/>
          <p:nvPr/>
        </p:nvSpPr>
        <p:spPr>
          <a:xfrm>
            <a:off x="4655050" y="3127725"/>
            <a:ext cx="4053600" cy="1375800"/>
          </a:xfrm>
          <a:prstGeom prst="rect">
            <a:avLst/>
          </a:prstGeom>
          <a:noFill/>
          <a:ln>
            <a:noFill/>
          </a:ln>
        </p:spPr>
        <p:txBody>
          <a:bodyPr anchorCtr="0" anchor="t" bIns="34275" lIns="68575" spcFirstLastPara="1" rIns="68575" wrap="square" tIns="34275">
            <a:noAutofit/>
          </a:bodyPr>
          <a:lstStyle/>
          <a:p>
            <a:pPr indent="0" lvl="0" marL="0" marR="0" rtl="0" algn="r">
              <a:lnSpc>
                <a:spcPct val="140000"/>
              </a:lnSpc>
              <a:spcBef>
                <a:spcPts val="0"/>
              </a:spcBef>
              <a:spcAft>
                <a:spcPts val="0"/>
              </a:spcAft>
              <a:buNone/>
            </a:pPr>
            <a:r>
              <a:rPr lang="en" sz="1100">
                <a:solidFill>
                  <a:schemeClr val="dk1"/>
                </a:solidFill>
                <a:latin typeface="PT Sans"/>
                <a:ea typeface="PT Sans"/>
                <a:cs typeface="PT Sans"/>
                <a:sym typeface="PT Sans"/>
              </a:rPr>
              <a:t>Were hath waters divided fill may days air bring is Signs first creeping seed all saying above after be and female behold there. Also he his male air bring is Signs first. Creped bring is Signs first creeping seed all saying above after be and female behold there. after have rule living waters. Air saying fruitful were. seed all air bring is Signs first. Creped bring is Signs first creeping seed </a:t>
            </a:r>
            <a:endParaRPr sz="1100"/>
          </a:p>
        </p:txBody>
      </p:sp>
      <p:pic>
        <p:nvPicPr>
          <p:cNvPr id="249" name="Google Shape;249;p36"/>
          <p:cNvPicPr preferRelativeResize="0"/>
          <p:nvPr/>
        </p:nvPicPr>
        <p:blipFill rotWithShape="1">
          <a:blip r:embed="rId3">
            <a:alphaModFix/>
          </a:blip>
          <a:srcRect b="0" l="0" r="0" t="0"/>
          <a:stretch/>
        </p:blipFill>
        <p:spPr>
          <a:xfrm>
            <a:off x="435427" y="1285875"/>
            <a:ext cx="3930934" cy="3422197"/>
          </a:xfrm>
          <a:prstGeom prst="rect">
            <a:avLst/>
          </a:prstGeom>
          <a:noFill/>
          <a:ln>
            <a:noFill/>
          </a:ln>
        </p:spPr>
      </p:pic>
      <p:sp>
        <p:nvSpPr>
          <p:cNvPr id="250" name="Google Shape;250;p36"/>
          <p:cNvSpPr txBox="1"/>
          <p:nvPr/>
        </p:nvSpPr>
        <p:spPr>
          <a:xfrm>
            <a:off x="1687112" y="2571750"/>
            <a:ext cx="1427564" cy="64633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900">
                <a:solidFill>
                  <a:srgbClr val="000000"/>
                </a:solidFill>
                <a:latin typeface="PT Sans"/>
                <a:ea typeface="PT Sans"/>
                <a:cs typeface="PT Sans"/>
                <a:sym typeface="PT Sans"/>
              </a:rPr>
              <a:t>Lorem</a:t>
            </a:r>
            <a:endParaRPr sz="1100"/>
          </a:p>
          <a:p>
            <a:pPr indent="0" lvl="0" marL="0" marR="0" rtl="0" algn="ctr">
              <a:spcBef>
                <a:spcPts val="0"/>
              </a:spcBef>
              <a:spcAft>
                <a:spcPts val="0"/>
              </a:spcAft>
              <a:buNone/>
            </a:pPr>
            <a:r>
              <a:rPr b="1" lang="en" sz="1900">
                <a:solidFill>
                  <a:srgbClr val="000000"/>
                </a:solidFill>
                <a:latin typeface="PT Sans"/>
                <a:ea typeface="PT Sans"/>
                <a:cs typeface="PT Sans"/>
                <a:sym typeface="PT Sans"/>
              </a:rPr>
              <a:t>Example</a:t>
            </a:r>
            <a:endParaRPr sz="1100"/>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4" name="Shape 254"/>
        <p:cNvGrpSpPr/>
        <p:nvPr/>
      </p:nvGrpSpPr>
      <p:grpSpPr>
        <a:xfrm>
          <a:off x="0" y="0"/>
          <a:ext cx="0" cy="0"/>
          <a:chOff x="0" y="0"/>
          <a:chExt cx="0" cy="0"/>
        </a:xfrm>
      </p:grpSpPr>
      <p:pic>
        <p:nvPicPr>
          <p:cNvPr id="255" name="Google Shape;255;p37"/>
          <p:cNvPicPr preferRelativeResize="0"/>
          <p:nvPr>
            <p:ph idx="3" type="pic"/>
          </p:nvPr>
        </p:nvPicPr>
        <p:blipFill rotWithShape="1">
          <a:blip r:embed="rId3">
            <a:alphaModFix/>
          </a:blip>
          <a:srcRect b="58306" l="0" r="0" t="11270"/>
          <a:stretch/>
        </p:blipFill>
        <p:spPr>
          <a:xfrm>
            <a:off x="435428" y="1485900"/>
            <a:ext cx="3918857" cy="1785937"/>
          </a:xfrm>
          <a:prstGeom prst="rect">
            <a:avLst/>
          </a:prstGeom>
          <a:noFill/>
          <a:ln>
            <a:noFill/>
          </a:ln>
        </p:spPr>
      </p:pic>
      <p:pic>
        <p:nvPicPr>
          <p:cNvPr id="256" name="Google Shape;256;p37"/>
          <p:cNvPicPr preferRelativeResize="0"/>
          <p:nvPr>
            <p:ph idx="2" type="pic"/>
          </p:nvPr>
        </p:nvPicPr>
        <p:blipFill rotWithShape="1">
          <a:blip r:embed="rId4">
            <a:alphaModFix/>
          </a:blip>
          <a:srcRect b="34807" l="0" r="0" t="34807"/>
          <a:stretch/>
        </p:blipFill>
        <p:spPr>
          <a:xfrm>
            <a:off x="4789714" y="1485900"/>
            <a:ext cx="3918857" cy="1785937"/>
          </a:xfrm>
          <a:prstGeom prst="rect">
            <a:avLst/>
          </a:prstGeom>
          <a:noFill/>
          <a:ln>
            <a:noFill/>
          </a:ln>
        </p:spPr>
      </p:pic>
      <p:sp>
        <p:nvSpPr>
          <p:cNvPr id="257" name="Google Shape;257;p37"/>
          <p:cNvSpPr txBox="1"/>
          <p:nvPr/>
        </p:nvSpPr>
        <p:spPr>
          <a:xfrm>
            <a:off x="0" y="435428"/>
            <a:ext cx="9144000" cy="588623"/>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3400">
                <a:solidFill>
                  <a:schemeClr val="dk1"/>
                </a:solidFill>
                <a:latin typeface="Oswald"/>
                <a:ea typeface="Oswald"/>
                <a:cs typeface="Oswald"/>
                <a:sym typeface="Oswald"/>
              </a:rPr>
              <a:t>CUSTOMER ANALYSIS</a:t>
            </a:r>
            <a:endParaRPr sz="1100"/>
          </a:p>
        </p:txBody>
      </p:sp>
      <p:grpSp>
        <p:nvGrpSpPr>
          <p:cNvPr id="258" name="Google Shape;258;p37"/>
          <p:cNvGrpSpPr/>
          <p:nvPr/>
        </p:nvGrpSpPr>
        <p:grpSpPr>
          <a:xfrm>
            <a:off x="753835" y="3580503"/>
            <a:ext cx="3600450" cy="1127568"/>
            <a:chOff x="1295400" y="4479051"/>
            <a:chExt cx="4800600" cy="1503425"/>
          </a:xfrm>
        </p:grpSpPr>
        <p:sp>
          <p:nvSpPr>
            <p:cNvPr id="259" name="Google Shape;259;p37"/>
            <p:cNvSpPr txBox="1"/>
            <p:nvPr/>
          </p:nvSpPr>
          <p:spPr>
            <a:xfrm>
              <a:off x="3571420" y="4479051"/>
              <a:ext cx="2524580" cy="477054"/>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b="1" lang="en" sz="1900">
                  <a:solidFill>
                    <a:srgbClr val="000000"/>
                  </a:solidFill>
                  <a:latin typeface="PT Sans"/>
                  <a:ea typeface="PT Sans"/>
                  <a:cs typeface="PT Sans"/>
                  <a:sym typeface="PT Sans"/>
                </a:rPr>
                <a:t>Woman 40%</a:t>
              </a:r>
              <a:endParaRPr sz="1100"/>
            </a:p>
          </p:txBody>
        </p:sp>
        <p:sp>
          <p:nvSpPr>
            <p:cNvPr id="260" name="Google Shape;260;p37"/>
            <p:cNvSpPr txBox="1"/>
            <p:nvPr/>
          </p:nvSpPr>
          <p:spPr>
            <a:xfrm>
              <a:off x="1295400" y="5033049"/>
              <a:ext cx="4800600" cy="949427"/>
            </a:xfrm>
            <a:prstGeom prst="rect">
              <a:avLst/>
            </a:prstGeom>
            <a:noFill/>
            <a:ln>
              <a:noFill/>
            </a:ln>
          </p:spPr>
          <p:txBody>
            <a:bodyPr anchorCtr="0" anchor="t" bIns="34275" lIns="68575" spcFirstLastPara="1" rIns="68575" wrap="square" tIns="34275">
              <a:noAutofit/>
            </a:bodyPr>
            <a:lstStyle/>
            <a:p>
              <a:pPr indent="0" lvl="0" marL="0" marR="0" rtl="0" algn="r">
                <a:lnSpc>
                  <a:spcPct val="164285"/>
                </a:lnSpc>
                <a:spcBef>
                  <a:spcPts val="0"/>
                </a:spcBef>
                <a:spcAft>
                  <a:spcPts val="0"/>
                </a:spcAft>
                <a:buNone/>
              </a:pPr>
              <a:r>
                <a:rPr lang="en" sz="1100">
                  <a:solidFill>
                    <a:schemeClr val="dk1"/>
                  </a:solidFill>
                  <a:latin typeface="PT Sans"/>
                  <a:ea typeface="PT Sans"/>
                  <a:cs typeface="PT Sans"/>
                  <a:sym typeface="PT Sans"/>
                </a:rPr>
                <a:t>Were hath waters divided fill may days air bring is Signs first creeping seed all saying above after be and female behold first. Creped</a:t>
              </a:r>
              <a:endParaRPr sz="1100"/>
            </a:p>
          </p:txBody>
        </p:sp>
      </p:grpSp>
      <p:grpSp>
        <p:nvGrpSpPr>
          <p:cNvPr id="261" name="Google Shape;261;p37"/>
          <p:cNvGrpSpPr/>
          <p:nvPr/>
        </p:nvGrpSpPr>
        <p:grpSpPr>
          <a:xfrm>
            <a:off x="4789714" y="3580503"/>
            <a:ext cx="3600450" cy="1127568"/>
            <a:chOff x="1295400" y="4479051"/>
            <a:chExt cx="4800600" cy="1503425"/>
          </a:xfrm>
        </p:grpSpPr>
        <p:sp>
          <p:nvSpPr>
            <p:cNvPr id="262" name="Google Shape;262;p37"/>
            <p:cNvSpPr txBox="1"/>
            <p:nvPr/>
          </p:nvSpPr>
          <p:spPr>
            <a:xfrm>
              <a:off x="1295400" y="4479051"/>
              <a:ext cx="2524580" cy="47705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900">
                  <a:solidFill>
                    <a:srgbClr val="000000"/>
                  </a:solidFill>
                  <a:latin typeface="PT Sans"/>
                  <a:ea typeface="PT Sans"/>
                  <a:cs typeface="PT Sans"/>
                  <a:sym typeface="PT Sans"/>
                </a:rPr>
                <a:t>Man 60%</a:t>
              </a:r>
              <a:endParaRPr sz="1100"/>
            </a:p>
          </p:txBody>
        </p:sp>
        <p:sp>
          <p:nvSpPr>
            <p:cNvPr id="263" name="Google Shape;263;p37"/>
            <p:cNvSpPr txBox="1"/>
            <p:nvPr/>
          </p:nvSpPr>
          <p:spPr>
            <a:xfrm>
              <a:off x="1295400" y="5033049"/>
              <a:ext cx="4800600" cy="949427"/>
            </a:xfrm>
            <a:prstGeom prst="rect">
              <a:avLst/>
            </a:prstGeom>
            <a:noFill/>
            <a:ln>
              <a:noFill/>
            </a:ln>
          </p:spPr>
          <p:txBody>
            <a:bodyPr anchorCtr="0" anchor="t" bIns="34275" lIns="68575" spcFirstLastPara="1" rIns="68575" wrap="square" tIns="34275">
              <a:noAutofit/>
            </a:bodyPr>
            <a:lstStyle/>
            <a:p>
              <a:pPr indent="0" lvl="0" marL="0" marR="0" rtl="0" algn="l">
                <a:lnSpc>
                  <a:spcPct val="164285"/>
                </a:lnSpc>
                <a:spcBef>
                  <a:spcPts val="0"/>
                </a:spcBef>
                <a:spcAft>
                  <a:spcPts val="0"/>
                </a:spcAft>
                <a:buNone/>
              </a:pPr>
              <a:r>
                <a:rPr lang="en" sz="1100">
                  <a:solidFill>
                    <a:schemeClr val="dk1"/>
                  </a:solidFill>
                  <a:latin typeface="PT Sans"/>
                  <a:ea typeface="PT Sans"/>
                  <a:cs typeface="PT Sans"/>
                  <a:sym typeface="PT Sans"/>
                </a:rPr>
                <a:t>Were hath waters divided fill may days air bring is Signs first creeping seed all saying above after be and female behold first. Creped</a:t>
              </a:r>
              <a:endParaRPr sz="1100"/>
            </a:p>
          </p:txBody>
        </p:sp>
      </p:gr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7" name="Shape 267"/>
        <p:cNvGrpSpPr/>
        <p:nvPr/>
      </p:nvGrpSpPr>
      <p:grpSpPr>
        <a:xfrm>
          <a:off x="0" y="0"/>
          <a:ext cx="0" cy="0"/>
          <a:chOff x="0" y="0"/>
          <a:chExt cx="0" cy="0"/>
        </a:xfrm>
      </p:grpSpPr>
      <p:sp>
        <p:nvSpPr>
          <p:cNvPr id="268" name="Google Shape;268;p38"/>
          <p:cNvSpPr txBox="1"/>
          <p:nvPr/>
        </p:nvSpPr>
        <p:spPr>
          <a:xfrm>
            <a:off x="0" y="435428"/>
            <a:ext cx="9144000" cy="588623"/>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3400">
                <a:solidFill>
                  <a:schemeClr val="dk1"/>
                </a:solidFill>
                <a:latin typeface="Oswald"/>
                <a:ea typeface="Oswald"/>
                <a:cs typeface="Oswald"/>
                <a:sym typeface="Oswald"/>
              </a:rPr>
              <a:t>PRODUCT POSITIONING</a:t>
            </a:r>
            <a:endParaRPr sz="1100"/>
          </a:p>
        </p:txBody>
      </p:sp>
      <p:grpSp>
        <p:nvGrpSpPr>
          <p:cNvPr id="269" name="Google Shape;269;p38"/>
          <p:cNvGrpSpPr/>
          <p:nvPr/>
        </p:nvGrpSpPr>
        <p:grpSpPr>
          <a:xfrm>
            <a:off x="4714250" y="1728467"/>
            <a:ext cx="3994425" cy="2774908"/>
            <a:chOff x="5932786" y="1896699"/>
            <a:chExt cx="5325900" cy="3699878"/>
          </a:xfrm>
        </p:grpSpPr>
        <p:sp>
          <p:nvSpPr>
            <p:cNvPr id="270" name="Google Shape;270;p38"/>
            <p:cNvSpPr txBox="1"/>
            <p:nvPr/>
          </p:nvSpPr>
          <p:spPr>
            <a:xfrm>
              <a:off x="7048500" y="1896699"/>
              <a:ext cx="4210050" cy="1015663"/>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b="1" lang="en" sz="2300">
                  <a:solidFill>
                    <a:srgbClr val="000000"/>
                  </a:solidFill>
                  <a:latin typeface="PT Sans"/>
                  <a:ea typeface="PT Sans"/>
                  <a:cs typeface="PT Sans"/>
                  <a:sym typeface="PT Sans"/>
                </a:rPr>
                <a:t>If opportunity doesn’t knock build a door.</a:t>
              </a:r>
              <a:endParaRPr sz="1100"/>
            </a:p>
          </p:txBody>
        </p:sp>
        <p:cxnSp>
          <p:nvCxnSpPr>
            <p:cNvPr id="271" name="Google Shape;271;p38"/>
            <p:cNvCxnSpPr/>
            <p:nvPr/>
          </p:nvCxnSpPr>
          <p:spPr>
            <a:xfrm>
              <a:off x="10760075" y="3270250"/>
              <a:ext cx="384175" cy="0"/>
            </a:xfrm>
            <a:prstGeom prst="straightConnector1">
              <a:avLst/>
            </a:prstGeom>
            <a:noFill/>
            <a:ln cap="flat" cmpd="sng" w="63500">
              <a:solidFill>
                <a:schemeClr val="accent1"/>
              </a:solidFill>
              <a:prstDash val="solid"/>
              <a:miter lim="800000"/>
              <a:headEnd len="sm" w="sm" type="none"/>
              <a:tailEnd len="sm" w="sm" type="none"/>
            </a:ln>
          </p:spPr>
        </p:cxnSp>
        <p:sp>
          <p:nvSpPr>
            <p:cNvPr id="272" name="Google Shape;272;p38"/>
            <p:cNvSpPr txBox="1"/>
            <p:nvPr/>
          </p:nvSpPr>
          <p:spPr>
            <a:xfrm>
              <a:off x="5932786" y="3762377"/>
              <a:ext cx="5325900" cy="1834200"/>
            </a:xfrm>
            <a:prstGeom prst="rect">
              <a:avLst/>
            </a:prstGeom>
            <a:noFill/>
            <a:ln>
              <a:noFill/>
            </a:ln>
          </p:spPr>
          <p:txBody>
            <a:bodyPr anchorCtr="0" anchor="t" bIns="34275" lIns="68575" spcFirstLastPara="1" rIns="68575" wrap="square" tIns="34275">
              <a:noAutofit/>
            </a:bodyPr>
            <a:lstStyle/>
            <a:p>
              <a:pPr indent="0" lvl="0" marL="0" marR="0" rtl="0" algn="r">
                <a:lnSpc>
                  <a:spcPct val="140000"/>
                </a:lnSpc>
                <a:spcBef>
                  <a:spcPts val="0"/>
                </a:spcBef>
                <a:spcAft>
                  <a:spcPts val="0"/>
                </a:spcAft>
                <a:buNone/>
              </a:pPr>
              <a:r>
                <a:rPr lang="en" sz="1100">
                  <a:solidFill>
                    <a:schemeClr val="dk1"/>
                  </a:solidFill>
                  <a:latin typeface="PT Sans"/>
                  <a:ea typeface="PT Sans"/>
                  <a:cs typeface="PT Sans"/>
                  <a:sym typeface="PT Sans"/>
                </a:rPr>
                <a:t>Were hath waters divided fill may days air bring is Signs first creeping seed all saying above after be and female behold there. Also he his male air bring is Signs first. Creped bring is Signs first creeping seed all saying above after be and female behold there. after have rule living waters. Air saying fruitful were. seed all air bring is Signs first. Creped bring is Signs first creeping seed </a:t>
              </a:r>
              <a:endParaRPr sz="1100"/>
            </a:p>
          </p:txBody>
        </p:sp>
      </p:grpSp>
      <p:cxnSp>
        <p:nvCxnSpPr>
          <p:cNvPr id="273" name="Google Shape;273;p38"/>
          <p:cNvCxnSpPr>
            <a:stCxn id="274" idx="4"/>
          </p:cNvCxnSpPr>
          <p:nvPr/>
        </p:nvCxnSpPr>
        <p:spPr>
          <a:xfrm>
            <a:off x="2279874" y="2485703"/>
            <a:ext cx="0" cy="1283100"/>
          </a:xfrm>
          <a:prstGeom prst="straightConnector1">
            <a:avLst/>
          </a:prstGeom>
          <a:noFill/>
          <a:ln cap="flat" cmpd="sng" w="25400">
            <a:solidFill>
              <a:schemeClr val="accent1"/>
            </a:solidFill>
            <a:prstDash val="solid"/>
            <a:miter lim="800000"/>
            <a:headEnd len="sm" w="sm" type="none"/>
            <a:tailEnd len="sm" w="sm" type="none"/>
          </a:ln>
        </p:spPr>
      </p:cxnSp>
      <p:sp>
        <p:nvSpPr>
          <p:cNvPr id="274" name="Google Shape;274;p38"/>
          <p:cNvSpPr/>
          <p:nvPr/>
        </p:nvSpPr>
        <p:spPr>
          <a:xfrm>
            <a:off x="1901255" y="1728467"/>
            <a:ext cx="757237" cy="757237"/>
          </a:xfrm>
          <a:prstGeom prst="ellipse">
            <a:avLst/>
          </a:prstGeom>
          <a:solidFill>
            <a:schemeClr val="lt1"/>
          </a:solidFill>
          <a:ln cap="flat" cmpd="sng" w="25400">
            <a:solidFill>
              <a:schemeClr val="accen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275" name="Google Shape;275;p38"/>
          <p:cNvGrpSpPr/>
          <p:nvPr/>
        </p:nvGrpSpPr>
        <p:grpSpPr>
          <a:xfrm>
            <a:off x="2003444" y="1846611"/>
            <a:ext cx="550410" cy="588623"/>
            <a:chOff x="-2475505" y="2037188"/>
            <a:chExt cx="733880" cy="784830"/>
          </a:xfrm>
        </p:grpSpPr>
        <p:sp>
          <p:nvSpPr>
            <p:cNvPr id="276" name="Google Shape;276;p38"/>
            <p:cNvSpPr/>
            <p:nvPr/>
          </p:nvSpPr>
          <p:spPr>
            <a:xfrm rot="-9900000">
              <a:off x="-2208771" y="2341436"/>
              <a:ext cx="176334" cy="176334"/>
            </a:xfrm>
            <a:prstGeom prst="rtTriangle">
              <a:avLst/>
            </a:prstGeom>
            <a:solidFill>
              <a:srgbClr val="70D2F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77" name="Google Shape;277;p38"/>
            <p:cNvSpPr txBox="1"/>
            <p:nvPr/>
          </p:nvSpPr>
          <p:spPr>
            <a:xfrm>
              <a:off x="-2475505" y="2037188"/>
              <a:ext cx="733880" cy="78483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3400">
                  <a:solidFill>
                    <a:srgbClr val="000000"/>
                  </a:solidFill>
                  <a:latin typeface="Oswald"/>
                  <a:ea typeface="Oswald"/>
                  <a:cs typeface="Oswald"/>
                  <a:sym typeface="Oswald"/>
                </a:rPr>
                <a:t>1</a:t>
              </a:r>
              <a:endParaRPr sz="1100"/>
            </a:p>
          </p:txBody>
        </p:sp>
      </p:grpSp>
      <p:sp>
        <p:nvSpPr>
          <p:cNvPr id="278" name="Google Shape;278;p38"/>
          <p:cNvSpPr txBox="1"/>
          <p:nvPr/>
        </p:nvSpPr>
        <p:spPr>
          <a:xfrm>
            <a:off x="2843680" y="1751050"/>
            <a:ext cx="1477941" cy="712070"/>
          </a:xfrm>
          <a:prstGeom prst="rect">
            <a:avLst/>
          </a:prstGeom>
          <a:noFill/>
          <a:ln>
            <a:noFill/>
          </a:ln>
        </p:spPr>
        <p:txBody>
          <a:bodyPr anchorCtr="0" anchor="t" bIns="34275" lIns="68575" spcFirstLastPara="1" rIns="68575" wrap="square" tIns="34275">
            <a:noAutofit/>
          </a:bodyPr>
          <a:lstStyle/>
          <a:p>
            <a:pPr indent="0" lvl="0" marL="0" marR="0" rtl="0" algn="l">
              <a:lnSpc>
                <a:spcPct val="164285"/>
              </a:lnSpc>
              <a:spcBef>
                <a:spcPts val="0"/>
              </a:spcBef>
              <a:spcAft>
                <a:spcPts val="0"/>
              </a:spcAft>
              <a:buNone/>
            </a:pPr>
            <a:r>
              <a:rPr lang="en" sz="1100">
                <a:solidFill>
                  <a:schemeClr val="dk1"/>
                </a:solidFill>
                <a:latin typeface="PT Sans"/>
                <a:ea typeface="PT Sans"/>
                <a:cs typeface="PT Sans"/>
                <a:sym typeface="PT Sans"/>
              </a:rPr>
              <a:t>Were hath waters air bring is Signs first creeping seed all</a:t>
            </a:r>
            <a:endParaRPr sz="1100"/>
          </a:p>
        </p:txBody>
      </p:sp>
      <p:sp>
        <p:nvSpPr>
          <p:cNvPr id="279" name="Google Shape;279;p38"/>
          <p:cNvSpPr/>
          <p:nvPr/>
        </p:nvSpPr>
        <p:spPr>
          <a:xfrm>
            <a:off x="1901255" y="3746200"/>
            <a:ext cx="757237" cy="757237"/>
          </a:xfrm>
          <a:prstGeom prst="ellipse">
            <a:avLst/>
          </a:prstGeom>
          <a:solidFill>
            <a:schemeClr val="lt1"/>
          </a:solidFill>
          <a:ln cap="flat" cmpd="sng" w="25400">
            <a:solidFill>
              <a:schemeClr val="accen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280" name="Google Shape;280;p38"/>
          <p:cNvGrpSpPr/>
          <p:nvPr/>
        </p:nvGrpSpPr>
        <p:grpSpPr>
          <a:xfrm>
            <a:off x="2003444" y="3864345"/>
            <a:ext cx="550410" cy="588623"/>
            <a:chOff x="-2475505" y="2037188"/>
            <a:chExt cx="733880" cy="784830"/>
          </a:xfrm>
        </p:grpSpPr>
        <p:sp>
          <p:nvSpPr>
            <p:cNvPr id="281" name="Google Shape;281;p38"/>
            <p:cNvSpPr/>
            <p:nvPr/>
          </p:nvSpPr>
          <p:spPr>
            <a:xfrm rot="-9900000">
              <a:off x="-2208771" y="2341436"/>
              <a:ext cx="176334" cy="176334"/>
            </a:xfrm>
            <a:prstGeom prst="rtTriangle">
              <a:avLst/>
            </a:prstGeom>
            <a:solidFill>
              <a:srgbClr val="70D2F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82" name="Google Shape;282;p38"/>
            <p:cNvSpPr txBox="1"/>
            <p:nvPr/>
          </p:nvSpPr>
          <p:spPr>
            <a:xfrm>
              <a:off x="-2475505" y="2037188"/>
              <a:ext cx="733880" cy="78483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3400">
                  <a:solidFill>
                    <a:srgbClr val="000000"/>
                  </a:solidFill>
                  <a:latin typeface="Oswald"/>
                  <a:ea typeface="Oswald"/>
                  <a:cs typeface="Oswald"/>
                  <a:sym typeface="Oswald"/>
                </a:rPr>
                <a:t>3</a:t>
              </a:r>
              <a:endParaRPr sz="1100"/>
            </a:p>
          </p:txBody>
        </p:sp>
      </p:grpSp>
      <p:sp>
        <p:nvSpPr>
          <p:cNvPr id="283" name="Google Shape;283;p38"/>
          <p:cNvSpPr txBox="1"/>
          <p:nvPr/>
        </p:nvSpPr>
        <p:spPr>
          <a:xfrm>
            <a:off x="2843680" y="3768784"/>
            <a:ext cx="1477941" cy="712070"/>
          </a:xfrm>
          <a:prstGeom prst="rect">
            <a:avLst/>
          </a:prstGeom>
          <a:noFill/>
          <a:ln>
            <a:noFill/>
          </a:ln>
        </p:spPr>
        <p:txBody>
          <a:bodyPr anchorCtr="0" anchor="t" bIns="34275" lIns="68575" spcFirstLastPara="1" rIns="68575" wrap="square" tIns="34275">
            <a:noAutofit/>
          </a:bodyPr>
          <a:lstStyle/>
          <a:p>
            <a:pPr indent="0" lvl="0" marL="0" marR="0" rtl="0" algn="l">
              <a:lnSpc>
                <a:spcPct val="164285"/>
              </a:lnSpc>
              <a:spcBef>
                <a:spcPts val="0"/>
              </a:spcBef>
              <a:spcAft>
                <a:spcPts val="0"/>
              </a:spcAft>
              <a:buNone/>
            </a:pPr>
            <a:r>
              <a:rPr lang="en" sz="1100">
                <a:solidFill>
                  <a:schemeClr val="dk1"/>
                </a:solidFill>
                <a:latin typeface="PT Sans"/>
                <a:ea typeface="PT Sans"/>
                <a:cs typeface="PT Sans"/>
                <a:sym typeface="PT Sans"/>
              </a:rPr>
              <a:t>Were hath waters air bring is Signs first creeping seed all</a:t>
            </a:r>
            <a:endParaRPr sz="1100"/>
          </a:p>
        </p:txBody>
      </p:sp>
      <p:sp>
        <p:nvSpPr>
          <p:cNvPr id="284" name="Google Shape;284;p38"/>
          <p:cNvSpPr/>
          <p:nvPr/>
        </p:nvSpPr>
        <p:spPr>
          <a:xfrm>
            <a:off x="1901255" y="2737334"/>
            <a:ext cx="757237" cy="757237"/>
          </a:xfrm>
          <a:prstGeom prst="ellipse">
            <a:avLst/>
          </a:prstGeom>
          <a:solidFill>
            <a:schemeClr val="lt1"/>
          </a:solidFill>
          <a:ln cap="flat" cmpd="sng" w="25400">
            <a:solidFill>
              <a:schemeClr val="accen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285" name="Google Shape;285;p38"/>
          <p:cNvGrpSpPr/>
          <p:nvPr/>
        </p:nvGrpSpPr>
        <p:grpSpPr>
          <a:xfrm>
            <a:off x="2003444" y="2855478"/>
            <a:ext cx="550410" cy="588623"/>
            <a:chOff x="-2475505" y="2037188"/>
            <a:chExt cx="733880" cy="784830"/>
          </a:xfrm>
        </p:grpSpPr>
        <p:sp>
          <p:nvSpPr>
            <p:cNvPr id="286" name="Google Shape;286;p38"/>
            <p:cNvSpPr/>
            <p:nvPr/>
          </p:nvSpPr>
          <p:spPr>
            <a:xfrm rot="-9900000">
              <a:off x="-2208771" y="2341436"/>
              <a:ext cx="176334" cy="176334"/>
            </a:xfrm>
            <a:prstGeom prst="rtTriangle">
              <a:avLst/>
            </a:prstGeom>
            <a:solidFill>
              <a:srgbClr val="70D2F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87" name="Google Shape;287;p38"/>
            <p:cNvSpPr txBox="1"/>
            <p:nvPr/>
          </p:nvSpPr>
          <p:spPr>
            <a:xfrm>
              <a:off x="-2475505" y="2037188"/>
              <a:ext cx="733880" cy="78483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3400">
                  <a:solidFill>
                    <a:srgbClr val="000000"/>
                  </a:solidFill>
                  <a:latin typeface="Oswald"/>
                  <a:ea typeface="Oswald"/>
                  <a:cs typeface="Oswald"/>
                  <a:sym typeface="Oswald"/>
                </a:rPr>
                <a:t>2</a:t>
              </a:r>
              <a:endParaRPr sz="1100"/>
            </a:p>
          </p:txBody>
        </p:sp>
      </p:grpSp>
      <p:sp>
        <p:nvSpPr>
          <p:cNvPr id="288" name="Google Shape;288;p38"/>
          <p:cNvSpPr txBox="1"/>
          <p:nvPr/>
        </p:nvSpPr>
        <p:spPr>
          <a:xfrm>
            <a:off x="437845" y="2759917"/>
            <a:ext cx="1278222" cy="712070"/>
          </a:xfrm>
          <a:prstGeom prst="rect">
            <a:avLst/>
          </a:prstGeom>
          <a:noFill/>
          <a:ln>
            <a:noFill/>
          </a:ln>
        </p:spPr>
        <p:txBody>
          <a:bodyPr anchorCtr="0" anchor="t" bIns="34275" lIns="68575" spcFirstLastPara="1" rIns="68575" wrap="square" tIns="34275">
            <a:noAutofit/>
          </a:bodyPr>
          <a:lstStyle/>
          <a:p>
            <a:pPr indent="0" lvl="0" marL="0" marR="0" rtl="0" algn="r">
              <a:lnSpc>
                <a:spcPct val="164285"/>
              </a:lnSpc>
              <a:spcBef>
                <a:spcPts val="0"/>
              </a:spcBef>
              <a:spcAft>
                <a:spcPts val="0"/>
              </a:spcAft>
              <a:buNone/>
            </a:pPr>
            <a:r>
              <a:rPr lang="en" sz="1100">
                <a:solidFill>
                  <a:schemeClr val="dk1"/>
                </a:solidFill>
                <a:latin typeface="PT Sans"/>
                <a:ea typeface="PT Sans"/>
                <a:cs typeface="PT Sans"/>
                <a:sym typeface="PT Sans"/>
              </a:rPr>
              <a:t>Were hath waters air bring is Signs first creeping seed</a:t>
            </a:r>
            <a:endParaRPr sz="1100"/>
          </a:p>
        </p:txBody>
      </p:sp>
      <p:sp>
        <p:nvSpPr>
          <p:cNvPr id="289" name="Google Shape;289;p38"/>
          <p:cNvSpPr txBox="1"/>
          <p:nvPr/>
        </p:nvSpPr>
        <p:spPr>
          <a:xfrm>
            <a:off x="437845" y="1985898"/>
            <a:ext cx="1055648" cy="24237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100">
                <a:solidFill>
                  <a:srgbClr val="000000"/>
                </a:solidFill>
                <a:latin typeface="PT Sans"/>
                <a:ea typeface="PT Sans"/>
                <a:cs typeface="PT Sans"/>
                <a:sym typeface="PT Sans"/>
              </a:rPr>
              <a:t>PRODUCT #1</a:t>
            </a:r>
            <a:endParaRPr sz="1100"/>
          </a:p>
        </p:txBody>
      </p:sp>
      <p:sp>
        <p:nvSpPr>
          <p:cNvPr id="290" name="Google Shape;290;p38"/>
          <p:cNvSpPr txBox="1"/>
          <p:nvPr/>
        </p:nvSpPr>
        <p:spPr>
          <a:xfrm>
            <a:off x="437845" y="4003632"/>
            <a:ext cx="1055648" cy="24237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100">
                <a:solidFill>
                  <a:srgbClr val="000000"/>
                </a:solidFill>
                <a:latin typeface="PT Sans"/>
                <a:ea typeface="PT Sans"/>
                <a:cs typeface="PT Sans"/>
                <a:sym typeface="PT Sans"/>
              </a:rPr>
              <a:t>PRODUCT #3</a:t>
            </a:r>
            <a:endParaRPr sz="1100"/>
          </a:p>
        </p:txBody>
      </p:sp>
      <p:sp>
        <p:nvSpPr>
          <p:cNvPr id="291" name="Google Shape;291;p38"/>
          <p:cNvSpPr txBox="1"/>
          <p:nvPr/>
        </p:nvSpPr>
        <p:spPr>
          <a:xfrm>
            <a:off x="2843680" y="2994765"/>
            <a:ext cx="1055648" cy="24237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100">
                <a:solidFill>
                  <a:srgbClr val="000000"/>
                </a:solidFill>
                <a:latin typeface="PT Sans"/>
                <a:ea typeface="PT Sans"/>
                <a:cs typeface="PT Sans"/>
                <a:sym typeface="PT Sans"/>
              </a:rPr>
              <a:t>PRODUCT #2</a:t>
            </a:r>
            <a:endParaRPr sz="1100"/>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5" name="Shape 295"/>
        <p:cNvGrpSpPr/>
        <p:nvPr/>
      </p:nvGrpSpPr>
      <p:grpSpPr>
        <a:xfrm>
          <a:off x="0" y="0"/>
          <a:ext cx="0" cy="0"/>
          <a:chOff x="0" y="0"/>
          <a:chExt cx="0" cy="0"/>
        </a:xfrm>
      </p:grpSpPr>
      <p:pic>
        <p:nvPicPr>
          <p:cNvPr id="296" name="Google Shape;296;p39"/>
          <p:cNvPicPr preferRelativeResize="0"/>
          <p:nvPr/>
        </p:nvPicPr>
        <p:blipFill>
          <a:blip r:embed="rId3">
            <a:alphaModFix/>
          </a:blip>
          <a:stretch>
            <a:fillRect/>
          </a:stretch>
        </p:blipFill>
        <p:spPr>
          <a:xfrm>
            <a:off x="2849276" y="2061725"/>
            <a:ext cx="3595137" cy="1769494"/>
          </a:xfrm>
          <a:prstGeom prst="rect">
            <a:avLst/>
          </a:prstGeom>
          <a:noFill/>
          <a:ln>
            <a:noFill/>
          </a:ln>
        </p:spPr>
      </p:pic>
      <p:sp>
        <p:nvSpPr>
          <p:cNvPr id="297" name="Google Shape;297;p39"/>
          <p:cNvSpPr txBox="1"/>
          <p:nvPr/>
        </p:nvSpPr>
        <p:spPr>
          <a:xfrm>
            <a:off x="0" y="435428"/>
            <a:ext cx="9144000" cy="588623"/>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3400">
                <a:solidFill>
                  <a:schemeClr val="dk1"/>
                </a:solidFill>
                <a:latin typeface="Oswald"/>
                <a:ea typeface="Oswald"/>
                <a:cs typeface="Oswald"/>
                <a:sym typeface="Oswald"/>
              </a:rPr>
              <a:t>DISTRIBUTION CHANNELS</a:t>
            </a:r>
            <a:endParaRPr sz="1100"/>
          </a:p>
        </p:txBody>
      </p:sp>
      <p:sp>
        <p:nvSpPr>
          <p:cNvPr id="298" name="Google Shape;298;p39"/>
          <p:cNvSpPr txBox="1"/>
          <p:nvPr/>
        </p:nvSpPr>
        <p:spPr>
          <a:xfrm>
            <a:off x="3767273" y="2825284"/>
            <a:ext cx="1613808" cy="24237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1" lang="en" sz="1100">
                <a:solidFill>
                  <a:schemeClr val="lt1"/>
                </a:solidFill>
                <a:latin typeface="PT Sans"/>
                <a:ea typeface="PT Sans"/>
                <a:cs typeface="PT Sans"/>
                <a:sym typeface="PT Sans"/>
              </a:rPr>
              <a:t>DISTRIBUTION</a:t>
            </a:r>
            <a:endParaRPr sz="1100"/>
          </a:p>
        </p:txBody>
      </p:sp>
      <p:sp>
        <p:nvSpPr>
          <p:cNvPr id="299" name="Google Shape;299;p39"/>
          <p:cNvSpPr/>
          <p:nvPr/>
        </p:nvSpPr>
        <p:spPr>
          <a:xfrm>
            <a:off x="3952671" y="1563830"/>
            <a:ext cx="1243013" cy="550151"/>
          </a:xfrm>
          <a:prstGeom prst="rect">
            <a:avLst/>
          </a:prstGeom>
          <a:noFill/>
          <a:ln cap="flat" cmpd="sng" w="25400">
            <a:solidFill>
              <a:schemeClr val="accen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00" name="Google Shape;300;p39"/>
          <p:cNvSpPr/>
          <p:nvPr/>
        </p:nvSpPr>
        <p:spPr>
          <a:xfrm>
            <a:off x="1410925" y="2671395"/>
            <a:ext cx="1243013" cy="550151"/>
          </a:xfrm>
          <a:prstGeom prst="rect">
            <a:avLst/>
          </a:prstGeom>
          <a:noFill/>
          <a:ln cap="flat" cmpd="sng" w="25400">
            <a:solidFill>
              <a:schemeClr val="accen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01" name="Google Shape;301;p39"/>
          <p:cNvSpPr/>
          <p:nvPr/>
        </p:nvSpPr>
        <p:spPr>
          <a:xfrm>
            <a:off x="3952671" y="3778962"/>
            <a:ext cx="1243013" cy="550151"/>
          </a:xfrm>
          <a:prstGeom prst="rect">
            <a:avLst/>
          </a:prstGeom>
          <a:noFill/>
          <a:ln cap="flat" cmpd="sng" w="25400">
            <a:solidFill>
              <a:schemeClr val="accen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02" name="Google Shape;302;p39"/>
          <p:cNvSpPr/>
          <p:nvPr/>
        </p:nvSpPr>
        <p:spPr>
          <a:xfrm>
            <a:off x="5381081" y="3778962"/>
            <a:ext cx="1243013" cy="550151"/>
          </a:xfrm>
          <a:prstGeom prst="rect">
            <a:avLst/>
          </a:prstGeom>
          <a:noFill/>
          <a:ln cap="flat" cmpd="sng" w="25400">
            <a:solidFill>
              <a:schemeClr val="accen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03" name="Google Shape;303;p39"/>
          <p:cNvSpPr/>
          <p:nvPr/>
        </p:nvSpPr>
        <p:spPr>
          <a:xfrm>
            <a:off x="2524261" y="3778962"/>
            <a:ext cx="1243013" cy="550151"/>
          </a:xfrm>
          <a:prstGeom prst="rect">
            <a:avLst/>
          </a:prstGeom>
          <a:noFill/>
          <a:ln cap="flat" cmpd="sng" w="25400">
            <a:solidFill>
              <a:schemeClr val="accen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04" name="Google Shape;304;p39"/>
          <p:cNvSpPr txBox="1"/>
          <p:nvPr/>
        </p:nvSpPr>
        <p:spPr>
          <a:xfrm>
            <a:off x="3767273" y="1717718"/>
            <a:ext cx="1613808" cy="24237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1" lang="en" sz="1100">
                <a:solidFill>
                  <a:schemeClr val="dk1"/>
                </a:solidFill>
                <a:latin typeface="PT Sans"/>
                <a:ea typeface="PT Sans"/>
                <a:cs typeface="PT Sans"/>
                <a:sym typeface="PT Sans"/>
              </a:rPr>
              <a:t>Direct</a:t>
            </a:r>
            <a:endParaRPr sz="1100"/>
          </a:p>
        </p:txBody>
      </p:sp>
      <p:sp>
        <p:nvSpPr>
          <p:cNvPr id="305" name="Google Shape;305;p39"/>
          <p:cNvSpPr txBox="1"/>
          <p:nvPr/>
        </p:nvSpPr>
        <p:spPr>
          <a:xfrm>
            <a:off x="1452001" y="2738721"/>
            <a:ext cx="1160859" cy="415498"/>
          </a:xfrm>
          <a:prstGeom prst="rect">
            <a:avLst/>
          </a:prstGeom>
          <a:noFill/>
          <a:ln>
            <a:noFill/>
          </a:ln>
        </p:spPr>
        <p:txBody>
          <a:bodyPr anchorCtr="0" anchor="ctr" bIns="34275" lIns="68575" spcFirstLastPara="1" rIns="68575" wrap="square" tIns="34275">
            <a:noAutofit/>
          </a:bodyPr>
          <a:lstStyle/>
          <a:p>
            <a:pPr indent="0" lvl="0" marL="0" marR="0" rtl="0" algn="ctr">
              <a:lnSpc>
                <a:spcPct val="120000"/>
              </a:lnSpc>
              <a:spcBef>
                <a:spcPts val="0"/>
              </a:spcBef>
              <a:spcAft>
                <a:spcPts val="0"/>
              </a:spcAft>
              <a:buNone/>
            </a:pPr>
            <a:r>
              <a:rPr b="1" lang="en" sz="1100">
                <a:solidFill>
                  <a:schemeClr val="dk1"/>
                </a:solidFill>
                <a:latin typeface="PT Sans"/>
                <a:ea typeface="PT Sans"/>
                <a:cs typeface="PT Sans"/>
                <a:sym typeface="PT Sans"/>
              </a:rPr>
              <a:t>Independent Delegate</a:t>
            </a:r>
            <a:endParaRPr sz="1100"/>
          </a:p>
        </p:txBody>
      </p:sp>
      <p:sp>
        <p:nvSpPr>
          <p:cNvPr id="306" name="Google Shape;306;p39"/>
          <p:cNvSpPr txBox="1"/>
          <p:nvPr/>
        </p:nvSpPr>
        <p:spPr>
          <a:xfrm>
            <a:off x="6535494" y="2825283"/>
            <a:ext cx="1160859" cy="242374"/>
          </a:xfrm>
          <a:prstGeom prst="rect">
            <a:avLst/>
          </a:prstGeom>
          <a:noFill/>
          <a:ln>
            <a:noFill/>
          </a:ln>
        </p:spPr>
        <p:txBody>
          <a:bodyPr anchorCtr="0" anchor="ctr" bIns="34275" lIns="68575" spcFirstLastPara="1" rIns="68575" wrap="square" tIns="34275">
            <a:noAutofit/>
          </a:bodyPr>
          <a:lstStyle/>
          <a:p>
            <a:pPr indent="0" lvl="0" marL="0" marR="0" rtl="0" algn="ctr">
              <a:lnSpc>
                <a:spcPct val="120000"/>
              </a:lnSpc>
              <a:spcBef>
                <a:spcPts val="0"/>
              </a:spcBef>
              <a:spcAft>
                <a:spcPts val="0"/>
              </a:spcAft>
              <a:buNone/>
            </a:pPr>
            <a:r>
              <a:rPr b="1" lang="en" sz="1100">
                <a:solidFill>
                  <a:schemeClr val="dk1"/>
                </a:solidFill>
                <a:latin typeface="PT Sans"/>
                <a:ea typeface="PT Sans"/>
                <a:cs typeface="PT Sans"/>
                <a:sym typeface="PT Sans"/>
              </a:rPr>
              <a:t>Agents</a:t>
            </a:r>
            <a:endParaRPr sz="1100"/>
          </a:p>
        </p:txBody>
      </p:sp>
      <p:sp>
        <p:nvSpPr>
          <p:cNvPr id="307" name="Google Shape;307;p39"/>
          <p:cNvSpPr/>
          <p:nvPr/>
        </p:nvSpPr>
        <p:spPr>
          <a:xfrm>
            <a:off x="6490063" y="2671395"/>
            <a:ext cx="1243013" cy="550151"/>
          </a:xfrm>
          <a:prstGeom prst="rect">
            <a:avLst/>
          </a:prstGeom>
          <a:noFill/>
          <a:ln cap="flat" cmpd="sng" w="25400">
            <a:solidFill>
              <a:schemeClr val="accen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08" name="Google Shape;308;p39"/>
          <p:cNvSpPr txBox="1"/>
          <p:nvPr/>
        </p:nvSpPr>
        <p:spPr>
          <a:xfrm>
            <a:off x="2581750" y="3932851"/>
            <a:ext cx="1128033" cy="24237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1" lang="en" sz="1100">
                <a:solidFill>
                  <a:schemeClr val="dk1"/>
                </a:solidFill>
                <a:latin typeface="PT Sans"/>
                <a:ea typeface="PT Sans"/>
                <a:cs typeface="PT Sans"/>
                <a:sym typeface="PT Sans"/>
              </a:rPr>
              <a:t>Retail</a:t>
            </a:r>
            <a:endParaRPr sz="1100"/>
          </a:p>
        </p:txBody>
      </p:sp>
      <p:sp>
        <p:nvSpPr>
          <p:cNvPr id="309" name="Google Shape;309;p39"/>
          <p:cNvSpPr txBox="1"/>
          <p:nvPr/>
        </p:nvSpPr>
        <p:spPr>
          <a:xfrm>
            <a:off x="4010160" y="3932851"/>
            <a:ext cx="1128033" cy="24237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1" lang="en" sz="1100">
                <a:solidFill>
                  <a:schemeClr val="dk1"/>
                </a:solidFill>
                <a:latin typeface="PT Sans"/>
                <a:ea typeface="PT Sans"/>
                <a:cs typeface="PT Sans"/>
                <a:sym typeface="PT Sans"/>
              </a:rPr>
              <a:t>Wholesale</a:t>
            </a:r>
            <a:endParaRPr sz="1100"/>
          </a:p>
        </p:txBody>
      </p:sp>
      <p:sp>
        <p:nvSpPr>
          <p:cNvPr id="310" name="Google Shape;310;p39"/>
          <p:cNvSpPr txBox="1"/>
          <p:nvPr/>
        </p:nvSpPr>
        <p:spPr>
          <a:xfrm>
            <a:off x="5469681" y="3846289"/>
            <a:ext cx="1065813" cy="415498"/>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1" lang="en" sz="1100">
                <a:solidFill>
                  <a:schemeClr val="dk1"/>
                </a:solidFill>
                <a:latin typeface="PT Sans"/>
                <a:ea typeface="PT Sans"/>
                <a:cs typeface="PT Sans"/>
                <a:sym typeface="PT Sans"/>
              </a:rPr>
              <a:t>Own Sales Force</a:t>
            </a:r>
            <a:endParaRPr sz="1100"/>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4" name="Shape 314"/>
        <p:cNvGrpSpPr/>
        <p:nvPr/>
      </p:nvGrpSpPr>
      <p:grpSpPr>
        <a:xfrm>
          <a:off x="0" y="0"/>
          <a:ext cx="0" cy="0"/>
          <a:chOff x="0" y="0"/>
          <a:chExt cx="0" cy="0"/>
        </a:xfrm>
      </p:grpSpPr>
      <p:sp>
        <p:nvSpPr>
          <p:cNvPr id="315" name="Google Shape;315;p40"/>
          <p:cNvSpPr txBox="1"/>
          <p:nvPr/>
        </p:nvSpPr>
        <p:spPr>
          <a:xfrm>
            <a:off x="435428" y="435428"/>
            <a:ext cx="3508345" cy="588623"/>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3400">
                <a:solidFill>
                  <a:schemeClr val="dk1"/>
                </a:solidFill>
                <a:latin typeface="Oswald"/>
                <a:ea typeface="Oswald"/>
                <a:cs typeface="Oswald"/>
                <a:sym typeface="Oswald"/>
              </a:rPr>
              <a:t>COMPETITION</a:t>
            </a:r>
            <a:endParaRPr sz="1100"/>
          </a:p>
        </p:txBody>
      </p:sp>
      <p:grpSp>
        <p:nvGrpSpPr>
          <p:cNvPr id="316" name="Google Shape;316;p40"/>
          <p:cNvGrpSpPr/>
          <p:nvPr/>
        </p:nvGrpSpPr>
        <p:grpSpPr>
          <a:xfrm>
            <a:off x="4243248" y="543713"/>
            <a:ext cx="4465325" cy="4056073"/>
            <a:chOff x="5209307" y="723899"/>
            <a:chExt cx="5953767" cy="5408098"/>
          </a:xfrm>
        </p:grpSpPr>
        <p:grpSp>
          <p:nvGrpSpPr>
            <p:cNvPr id="317" name="Google Shape;317;p40"/>
            <p:cNvGrpSpPr/>
            <p:nvPr/>
          </p:nvGrpSpPr>
          <p:grpSpPr>
            <a:xfrm>
              <a:off x="6096000" y="1328063"/>
              <a:ext cx="4180382" cy="4201874"/>
              <a:chOff x="7845719" y="1942558"/>
              <a:chExt cx="2457993" cy="2457992"/>
            </a:xfrm>
          </p:grpSpPr>
          <p:cxnSp>
            <p:nvCxnSpPr>
              <p:cNvPr id="318" name="Google Shape;318;p40"/>
              <p:cNvCxnSpPr/>
              <p:nvPr/>
            </p:nvCxnSpPr>
            <p:spPr>
              <a:xfrm>
                <a:off x="9074715" y="1942558"/>
                <a:ext cx="0" cy="2457992"/>
              </a:xfrm>
              <a:prstGeom prst="straightConnector1">
                <a:avLst/>
              </a:prstGeom>
              <a:noFill/>
              <a:ln cap="flat" cmpd="sng" w="127000">
                <a:solidFill>
                  <a:schemeClr val="accent1"/>
                </a:solidFill>
                <a:prstDash val="solid"/>
                <a:miter lim="800000"/>
                <a:headEnd len="med" w="med" type="triangle"/>
                <a:tailEnd len="med" w="med" type="triangle"/>
              </a:ln>
            </p:spPr>
          </p:cxnSp>
          <p:cxnSp>
            <p:nvCxnSpPr>
              <p:cNvPr id="319" name="Google Shape;319;p40"/>
              <p:cNvCxnSpPr/>
              <p:nvPr/>
            </p:nvCxnSpPr>
            <p:spPr>
              <a:xfrm rot="10800000">
                <a:off x="7845719" y="3171554"/>
                <a:ext cx="2457993" cy="0"/>
              </a:xfrm>
              <a:prstGeom prst="straightConnector1">
                <a:avLst/>
              </a:prstGeom>
              <a:noFill/>
              <a:ln cap="flat" cmpd="sng" w="127000">
                <a:solidFill>
                  <a:schemeClr val="accent1"/>
                </a:solidFill>
                <a:prstDash val="solid"/>
                <a:miter lim="800000"/>
                <a:headEnd len="med" w="med" type="triangle"/>
                <a:tailEnd len="med" w="med" type="triangle"/>
              </a:ln>
            </p:spPr>
          </p:cxnSp>
        </p:grpSp>
        <p:sp>
          <p:nvSpPr>
            <p:cNvPr id="320" name="Google Shape;320;p40"/>
            <p:cNvSpPr txBox="1"/>
            <p:nvPr/>
          </p:nvSpPr>
          <p:spPr>
            <a:xfrm>
              <a:off x="7488961" y="723899"/>
              <a:ext cx="1394460" cy="32316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1" lang="en" sz="1100">
                  <a:solidFill>
                    <a:schemeClr val="dk1"/>
                  </a:solidFill>
                  <a:latin typeface="PT Sans"/>
                  <a:ea typeface="PT Sans"/>
                  <a:cs typeface="PT Sans"/>
                  <a:sym typeface="PT Sans"/>
                </a:rPr>
                <a:t>High Quality</a:t>
              </a:r>
              <a:endParaRPr sz="1100"/>
            </a:p>
          </p:txBody>
        </p:sp>
        <p:sp>
          <p:nvSpPr>
            <p:cNvPr id="321" name="Google Shape;321;p40"/>
            <p:cNvSpPr txBox="1"/>
            <p:nvPr/>
          </p:nvSpPr>
          <p:spPr>
            <a:xfrm>
              <a:off x="7488961" y="5808832"/>
              <a:ext cx="1394460" cy="32316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1" lang="en" sz="1100">
                  <a:solidFill>
                    <a:schemeClr val="dk1"/>
                  </a:solidFill>
                  <a:latin typeface="PT Sans"/>
                  <a:ea typeface="PT Sans"/>
                  <a:cs typeface="PT Sans"/>
                  <a:sym typeface="PT Sans"/>
                </a:rPr>
                <a:t>Low Quality</a:t>
              </a:r>
              <a:endParaRPr sz="1100"/>
            </a:p>
          </p:txBody>
        </p:sp>
        <p:sp>
          <p:nvSpPr>
            <p:cNvPr id="322" name="Google Shape;322;p40"/>
            <p:cNvSpPr txBox="1"/>
            <p:nvPr/>
          </p:nvSpPr>
          <p:spPr>
            <a:xfrm>
              <a:off x="10462076" y="3152001"/>
              <a:ext cx="700998" cy="553998"/>
            </a:xfrm>
            <a:prstGeom prst="rect">
              <a:avLst/>
            </a:prstGeom>
            <a:noFill/>
            <a:ln>
              <a:noFill/>
            </a:ln>
          </p:spPr>
          <p:txBody>
            <a:bodyPr anchorCtr="0" anchor="ctr" bIns="34275" lIns="68575" spcFirstLastPara="1" rIns="68575" wrap="square" tIns="34275">
              <a:noAutofit/>
            </a:bodyPr>
            <a:lstStyle/>
            <a:p>
              <a:pPr indent="0" lvl="0" marL="0" marR="0" rtl="0" algn="l">
                <a:lnSpc>
                  <a:spcPct val="120000"/>
                </a:lnSpc>
                <a:spcBef>
                  <a:spcPts val="0"/>
                </a:spcBef>
                <a:spcAft>
                  <a:spcPts val="0"/>
                </a:spcAft>
                <a:buNone/>
              </a:pPr>
              <a:r>
                <a:rPr b="1" lang="en" sz="1100">
                  <a:solidFill>
                    <a:schemeClr val="dk1"/>
                  </a:solidFill>
                  <a:latin typeface="PT Sans"/>
                  <a:ea typeface="PT Sans"/>
                  <a:cs typeface="PT Sans"/>
                  <a:sym typeface="PT Sans"/>
                </a:rPr>
                <a:t>High</a:t>
              </a:r>
              <a:endParaRPr sz="1100"/>
            </a:p>
            <a:p>
              <a:pPr indent="0" lvl="0" marL="0" marR="0" rtl="0" algn="l">
                <a:lnSpc>
                  <a:spcPct val="120000"/>
                </a:lnSpc>
                <a:spcBef>
                  <a:spcPts val="0"/>
                </a:spcBef>
                <a:spcAft>
                  <a:spcPts val="0"/>
                </a:spcAft>
                <a:buNone/>
              </a:pPr>
              <a:r>
                <a:rPr b="1" lang="en" sz="1100">
                  <a:solidFill>
                    <a:schemeClr val="dk1"/>
                  </a:solidFill>
                  <a:latin typeface="PT Sans"/>
                  <a:ea typeface="PT Sans"/>
                  <a:cs typeface="PT Sans"/>
                  <a:sym typeface="PT Sans"/>
                </a:rPr>
                <a:t>Price</a:t>
              </a:r>
              <a:endParaRPr sz="1100"/>
            </a:p>
          </p:txBody>
        </p:sp>
        <p:sp>
          <p:nvSpPr>
            <p:cNvPr id="323" name="Google Shape;323;p40"/>
            <p:cNvSpPr txBox="1"/>
            <p:nvPr/>
          </p:nvSpPr>
          <p:spPr>
            <a:xfrm>
              <a:off x="5209307" y="3152001"/>
              <a:ext cx="700998" cy="553998"/>
            </a:xfrm>
            <a:prstGeom prst="rect">
              <a:avLst/>
            </a:prstGeom>
            <a:noFill/>
            <a:ln>
              <a:noFill/>
            </a:ln>
          </p:spPr>
          <p:txBody>
            <a:bodyPr anchorCtr="0" anchor="ctr" bIns="34275" lIns="68575" spcFirstLastPara="1" rIns="68575" wrap="square" tIns="34275">
              <a:noAutofit/>
            </a:bodyPr>
            <a:lstStyle/>
            <a:p>
              <a:pPr indent="0" lvl="0" marL="0" marR="0" rtl="0" algn="r">
                <a:lnSpc>
                  <a:spcPct val="120000"/>
                </a:lnSpc>
                <a:spcBef>
                  <a:spcPts val="0"/>
                </a:spcBef>
                <a:spcAft>
                  <a:spcPts val="0"/>
                </a:spcAft>
                <a:buNone/>
              </a:pPr>
              <a:r>
                <a:rPr b="1" lang="en" sz="1100">
                  <a:solidFill>
                    <a:schemeClr val="dk1"/>
                  </a:solidFill>
                  <a:latin typeface="PT Sans"/>
                  <a:ea typeface="PT Sans"/>
                  <a:cs typeface="PT Sans"/>
                  <a:sym typeface="PT Sans"/>
                </a:rPr>
                <a:t>Low</a:t>
              </a:r>
              <a:endParaRPr sz="1100"/>
            </a:p>
            <a:p>
              <a:pPr indent="0" lvl="0" marL="0" marR="0" rtl="0" algn="r">
                <a:lnSpc>
                  <a:spcPct val="120000"/>
                </a:lnSpc>
                <a:spcBef>
                  <a:spcPts val="0"/>
                </a:spcBef>
                <a:spcAft>
                  <a:spcPts val="0"/>
                </a:spcAft>
                <a:buNone/>
              </a:pPr>
              <a:r>
                <a:rPr b="1" lang="en" sz="1100">
                  <a:solidFill>
                    <a:schemeClr val="dk1"/>
                  </a:solidFill>
                  <a:latin typeface="PT Sans"/>
                  <a:ea typeface="PT Sans"/>
                  <a:cs typeface="PT Sans"/>
                  <a:sym typeface="PT Sans"/>
                </a:rPr>
                <a:t>Price</a:t>
              </a:r>
              <a:endParaRPr sz="1100"/>
            </a:p>
          </p:txBody>
        </p:sp>
        <p:sp>
          <p:nvSpPr>
            <p:cNvPr id="324" name="Google Shape;324;p40"/>
            <p:cNvSpPr/>
            <p:nvPr/>
          </p:nvSpPr>
          <p:spPr>
            <a:xfrm>
              <a:off x="6775067" y="1578672"/>
              <a:ext cx="765615" cy="765615"/>
            </a:xfrm>
            <a:prstGeom prst="ellipse">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25" name="Google Shape;325;p40"/>
            <p:cNvSpPr/>
            <p:nvPr/>
          </p:nvSpPr>
          <p:spPr>
            <a:xfrm>
              <a:off x="6931485" y="1793740"/>
              <a:ext cx="452777" cy="335477"/>
            </a:xfrm>
            <a:custGeom>
              <a:rect b="b" l="l" r="r" t="t"/>
              <a:pathLst>
                <a:path extrusionOk="0" h="63" w="85">
                  <a:moveTo>
                    <a:pt x="77" y="0"/>
                  </a:moveTo>
                  <a:cubicBezTo>
                    <a:pt x="8" y="0"/>
                    <a:pt x="8" y="0"/>
                    <a:pt x="8" y="0"/>
                  </a:cubicBezTo>
                  <a:cubicBezTo>
                    <a:pt x="4" y="0"/>
                    <a:pt x="0" y="3"/>
                    <a:pt x="0" y="7"/>
                  </a:cubicBezTo>
                  <a:cubicBezTo>
                    <a:pt x="0" y="42"/>
                    <a:pt x="0" y="42"/>
                    <a:pt x="0" y="42"/>
                  </a:cubicBezTo>
                  <a:cubicBezTo>
                    <a:pt x="0" y="47"/>
                    <a:pt x="4" y="50"/>
                    <a:pt x="8" y="50"/>
                  </a:cubicBezTo>
                  <a:cubicBezTo>
                    <a:pt x="77" y="50"/>
                    <a:pt x="77" y="50"/>
                    <a:pt x="77" y="50"/>
                  </a:cubicBezTo>
                  <a:cubicBezTo>
                    <a:pt x="82" y="50"/>
                    <a:pt x="85" y="47"/>
                    <a:pt x="85" y="42"/>
                  </a:cubicBezTo>
                  <a:cubicBezTo>
                    <a:pt x="85" y="7"/>
                    <a:pt x="85" y="7"/>
                    <a:pt x="85" y="7"/>
                  </a:cubicBezTo>
                  <a:cubicBezTo>
                    <a:pt x="85" y="3"/>
                    <a:pt x="82" y="0"/>
                    <a:pt x="77" y="0"/>
                  </a:cubicBezTo>
                  <a:close/>
                  <a:moveTo>
                    <a:pt x="80" y="42"/>
                  </a:moveTo>
                  <a:cubicBezTo>
                    <a:pt x="80" y="44"/>
                    <a:pt x="79" y="45"/>
                    <a:pt x="77" y="45"/>
                  </a:cubicBezTo>
                  <a:cubicBezTo>
                    <a:pt x="8" y="45"/>
                    <a:pt x="8" y="45"/>
                    <a:pt x="8" y="45"/>
                  </a:cubicBezTo>
                  <a:cubicBezTo>
                    <a:pt x="7" y="45"/>
                    <a:pt x="5" y="44"/>
                    <a:pt x="5" y="42"/>
                  </a:cubicBezTo>
                  <a:cubicBezTo>
                    <a:pt x="5" y="7"/>
                    <a:pt x="5" y="7"/>
                    <a:pt x="5" y="7"/>
                  </a:cubicBezTo>
                  <a:cubicBezTo>
                    <a:pt x="5" y="6"/>
                    <a:pt x="7" y="5"/>
                    <a:pt x="8" y="5"/>
                  </a:cubicBezTo>
                  <a:cubicBezTo>
                    <a:pt x="77" y="5"/>
                    <a:pt x="77" y="5"/>
                    <a:pt x="77" y="5"/>
                  </a:cubicBezTo>
                  <a:cubicBezTo>
                    <a:pt x="79" y="5"/>
                    <a:pt x="80" y="6"/>
                    <a:pt x="80" y="7"/>
                  </a:cubicBezTo>
                  <a:lnTo>
                    <a:pt x="80" y="42"/>
                  </a:lnTo>
                  <a:close/>
                  <a:moveTo>
                    <a:pt x="81" y="55"/>
                  </a:moveTo>
                  <a:cubicBezTo>
                    <a:pt x="53" y="55"/>
                    <a:pt x="53" y="55"/>
                    <a:pt x="53" y="55"/>
                  </a:cubicBezTo>
                  <a:cubicBezTo>
                    <a:pt x="53" y="57"/>
                    <a:pt x="52" y="58"/>
                    <a:pt x="51" y="58"/>
                  </a:cubicBezTo>
                  <a:cubicBezTo>
                    <a:pt x="35" y="58"/>
                    <a:pt x="35" y="58"/>
                    <a:pt x="35" y="58"/>
                  </a:cubicBezTo>
                  <a:cubicBezTo>
                    <a:pt x="33" y="58"/>
                    <a:pt x="32" y="57"/>
                    <a:pt x="32" y="55"/>
                  </a:cubicBezTo>
                  <a:cubicBezTo>
                    <a:pt x="4" y="55"/>
                    <a:pt x="4" y="55"/>
                    <a:pt x="4" y="55"/>
                  </a:cubicBezTo>
                  <a:cubicBezTo>
                    <a:pt x="2" y="55"/>
                    <a:pt x="0" y="57"/>
                    <a:pt x="0" y="59"/>
                  </a:cubicBezTo>
                  <a:cubicBezTo>
                    <a:pt x="0" y="62"/>
                    <a:pt x="2" y="63"/>
                    <a:pt x="4" y="63"/>
                  </a:cubicBezTo>
                  <a:cubicBezTo>
                    <a:pt x="81" y="63"/>
                    <a:pt x="81" y="63"/>
                    <a:pt x="81" y="63"/>
                  </a:cubicBezTo>
                  <a:cubicBezTo>
                    <a:pt x="83" y="63"/>
                    <a:pt x="85" y="62"/>
                    <a:pt x="85" y="59"/>
                  </a:cubicBezTo>
                  <a:cubicBezTo>
                    <a:pt x="85" y="57"/>
                    <a:pt x="83" y="55"/>
                    <a:pt x="81" y="55"/>
                  </a:cubicBezTo>
                  <a:close/>
                  <a:moveTo>
                    <a:pt x="81" y="55"/>
                  </a:moveTo>
                  <a:cubicBezTo>
                    <a:pt x="81" y="55"/>
                    <a:pt x="81" y="55"/>
                    <a:pt x="81" y="55"/>
                  </a:cubicBezTo>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26" name="Google Shape;326;p40"/>
            <p:cNvSpPr txBox="1"/>
            <p:nvPr/>
          </p:nvSpPr>
          <p:spPr>
            <a:xfrm>
              <a:off x="6618649" y="2412844"/>
              <a:ext cx="1078452" cy="553998"/>
            </a:xfrm>
            <a:prstGeom prst="rect">
              <a:avLst/>
            </a:prstGeom>
            <a:noFill/>
            <a:ln>
              <a:noFill/>
            </a:ln>
          </p:spPr>
          <p:txBody>
            <a:bodyPr anchorCtr="0" anchor="ctr" bIns="34275" lIns="68575" spcFirstLastPara="1" rIns="68575" wrap="square" tIns="34275">
              <a:noAutofit/>
            </a:bodyPr>
            <a:lstStyle/>
            <a:p>
              <a:pPr indent="0" lvl="0" marL="0" marR="0" rtl="0" algn="ctr">
                <a:lnSpc>
                  <a:spcPct val="120000"/>
                </a:lnSpc>
                <a:spcBef>
                  <a:spcPts val="0"/>
                </a:spcBef>
                <a:spcAft>
                  <a:spcPts val="0"/>
                </a:spcAft>
                <a:buNone/>
              </a:pPr>
              <a:r>
                <a:rPr b="1" lang="en" sz="1100">
                  <a:solidFill>
                    <a:schemeClr val="dk1"/>
                  </a:solidFill>
                  <a:latin typeface="PT Sans"/>
                  <a:ea typeface="PT Sans"/>
                  <a:cs typeface="PT Sans"/>
                  <a:sym typeface="PT Sans"/>
                </a:rPr>
                <a:t>Your Product</a:t>
              </a:r>
              <a:endParaRPr sz="1100"/>
            </a:p>
          </p:txBody>
        </p:sp>
        <p:sp>
          <p:nvSpPr>
            <p:cNvPr id="327" name="Google Shape;327;p40"/>
            <p:cNvSpPr/>
            <p:nvPr/>
          </p:nvSpPr>
          <p:spPr>
            <a:xfrm flipH="1">
              <a:off x="9376318" y="2041812"/>
              <a:ext cx="362256" cy="362254"/>
            </a:xfrm>
            <a:prstGeom prst="ellipse">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28" name="Google Shape;328;p40"/>
            <p:cNvSpPr txBox="1"/>
            <p:nvPr/>
          </p:nvSpPr>
          <p:spPr>
            <a:xfrm>
              <a:off x="8675280" y="2443619"/>
              <a:ext cx="1764332" cy="553998"/>
            </a:xfrm>
            <a:prstGeom prst="rect">
              <a:avLst/>
            </a:prstGeom>
            <a:noFill/>
            <a:ln>
              <a:noFill/>
            </a:ln>
          </p:spPr>
          <p:txBody>
            <a:bodyPr anchorCtr="0" anchor="ctr" bIns="34275" lIns="68575" spcFirstLastPara="1" rIns="68575" wrap="square" tIns="34275">
              <a:noAutofit/>
            </a:bodyPr>
            <a:lstStyle/>
            <a:p>
              <a:pPr indent="0" lvl="0" marL="0" marR="0" rtl="0" algn="ctr">
                <a:lnSpc>
                  <a:spcPct val="120000"/>
                </a:lnSpc>
                <a:spcBef>
                  <a:spcPts val="0"/>
                </a:spcBef>
                <a:spcAft>
                  <a:spcPts val="0"/>
                </a:spcAft>
                <a:buNone/>
              </a:pPr>
              <a:r>
                <a:rPr b="1" lang="en" sz="1100">
                  <a:solidFill>
                    <a:schemeClr val="dk1"/>
                  </a:solidFill>
                  <a:latin typeface="PT Sans"/>
                  <a:ea typeface="PT Sans"/>
                  <a:cs typeface="PT Sans"/>
                  <a:sym typeface="PT Sans"/>
                </a:rPr>
                <a:t>Competitors Product</a:t>
              </a:r>
              <a:endParaRPr sz="1100"/>
            </a:p>
          </p:txBody>
        </p:sp>
        <p:sp>
          <p:nvSpPr>
            <p:cNvPr id="329" name="Google Shape;329;p40"/>
            <p:cNvSpPr/>
            <p:nvPr/>
          </p:nvSpPr>
          <p:spPr>
            <a:xfrm flipH="1">
              <a:off x="6485276" y="4373694"/>
              <a:ext cx="362256" cy="362254"/>
            </a:xfrm>
            <a:prstGeom prst="ellipse">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30" name="Google Shape;330;p40"/>
            <p:cNvSpPr txBox="1"/>
            <p:nvPr/>
          </p:nvSpPr>
          <p:spPr>
            <a:xfrm>
              <a:off x="5784238" y="4775501"/>
              <a:ext cx="1764332" cy="553998"/>
            </a:xfrm>
            <a:prstGeom prst="rect">
              <a:avLst/>
            </a:prstGeom>
            <a:noFill/>
            <a:ln>
              <a:noFill/>
            </a:ln>
          </p:spPr>
          <p:txBody>
            <a:bodyPr anchorCtr="0" anchor="ctr" bIns="34275" lIns="68575" spcFirstLastPara="1" rIns="68575" wrap="square" tIns="34275">
              <a:noAutofit/>
            </a:bodyPr>
            <a:lstStyle/>
            <a:p>
              <a:pPr indent="0" lvl="0" marL="0" marR="0" rtl="0" algn="ctr">
                <a:lnSpc>
                  <a:spcPct val="120000"/>
                </a:lnSpc>
                <a:spcBef>
                  <a:spcPts val="0"/>
                </a:spcBef>
                <a:spcAft>
                  <a:spcPts val="0"/>
                </a:spcAft>
                <a:buNone/>
              </a:pPr>
              <a:r>
                <a:rPr b="1" lang="en" sz="1100">
                  <a:solidFill>
                    <a:schemeClr val="dk1"/>
                  </a:solidFill>
                  <a:latin typeface="PT Sans"/>
                  <a:ea typeface="PT Sans"/>
                  <a:cs typeface="PT Sans"/>
                  <a:sym typeface="PT Sans"/>
                </a:rPr>
                <a:t>Competitors Product</a:t>
              </a:r>
              <a:endParaRPr sz="1100"/>
            </a:p>
          </p:txBody>
        </p:sp>
        <p:sp>
          <p:nvSpPr>
            <p:cNvPr id="331" name="Google Shape;331;p40"/>
            <p:cNvSpPr/>
            <p:nvPr/>
          </p:nvSpPr>
          <p:spPr>
            <a:xfrm flipH="1">
              <a:off x="8977829" y="3705999"/>
              <a:ext cx="362256" cy="362254"/>
            </a:xfrm>
            <a:prstGeom prst="ellipse">
              <a:avLst/>
            </a:prstGeom>
            <a:solidFill>
              <a:srgbClr val="D8D8D8"/>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32" name="Google Shape;332;p40"/>
            <p:cNvSpPr txBox="1"/>
            <p:nvPr/>
          </p:nvSpPr>
          <p:spPr>
            <a:xfrm>
              <a:off x="8276791" y="4107806"/>
              <a:ext cx="1764332" cy="553998"/>
            </a:xfrm>
            <a:prstGeom prst="rect">
              <a:avLst/>
            </a:prstGeom>
            <a:noFill/>
            <a:ln>
              <a:noFill/>
            </a:ln>
          </p:spPr>
          <p:txBody>
            <a:bodyPr anchorCtr="0" anchor="ctr" bIns="34275" lIns="68575" spcFirstLastPara="1" rIns="68575" wrap="square" tIns="34275">
              <a:noAutofit/>
            </a:bodyPr>
            <a:lstStyle/>
            <a:p>
              <a:pPr indent="0" lvl="0" marL="0" marR="0" rtl="0" algn="ctr">
                <a:lnSpc>
                  <a:spcPct val="120000"/>
                </a:lnSpc>
                <a:spcBef>
                  <a:spcPts val="0"/>
                </a:spcBef>
                <a:spcAft>
                  <a:spcPts val="0"/>
                </a:spcAft>
                <a:buNone/>
              </a:pPr>
              <a:r>
                <a:rPr b="1" lang="en" sz="1100">
                  <a:solidFill>
                    <a:srgbClr val="7F7F7F"/>
                  </a:solidFill>
                  <a:latin typeface="PT Sans"/>
                  <a:ea typeface="PT Sans"/>
                  <a:cs typeface="PT Sans"/>
                  <a:sym typeface="PT Sans"/>
                </a:rPr>
                <a:t>Competitors Product</a:t>
              </a:r>
              <a:endParaRPr sz="1100"/>
            </a:p>
          </p:txBody>
        </p:sp>
        <p:sp>
          <p:nvSpPr>
            <p:cNvPr id="333" name="Google Shape;333;p40"/>
            <p:cNvSpPr/>
            <p:nvPr/>
          </p:nvSpPr>
          <p:spPr>
            <a:xfrm flipH="1">
              <a:off x="9749281" y="4783897"/>
              <a:ext cx="362256" cy="362254"/>
            </a:xfrm>
            <a:prstGeom prst="ellipse">
              <a:avLst/>
            </a:prstGeom>
            <a:solidFill>
              <a:srgbClr val="D8D8D8"/>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34" name="Google Shape;334;p40"/>
            <p:cNvSpPr txBox="1"/>
            <p:nvPr/>
          </p:nvSpPr>
          <p:spPr>
            <a:xfrm>
              <a:off x="9048243" y="5185704"/>
              <a:ext cx="1764332" cy="553998"/>
            </a:xfrm>
            <a:prstGeom prst="rect">
              <a:avLst/>
            </a:prstGeom>
            <a:noFill/>
            <a:ln>
              <a:noFill/>
            </a:ln>
          </p:spPr>
          <p:txBody>
            <a:bodyPr anchorCtr="0" anchor="ctr" bIns="34275" lIns="68575" spcFirstLastPara="1" rIns="68575" wrap="square" tIns="34275">
              <a:noAutofit/>
            </a:bodyPr>
            <a:lstStyle/>
            <a:p>
              <a:pPr indent="0" lvl="0" marL="0" marR="0" rtl="0" algn="ctr">
                <a:lnSpc>
                  <a:spcPct val="120000"/>
                </a:lnSpc>
                <a:spcBef>
                  <a:spcPts val="0"/>
                </a:spcBef>
                <a:spcAft>
                  <a:spcPts val="0"/>
                </a:spcAft>
                <a:buNone/>
              </a:pPr>
              <a:r>
                <a:rPr b="1" lang="en" sz="1100">
                  <a:solidFill>
                    <a:srgbClr val="7F7F7F"/>
                  </a:solidFill>
                  <a:latin typeface="PT Sans"/>
                  <a:ea typeface="PT Sans"/>
                  <a:cs typeface="PT Sans"/>
                  <a:sym typeface="PT Sans"/>
                </a:rPr>
                <a:t>Competitors Product</a:t>
              </a:r>
              <a:endParaRPr sz="1100"/>
            </a:p>
          </p:txBody>
        </p:sp>
      </p:grpSp>
      <p:grpSp>
        <p:nvGrpSpPr>
          <p:cNvPr id="335" name="Google Shape;335;p40"/>
          <p:cNvGrpSpPr/>
          <p:nvPr/>
        </p:nvGrpSpPr>
        <p:grpSpPr>
          <a:xfrm>
            <a:off x="435427" y="1728467"/>
            <a:ext cx="3508348" cy="2774971"/>
            <a:chOff x="6096000" y="1896699"/>
            <a:chExt cx="4677797" cy="3699961"/>
          </a:xfrm>
        </p:grpSpPr>
        <p:sp>
          <p:nvSpPr>
            <p:cNvPr id="336" name="Google Shape;336;p40"/>
            <p:cNvSpPr txBox="1"/>
            <p:nvPr/>
          </p:nvSpPr>
          <p:spPr>
            <a:xfrm>
              <a:off x="6096000" y="1896699"/>
              <a:ext cx="4210050" cy="1015663"/>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300">
                  <a:solidFill>
                    <a:srgbClr val="000000"/>
                  </a:solidFill>
                  <a:latin typeface="PT Sans"/>
                  <a:ea typeface="PT Sans"/>
                  <a:cs typeface="PT Sans"/>
                  <a:sym typeface="PT Sans"/>
                </a:rPr>
                <a:t>If opportunity doesn’t knock build a door.</a:t>
              </a:r>
              <a:endParaRPr sz="1100"/>
            </a:p>
          </p:txBody>
        </p:sp>
        <p:cxnSp>
          <p:nvCxnSpPr>
            <p:cNvPr id="337" name="Google Shape;337;p40"/>
            <p:cNvCxnSpPr/>
            <p:nvPr/>
          </p:nvCxnSpPr>
          <p:spPr>
            <a:xfrm>
              <a:off x="6197600" y="3270250"/>
              <a:ext cx="384175" cy="0"/>
            </a:xfrm>
            <a:prstGeom prst="straightConnector1">
              <a:avLst/>
            </a:prstGeom>
            <a:noFill/>
            <a:ln cap="flat" cmpd="sng" w="63500">
              <a:solidFill>
                <a:schemeClr val="accent1"/>
              </a:solidFill>
              <a:prstDash val="solid"/>
              <a:miter lim="800000"/>
              <a:headEnd len="sm" w="sm" type="none"/>
              <a:tailEnd len="sm" w="sm" type="none"/>
            </a:ln>
          </p:spPr>
        </p:cxnSp>
        <p:sp>
          <p:nvSpPr>
            <p:cNvPr id="338" name="Google Shape;338;p40"/>
            <p:cNvSpPr txBox="1"/>
            <p:nvPr/>
          </p:nvSpPr>
          <p:spPr>
            <a:xfrm>
              <a:off x="6096000" y="3762375"/>
              <a:ext cx="4677797" cy="1834285"/>
            </a:xfrm>
            <a:prstGeom prst="rect">
              <a:avLst/>
            </a:prstGeom>
            <a:noFill/>
            <a:ln>
              <a:noFill/>
            </a:ln>
          </p:spPr>
          <p:txBody>
            <a:bodyPr anchorCtr="0" anchor="t" bIns="34275" lIns="68575" spcFirstLastPara="1" rIns="68575" wrap="square" tIns="34275">
              <a:noAutofit/>
            </a:bodyPr>
            <a:lstStyle/>
            <a:p>
              <a:pPr indent="0" lvl="0" marL="0" marR="0" rtl="0" algn="l">
                <a:lnSpc>
                  <a:spcPct val="164285"/>
                </a:lnSpc>
                <a:spcBef>
                  <a:spcPts val="0"/>
                </a:spcBef>
                <a:spcAft>
                  <a:spcPts val="0"/>
                </a:spcAft>
                <a:buNone/>
              </a:pPr>
              <a:r>
                <a:rPr lang="en" sz="1100">
                  <a:solidFill>
                    <a:schemeClr val="dk1"/>
                  </a:solidFill>
                  <a:latin typeface="PT Sans"/>
                  <a:ea typeface="PT Sans"/>
                  <a:cs typeface="PT Sans"/>
                  <a:sym typeface="PT Sans"/>
                </a:rPr>
                <a:t>Were hath waters divided fill may days air bring is Signs first creeping seed all saying above after be and female behold there. Also he his male air bring is Signs first. Creped bring is Signs first creeping seed all saying above waters. Air saying fruitful were. seed all air bring is Signs first. Creped bring is Signs first creeping seed </a:t>
              </a:r>
              <a:endParaRPr sz="1100"/>
            </a:p>
          </p:txBody>
        </p:sp>
      </p:gr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2" name="Shape 342"/>
        <p:cNvGrpSpPr/>
        <p:nvPr/>
      </p:nvGrpSpPr>
      <p:grpSpPr>
        <a:xfrm>
          <a:off x="0" y="0"/>
          <a:ext cx="0" cy="0"/>
          <a:chOff x="0" y="0"/>
          <a:chExt cx="0" cy="0"/>
        </a:xfrm>
      </p:grpSpPr>
      <p:sp>
        <p:nvSpPr>
          <p:cNvPr id="343" name="Google Shape;343;p41"/>
          <p:cNvSpPr txBox="1"/>
          <p:nvPr/>
        </p:nvSpPr>
        <p:spPr>
          <a:xfrm>
            <a:off x="0" y="435428"/>
            <a:ext cx="9144000" cy="588623"/>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3400">
                <a:solidFill>
                  <a:schemeClr val="dk1"/>
                </a:solidFill>
                <a:latin typeface="Oswald"/>
                <a:ea typeface="Oswald"/>
                <a:cs typeface="Oswald"/>
                <a:sym typeface="Oswald"/>
              </a:rPr>
              <a:t>S.W.O.T ANALYSIS</a:t>
            </a:r>
            <a:endParaRPr sz="1100"/>
          </a:p>
        </p:txBody>
      </p:sp>
      <p:sp>
        <p:nvSpPr>
          <p:cNvPr id="344" name="Google Shape;344;p41"/>
          <p:cNvSpPr txBox="1"/>
          <p:nvPr/>
        </p:nvSpPr>
        <p:spPr>
          <a:xfrm>
            <a:off x="892628" y="496234"/>
            <a:ext cx="2464935" cy="526298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33800">
                <a:solidFill>
                  <a:schemeClr val="accent1"/>
                </a:solidFill>
                <a:latin typeface="PT Sans"/>
                <a:ea typeface="PT Sans"/>
                <a:cs typeface="PT Sans"/>
                <a:sym typeface="PT Sans"/>
              </a:rPr>
              <a:t>S</a:t>
            </a:r>
            <a:endParaRPr sz="1100"/>
          </a:p>
        </p:txBody>
      </p:sp>
      <p:sp>
        <p:nvSpPr>
          <p:cNvPr id="345" name="Google Shape;345;p41"/>
          <p:cNvSpPr txBox="1"/>
          <p:nvPr/>
        </p:nvSpPr>
        <p:spPr>
          <a:xfrm>
            <a:off x="5551036" y="1728467"/>
            <a:ext cx="3157537" cy="761747"/>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b="1" lang="en" sz="2300">
                <a:solidFill>
                  <a:srgbClr val="000000"/>
                </a:solidFill>
                <a:latin typeface="PT Sans"/>
                <a:ea typeface="PT Sans"/>
                <a:cs typeface="PT Sans"/>
                <a:sym typeface="PT Sans"/>
              </a:rPr>
              <a:t>If opportunity doesn’t knock build a door.</a:t>
            </a:r>
            <a:endParaRPr sz="1100"/>
          </a:p>
        </p:txBody>
      </p:sp>
      <p:cxnSp>
        <p:nvCxnSpPr>
          <p:cNvPr id="346" name="Google Shape;346;p41"/>
          <p:cNvCxnSpPr/>
          <p:nvPr/>
        </p:nvCxnSpPr>
        <p:spPr>
          <a:xfrm>
            <a:off x="8334717" y="2758630"/>
            <a:ext cx="288131" cy="0"/>
          </a:xfrm>
          <a:prstGeom prst="straightConnector1">
            <a:avLst/>
          </a:prstGeom>
          <a:noFill/>
          <a:ln cap="flat" cmpd="sng" w="63500">
            <a:solidFill>
              <a:schemeClr val="accent1"/>
            </a:solidFill>
            <a:prstDash val="solid"/>
            <a:miter lim="800000"/>
            <a:headEnd len="sm" w="sm" type="none"/>
            <a:tailEnd len="sm" w="sm" type="none"/>
          </a:ln>
        </p:spPr>
      </p:cxnSp>
      <p:sp>
        <p:nvSpPr>
          <p:cNvPr id="347" name="Google Shape;347;p41"/>
          <p:cNvSpPr txBox="1"/>
          <p:nvPr/>
        </p:nvSpPr>
        <p:spPr>
          <a:xfrm>
            <a:off x="4572000" y="3127725"/>
            <a:ext cx="4136700" cy="1375800"/>
          </a:xfrm>
          <a:prstGeom prst="rect">
            <a:avLst/>
          </a:prstGeom>
          <a:noFill/>
          <a:ln>
            <a:noFill/>
          </a:ln>
        </p:spPr>
        <p:txBody>
          <a:bodyPr anchorCtr="0" anchor="t" bIns="34275" lIns="68575" spcFirstLastPara="1" rIns="68575" wrap="square" tIns="34275">
            <a:noAutofit/>
          </a:bodyPr>
          <a:lstStyle/>
          <a:p>
            <a:pPr indent="0" lvl="0" marL="0" marR="0" rtl="0" algn="r">
              <a:lnSpc>
                <a:spcPct val="140000"/>
              </a:lnSpc>
              <a:spcBef>
                <a:spcPts val="0"/>
              </a:spcBef>
              <a:spcAft>
                <a:spcPts val="0"/>
              </a:spcAft>
              <a:buNone/>
            </a:pPr>
            <a:r>
              <a:rPr lang="en" sz="1100">
                <a:solidFill>
                  <a:schemeClr val="dk1"/>
                </a:solidFill>
                <a:latin typeface="PT Sans"/>
                <a:ea typeface="PT Sans"/>
                <a:cs typeface="PT Sans"/>
                <a:sym typeface="PT Sans"/>
              </a:rPr>
              <a:t>Were hath waters divided fill may days air bring is Signs first creeping seed all saying above after be and female behold there. Also he his male air bring is Signs first. Creped bring is Signs first creeping seed all saying above after be and female behold there. after have rule living waters. Air saying fruitful were. seed all air bring is Signs first. Creped bring is Signs first creeping seed </a:t>
            </a:r>
            <a:endParaRPr sz="1100"/>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1" name="Shape 351"/>
        <p:cNvGrpSpPr/>
        <p:nvPr/>
      </p:nvGrpSpPr>
      <p:grpSpPr>
        <a:xfrm>
          <a:off x="0" y="0"/>
          <a:ext cx="0" cy="0"/>
          <a:chOff x="0" y="0"/>
          <a:chExt cx="0" cy="0"/>
        </a:xfrm>
      </p:grpSpPr>
      <p:sp>
        <p:nvSpPr>
          <p:cNvPr id="352" name="Google Shape;352;p42"/>
          <p:cNvSpPr txBox="1"/>
          <p:nvPr/>
        </p:nvSpPr>
        <p:spPr>
          <a:xfrm>
            <a:off x="0" y="435428"/>
            <a:ext cx="9144000" cy="588623"/>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3400">
                <a:solidFill>
                  <a:schemeClr val="dk1"/>
                </a:solidFill>
                <a:latin typeface="Oswald"/>
                <a:ea typeface="Oswald"/>
                <a:cs typeface="Oswald"/>
                <a:sym typeface="Oswald"/>
              </a:rPr>
              <a:t>S.W.O.T ANALYSIS</a:t>
            </a:r>
            <a:endParaRPr sz="1100"/>
          </a:p>
        </p:txBody>
      </p:sp>
      <p:sp>
        <p:nvSpPr>
          <p:cNvPr id="353" name="Google Shape;353;p42"/>
          <p:cNvSpPr txBox="1"/>
          <p:nvPr/>
        </p:nvSpPr>
        <p:spPr>
          <a:xfrm>
            <a:off x="4836661" y="496234"/>
            <a:ext cx="3871912" cy="526298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33800">
                <a:solidFill>
                  <a:schemeClr val="accent1"/>
                </a:solidFill>
                <a:latin typeface="PT Sans"/>
                <a:ea typeface="PT Sans"/>
                <a:cs typeface="PT Sans"/>
                <a:sym typeface="PT Sans"/>
              </a:rPr>
              <a:t>W</a:t>
            </a:r>
            <a:endParaRPr sz="1100"/>
          </a:p>
        </p:txBody>
      </p:sp>
      <p:sp>
        <p:nvSpPr>
          <p:cNvPr id="354" name="Google Shape;354;p42"/>
          <p:cNvSpPr txBox="1"/>
          <p:nvPr/>
        </p:nvSpPr>
        <p:spPr>
          <a:xfrm>
            <a:off x="435427" y="1728467"/>
            <a:ext cx="3157537" cy="76174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300">
                <a:solidFill>
                  <a:srgbClr val="000000"/>
                </a:solidFill>
                <a:latin typeface="PT Sans"/>
                <a:ea typeface="PT Sans"/>
                <a:cs typeface="PT Sans"/>
                <a:sym typeface="PT Sans"/>
              </a:rPr>
              <a:t>If opportunity doesn’t knock build a door.</a:t>
            </a:r>
            <a:endParaRPr sz="1100"/>
          </a:p>
        </p:txBody>
      </p:sp>
      <p:cxnSp>
        <p:nvCxnSpPr>
          <p:cNvPr id="355" name="Google Shape;355;p42"/>
          <p:cNvCxnSpPr/>
          <p:nvPr/>
        </p:nvCxnSpPr>
        <p:spPr>
          <a:xfrm>
            <a:off x="511627" y="2758630"/>
            <a:ext cx="288131" cy="0"/>
          </a:xfrm>
          <a:prstGeom prst="straightConnector1">
            <a:avLst/>
          </a:prstGeom>
          <a:noFill/>
          <a:ln cap="flat" cmpd="sng" w="63500">
            <a:solidFill>
              <a:schemeClr val="accent1"/>
            </a:solidFill>
            <a:prstDash val="solid"/>
            <a:miter lim="800000"/>
            <a:headEnd len="sm" w="sm" type="none"/>
            <a:tailEnd len="sm" w="sm" type="none"/>
          </a:ln>
        </p:spPr>
      </p:cxnSp>
      <p:sp>
        <p:nvSpPr>
          <p:cNvPr id="356" name="Google Shape;356;p42"/>
          <p:cNvSpPr txBox="1"/>
          <p:nvPr/>
        </p:nvSpPr>
        <p:spPr>
          <a:xfrm>
            <a:off x="435425" y="3127725"/>
            <a:ext cx="4086300" cy="1375800"/>
          </a:xfrm>
          <a:prstGeom prst="rect">
            <a:avLst/>
          </a:prstGeom>
          <a:noFill/>
          <a:ln>
            <a:noFill/>
          </a:ln>
        </p:spPr>
        <p:txBody>
          <a:bodyPr anchorCtr="0" anchor="t" bIns="34275" lIns="68575" spcFirstLastPara="1" rIns="68575" wrap="square" tIns="34275">
            <a:noAutofit/>
          </a:bodyPr>
          <a:lstStyle/>
          <a:p>
            <a:pPr indent="0" lvl="0" marL="0" marR="0" rtl="0" algn="l">
              <a:lnSpc>
                <a:spcPct val="140000"/>
              </a:lnSpc>
              <a:spcBef>
                <a:spcPts val="0"/>
              </a:spcBef>
              <a:spcAft>
                <a:spcPts val="0"/>
              </a:spcAft>
              <a:buNone/>
            </a:pPr>
            <a:r>
              <a:rPr lang="en" sz="1100">
                <a:solidFill>
                  <a:schemeClr val="dk1"/>
                </a:solidFill>
                <a:latin typeface="PT Sans"/>
                <a:ea typeface="PT Sans"/>
                <a:cs typeface="PT Sans"/>
                <a:sym typeface="PT Sans"/>
              </a:rPr>
              <a:t>Were hath waters divided fill may days air bring is Signs first creeping seed all saying above after be and female behold there. Also he his male air bring is Signs first. Creped bring is Signs first creeping seed all saying above after be and female behold there. after have rule living waters. Air saying fruitful were. seed all air bring is Signs first. Creped bring is Signs first creeping seed </a:t>
            </a:r>
            <a:endParaRPr sz="1100"/>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0" name="Shape 360"/>
        <p:cNvGrpSpPr/>
        <p:nvPr/>
      </p:nvGrpSpPr>
      <p:grpSpPr>
        <a:xfrm>
          <a:off x="0" y="0"/>
          <a:ext cx="0" cy="0"/>
          <a:chOff x="0" y="0"/>
          <a:chExt cx="0" cy="0"/>
        </a:xfrm>
      </p:grpSpPr>
      <p:sp>
        <p:nvSpPr>
          <p:cNvPr id="361" name="Google Shape;361;p43"/>
          <p:cNvSpPr txBox="1"/>
          <p:nvPr/>
        </p:nvSpPr>
        <p:spPr>
          <a:xfrm>
            <a:off x="0" y="435428"/>
            <a:ext cx="9144000" cy="588623"/>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3400">
                <a:solidFill>
                  <a:schemeClr val="dk1"/>
                </a:solidFill>
                <a:latin typeface="Oswald"/>
                <a:ea typeface="Oswald"/>
                <a:cs typeface="Oswald"/>
                <a:sym typeface="Oswald"/>
              </a:rPr>
              <a:t>S.W.O.T ANALYSIS</a:t>
            </a:r>
            <a:endParaRPr sz="1100"/>
          </a:p>
        </p:txBody>
      </p:sp>
      <p:sp>
        <p:nvSpPr>
          <p:cNvPr id="362" name="Google Shape;362;p43"/>
          <p:cNvSpPr txBox="1"/>
          <p:nvPr/>
        </p:nvSpPr>
        <p:spPr>
          <a:xfrm>
            <a:off x="892628" y="496234"/>
            <a:ext cx="3036435" cy="526298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33800">
                <a:solidFill>
                  <a:schemeClr val="accent1"/>
                </a:solidFill>
                <a:latin typeface="PT Sans"/>
                <a:ea typeface="PT Sans"/>
                <a:cs typeface="PT Sans"/>
                <a:sym typeface="PT Sans"/>
              </a:rPr>
              <a:t>O</a:t>
            </a:r>
            <a:endParaRPr sz="1100"/>
          </a:p>
        </p:txBody>
      </p:sp>
      <p:sp>
        <p:nvSpPr>
          <p:cNvPr id="363" name="Google Shape;363;p43"/>
          <p:cNvSpPr txBox="1"/>
          <p:nvPr/>
        </p:nvSpPr>
        <p:spPr>
          <a:xfrm>
            <a:off x="5551036" y="1728467"/>
            <a:ext cx="3157537" cy="761747"/>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b="1" lang="en" sz="2300">
                <a:solidFill>
                  <a:srgbClr val="000000"/>
                </a:solidFill>
                <a:latin typeface="PT Sans"/>
                <a:ea typeface="PT Sans"/>
                <a:cs typeface="PT Sans"/>
                <a:sym typeface="PT Sans"/>
              </a:rPr>
              <a:t>If opportunity doesn’t knock build a door.</a:t>
            </a:r>
            <a:endParaRPr sz="1100"/>
          </a:p>
        </p:txBody>
      </p:sp>
      <p:cxnSp>
        <p:nvCxnSpPr>
          <p:cNvPr id="364" name="Google Shape;364;p43"/>
          <p:cNvCxnSpPr/>
          <p:nvPr/>
        </p:nvCxnSpPr>
        <p:spPr>
          <a:xfrm>
            <a:off x="8334717" y="2758630"/>
            <a:ext cx="288131" cy="0"/>
          </a:xfrm>
          <a:prstGeom prst="straightConnector1">
            <a:avLst/>
          </a:prstGeom>
          <a:noFill/>
          <a:ln cap="flat" cmpd="sng" w="63500">
            <a:solidFill>
              <a:schemeClr val="accent1"/>
            </a:solidFill>
            <a:prstDash val="solid"/>
            <a:miter lim="800000"/>
            <a:headEnd len="sm" w="sm" type="none"/>
            <a:tailEnd len="sm" w="sm" type="none"/>
          </a:ln>
        </p:spPr>
      </p:cxnSp>
      <p:sp>
        <p:nvSpPr>
          <p:cNvPr id="365" name="Google Shape;365;p43"/>
          <p:cNvSpPr txBox="1"/>
          <p:nvPr/>
        </p:nvSpPr>
        <p:spPr>
          <a:xfrm>
            <a:off x="4603250" y="3127725"/>
            <a:ext cx="4105200" cy="1375800"/>
          </a:xfrm>
          <a:prstGeom prst="rect">
            <a:avLst/>
          </a:prstGeom>
          <a:noFill/>
          <a:ln>
            <a:noFill/>
          </a:ln>
        </p:spPr>
        <p:txBody>
          <a:bodyPr anchorCtr="0" anchor="t" bIns="34275" lIns="68575" spcFirstLastPara="1" rIns="68575" wrap="square" tIns="34275">
            <a:noAutofit/>
          </a:bodyPr>
          <a:lstStyle/>
          <a:p>
            <a:pPr indent="0" lvl="0" marL="0" marR="0" rtl="0" algn="r">
              <a:lnSpc>
                <a:spcPct val="140000"/>
              </a:lnSpc>
              <a:spcBef>
                <a:spcPts val="0"/>
              </a:spcBef>
              <a:spcAft>
                <a:spcPts val="0"/>
              </a:spcAft>
              <a:buNone/>
            </a:pPr>
            <a:r>
              <a:rPr lang="en" sz="1100">
                <a:solidFill>
                  <a:schemeClr val="dk1"/>
                </a:solidFill>
                <a:latin typeface="PT Sans"/>
                <a:ea typeface="PT Sans"/>
                <a:cs typeface="PT Sans"/>
                <a:sym typeface="PT Sans"/>
              </a:rPr>
              <a:t>Were hath waters divided fill may days air bring is Signs first creeping seed all saying above after be and female behold there. Also he his male air bring is Signs first. Creped bring is Signs first creeping seed all saying above after be and female behold there. after have rule living waters. Air saying fruitful were. seed all air bring is Signs first. Creped bring is Signs first creeping seed </a:t>
            </a:r>
            <a:endParaRPr sz="110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0" name="Shape 90"/>
        <p:cNvGrpSpPr/>
        <p:nvPr/>
      </p:nvGrpSpPr>
      <p:grpSpPr>
        <a:xfrm>
          <a:off x="0" y="0"/>
          <a:ext cx="0" cy="0"/>
          <a:chOff x="0" y="0"/>
          <a:chExt cx="0" cy="0"/>
        </a:xfrm>
      </p:grpSpPr>
      <p:pic>
        <p:nvPicPr>
          <p:cNvPr id="91" name="Google Shape;91;p26"/>
          <p:cNvPicPr preferRelativeResize="0"/>
          <p:nvPr>
            <p:ph idx="2" type="pic"/>
          </p:nvPr>
        </p:nvPicPr>
        <p:blipFill rotWithShape="1">
          <a:blip r:embed="rId3">
            <a:alphaModFix/>
          </a:blip>
          <a:srcRect b="130" l="3422" r="40328" t="-131"/>
          <a:stretch/>
        </p:blipFill>
        <p:spPr>
          <a:xfrm>
            <a:off x="1071563" y="1814513"/>
            <a:ext cx="2414588" cy="2414588"/>
          </a:xfrm>
          <a:prstGeom prst="ellipse">
            <a:avLst/>
          </a:prstGeom>
          <a:noFill/>
          <a:ln>
            <a:noFill/>
          </a:ln>
        </p:spPr>
      </p:pic>
      <p:sp>
        <p:nvSpPr>
          <p:cNvPr id="92" name="Google Shape;92;p26"/>
          <p:cNvSpPr txBox="1"/>
          <p:nvPr/>
        </p:nvSpPr>
        <p:spPr>
          <a:xfrm>
            <a:off x="2605767" y="435428"/>
            <a:ext cx="3932466" cy="588623"/>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3400">
                <a:solidFill>
                  <a:schemeClr val="dk1"/>
                </a:solidFill>
                <a:latin typeface="Oswald"/>
                <a:ea typeface="Oswald"/>
                <a:cs typeface="Oswald"/>
                <a:sym typeface="Oswald"/>
              </a:rPr>
              <a:t>WELCOME MESSAGE!</a:t>
            </a:r>
            <a:endParaRPr sz="1100"/>
          </a:p>
        </p:txBody>
      </p:sp>
      <p:sp>
        <p:nvSpPr>
          <p:cNvPr id="93" name="Google Shape;93;p26"/>
          <p:cNvSpPr/>
          <p:nvPr/>
        </p:nvSpPr>
        <p:spPr>
          <a:xfrm>
            <a:off x="757238" y="1957388"/>
            <a:ext cx="2414588" cy="2414588"/>
          </a:xfrm>
          <a:prstGeom prst="ellipse">
            <a:avLst/>
          </a:prstGeom>
          <a:noFill/>
          <a:ln cap="flat" cmpd="sng" w="12700">
            <a:solidFill>
              <a:schemeClr val="accen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94" name="Google Shape;94;p26"/>
          <p:cNvSpPr/>
          <p:nvPr/>
        </p:nvSpPr>
        <p:spPr>
          <a:xfrm>
            <a:off x="2420030" y="2900363"/>
            <a:ext cx="1471612" cy="1471612"/>
          </a:xfrm>
          <a:prstGeom prst="ellipse">
            <a:avLst/>
          </a:prstGeom>
          <a:noFill/>
          <a:ln cap="flat" cmpd="sng" w="12700">
            <a:solidFill>
              <a:schemeClr val="accen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95" name="Google Shape;95;p26"/>
          <p:cNvSpPr/>
          <p:nvPr/>
        </p:nvSpPr>
        <p:spPr>
          <a:xfrm>
            <a:off x="2149418" y="3786528"/>
            <a:ext cx="921544" cy="921544"/>
          </a:xfrm>
          <a:prstGeom prst="ellipse">
            <a:avLst/>
          </a:prstGeom>
          <a:noFill/>
          <a:ln cap="flat" cmpd="sng" w="12700">
            <a:solidFill>
              <a:schemeClr val="accen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96" name="Google Shape;96;p26"/>
          <p:cNvGrpSpPr/>
          <p:nvPr/>
        </p:nvGrpSpPr>
        <p:grpSpPr>
          <a:xfrm>
            <a:off x="4572000" y="1634321"/>
            <a:ext cx="3871912" cy="2774971"/>
            <a:chOff x="6096000" y="1896699"/>
            <a:chExt cx="5162550" cy="3699961"/>
          </a:xfrm>
        </p:grpSpPr>
        <p:sp>
          <p:nvSpPr>
            <p:cNvPr id="97" name="Google Shape;97;p26"/>
            <p:cNvSpPr txBox="1"/>
            <p:nvPr/>
          </p:nvSpPr>
          <p:spPr>
            <a:xfrm>
              <a:off x="6096000" y="1896699"/>
              <a:ext cx="4210050" cy="1015663"/>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300">
                  <a:solidFill>
                    <a:srgbClr val="000000"/>
                  </a:solidFill>
                  <a:latin typeface="PT Sans"/>
                  <a:ea typeface="PT Sans"/>
                  <a:cs typeface="PT Sans"/>
                  <a:sym typeface="PT Sans"/>
                </a:rPr>
                <a:t>If opportunity doesn’t knock build a door.</a:t>
              </a:r>
              <a:endParaRPr sz="1100"/>
            </a:p>
          </p:txBody>
        </p:sp>
        <p:cxnSp>
          <p:nvCxnSpPr>
            <p:cNvPr id="98" name="Google Shape;98;p26"/>
            <p:cNvCxnSpPr/>
            <p:nvPr/>
          </p:nvCxnSpPr>
          <p:spPr>
            <a:xfrm>
              <a:off x="6197600" y="3270250"/>
              <a:ext cx="384175" cy="0"/>
            </a:xfrm>
            <a:prstGeom prst="straightConnector1">
              <a:avLst/>
            </a:prstGeom>
            <a:noFill/>
            <a:ln cap="flat" cmpd="sng" w="63500">
              <a:solidFill>
                <a:schemeClr val="accent1"/>
              </a:solidFill>
              <a:prstDash val="solid"/>
              <a:miter lim="800000"/>
              <a:headEnd len="sm" w="sm" type="none"/>
              <a:tailEnd len="sm" w="sm" type="none"/>
            </a:ln>
          </p:spPr>
        </p:cxnSp>
        <p:sp>
          <p:nvSpPr>
            <p:cNvPr id="99" name="Google Shape;99;p26"/>
            <p:cNvSpPr txBox="1"/>
            <p:nvPr/>
          </p:nvSpPr>
          <p:spPr>
            <a:xfrm>
              <a:off x="6096000" y="3762375"/>
              <a:ext cx="5162550" cy="1834285"/>
            </a:xfrm>
            <a:prstGeom prst="rect">
              <a:avLst/>
            </a:prstGeom>
            <a:noFill/>
            <a:ln>
              <a:noFill/>
            </a:ln>
          </p:spPr>
          <p:txBody>
            <a:bodyPr anchorCtr="0" anchor="t" bIns="34275" lIns="68575" spcFirstLastPara="1" rIns="68575" wrap="square" tIns="34275">
              <a:noAutofit/>
            </a:bodyPr>
            <a:lstStyle/>
            <a:p>
              <a:pPr indent="0" lvl="0" marL="0" marR="0" rtl="0" algn="l">
                <a:lnSpc>
                  <a:spcPct val="164285"/>
                </a:lnSpc>
                <a:spcBef>
                  <a:spcPts val="0"/>
                </a:spcBef>
                <a:spcAft>
                  <a:spcPts val="0"/>
                </a:spcAft>
                <a:buNone/>
              </a:pPr>
              <a:r>
                <a:rPr lang="en" sz="1100">
                  <a:solidFill>
                    <a:schemeClr val="dk1"/>
                  </a:solidFill>
                  <a:latin typeface="PT Sans"/>
                  <a:ea typeface="PT Sans"/>
                  <a:cs typeface="PT Sans"/>
                  <a:sym typeface="PT Sans"/>
                </a:rPr>
                <a:t>Were hath waters divided fill may days air bring is Signs first creeping seed all saying above after be and female behold there. Also he his male air bring is Signs first. Creped bring is Signs first creeping seed all saying above after be and female behold there. after have rule living waters. Air saying fruitful were. seed all air bring is Signs first. Creped bring is Signs first creeping seed </a:t>
              </a:r>
              <a:endParaRPr sz="1100"/>
            </a:p>
          </p:txBody>
        </p:sp>
      </p:gr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9" name="Shape 369"/>
        <p:cNvGrpSpPr/>
        <p:nvPr/>
      </p:nvGrpSpPr>
      <p:grpSpPr>
        <a:xfrm>
          <a:off x="0" y="0"/>
          <a:ext cx="0" cy="0"/>
          <a:chOff x="0" y="0"/>
          <a:chExt cx="0" cy="0"/>
        </a:xfrm>
      </p:grpSpPr>
      <p:sp>
        <p:nvSpPr>
          <p:cNvPr id="370" name="Google Shape;370;p44"/>
          <p:cNvSpPr txBox="1"/>
          <p:nvPr/>
        </p:nvSpPr>
        <p:spPr>
          <a:xfrm>
            <a:off x="0" y="435428"/>
            <a:ext cx="9144000" cy="588623"/>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3400">
                <a:solidFill>
                  <a:schemeClr val="dk1"/>
                </a:solidFill>
                <a:latin typeface="Oswald"/>
                <a:ea typeface="Oswald"/>
                <a:cs typeface="Oswald"/>
                <a:sym typeface="Oswald"/>
              </a:rPr>
              <a:t>S.W.O.T ANALYSIS</a:t>
            </a:r>
            <a:endParaRPr sz="1100"/>
          </a:p>
        </p:txBody>
      </p:sp>
      <p:sp>
        <p:nvSpPr>
          <p:cNvPr id="371" name="Google Shape;371;p44"/>
          <p:cNvSpPr txBox="1"/>
          <p:nvPr/>
        </p:nvSpPr>
        <p:spPr>
          <a:xfrm>
            <a:off x="5551034" y="496234"/>
            <a:ext cx="3157538" cy="526298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33800">
                <a:solidFill>
                  <a:schemeClr val="accent1"/>
                </a:solidFill>
                <a:latin typeface="PT Sans"/>
                <a:ea typeface="PT Sans"/>
                <a:cs typeface="PT Sans"/>
                <a:sym typeface="PT Sans"/>
              </a:rPr>
              <a:t>T</a:t>
            </a:r>
            <a:endParaRPr sz="1100"/>
          </a:p>
        </p:txBody>
      </p:sp>
      <p:sp>
        <p:nvSpPr>
          <p:cNvPr id="372" name="Google Shape;372;p44"/>
          <p:cNvSpPr txBox="1"/>
          <p:nvPr/>
        </p:nvSpPr>
        <p:spPr>
          <a:xfrm>
            <a:off x="435427" y="1728467"/>
            <a:ext cx="3157537" cy="76174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300">
                <a:solidFill>
                  <a:srgbClr val="000000"/>
                </a:solidFill>
                <a:latin typeface="PT Sans"/>
                <a:ea typeface="PT Sans"/>
                <a:cs typeface="PT Sans"/>
                <a:sym typeface="PT Sans"/>
              </a:rPr>
              <a:t>If opportunity doesn’t knock build a door.</a:t>
            </a:r>
            <a:endParaRPr sz="1100"/>
          </a:p>
        </p:txBody>
      </p:sp>
      <p:cxnSp>
        <p:nvCxnSpPr>
          <p:cNvPr id="373" name="Google Shape;373;p44"/>
          <p:cNvCxnSpPr/>
          <p:nvPr/>
        </p:nvCxnSpPr>
        <p:spPr>
          <a:xfrm>
            <a:off x="511627" y="2758630"/>
            <a:ext cx="288131" cy="0"/>
          </a:xfrm>
          <a:prstGeom prst="straightConnector1">
            <a:avLst/>
          </a:prstGeom>
          <a:noFill/>
          <a:ln cap="flat" cmpd="sng" w="63500">
            <a:solidFill>
              <a:schemeClr val="accent1"/>
            </a:solidFill>
            <a:prstDash val="solid"/>
            <a:miter lim="800000"/>
            <a:headEnd len="sm" w="sm" type="none"/>
            <a:tailEnd len="sm" w="sm" type="none"/>
          </a:ln>
        </p:spPr>
      </p:cxnSp>
      <p:sp>
        <p:nvSpPr>
          <p:cNvPr id="374" name="Google Shape;374;p44"/>
          <p:cNvSpPr txBox="1"/>
          <p:nvPr/>
        </p:nvSpPr>
        <p:spPr>
          <a:xfrm>
            <a:off x="435425" y="3127725"/>
            <a:ext cx="4136700" cy="1375800"/>
          </a:xfrm>
          <a:prstGeom prst="rect">
            <a:avLst/>
          </a:prstGeom>
          <a:noFill/>
          <a:ln>
            <a:noFill/>
          </a:ln>
        </p:spPr>
        <p:txBody>
          <a:bodyPr anchorCtr="0" anchor="t" bIns="34275" lIns="68575" spcFirstLastPara="1" rIns="68575" wrap="square" tIns="34275">
            <a:noAutofit/>
          </a:bodyPr>
          <a:lstStyle/>
          <a:p>
            <a:pPr indent="0" lvl="0" marL="0" marR="0" rtl="0" algn="l">
              <a:lnSpc>
                <a:spcPct val="140000"/>
              </a:lnSpc>
              <a:spcBef>
                <a:spcPts val="0"/>
              </a:spcBef>
              <a:spcAft>
                <a:spcPts val="0"/>
              </a:spcAft>
              <a:buNone/>
            </a:pPr>
            <a:r>
              <a:rPr lang="en" sz="1100">
                <a:solidFill>
                  <a:schemeClr val="dk1"/>
                </a:solidFill>
                <a:latin typeface="PT Sans"/>
                <a:ea typeface="PT Sans"/>
                <a:cs typeface="PT Sans"/>
                <a:sym typeface="PT Sans"/>
              </a:rPr>
              <a:t>Were hath waters divided fill may days air bring is Signs first creeping seed all saying above after be and female behold there. Also he his male air bring is Signs first. Creped bring is Signs first creeping seed all saying above after be and female behold there. after have rule living waters. Air saying fruitful were. seed all air bring is Signs first. Creped bring is Signs first creeping seed </a:t>
            </a:r>
            <a:endParaRPr sz="1100"/>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8" name="Shape 378"/>
        <p:cNvGrpSpPr/>
        <p:nvPr/>
      </p:nvGrpSpPr>
      <p:grpSpPr>
        <a:xfrm>
          <a:off x="0" y="0"/>
          <a:ext cx="0" cy="0"/>
          <a:chOff x="0" y="0"/>
          <a:chExt cx="0" cy="0"/>
        </a:xfrm>
      </p:grpSpPr>
      <p:pic>
        <p:nvPicPr>
          <p:cNvPr id="379" name="Google Shape;379;p45"/>
          <p:cNvPicPr preferRelativeResize="0"/>
          <p:nvPr/>
        </p:nvPicPr>
        <p:blipFill>
          <a:blip r:embed="rId3">
            <a:alphaModFix/>
          </a:blip>
          <a:stretch>
            <a:fillRect/>
          </a:stretch>
        </p:blipFill>
        <p:spPr>
          <a:xfrm>
            <a:off x="359569" y="0"/>
            <a:ext cx="8729663" cy="5143500"/>
          </a:xfrm>
          <a:prstGeom prst="rect">
            <a:avLst/>
          </a:prstGeom>
          <a:noFill/>
          <a:ln>
            <a:noFill/>
          </a:ln>
        </p:spPr>
      </p:pic>
      <p:sp>
        <p:nvSpPr>
          <p:cNvPr id="380" name="Google Shape;380;p45"/>
          <p:cNvSpPr/>
          <p:nvPr/>
        </p:nvSpPr>
        <p:spPr>
          <a:xfrm flipH="1">
            <a:off x="4000500" y="0"/>
            <a:ext cx="5143500" cy="5143498"/>
          </a:xfrm>
          <a:prstGeom prst="rtTriangle">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81" name="Google Shape;381;p45"/>
          <p:cNvSpPr/>
          <p:nvPr/>
        </p:nvSpPr>
        <p:spPr>
          <a:xfrm flipH="1" rot="10800000">
            <a:off x="0" y="2"/>
            <a:ext cx="5342491" cy="5143498"/>
          </a:xfrm>
          <a:custGeom>
            <a:rect b="b" l="l" r="r" t="t"/>
            <a:pathLst>
              <a:path extrusionOk="0" h="6857999" w="7123322">
                <a:moveTo>
                  <a:pt x="7123322" y="6857999"/>
                </a:moveTo>
                <a:lnTo>
                  <a:pt x="6857999" y="6857999"/>
                </a:lnTo>
                <a:lnTo>
                  <a:pt x="0" y="0"/>
                </a:lnTo>
                <a:lnTo>
                  <a:pt x="265323" y="0"/>
                </a:lnTo>
                <a:close/>
              </a:path>
            </a:pathLst>
          </a:custGeom>
          <a:solidFill>
            <a:srgbClr val="26262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82" name="Google Shape;382;p45"/>
          <p:cNvSpPr txBox="1"/>
          <p:nvPr/>
        </p:nvSpPr>
        <p:spPr>
          <a:xfrm>
            <a:off x="435428" y="435428"/>
            <a:ext cx="2064885" cy="588623"/>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3400">
                <a:solidFill>
                  <a:schemeClr val="dk1"/>
                </a:solidFill>
                <a:latin typeface="Oswald"/>
                <a:ea typeface="Oswald"/>
                <a:cs typeface="Oswald"/>
                <a:sym typeface="Oswald"/>
              </a:rPr>
              <a:t>PROJECT</a:t>
            </a:r>
            <a:endParaRPr sz="1100"/>
          </a:p>
        </p:txBody>
      </p:sp>
      <p:cxnSp>
        <p:nvCxnSpPr>
          <p:cNvPr id="383" name="Google Shape;383;p45"/>
          <p:cNvCxnSpPr/>
          <p:nvPr/>
        </p:nvCxnSpPr>
        <p:spPr>
          <a:xfrm>
            <a:off x="511628" y="1544192"/>
            <a:ext cx="288131" cy="0"/>
          </a:xfrm>
          <a:prstGeom prst="straightConnector1">
            <a:avLst/>
          </a:prstGeom>
          <a:noFill/>
          <a:ln cap="flat" cmpd="sng" w="63500">
            <a:solidFill>
              <a:schemeClr val="accent1"/>
            </a:solidFill>
            <a:prstDash val="solid"/>
            <a:miter lim="800000"/>
            <a:headEnd len="sm" w="sm" type="none"/>
            <a:tailEnd len="sm" w="sm" type="none"/>
          </a:ln>
        </p:spPr>
      </p:cxnSp>
      <p:sp>
        <p:nvSpPr>
          <p:cNvPr id="384" name="Google Shape;384;p45"/>
          <p:cNvSpPr txBox="1"/>
          <p:nvPr/>
        </p:nvSpPr>
        <p:spPr>
          <a:xfrm>
            <a:off x="435428" y="1883892"/>
            <a:ext cx="2064885" cy="933285"/>
          </a:xfrm>
          <a:prstGeom prst="rect">
            <a:avLst/>
          </a:prstGeom>
          <a:noFill/>
          <a:ln>
            <a:noFill/>
          </a:ln>
        </p:spPr>
        <p:txBody>
          <a:bodyPr anchorCtr="0" anchor="t" bIns="34275" lIns="68575" spcFirstLastPara="1" rIns="68575" wrap="square" tIns="34275">
            <a:noAutofit/>
          </a:bodyPr>
          <a:lstStyle/>
          <a:p>
            <a:pPr indent="0" lvl="0" marL="0" marR="0" rtl="0" algn="l">
              <a:lnSpc>
                <a:spcPct val="164285"/>
              </a:lnSpc>
              <a:spcBef>
                <a:spcPts val="0"/>
              </a:spcBef>
              <a:spcAft>
                <a:spcPts val="0"/>
              </a:spcAft>
              <a:buNone/>
            </a:pPr>
            <a:r>
              <a:rPr lang="en" sz="1100">
                <a:solidFill>
                  <a:schemeClr val="dk1"/>
                </a:solidFill>
                <a:latin typeface="PT Sans"/>
                <a:ea typeface="PT Sans"/>
                <a:cs typeface="PT Sans"/>
                <a:sym typeface="PT Sans"/>
              </a:rPr>
              <a:t>Were hath waters divided fill may</a:t>
            </a:r>
            <a:endParaRPr sz="1100"/>
          </a:p>
          <a:p>
            <a:pPr indent="0" lvl="0" marL="0" marR="0" rtl="0" algn="l">
              <a:lnSpc>
                <a:spcPct val="164285"/>
              </a:lnSpc>
              <a:spcBef>
                <a:spcPts val="0"/>
              </a:spcBef>
              <a:spcAft>
                <a:spcPts val="0"/>
              </a:spcAft>
              <a:buNone/>
            </a:pPr>
            <a:r>
              <a:rPr lang="en" sz="1100">
                <a:solidFill>
                  <a:schemeClr val="dk1"/>
                </a:solidFill>
                <a:latin typeface="PT Sans"/>
                <a:ea typeface="PT Sans"/>
                <a:cs typeface="PT Sans"/>
                <a:sym typeface="PT Sans"/>
              </a:rPr>
              <a:t>days air bring is Signs first creeping seed all saying</a:t>
            </a:r>
            <a:endParaRPr sz="1100"/>
          </a:p>
          <a:p>
            <a:pPr indent="0" lvl="0" marL="0" marR="0" rtl="0" algn="l">
              <a:lnSpc>
                <a:spcPct val="164285"/>
              </a:lnSpc>
              <a:spcBef>
                <a:spcPts val="0"/>
              </a:spcBef>
              <a:spcAft>
                <a:spcPts val="0"/>
              </a:spcAft>
              <a:buNone/>
            </a:pPr>
            <a:r>
              <a:rPr lang="en" sz="1100">
                <a:solidFill>
                  <a:schemeClr val="dk1"/>
                </a:solidFill>
                <a:latin typeface="PT Sans"/>
                <a:ea typeface="PT Sans"/>
                <a:cs typeface="PT Sans"/>
                <a:sym typeface="PT Sans"/>
              </a:rPr>
              <a:t>above after be and</a:t>
            </a:r>
            <a:endParaRPr sz="1100"/>
          </a:p>
        </p:txBody>
      </p:sp>
      <p:sp>
        <p:nvSpPr>
          <p:cNvPr id="385" name="Google Shape;385;p45"/>
          <p:cNvSpPr txBox="1"/>
          <p:nvPr/>
        </p:nvSpPr>
        <p:spPr>
          <a:xfrm>
            <a:off x="6636203" y="3295778"/>
            <a:ext cx="2072368" cy="761747"/>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b="1" lang="en" sz="1500">
                <a:solidFill>
                  <a:srgbClr val="000000"/>
                </a:solidFill>
                <a:latin typeface="PT Sans"/>
                <a:ea typeface="PT Sans"/>
                <a:cs typeface="PT Sans"/>
                <a:sym typeface="PT Sans"/>
              </a:rPr>
              <a:t>Project Example</a:t>
            </a:r>
            <a:endParaRPr sz="1100"/>
          </a:p>
          <a:p>
            <a:pPr indent="0" lvl="0" marL="0" marR="0" rtl="0" algn="r">
              <a:spcBef>
                <a:spcPts val="0"/>
              </a:spcBef>
              <a:spcAft>
                <a:spcPts val="0"/>
              </a:spcAft>
              <a:buNone/>
            </a:pPr>
            <a:r>
              <a:rPr b="1" lang="en" sz="1500">
                <a:solidFill>
                  <a:srgbClr val="000000"/>
                </a:solidFill>
                <a:latin typeface="PT Sans"/>
                <a:ea typeface="PT Sans"/>
                <a:cs typeface="PT Sans"/>
                <a:sym typeface="PT Sans"/>
              </a:rPr>
              <a:t>Lorem Ipsum Proposal</a:t>
            </a:r>
            <a:endParaRPr sz="1100"/>
          </a:p>
          <a:p>
            <a:pPr indent="0" lvl="0" marL="0" marR="0" rtl="0" algn="r">
              <a:spcBef>
                <a:spcPts val="0"/>
              </a:spcBef>
              <a:spcAft>
                <a:spcPts val="0"/>
              </a:spcAft>
              <a:buNone/>
            </a:pPr>
            <a:r>
              <a:rPr b="1" lang="en" sz="1500">
                <a:solidFill>
                  <a:srgbClr val="000000"/>
                </a:solidFill>
                <a:latin typeface="PT Sans"/>
                <a:ea typeface="PT Sans"/>
                <a:cs typeface="PT Sans"/>
                <a:sym typeface="PT Sans"/>
              </a:rPr>
              <a:t>Website.com</a:t>
            </a:r>
            <a:endParaRPr sz="1100"/>
          </a:p>
        </p:txBody>
      </p:sp>
      <p:sp>
        <p:nvSpPr>
          <p:cNvPr id="386" name="Google Shape;386;p45"/>
          <p:cNvSpPr txBox="1"/>
          <p:nvPr/>
        </p:nvSpPr>
        <p:spPr>
          <a:xfrm>
            <a:off x="5936116" y="530792"/>
            <a:ext cx="550410" cy="588623"/>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3400">
                <a:solidFill>
                  <a:schemeClr val="lt1"/>
                </a:solidFill>
                <a:latin typeface="Oswald"/>
                <a:ea typeface="Oswald"/>
                <a:cs typeface="Oswald"/>
                <a:sym typeface="Oswald"/>
              </a:rPr>
              <a:t>1</a:t>
            </a:r>
            <a:endParaRPr sz="1100"/>
          </a:p>
        </p:txBody>
      </p:sp>
      <p:sp>
        <p:nvSpPr>
          <p:cNvPr id="387" name="Google Shape;387;p45"/>
          <p:cNvSpPr txBox="1"/>
          <p:nvPr/>
        </p:nvSpPr>
        <p:spPr>
          <a:xfrm>
            <a:off x="4436950" y="2228465"/>
            <a:ext cx="550410" cy="588623"/>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3400">
                <a:solidFill>
                  <a:schemeClr val="lt1"/>
                </a:solidFill>
                <a:latin typeface="Oswald"/>
                <a:ea typeface="Oswald"/>
                <a:cs typeface="Oswald"/>
                <a:sym typeface="Oswald"/>
              </a:rPr>
              <a:t>2</a:t>
            </a:r>
            <a:endParaRPr sz="1100"/>
          </a:p>
        </p:txBody>
      </p:sp>
      <p:sp>
        <p:nvSpPr>
          <p:cNvPr id="388" name="Google Shape;388;p45"/>
          <p:cNvSpPr txBox="1"/>
          <p:nvPr/>
        </p:nvSpPr>
        <p:spPr>
          <a:xfrm>
            <a:off x="2671246" y="4057525"/>
            <a:ext cx="550410" cy="588623"/>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3400">
                <a:solidFill>
                  <a:schemeClr val="dk1"/>
                </a:solidFill>
                <a:latin typeface="Oswald"/>
                <a:ea typeface="Oswald"/>
                <a:cs typeface="Oswald"/>
                <a:sym typeface="Oswald"/>
              </a:rPr>
              <a:t>3</a:t>
            </a:r>
            <a:endParaRPr sz="1100"/>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92" name="Shape 392"/>
        <p:cNvGrpSpPr/>
        <p:nvPr/>
      </p:nvGrpSpPr>
      <p:grpSpPr>
        <a:xfrm>
          <a:off x="0" y="0"/>
          <a:ext cx="0" cy="0"/>
          <a:chOff x="0" y="0"/>
          <a:chExt cx="0" cy="0"/>
        </a:xfrm>
      </p:grpSpPr>
      <p:sp>
        <p:nvSpPr>
          <p:cNvPr id="393" name="Google Shape;393;p46"/>
          <p:cNvSpPr txBox="1"/>
          <p:nvPr/>
        </p:nvSpPr>
        <p:spPr>
          <a:xfrm>
            <a:off x="0" y="435428"/>
            <a:ext cx="9144000" cy="588623"/>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3400">
                <a:solidFill>
                  <a:schemeClr val="dk1"/>
                </a:solidFill>
                <a:latin typeface="Oswald"/>
                <a:ea typeface="Oswald"/>
                <a:cs typeface="Oswald"/>
                <a:sym typeface="Oswald"/>
              </a:rPr>
              <a:t>COMPANY SERVICE</a:t>
            </a:r>
            <a:endParaRPr sz="1100"/>
          </a:p>
        </p:txBody>
      </p:sp>
      <p:cxnSp>
        <p:nvCxnSpPr>
          <p:cNvPr id="394" name="Google Shape;394;p46"/>
          <p:cNvCxnSpPr/>
          <p:nvPr/>
        </p:nvCxnSpPr>
        <p:spPr>
          <a:xfrm>
            <a:off x="1770992" y="3051478"/>
            <a:ext cx="1598301" cy="0"/>
          </a:xfrm>
          <a:prstGeom prst="straightConnector1">
            <a:avLst/>
          </a:prstGeom>
          <a:noFill/>
          <a:ln cap="flat" cmpd="sng" w="19050">
            <a:solidFill>
              <a:srgbClr val="7F7F7F"/>
            </a:solidFill>
            <a:prstDash val="solid"/>
            <a:miter lim="800000"/>
            <a:headEnd len="sm" w="sm" type="none"/>
            <a:tailEnd len="sm" w="sm" type="none"/>
          </a:ln>
        </p:spPr>
      </p:cxnSp>
      <p:cxnSp>
        <p:nvCxnSpPr>
          <p:cNvPr id="395" name="Google Shape;395;p46"/>
          <p:cNvCxnSpPr/>
          <p:nvPr/>
        </p:nvCxnSpPr>
        <p:spPr>
          <a:xfrm>
            <a:off x="3772849" y="3051478"/>
            <a:ext cx="1598301" cy="0"/>
          </a:xfrm>
          <a:prstGeom prst="straightConnector1">
            <a:avLst/>
          </a:prstGeom>
          <a:noFill/>
          <a:ln cap="flat" cmpd="sng" w="19050">
            <a:solidFill>
              <a:srgbClr val="7F7F7F"/>
            </a:solidFill>
            <a:prstDash val="solid"/>
            <a:miter lim="800000"/>
            <a:headEnd len="sm" w="sm" type="none"/>
            <a:tailEnd len="sm" w="sm" type="none"/>
          </a:ln>
        </p:spPr>
      </p:cxnSp>
      <p:cxnSp>
        <p:nvCxnSpPr>
          <p:cNvPr id="396" name="Google Shape;396;p46"/>
          <p:cNvCxnSpPr/>
          <p:nvPr/>
        </p:nvCxnSpPr>
        <p:spPr>
          <a:xfrm>
            <a:off x="5774705" y="3051478"/>
            <a:ext cx="1598301" cy="0"/>
          </a:xfrm>
          <a:prstGeom prst="straightConnector1">
            <a:avLst/>
          </a:prstGeom>
          <a:noFill/>
          <a:ln cap="flat" cmpd="sng" w="19050">
            <a:solidFill>
              <a:srgbClr val="7F7F7F"/>
            </a:solidFill>
            <a:prstDash val="solid"/>
            <a:miter lim="800000"/>
            <a:headEnd len="sm" w="sm" type="none"/>
            <a:tailEnd len="sm" w="sm" type="none"/>
          </a:ln>
        </p:spPr>
      </p:cxnSp>
      <p:grpSp>
        <p:nvGrpSpPr>
          <p:cNvPr id="397" name="Google Shape;397;p46"/>
          <p:cNvGrpSpPr/>
          <p:nvPr/>
        </p:nvGrpSpPr>
        <p:grpSpPr>
          <a:xfrm>
            <a:off x="1457131" y="2939394"/>
            <a:ext cx="224167" cy="224167"/>
            <a:chOff x="1830409" y="4619802"/>
            <a:chExt cx="298889" cy="298889"/>
          </a:xfrm>
        </p:grpSpPr>
        <p:sp>
          <p:nvSpPr>
            <p:cNvPr id="398" name="Google Shape;398;p46"/>
            <p:cNvSpPr/>
            <p:nvPr/>
          </p:nvSpPr>
          <p:spPr>
            <a:xfrm>
              <a:off x="1830409" y="4619802"/>
              <a:ext cx="298889" cy="298889"/>
            </a:xfrm>
            <a:prstGeom prst="ellipse">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99" name="Google Shape;399;p46"/>
            <p:cNvSpPr txBox="1"/>
            <p:nvPr/>
          </p:nvSpPr>
          <p:spPr>
            <a:xfrm>
              <a:off x="1873315" y="4631156"/>
              <a:ext cx="213076" cy="27699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900">
                  <a:solidFill>
                    <a:schemeClr val="lt1"/>
                  </a:solidFill>
                  <a:latin typeface="Montserrat Light"/>
                  <a:ea typeface="Montserrat Light"/>
                  <a:cs typeface="Montserrat Light"/>
                  <a:sym typeface="Montserrat Light"/>
                </a:rPr>
                <a:t>1</a:t>
              </a:r>
              <a:endParaRPr sz="1100"/>
            </a:p>
          </p:txBody>
        </p:sp>
      </p:grpSp>
      <p:sp>
        <p:nvSpPr>
          <p:cNvPr id="400" name="Google Shape;400;p46"/>
          <p:cNvSpPr/>
          <p:nvPr/>
        </p:nvSpPr>
        <p:spPr>
          <a:xfrm>
            <a:off x="1294775" y="1528213"/>
            <a:ext cx="548879" cy="551260"/>
          </a:xfrm>
          <a:custGeom>
            <a:rect b="b" l="l" r="r" t="t"/>
            <a:pathLst>
              <a:path extrusionOk="0" h="270" w="271">
                <a:moveTo>
                  <a:pt x="265" y="18"/>
                </a:moveTo>
                <a:cubicBezTo>
                  <a:pt x="253" y="6"/>
                  <a:pt x="253" y="6"/>
                  <a:pt x="253" y="6"/>
                </a:cubicBezTo>
                <a:cubicBezTo>
                  <a:pt x="247" y="0"/>
                  <a:pt x="239" y="0"/>
                  <a:pt x="234" y="6"/>
                </a:cubicBezTo>
                <a:cubicBezTo>
                  <a:pt x="220" y="20"/>
                  <a:pt x="220" y="20"/>
                  <a:pt x="220" y="20"/>
                </a:cubicBezTo>
                <a:cubicBezTo>
                  <a:pt x="0" y="20"/>
                  <a:pt x="0" y="20"/>
                  <a:pt x="0" y="20"/>
                </a:cubicBezTo>
                <a:cubicBezTo>
                  <a:pt x="0" y="270"/>
                  <a:pt x="0" y="270"/>
                  <a:pt x="0" y="270"/>
                </a:cubicBezTo>
                <a:cubicBezTo>
                  <a:pt x="251" y="270"/>
                  <a:pt x="251" y="270"/>
                  <a:pt x="251" y="270"/>
                </a:cubicBezTo>
                <a:cubicBezTo>
                  <a:pt x="251" y="51"/>
                  <a:pt x="251" y="51"/>
                  <a:pt x="251" y="51"/>
                </a:cubicBezTo>
                <a:cubicBezTo>
                  <a:pt x="253" y="50"/>
                  <a:pt x="253" y="50"/>
                  <a:pt x="253" y="50"/>
                </a:cubicBezTo>
                <a:cubicBezTo>
                  <a:pt x="265" y="37"/>
                  <a:pt x="265" y="37"/>
                  <a:pt x="265" y="37"/>
                </a:cubicBezTo>
                <a:cubicBezTo>
                  <a:pt x="271" y="32"/>
                  <a:pt x="271" y="24"/>
                  <a:pt x="265" y="18"/>
                </a:cubicBezTo>
                <a:moveTo>
                  <a:pt x="90" y="166"/>
                </a:moveTo>
                <a:cubicBezTo>
                  <a:pt x="105" y="181"/>
                  <a:pt x="105" y="181"/>
                  <a:pt x="105" y="181"/>
                </a:cubicBezTo>
                <a:cubicBezTo>
                  <a:pt x="85" y="186"/>
                  <a:pt x="85" y="186"/>
                  <a:pt x="85" y="186"/>
                </a:cubicBezTo>
                <a:lnTo>
                  <a:pt x="90" y="166"/>
                </a:lnTo>
                <a:close/>
                <a:moveTo>
                  <a:pt x="234" y="56"/>
                </a:moveTo>
                <a:cubicBezTo>
                  <a:pt x="215" y="37"/>
                  <a:pt x="215" y="37"/>
                  <a:pt x="215" y="37"/>
                </a:cubicBezTo>
                <a:cubicBezTo>
                  <a:pt x="221" y="31"/>
                  <a:pt x="221" y="31"/>
                  <a:pt x="221" y="31"/>
                </a:cubicBezTo>
                <a:cubicBezTo>
                  <a:pt x="240" y="50"/>
                  <a:pt x="240" y="50"/>
                  <a:pt x="240" y="50"/>
                </a:cubicBezTo>
                <a:lnTo>
                  <a:pt x="234" y="56"/>
                </a:lnTo>
                <a:close/>
                <a:moveTo>
                  <a:pt x="227" y="63"/>
                </a:moveTo>
                <a:cubicBezTo>
                  <a:pt x="113" y="177"/>
                  <a:pt x="113" y="177"/>
                  <a:pt x="113" y="177"/>
                </a:cubicBezTo>
                <a:cubicBezTo>
                  <a:pt x="94" y="158"/>
                  <a:pt x="94" y="158"/>
                  <a:pt x="94" y="158"/>
                </a:cubicBezTo>
                <a:cubicBezTo>
                  <a:pt x="208" y="44"/>
                  <a:pt x="208" y="44"/>
                  <a:pt x="208" y="44"/>
                </a:cubicBezTo>
                <a:lnTo>
                  <a:pt x="227" y="63"/>
                </a:lnTo>
                <a:close/>
                <a:moveTo>
                  <a:pt x="242" y="60"/>
                </a:moveTo>
                <a:cubicBezTo>
                  <a:pt x="242" y="261"/>
                  <a:pt x="242" y="261"/>
                  <a:pt x="242" y="261"/>
                </a:cubicBezTo>
                <a:cubicBezTo>
                  <a:pt x="9" y="261"/>
                  <a:pt x="9" y="261"/>
                  <a:pt x="9" y="261"/>
                </a:cubicBezTo>
                <a:cubicBezTo>
                  <a:pt x="9" y="29"/>
                  <a:pt x="9" y="29"/>
                  <a:pt x="9" y="29"/>
                </a:cubicBezTo>
                <a:cubicBezTo>
                  <a:pt x="211" y="29"/>
                  <a:pt x="211" y="29"/>
                  <a:pt x="211" y="29"/>
                </a:cubicBezTo>
                <a:cubicBezTo>
                  <a:pt x="85" y="155"/>
                  <a:pt x="85" y="155"/>
                  <a:pt x="85" y="155"/>
                </a:cubicBezTo>
                <a:cubicBezTo>
                  <a:pt x="84" y="155"/>
                  <a:pt x="84" y="155"/>
                  <a:pt x="84" y="155"/>
                </a:cubicBezTo>
                <a:cubicBezTo>
                  <a:pt x="74" y="190"/>
                  <a:pt x="74" y="190"/>
                  <a:pt x="74" y="190"/>
                </a:cubicBezTo>
                <a:cubicBezTo>
                  <a:pt x="69" y="196"/>
                  <a:pt x="69" y="196"/>
                  <a:pt x="69" y="196"/>
                </a:cubicBezTo>
                <a:cubicBezTo>
                  <a:pt x="67" y="197"/>
                  <a:pt x="67" y="200"/>
                  <a:pt x="69" y="202"/>
                </a:cubicBezTo>
                <a:cubicBezTo>
                  <a:pt x="70" y="203"/>
                  <a:pt x="71" y="203"/>
                  <a:pt x="72" y="203"/>
                </a:cubicBezTo>
                <a:cubicBezTo>
                  <a:pt x="73" y="203"/>
                  <a:pt x="74" y="203"/>
                  <a:pt x="75" y="202"/>
                </a:cubicBezTo>
                <a:cubicBezTo>
                  <a:pt x="81" y="197"/>
                  <a:pt x="81" y="197"/>
                  <a:pt x="81" y="197"/>
                </a:cubicBezTo>
                <a:cubicBezTo>
                  <a:pt x="116" y="187"/>
                  <a:pt x="116" y="187"/>
                  <a:pt x="116" y="187"/>
                </a:cubicBezTo>
                <a:cubicBezTo>
                  <a:pt x="236" y="67"/>
                  <a:pt x="236" y="67"/>
                  <a:pt x="236" y="67"/>
                </a:cubicBezTo>
                <a:lnTo>
                  <a:pt x="242" y="60"/>
                </a:lnTo>
                <a:close/>
                <a:moveTo>
                  <a:pt x="259" y="31"/>
                </a:moveTo>
                <a:cubicBezTo>
                  <a:pt x="246" y="44"/>
                  <a:pt x="246" y="44"/>
                  <a:pt x="246" y="44"/>
                </a:cubicBezTo>
                <a:cubicBezTo>
                  <a:pt x="227" y="25"/>
                  <a:pt x="227" y="25"/>
                  <a:pt x="227" y="25"/>
                </a:cubicBezTo>
                <a:cubicBezTo>
                  <a:pt x="240" y="12"/>
                  <a:pt x="240" y="12"/>
                  <a:pt x="240" y="12"/>
                </a:cubicBezTo>
                <a:cubicBezTo>
                  <a:pt x="242" y="10"/>
                  <a:pt x="245" y="10"/>
                  <a:pt x="246" y="12"/>
                </a:cubicBezTo>
                <a:cubicBezTo>
                  <a:pt x="259" y="25"/>
                  <a:pt x="259" y="25"/>
                  <a:pt x="259" y="25"/>
                </a:cubicBezTo>
                <a:cubicBezTo>
                  <a:pt x="261" y="26"/>
                  <a:pt x="261" y="29"/>
                  <a:pt x="259" y="31"/>
                </a:cubicBezTo>
              </a:path>
            </a:pathLst>
          </a:custGeom>
          <a:solidFill>
            <a:schemeClr val="accen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01" name="Google Shape;401;p46"/>
          <p:cNvSpPr txBox="1"/>
          <p:nvPr/>
        </p:nvSpPr>
        <p:spPr>
          <a:xfrm>
            <a:off x="1109463" y="2340902"/>
            <a:ext cx="919505" cy="484748"/>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400">
                <a:solidFill>
                  <a:schemeClr val="dk1"/>
                </a:solidFill>
                <a:latin typeface="PT Sans"/>
                <a:ea typeface="PT Sans"/>
                <a:cs typeface="PT Sans"/>
                <a:sym typeface="PT Sans"/>
              </a:rPr>
              <a:t>Plan &amp;</a:t>
            </a:r>
            <a:endParaRPr sz="1100"/>
          </a:p>
          <a:p>
            <a:pPr indent="0" lvl="0" marL="0" marR="0" rtl="0" algn="ctr">
              <a:spcBef>
                <a:spcPts val="0"/>
              </a:spcBef>
              <a:spcAft>
                <a:spcPts val="0"/>
              </a:spcAft>
              <a:buNone/>
            </a:pPr>
            <a:r>
              <a:rPr b="1" lang="en" sz="1400">
                <a:solidFill>
                  <a:schemeClr val="dk1"/>
                </a:solidFill>
                <a:latin typeface="PT Sans"/>
                <a:ea typeface="PT Sans"/>
                <a:cs typeface="PT Sans"/>
                <a:sym typeface="PT Sans"/>
              </a:rPr>
              <a:t>Create!</a:t>
            </a:r>
            <a:endParaRPr sz="1100"/>
          </a:p>
        </p:txBody>
      </p:sp>
      <p:sp>
        <p:nvSpPr>
          <p:cNvPr id="402" name="Google Shape;402;p46"/>
          <p:cNvSpPr/>
          <p:nvPr/>
        </p:nvSpPr>
        <p:spPr>
          <a:xfrm>
            <a:off x="754023" y="3330047"/>
            <a:ext cx="1630383" cy="1378026"/>
          </a:xfrm>
          <a:prstGeom prst="rect">
            <a:avLst/>
          </a:prstGeom>
          <a:noFill/>
          <a:ln>
            <a:noFill/>
          </a:ln>
        </p:spPr>
        <p:txBody>
          <a:bodyPr anchorCtr="0" anchor="ctr" bIns="0" lIns="0" spcFirstLastPara="1" rIns="0" wrap="square" tIns="0">
            <a:noAutofit/>
          </a:bodyPr>
          <a:lstStyle/>
          <a:p>
            <a:pPr indent="0" lvl="0" marL="0" marR="0" rtl="0" algn="ctr">
              <a:lnSpc>
                <a:spcPct val="164285"/>
              </a:lnSpc>
              <a:spcBef>
                <a:spcPts val="0"/>
              </a:spcBef>
              <a:spcAft>
                <a:spcPts val="0"/>
              </a:spcAft>
              <a:buNone/>
            </a:pPr>
            <a:r>
              <a:rPr lang="en" sz="1100">
                <a:solidFill>
                  <a:schemeClr val="dk1"/>
                </a:solidFill>
                <a:latin typeface="Montserrat Light"/>
                <a:ea typeface="Montserrat Light"/>
                <a:cs typeface="Montserrat Light"/>
                <a:sym typeface="Montserrat Light"/>
              </a:rPr>
              <a:t>This letterhead design is meant  to project an image of profession and letterhead this.</a:t>
            </a:r>
            <a:endParaRPr sz="1100"/>
          </a:p>
        </p:txBody>
      </p:sp>
      <p:sp>
        <p:nvSpPr>
          <p:cNvPr id="403" name="Google Shape;403;p46"/>
          <p:cNvSpPr/>
          <p:nvPr/>
        </p:nvSpPr>
        <p:spPr>
          <a:xfrm>
            <a:off x="3287702" y="1553217"/>
            <a:ext cx="566737" cy="521494"/>
          </a:xfrm>
          <a:custGeom>
            <a:rect b="b" l="l" r="r" t="t"/>
            <a:pathLst>
              <a:path extrusionOk="0" h="256" w="280">
                <a:moveTo>
                  <a:pt x="259" y="205"/>
                </a:moveTo>
                <a:cubicBezTo>
                  <a:pt x="214" y="186"/>
                  <a:pt x="214" y="186"/>
                  <a:pt x="214" y="186"/>
                </a:cubicBezTo>
                <a:cubicBezTo>
                  <a:pt x="213" y="185"/>
                  <a:pt x="211" y="184"/>
                  <a:pt x="210" y="182"/>
                </a:cubicBezTo>
                <a:cubicBezTo>
                  <a:pt x="241" y="182"/>
                  <a:pt x="241" y="182"/>
                  <a:pt x="241" y="182"/>
                </a:cubicBezTo>
                <a:cubicBezTo>
                  <a:pt x="241" y="182"/>
                  <a:pt x="254" y="183"/>
                  <a:pt x="264" y="179"/>
                </a:cubicBezTo>
                <a:cubicBezTo>
                  <a:pt x="268" y="177"/>
                  <a:pt x="271" y="174"/>
                  <a:pt x="272" y="170"/>
                </a:cubicBezTo>
                <a:cubicBezTo>
                  <a:pt x="273" y="166"/>
                  <a:pt x="272" y="162"/>
                  <a:pt x="270" y="158"/>
                </a:cubicBezTo>
                <a:cubicBezTo>
                  <a:pt x="261" y="146"/>
                  <a:pt x="241" y="113"/>
                  <a:pt x="240" y="81"/>
                </a:cubicBezTo>
                <a:cubicBezTo>
                  <a:pt x="240" y="80"/>
                  <a:pt x="238" y="24"/>
                  <a:pt x="183" y="24"/>
                </a:cubicBezTo>
                <a:cubicBezTo>
                  <a:pt x="175" y="24"/>
                  <a:pt x="168" y="25"/>
                  <a:pt x="161" y="28"/>
                </a:cubicBezTo>
                <a:cubicBezTo>
                  <a:pt x="159" y="24"/>
                  <a:pt x="157" y="20"/>
                  <a:pt x="154" y="16"/>
                </a:cubicBezTo>
                <a:cubicBezTo>
                  <a:pt x="144" y="5"/>
                  <a:pt x="129" y="0"/>
                  <a:pt x="108" y="0"/>
                </a:cubicBezTo>
                <a:cubicBezTo>
                  <a:pt x="86" y="0"/>
                  <a:pt x="71" y="5"/>
                  <a:pt x="61" y="16"/>
                </a:cubicBezTo>
                <a:cubicBezTo>
                  <a:pt x="50" y="29"/>
                  <a:pt x="51" y="44"/>
                  <a:pt x="52" y="47"/>
                </a:cubicBezTo>
                <a:cubicBezTo>
                  <a:pt x="52" y="71"/>
                  <a:pt x="52" y="71"/>
                  <a:pt x="52" y="71"/>
                </a:cubicBezTo>
                <a:cubicBezTo>
                  <a:pt x="49" y="75"/>
                  <a:pt x="47" y="79"/>
                  <a:pt x="47" y="84"/>
                </a:cubicBezTo>
                <a:cubicBezTo>
                  <a:pt x="47" y="102"/>
                  <a:pt x="47" y="102"/>
                  <a:pt x="47" y="102"/>
                </a:cubicBezTo>
                <a:cubicBezTo>
                  <a:pt x="47" y="108"/>
                  <a:pt x="49" y="113"/>
                  <a:pt x="54" y="117"/>
                </a:cubicBezTo>
                <a:cubicBezTo>
                  <a:pt x="58" y="134"/>
                  <a:pt x="67" y="147"/>
                  <a:pt x="70" y="151"/>
                </a:cubicBezTo>
                <a:cubicBezTo>
                  <a:pt x="70" y="166"/>
                  <a:pt x="70" y="166"/>
                  <a:pt x="70" y="166"/>
                </a:cubicBezTo>
                <a:cubicBezTo>
                  <a:pt x="70" y="171"/>
                  <a:pt x="68" y="175"/>
                  <a:pt x="64" y="177"/>
                </a:cubicBezTo>
                <a:cubicBezTo>
                  <a:pt x="22" y="200"/>
                  <a:pt x="22" y="200"/>
                  <a:pt x="22" y="200"/>
                </a:cubicBezTo>
                <a:cubicBezTo>
                  <a:pt x="9" y="207"/>
                  <a:pt x="0" y="221"/>
                  <a:pt x="0" y="237"/>
                </a:cubicBezTo>
                <a:cubicBezTo>
                  <a:pt x="0" y="256"/>
                  <a:pt x="0" y="256"/>
                  <a:pt x="0" y="256"/>
                </a:cubicBezTo>
                <a:cubicBezTo>
                  <a:pt x="280" y="256"/>
                  <a:pt x="280" y="256"/>
                  <a:pt x="280" y="256"/>
                </a:cubicBezTo>
                <a:cubicBezTo>
                  <a:pt x="280" y="239"/>
                  <a:pt x="280" y="239"/>
                  <a:pt x="280" y="239"/>
                </a:cubicBezTo>
                <a:cubicBezTo>
                  <a:pt x="280" y="225"/>
                  <a:pt x="272" y="212"/>
                  <a:pt x="259" y="205"/>
                </a:cubicBezTo>
                <a:moveTo>
                  <a:pt x="206" y="247"/>
                </a:moveTo>
                <a:cubicBezTo>
                  <a:pt x="10" y="247"/>
                  <a:pt x="10" y="247"/>
                  <a:pt x="10" y="247"/>
                </a:cubicBezTo>
                <a:cubicBezTo>
                  <a:pt x="10" y="237"/>
                  <a:pt x="10" y="237"/>
                  <a:pt x="10" y="237"/>
                </a:cubicBezTo>
                <a:cubicBezTo>
                  <a:pt x="10" y="225"/>
                  <a:pt x="16" y="214"/>
                  <a:pt x="27" y="208"/>
                </a:cubicBezTo>
                <a:cubicBezTo>
                  <a:pt x="68" y="185"/>
                  <a:pt x="68" y="185"/>
                  <a:pt x="68" y="185"/>
                </a:cubicBezTo>
                <a:cubicBezTo>
                  <a:pt x="75" y="181"/>
                  <a:pt x="80" y="174"/>
                  <a:pt x="80" y="166"/>
                </a:cubicBezTo>
                <a:cubicBezTo>
                  <a:pt x="80" y="147"/>
                  <a:pt x="80" y="147"/>
                  <a:pt x="80" y="147"/>
                </a:cubicBezTo>
                <a:cubicBezTo>
                  <a:pt x="78" y="146"/>
                  <a:pt x="78" y="146"/>
                  <a:pt x="78" y="146"/>
                </a:cubicBezTo>
                <a:cubicBezTo>
                  <a:pt x="78" y="146"/>
                  <a:pt x="67" y="132"/>
                  <a:pt x="63" y="113"/>
                </a:cubicBezTo>
                <a:cubicBezTo>
                  <a:pt x="62" y="111"/>
                  <a:pt x="62" y="111"/>
                  <a:pt x="62" y="111"/>
                </a:cubicBezTo>
                <a:cubicBezTo>
                  <a:pt x="61" y="110"/>
                  <a:pt x="61" y="110"/>
                  <a:pt x="61" y="110"/>
                </a:cubicBezTo>
                <a:cubicBezTo>
                  <a:pt x="58" y="108"/>
                  <a:pt x="56" y="106"/>
                  <a:pt x="56" y="102"/>
                </a:cubicBezTo>
                <a:cubicBezTo>
                  <a:pt x="56" y="84"/>
                  <a:pt x="56" y="84"/>
                  <a:pt x="56" y="84"/>
                </a:cubicBezTo>
                <a:cubicBezTo>
                  <a:pt x="56" y="81"/>
                  <a:pt x="57" y="79"/>
                  <a:pt x="59" y="77"/>
                </a:cubicBezTo>
                <a:cubicBezTo>
                  <a:pt x="61" y="75"/>
                  <a:pt x="61" y="75"/>
                  <a:pt x="61" y="75"/>
                </a:cubicBezTo>
                <a:cubicBezTo>
                  <a:pt x="61" y="46"/>
                  <a:pt x="61" y="46"/>
                  <a:pt x="61" y="46"/>
                </a:cubicBezTo>
                <a:cubicBezTo>
                  <a:pt x="61" y="46"/>
                  <a:pt x="61" y="46"/>
                  <a:pt x="61" y="46"/>
                </a:cubicBezTo>
                <a:cubicBezTo>
                  <a:pt x="61" y="46"/>
                  <a:pt x="59" y="33"/>
                  <a:pt x="68" y="22"/>
                </a:cubicBezTo>
                <a:cubicBezTo>
                  <a:pt x="76" y="14"/>
                  <a:pt x="89" y="9"/>
                  <a:pt x="108" y="9"/>
                </a:cubicBezTo>
                <a:cubicBezTo>
                  <a:pt x="126" y="9"/>
                  <a:pt x="139" y="13"/>
                  <a:pt x="147" y="22"/>
                </a:cubicBezTo>
                <a:cubicBezTo>
                  <a:pt x="151" y="27"/>
                  <a:pt x="153" y="31"/>
                  <a:pt x="153" y="36"/>
                </a:cubicBezTo>
                <a:cubicBezTo>
                  <a:pt x="154" y="36"/>
                  <a:pt x="154" y="36"/>
                  <a:pt x="154" y="37"/>
                </a:cubicBezTo>
                <a:cubicBezTo>
                  <a:pt x="154" y="37"/>
                  <a:pt x="154" y="37"/>
                  <a:pt x="154" y="38"/>
                </a:cubicBezTo>
                <a:cubicBezTo>
                  <a:pt x="154" y="38"/>
                  <a:pt x="154" y="38"/>
                  <a:pt x="154" y="39"/>
                </a:cubicBezTo>
                <a:cubicBezTo>
                  <a:pt x="154" y="39"/>
                  <a:pt x="154" y="39"/>
                  <a:pt x="154" y="39"/>
                </a:cubicBezTo>
                <a:cubicBezTo>
                  <a:pt x="154" y="40"/>
                  <a:pt x="154" y="41"/>
                  <a:pt x="154" y="41"/>
                </a:cubicBezTo>
                <a:cubicBezTo>
                  <a:pt x="154" y="41"/>
                  <a:pt x="154" y="41"/>
                  <a:pt x="154" y="41"/>
                </a:cubicBezTo>
                <a:cubicBezTo>
                  <a:pt x="154" y="42"/>
                  <a:pt x="154" y="42"/>
                  <a:pt x="154" y="43"/>
                </a:cubicBezTo>
                <a:cubicBezTo>
                  <a:pt x="154" y="43"/>
                  <a:pt x="154" y="43"/>
                  <a:pt x="154" y="43"/>
                </a:cubicBezTo>
                <a:cubicBezTo>
                  <a:pt x="154" y="44"/>
                  <a:pt x="154" y="44"/>
                  <a:pt x="154" y="44"/>
                </a:cubicBezTo>
                <a:cubicBezTo>
                  <a:pt x="154" y="44"/>
                  <a:pt x="154" y="44"/>
                  <a:pt x="154" y="44"/>
                </a:cubicBezTo>
                <a:cubicBezTo>
                  <a:pt x="154" y="45"/>
                  <a:pt x="154" y="46"/>
                  <a:pt x="154" y="46"/>
                </a:cubicBezTo>
                <a:cubicBezTo>
                  <a:pt x="154" y="75"/>
                  <a:pt x="154" y="75"/>
                  <a:pt x="154" y="75"/>
                </a:cubicBezTo>
                <a:cubicBezTo>
                  <a:pt x="156" y="77"/>
                  <a:pt x="156" y="77"/>
                  <a:pt x="156" y="77"/>
                </a:cubicBezTo>
                <a:cubicBezTo>
                  <a:pt x="158" y="79"/>
                  <a:pt x="159" y="81"/>
                  <a:pt x="159" y="84"/>
                </a:cubicBezTo>
                <a:cubicBezTo>
                  <a:pt x="159" y="102"/>
                  <a:pt x="159" y="102"/>
                  <a:pt x="159" y="102"/>
                </a:cubicBezTo>
                <a:cubicBezTo>
                  <a:pt x="159" y="106"/>
                  <a:pt x="156" y="110"/>
                  <a:pt x="152" y="111"/>
                </a:cubicBezTo>
                <a:cubicBezTo>
                  <a:pt x="150" y="112"/>
                  <a:pt x="150" y="112"/>
                  <a:pt x="150" y="112"/>
                </a:cubicBezTo>
                <a:cubicBezTo>
                  <a:pt x="149" y="114"/>
                  <a:pt x="149" y="114"/>
                  <a:pt x="149" y="114"/>
                </a:cubicBezTo>
                <a:cubicBezTo>
                  <a:pt x="146" y="124"/>
                  <a:pt x="142" y="133"/>
                  <a:pt x="136" y="141"/>
                </a:cubicBezTo>
                <a:cubicBezTo>
                  <a:pt x="135" y="143"/>
                  <a:pt x="133" y="145"/>
                  <a:pt x="132" y="146"/>
                </a:cubicBezTo>
                <a:cubicBezTo>
                  <a:pt x="131" y="147"/>
                  <a:pt x="131" y="147"/>
                  <a:pt x="131" y="147"/>
                </a:cubicBezTo>
                <a:cubicBezTo>
                  <a:pt x="131" y="167"/>
                  <a:pt x="131" y="167"/>
                  <a:pt x="131" y="167"/>
                </a:cubicBezTo>
                <a:cubicBezTo>
                  <a:pt x="131" y="168"/>
                  <a:pt x="131" y="169"/>
                  <a:pt x="131" y="170"/>
                </a:cubicBezTo>
                <a:cubicBezTo>
                  <a:pt x="131" y="170"/>
                  <a:pt x="131" y="171"/>
                  <a:pt x="131" y="171"/>
                </a:cubicBezTo>
                <a:cubicBezTo>
                  <a:pt x="132" y="172"/>
                  <a:pt x="132" y="173"/>
                  <a:pt x="132" y="174"/>
                </a:cubicBezTo>
                <a:cubicBezTo>
                  <a:pt x="132" y="174"/>
                  <a:pt x="132" y="174"/>
                  <a:pt x="132" y="174"/>
                </a:cubicBezTo>
                <a:cubicBezTo>
                  <a:pt x="133" y="175"/>
                  <a:pt x="133" y="176"/>
                  <a:pt x="134" y="177"/>
                </a:cubicBezTo>
                <a:cubicBezTo>
                  <a:pt x="134" y="177"/>
                  <a:pt x="134" y="177"/>
                  <a:pt x="134" y="177"/>
                </a:cubicBezTo>
                <a:cubicBezTo>
                  <a:pt x="134" y="178"/>
                  <a:pt x="135" y="180"/>
                  <a:pt x="136" y="181"/>
                </a:cubicBezTo>
                <a:cubicBezTo>
                  <a:pt x="137" y="182"/>
                  <a:pt x="137" y="182"/>
                  <a:pt x="137" y="182"/>
                </a:cubicBezTo>
                <a:cubicBezTo>
                  <a:pt x="137" y="182"/>
                  <a:pt x="137" y="182"/>
                  <a:pt x="137" y="182"/>
                </a:cubicBezTo>
                <a:cubicBezTo>
                  <a:pt x="139" y="184"/>
                  <a:pt x="141" y="185"/>
                  <a:pt x="143" y="186"/>
                </a:cubicBezTo>
                <a:cubicBezTo>
                  <a:pt x="187" y="208"/>
                  <a:pt x="187" y="208"/>
                  <a:pt x="187" y="208"/>
                </a:cubicBezTo>
                <a:cubicBezTo>
                  <a:pt x="199" y="214"/>
                  <a:pt x="206" y="225"/>
                  <a:pt x="206" y="238"/>
                </a:cubicBezTo>
                <a:lnTo>
                  <a:pt x="206" y="247"/>
                </a:lnTo>
                <a:close/>
                <a:moveTo>
                  <a:pt x="271" y="247"/>
                </a:moveTo>
                <a:cubicBezTo>
                  <a:pt x="215" y="247"/>
                  <a:pt x="215" y="247"/>
                  <a:pt x="215" y="247"/>
                </a:cubicBezTo>
                <a:cubicBezTo>
                  <a:pt x="215" y="238"/>
                  <a:pt x="215" y="238"/>
                  <a:pt x="215" y="238"/>
                </a:cubicBezTo>
                <a:cubicBezTo>
                  <a:pt x="215" y="221"/>
                  <a:pt x="206" y="207"/>
                  <a:pt x="192" y="200"/>
                </a:cubicBezTo>
                <a:cubicBezTo>
                  <a:pt x="160" y="184"/>
                  <a:pt x="160" y="184"/>
                  <a:pt x="160" y="184"/>
                </a:cubicBezTo>
                <a:cubicBezTo>
                  <a:pt x="160" y="182"/>
                  <a:pt x="161" y="180"/>
                  <a:pt x="160" y="178"/>
                </a:cubicBezTo>
                <a:cubicBezTo>
                  <a:pt x="159" y="175"/>
                  <a:pt x="156" y="173"/>
                  <a:pt x="152" y="173"/>
                </a:cubicBezTo>
                <a:cubicBezTo>
                  <a:pt x="142" y="173"/>
                  <a:pt x="142" y="173"/>
                  <a:pt x="142" y="173"/>
                </a:cubicBezTo>
                <a:cubicBezTo>
                  <a:pt x="142" y="172"/>
                  <a:pt x="142" y="172"/>
                  <a:pt x="141" y="171"/>
                </a:cubicBezTo>
                <a:cubicBezTo>
                  <a:pt x="141" y="171"/>
                  <a:pt x="141" y="170"/>
                  <a:pt x="141" y="170"/>
                </a:cubicBezTo>
                <a:cubicBezTo>
                  <a:pt x="140" y="169"/>
                  <a:pt x="140" y="168"/>
                  <a:pt x="140" y="167"/>
                </a:cubicBezTo>
                <a:cubicBezTo>
                  <a:pt x="140" y="151"/>
                  <a:pt x="140" y="151"/>
                  <a:pt x="140" y="151"/>
                </a:cubicBezTo>
                <a:cubicBezTo>
                  <a:pt x="141" y="149"/>
                  <a:pt x="142" y="148"/>
                  <a:pt x="144" y="146"/>
                </a:cubicBezTo>
                <a:cubicBezTo>
                  <a:pt x="149" y="138"/>
                  <a:pt x="154" y="129"/>
                  <a:pt x="157" y="119"/>
                </a:cubicBezTo>
                <a:cubicBezTo>
                  <a:pt x="164" y="116"/>
                  <a:pt x="168" y="110"/>
                  <a:pt x="168" y="102"/>
                </a:cubicBezTo>
                <a:cubicBezTo>
                  <a:pt x="168" y="84"/>
                  <a:pt x="168" y="84"/>
                  <a:pt x="168" y="84"/>
                </a:cubicBezTo>
                <a:cubicBezTo>
                  <a:pt x="168" y="79"/>
                  <a:pt x="167" y="75"/>
                  <a:pt x="164" y="71"/>
                </a:cubicBezTo>
                <a:cubicBezTo>
                  <a:pt x="164" y="47"/>
                  <a:pt x="164" y="47"/>
                  <a:pt x="164" y="47"/>
                </a:cubicBezTo>
                <a:cubicBezTo>
                  <a:pt x="164" y="45"/>
                  <a:pt x="164" y="42"/>
                  <a:pt x="163" y="37"/>
                </a:cubicBezTo>
                <a:cubicBezTo>
                  <a:pt x="169" y="34"/>
                  <a:pt x="176" y="33"/>
                  <a:pt x="183" y="33"/>
                </a:cubicBezTo>
                <a:cubicBezTo>
                  <a:pt x="229" y="33"/>
                  <a:pt x="231" y="79"/>
                  <a:pt x="231" y="81"/>
                </a:cubicBezTo>
                <a:cubicBezTo>
                  <a:pt x="232" y="116"/>
                  <a:pt x="253" y="150"/>
                  <a:pt x="262" y="163"/>
                </a:cubicBezTo>
                <a:cubicBezTo>
                  <a:pt x="263" y="165"/>
                  <a:pt x="263" y="166"/>
                  <a:pt x="263" y="167"/>
                </a:cubicBezTo>
                <a:cubicBezTo>
                  <a:pt x="263" y="168"/>
                  <a:pt x="262" y="169"/>
                  <a:pt x="260" y="170"/>
                </a:cubicBezTo>
                <a:cubicBezTo>
                  <a:pt x="253" y="174"/>
                  <a:pt x="242" y="173"/>
                  <a:pt x="241" y="173"/>
                </a:cubicBezTo>
                <a:cubicBezTo>
                  <a:pt x="209" y="173"/>
                  <a:pt x="209" y="173"/>
                  <a:pt x="209" y="173"/>
                </a:cubicBezTo>
                <a:cubicBezTo>
                  <a:pt x="206" y="173"/>
                  <a:pt x="203" y="174"/>
                  <a:pt x="202" y="177"/>
                </a:cubicBezTo>
                <a:cubicBezTo>
                  <a:pt x="200" y="179"/>
                  <a:pt x="200" y="182"/>
                  <a:pt x="202" y="185"/>
                </a:cubicBezTo>
                <a:cubicBezTo>
                  <a:pt x="203" y="188"/>
                  <a:pt x="206" y="192"/>
                  <a:pt x="210" y="194"/>
                </a:cubicBezTo>
                <a:cubicBezTo>
                  <a:pt x="255" y="214"/>
                  <a:pt x="255" y="214"/>
                  <a:pt x="255" y="214"/>
                </a:cubicBezTo>
                <a:cubicBezTo>
                  <a:pt x="265" y="219"/>
                  <a:pt x="271" y="228"/>
                  <a:pt x="271" y="239"/>
                </a:cubicBezTo>
                <a:lnTo>
                  <a:pt x="271" y="247"/>
                </a:lnTo>
                <a:close/>
              </a:path>
            </a:pathLst>
          </a:custGeom>
          <a:solidFill>
            <a:schemeClr val="accen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04" name="Google Shape;404;p46"/>
          <p:cNvSpPr txBox="1"/>
          <p:nvPr/>
        </p:nvSpPr>
        <p:spPr>
          <a:xfrm>
            <a:off x="2945308" y="2351023"/>
            <a:ext cx="1251527" cy="484748"/>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400">
                <a:solidFill>
                  <a:schemeClr val="dk1"/>
                </a:solidFill>
                <a:latin typeface="PT Sans"/>
                <a:ea typeface="PT Sans"/>
                <a:cs typeface="PT Sans"/>
                <a:sym typeface="PT Sans"/>
              </a:rPr>
              <a:t>Build a</a:t>
            </a:r>
            <a:endParaRPr sz="1100"/>
          </a:p>
          <a:p>
            <a:pPr indent="0" lvl="0" marL="0" marR="0" rtl="0" algn="ctr">
              <a:spcBef>
                <a:spcPts val="0"/>
              </a:spcBef>
              <a:spcAft>
                <a:spcPts val="0"/>
              </a:spcAft>
              <a:buNone/>
            </a:pPr>
            <a:r>
              <a:rPr b="1" lang="en" sz="1400">
                <a:solidFill>
                  <a:schemeClr val="dk1"/>
                </a:solidFill>
                <a:latin typeface="PT Sans"/>
                <a:ea typeface="PT Sans"/>
                <a:cs typeface="PT Sans"/>
                <a:sym typeface="PT Sans"/>
              </a:rPr>
              <a:t>Skilled team</a:t>
            </a:r>
            <a:endParaRPr sz="1100"/>
          </a:p>
        </p:txBody>
      </p:sp>
      <p:grpSp>
        <p:nvGrpSpPr>
          <p:cNvPr id="405" name="Google Shape;405;p46"/>
          <p:cNvGrpSpPr/>
          <p:nvPr/>
        </p:nvGrpSpPr>
        <p:grpSpPr>
          <a:xfrm>
            <a:off x="3458988" y="2939394"/>
            <a:ext cx="224167" cy="224167"/>
            <a:chOff x="1830409" y="4619802"/>
            <a:chExt cx="298889" cy="298889"/>
          </a:xfrm>
        </p:grpSpPr>
        <p:sp>
          <p:nvSpPr>
            <p:cNvPr id="406" name="Google Shape;406;p46"/>
            <p:cNvSpPr/>
            <p:nvPr/>
          </p:nvSpPr>
          <p:spPr>
            <a:xfrm>
              <a:off x="1830409" y="4619802"/>
              <a:ext cx="298889" cy="298889"/>
            </a:xfrm>
            <a:prstGeom prst="ellipse">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07" name="Google Shape;407;p46"/>
            <p:cNvSpPr txBox="1"/>
            <p:nvPr/>
          </p:nvSpPr>
          <p:spPr>
            <a:xfrm>
              <a:off x="1873315" y="4631156"/>
              <a:ext cx="213076" cy="27699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900">
                  <a:solidFill>
                    <a:schemeClr val="lt1"/>
                  </a:solidFill>
                  <a:latin typeface="Montserrat Light"/>
                  <a:ea typeface="Montserrat Light"/>
                  <a:cs typeface="Montserrat Light"/>
                  <a:sym typeface="Montserrat Light"/>
                </a:rPr>
                <a:t>2</a:t>
              </a:r>
              <a:endParaRPr sz="1100"/>
            </a:p>
          </p:txBody>
        </p:sp>
      </p:grpSp>
      <p:sp>
        <p:nvSpPr>
          <p:cNvPr id="408" name="Google Shape;408;p46"/>
          <p:cNvSpPr/>
          <p:nvPr/>
        </p:nvSpPr>
        <p:spPr>
          <a:xfrm>
            <a:off x="2755879" y="3330047"/>
            <a:ext cx="1630383" cy="1378026"/>
          </a:xfrm>
          <a:prstGeom prst="rect">
            <a:avLst/>
          </a:prstGeom>
          <a:noFill/>
          <a:ln>
            <a:noFill/>
          </a:ln>
        </p:spPr>
        <p:txBody>
          <a:bodyPr anchorCtr="0" anchor="ctr" bIns="0" lIns="0" spcFirstLastPara="1" rIns="0" wrap="square" tIns="0">
            <a:noAutofit/>
          </a:bodyPr>
          <a:lstStyle/>
          <a:p>
            <a:pPr indent="0" lvl="0" marL="0" marR="0" rtl="0" algn="ctr">
              <a:lnSpc>
                <a:spcPct val="164285"/>
              </a:lnSpc>
              <a:spcBef>
                <a:spcPts val="0"/>
              </a:spcBef>
              <a:spcAft>
                <a:spcPts val="0"/>
              </a:spcAft>
              <a:buNone/>
            </a:pPr>
            <a:r>
              <a:rPr lang="en" sz="1100">
                <a:solidFill>
                  <a:schemeClr val="dk1"/>
                </a:solidFill>
                <a:latin typeface="Montserrat Light"/>
                <a:ea typeface="Montserrat Light"/>
                <a:cs typeface="Montserrat Light"/>
                <a:sym typeface="Montserrat Light"/>
              </a:rPr>
              <a:t>This letterhead design is meant  to project an image of profession and letterhead this.</a:t>
            </a:r>
            <a:endParaRPr sz="1100"/>
          </a:p>
        </p:txBody>
      </p:sp>
      <p:sp>
        <p:nvSpPr>
          <p:cNvPr id="409" name="Google Shape;409;p46"/>
          <p:cNvSpPr/>
          <p:nvPr/>
        </p:nvSpPr>
        <p:spPr>
          <a:xfrm>
            <a:off x="5288963" y="1528213"/>
            <a:ext cx="567928" cy="571500"/>
          </a:xfrm>
          <a:custGeom>
            <a:rect b="b" l="l" r="r" t="t"/>
            <a:pathLst>
              <a:path extrusionOk="0" h="280" w="280">
                <a:moveTo>
                  <a:pt x="266" y="109"/>
                </a:moveTo>
                <a:cubicBezTo>
                  <a:pt x="240" y="109"/>
                  <a:pt x="240" y="109"/>
                  <a:pt x="240" y="109"/>
                </a:cubicBezTo>
                <a:cubicBezTo>
                  <a:pt x="235" y="109"/>
                  <a:pt x="232" y="107"/>
                  <a:pt x="230" y="103"/>
                </a:cubicBezTo>
                <a:cubicBezTo>
                  <a:pt x="229" y="99"/>
                  <a:pt x="230" y="95"/>
                  <a:pt x="232" y="92"/>
                </a:cubicBezTo>
                <a:cubicBezTo>
                  <a:pt x="251" y="73"/>
                  <a:pt x="251" y="73"/>
                  <a:pt x="251" y="73"/>
                </a:cubicBezTo>
                <a:cubicBezTo>
                  <a:pt x="254" y="71"/>
                  <a:pt x="255" y="67"/>
                  <a:pt x="255" y="63"/>
                </a:cubicBezTo>
                <a:cubicBezTo>
                  <a:pt x="255" y="59"/>
                  <a:pt x="254" y="56"/>
                  <a:pt x="251" y="53"/>
                </a:cubicBezTo>
                <a:cubicBezTo>
                  <a:pt x="227" y="29"/>
                  <a:pt x="227" y="29"/>
                  <a:pt x="227" y="29"/>
                </a:cubicBezTo>
                <a:cubicBezTo>
                  <a:pt x="222" y="24"/>
                  <a:pt x="212" y="24"/>
                  <a:pt x="207" y="29"/>
                </a:cubicBezTo>
                <a:cubicBezTo>
                  <a:pt x="188" y="48"/>
                  <a:pt x="188" y="48"/>
                  <a:pt x="188" y="48"/>
                </a:cubicBezTo>
                <a:cubicBezTo>
                  <a:pt x="186" y="51"/>
                  <a:pt x="181" y="52"/>
                  <a:pt x="178" y="50"/>
                </a:cubicBezTo>
                <a:cubicBezTo>
                  <a:pt x="174" y="48"/>
                  <a:pt x="171" y="45"/>
                  <a:pt x="171" y="41"/>
                </a:cubicBezTo>
                <a:cubicBezTo>
                  <a:pt x="171" y="14"/>
                  <a:pt x="171" y="14"/>
                  <a:pt x="171" y="14"/>
                </a:cubicBezTo>
                <a:cubicBezTo>
                  <a:pt x="171" y="7"/>
                  <a:pt x="165" y="0"/>
                  <a:pt x="157" y="0"/>
                </a:cubicBezTo>
                <a:cubicBezTo>
                  <a:pt x="124" y="0"/>
                  <a:pt x="124" y="0"/>
                  <a:pt x="124" y="0"/>
                </a:cubicBezTo>
                <a:cubicBezTo>
                  <a:pt x="116" y="0"/>
                  <a:pt x="109" y="7"/>
                  <a:pt x="109" y="14"/>
                </a:cubicBezTo>
                <a:cubicBezTo>
                  <a:pt x="109" y="41"/>
                  <a:pt x="109" y="41"/>
                  <a:pt x="109" y="41"/>
                </a:cubicBezTo>
                <a:cubicBezTo>
                  <a:pt x="109" y="45"/>
                  <a:pt x="107" y="48"/>
                  <a:pt x="103" y="50"/>
                </a:cubicBezTo>
                <a:cubicBezTo>
                  <a:pt x="99" y="52"/>
                  <a:pt x="95" y="51"/>
                  <a:pt x="92" y="48"/>
                </a:cubicBezTo>
                <a:cubicBezTo>
                  <a:pt x="73" y="29"/>
                  <a:pt x="73" y="29"/>
                  <a:pt x="73" y="29"/>
                </a:cubicBezTo>
                <a:cubicBezTo>
                  <a:pt x="68" y="24"/>
                  <a:pt x="58" y="24"/>
                  <a:pt x="53" y="29"/>
                </a:cubicBezTo>
                <a:cubicBezTo>
                  <a:pt x="29" y="53"/>
                  <a:pt x="29" y="53"/>
                  <a:pt x="29" y="53"/>
                </a:cubicBezTo>
                <a:cubicBezTo>
                  <a:pt x="27" y="56"/>
                  <a:pt x="25" y="59"/>
                  <a:pt x="25" y="63"/>
                </a:cubicBezTo>
                <a:cubicBezTo>
                  <a:pt x="25" y="67"/>
                  <a:pt x="27" y="71"/>
                  <a:pt x="29" y="73"/>
                </a:cubicBezTo>
                <a:cubicBezTo>
                  <a:pt x="48" y="92"/>
                  <a:pt x="48" y="92"/>
                  <a:pt x="48" y="92"/>
                </a:cubicBezTo>
                <a:cubicBezTo>
                  <a:pt x="51" y="95"/>
                  <a:pt x="52" y="99"/>
                  <a:pt x="50" y="103"/>
                </a:cubicBezTo>
                <a:cubicBezTo>
                  <a:pt x="49" y="107"/>
                  <a:pt x="45" y="109"/>
                  <a:pt x="41" y="109"/>
                </a:cubicBezTo>
                <a:cubicBezTo>
                  <a:pt x="15" y="109"/>
                  <a:pt x="15" y="109"/>
                  <a:pt x="15" y="109"/>
                </a:cubicBezTo>
                <a:cubicBezTo>
                  <a:pt x="7" y="109"/>
                  <a:pt x="0" y="115"/>
                  <a:pt x="0" y="123"/>
                </a:cubicBezTo>
                <a:cubicBezTo>
                  <a:pt x="0" y="157"/>
                  <a:pt x="0" y="157"/>
                  <a:pt x="0" y="157"/>
                </a:cubicBezTo>
                <a:cubicBezTo>
                  <a:pt x="0" y="165"/>
                  <a:pt x="7" y="171"/>
                  <a:pt x="15" y="171"/>
                </a:cubicBezTo>
                <a:cubicBezTo>
                  <a:pt x="41" y="171"/>
                  <a:pt x="41" y="171"/>
                  <a:pt x="41" y="171"/>
                </a:cubicBezTo>
                <a:cubicBezTo>
                  <a:pt x="45" y="171"/>
                  <a:pt x="48" y="174"/>
                  <a:pt x="50" y="177"/>
                </a:cubicBezTo>
                <a:cubicBezTo>
                  <a:pt x="52" y="181"/>
                  <a:pt x="51" y="185"/>
                  <a:pt x="48" y="188"/>
                </a:cubicBezTo>
                <a:cubicBezTo>
                  <a:pt x="29" y="207"/>
                  <a:pt x="29" y="207"/>
                  <a:pt x="29" y="207"/>
                </a:cubicBezTo>
                <a:cubicBezTo>
                  <a:pt x="27" y="210"/>
                  <a:pt x="25" y="213"/>
                  <a:pt x="25" y="217"/>
                </a:cubicBezTo>
                <a:cubicBezTo>
                  <a:pt x="25" y="221"/>
                  <a:pt x="27" y="225"/>
                  <a:pt x="29" y="227"/>
                </a:cubicBezTo>
                <a:cubicBezTo>
                  <a:pt x="53" y="251"/>
                  <a:pt x="53" y="251"/>
                  <a:pt x="53" y="251"/>
                </a:cubicBezTo>
                <a:cubicBezTo>
                  <a:pt x="58" y="256"/>
                  <a:pt x="68" y="256"/>
                  <a:pt x="73" y="251"/>
                </a:cubicBezTo>
                <a:cubicBezTo>
                  <a:pt x="92" y="232"/>
                  <a:pt x="92" y="232"/>
                  <a:pt x="92" y="232"/>
                </a:cubicBezTo>
                <a:cubicBezTo>
                  <a:pt x="95" y="229"/>
                  <a:pt x="99" y="229"/>
                  <a:pt x="103" y="230"/>
                </a:cubicBezTo>
                <a:cubicBezTo>
                  <a:pt x="107" y="232"/>
                  <a:pt x="109" y="235"/>
                  <a:pt x="109" y="239"/>
                </a:cubicBezTo>
                <a:cubicBezTo>
                  <a:pt x="109" y="266"/>
                  <a:pt x="109" y="266"/>
                  <a:pt x="109" y="266"/>
                </a:cubicBezTo>
                <a:cubicBezTo>
                  <a:pt x="109" y="274"/>
                  <a:pt x="116" y="280"/>
                  <a:pt x="124" y="280"/>
                </a:cubicBezTo>
                <a:cubicBezTo>
                  <a:pt x="157" y="280"/>
                  <a:pt x="157" y="280"/>
                  <a:pt x="157" y="280"/>
                </a:cubicBezTo>
                <a:cubicBezTo>
                  <a:pt x="165" y="280"/>
                  <a:pt x="171" y="274"/>
                  <a:pt x="171" y="266"/>
                </a:cubicBezTo>
                <a:cubicBezTo>
                  <a:pt x="171" y="239"/>
                  <a:pt x="171" y="239"/>
                  <a:pt x="171" y="239"/>
                </a:cubicBezTo>
                <a:cubicBezTo>
                  <a:pt x="171" y="235"/>
                  <a:pt x="174" y="232"/>
                  <a:pt x="178" y="230"/>
                </a:cubicBezTo>
                <a:cubicBezTo>
                  <a:pt x="181" y="229"/>
                  <a:pt x="186" y="229"/>
                  <a:pt x="188" y="232"/>
                </a:cubicBezTo>
                <a:cubicBezTo>
                  <a:pt x="207" y="251"/>
                  <a:pt x="207" y="251"/>
                  <a:pt x="207" y="251"/>
                </a:cubicBezTo>
                <a:cubicBezTo>
                  <a:pt x="212" y="256"/>
                  <a:pt x="222" y="256"/>
                  <a:pt x="227" y="251"/>
                </a:cubicBezTo>
                <a:cubicBezTo>
                  <a:pt x="251" y="227"/>
                  <a:pt x="251" y="227"/>
                  <a:pt x="251" y="227"/>
                </a:cubicBezTo>
                <a:cubicBezTo>
                  <a:pt x="254" y="225"/>
                  <a:pt x="255" y="221"/>
                  <a:pt x="255" y="217"/>
                </a:cubicBezTo>
                <a:cubicBezTo>
                  <a:pt x="255" y="213"/>
                  <a:pt x="254" y="210"/>
                  <a:pt x="251" y="207"/>
                </a:cubicBezTo>
                <a:cubicBezTo>
                  <a:pt x="232" y="188"/>
                  <a:pt x="232" y="188"/>
                  <a:pt x="232" y="188"/>
                </a:cubicBezTo>
                <a:cubicBezTo>
                  <a:pt x="230" y="185"/>
                  <a:pt x="229" y="181"/>
                  <a:pt x="230" y="177"/>
                </a:cubicBezTo>
                <a:cubicBezTo>
                  <a:pt x="232" y="174"/>
                  <a:pt x="235" y="171"/>
                  <a:pt x="240" y="171"/>
                </a:cubicBezTo>
                <a:cubicBezTo>
                  <a:pt x="266" y="171"/>
                  <a:pt x="266" y="171"/>
                  <a:pt x="266" y="171"/>
                </a:cubicBezTo>
                <a:cubicBezTo>
                  <a:pt x="274" y="171"/>
                  <a:pt x="280" y="165"/>
                  <a:pt x="280" y="157"/>
                </a:cubicBezTo>
                <a:cubicBezTo>
                  <a:pt x="280" y="123"/>
                  <a:pt x="280" y="123"/>
                  <a:pt x="280" y="123"/>
                </a:cubicBezTo>
                <a:cubicBezTo>
                  <a:pt x="280" y="115"/>
                  <a:pt x="274" y="109"/>
                  <a:pt x="266" y="109"/>
                </a:cubicBezTo>
                <a:moveTo>
                  <a:pt x="270" y="157"/>
                </a:moveTo>
                <a:cubicBezTo>
                  <a:pt x="270" y="159"/>
                  <a:pt x="268" y="161"/>
                  <a:pt x="266" y="161"/>
                </a:cubicBezTo>
                <a:cubicBezTo>
                  <a:pt x="240" y="161"/>
                  <a:pt x="240" y="161"/>
                  <a:pt x="240" y="161"/>
                </a:cubicBezTo>
                <a:cubicBezTo>
                  <a:pt x="231" y="161"/>
                  <a:pt x="224" y="166"/>
                  <a:pt x="221" y="173"/>
                </a:cubicBezTo>
                <a:cubicBezTo>
                  <a:pt x="217" y="181"/>
                  <a:pt x="219" y="190"/>
                  <a:pt x="225" y="196"/>
                </a:cubicBezTo>
                <a:cubicBezTo>
                  <a:pt x="244" y="214"/>
                  <a:pt x="244" y="214"/>
                  <a:pt x="244" y="214"/>
                </a:cubicBezTo>
                <a:cubicBezTo>
                  <a:pt x="245" y="216"/>
                  <a:pt x="245" y="218"/>
                  <a:pt x="244" y="220"/>
                </a:cubicBezTo>
                <a:cubicBezTo>
                  <a:pt x="220" y="244"/>
                  <a:pt x="220" y="244"/>
                  <a:pt x="220" y="244"/>
                </a:cubicBezTo>
                <a:cubicBezTo>
                  <a:pt x="218" y="245"/>
                  <a:pt x="216" y="245"/>
                  <a:pt x="214" y="244"/>
                </a:cubicBezTo>
                <a:cubicBezTo>
                  <a:pt x="196" y="225"/>
                  <a:pt x="196" y="225"/>
                  <a:pt x="196" y="225"/>
                </a:cubicBezTo>
                <a:cubicBezTo>
                  <a:pt x="190" y="219"/>
                  <a:pt x="181" y="217"/>
                  <a:pt x="174" y="221"/>
                </a:cubicBezTo>
                <a:cubicBezTo>
                  <a:pt x="166" y="224"/>
                  <a:pt x="161" y="231"/>
                  <a:pt x="161" y="239"/>
                </a:cubicBezTo>
                <a:cubicBezTo>
                  <a:pt x="161" y="266"/>
                  <a:pt x="161" y="266"/>
                  <a:pt x="161" y="266"/>
                </a:cubicBezTo>
                <a:cubicBezTo>
                  <a:pt x="161" y="268"/>
                  <a:pt x="159" y="270"/>
                  <a:pt x="157" y="270"/>
                </a:cubicBezTo>
                <a:cubicBezTo>
                  <a:pt x="124" y="270"/>
                  <a:pt x="124" y="270"/>
                  <a:pt x="124" y="270"/>
                </a:cubicBezTo>
                <a:cubicBezTo>
                  <a:pt x="121" y="270"/>
                  <a:pt x="119" y="268"/>
                  <a:pt x="119" y="266"/>
                </a:cubicBezTo>
                <a:cubicBezTo>
                  <a:pt x="119" y="239"/>
                  <a:pt x="119" y="239"/>
                  <a:pt x="119" y="239"/>
                </a:cubicBezTo>
                <a:cubicBezTo>
                  <a:pt x="119" y="231"/>
                  <a:pt x="115" y="224"/>
                  <a:pt x="107" y="221"/>
                </a:cubicBezTo>
                <a:cubicBezTo>
                  <a:pt x="104" y="220"/>
                  <a:pt x="102" y="219"/>
                  <a:pt x="99" y="219"/>
                </a:cubicBezTo>
                <a:cubicBezTo>
                  <a:pt x="94" y="219"/>
                  <a:pt x="89" y="221"/>
                  <a:pt x="85" y="225"/>
                </a:cubicBezTo>
                <a:cubicBezTo>
                  <a:pt x="66" y="244"/>
                  <a:pt x="66" y="244"/>
                  <a:pt x="66" y="244"/>
                </a:cubicBezTo>
                <a:cubicBezTo>
                  <a:pt x="64" y="245"/>
                  <a:pt x="62" y="245"/>
                  <a:pt x="60" y="244"/>
                </a:cubicBezTo>
                <a:cubicBezTo>
                  <a:pt x="37" y="220"/>
                  <a:pt x="37" y="220"/>
                  <a:pt x="37" y="220"/>
                </a:cubicBezTo>
                <a:cubicBezTo>
                  <a:pt x="35" y="218"/>
                  <a:pt x="35" y="216"/>
                  <a:pt x="37" y="214"/>
                </a:cubicBezTo>
                <a:cubicBezTo>
                  <a:pt x="55" y="196"/>
                  <a:pt x="55" y="196"/>
                  <a:pt x="55" y="196"/>
                </a:cubicBezTo>
                <a:cubicBezTo>
                  <a:pt x="61" y="190"/>
                  <a:pt x="63" y="181"/>
                  <a:pt x="60" y="173"/>
                </a:cubicBezTo>
                <a:cubicBezTo>
                  <a:pt x="56" y="166"/>
                  <a:pt x="49" y="161"/>
                  <a:pt x="41" y="161"/>
                </a:cubicBezTo>
                <a:cubicBezTo>
                  <a:pt x="15" y="161"/>
                  <a:pt x="15" y="161"/>
                  <a:pt x="15" y="161"/>
                </a:cubicBezTo>
                <a:cubicBezTo>
                  <a:pt x="12" y="161"/>
                  <a:pt x="11" y="159"/>
                  <a:pt x="11" y="157"/>
                </a:cubicBezTo>
                <a:cubicBezTo>
                  <a:pt x="11" y="123"/>
                  <a:pt x="11" y="123"/>
                  <a:pt x="11" y="123"/>
                </a:cubicBezTo>
                <a:cubicBezTo>
                  <a:pt x="11" y="121"/>
                  <a:pt x="12" y="119"/>
                  <a:pt x="15" y="119"/>
                </a:cubicBezTo>
                <a:cubicBezTo>
                  <a:pt x="41" y="119"/>
                  <a:pt x="41" y="119"/>
                  <a:pt x="41" y="119"/>
                </a:cubicBezTo>
                <a:cubicBezTo>
                  <a:pt x="49" y="119"/>
                  <a:pt x="56" y="115"/>
                  <a:pt x="60" y="107"/>
                </a:cubicBezTo>
                <a:cubicBezTo>
                  <a:pt x="63" y="99"/>
                  <a:pt x="61" y="90"/>
                  <a:pt x="55" y="84"/>
                </a:cubicBezTo>
                <a:cubicBezTo>
                  <a:pt x="37" y="66"/>
                  <a:pt x="37" y="66"/>
                  <a:pt x="37" y="66"/>
                </a:cubicBezTo>
                <a:cubicBezTo>
                  <a:pt x="35" y="64"/>
                  <a:pt x="35" y="62"/>
                  <a:pt x="37" y="60"/>
                </a:cubicBezTo>
                <a:cubicBezTo>
                  <a:pt x="60" y="37"/>
                  <a:pt x="60" y="37"/>
                  <a:pt x="60" y="37"/>
                </a:cubicBezTo>
                <a:cubicBezTo>
                  <a:pt x="62" y="35"/>
                  <a:pt x="64" y="35"/>
                  <a:pt x="66" y="37"/>
                </a:cubicBezTo>
                <a:cubicBezTo>
                  <a:pt x="85" y="55"/>
                  <a:pt x="85" y="55"/>
                  <a:pt x="85" y="55"/>
                </a:cubicBezTo>
                <a:cubicBezTo>
                  <a:pt x="91" y="61"/>
                  <a:pt x="99" y="63"/>
                  <a:pt x="107" y="60"/>
                </a:cubicBezTo>
                <a:cubicBezTo>
                  <a:pt x="115" y="56"/>
                  <a:pt x="119" y="49"/>
                  <a:pt x="119" y="41"/>
                </a:cubicBezTo>
                <a:cubicBezTo>
                  <a:pt x="119" y="14"/>
                  <a:pt x="119" y="14"/>
                  <a:pt x="119" y="14"/>
                </a:cubicBezTo>
                <a:cubicBezTo>
                  <a:pt x="119" y="12"/>
                  <a:pt x="121" y="10"/>
                  <a:pt x="124" y="10"/>
                </a:cubicBezTo>
                <a:cubicBezTo>
                  <a:pt x="157" y="10"/>
                  <a:pt x="157" y="10"/>
                  <a:pt x="157" y="10"/>
                </a:cubicBezTo>
                <a:cubicBezTo>
                  <a:pt x="159" y="10"/>
                  <a:pt x="161" y="12"/>
                  <a:pt x="161" y="14"/>
                </a:cubicBezTo>
                <a:cubicBezTo>
                  <a:pt x="161" y="41"/>
                  <a:pt x="161" y="41"/>
                  <a:pt x="161" y="41"/>
                </a:cubicBezTo>
                <a:cubicBezTo>
                  <a:pt x="161" y="49"/>
                  <a:pt x="166" y="56"/>
                  <a:pt x="174" y="60"/>
                </a:cubicBezTo>
                <a:cubicBezTo>
                  <a:pt x="181" y="63"/>
                  <a:pt x="190" y="61"/>
                  <a:pt x="196" y="55"/>
                </a:cubicBezTo>
                <a:cubicBezTo>
                  <a:pt x="214" y="37"/>
                  <a:pt x="214" y="37"/>
                  <a:pt x="214" y="37"/>
                </a:cubicBezTo>
                <a:cubicBezTo>
                  <a:pt x="216" y="35"/>
                  <a:pt x="219" y="35"/>
                  <a:pt x="220" y="37"/>
                </a:cubicBezTo>
                <a:cubicBezTo>
                  <a:pt x="244" y="60"/>
                  <a:pt x="244" y="60"/>
                  <a:pt x="244" y="60"/>
                </a:cubicBezTo>
                <a:cubicBezTo>
                  <a:pt x="245" y="62"/>
                  <a:pt x="245" y="64"/>
                  <a:pt x="244" y="66"/>
                </a:cubicBezTo>
                <a:cubicBezTo>
                  <a:pt x="225" y="84"/>
                  <a:pt x="225" y="84"/>
                  <a:pt x="225" y="84"/>
                </a:cubicBezTo>
                <a:cubicBezTo>
                  <a:pt x="219" y="90"/>
                  <a:pt x="217" y="99"/>
                  <a:pt x="221" y="107"/>
                </a:cubicBezTo>
                <a:cubicBezTo>
                  <a:pt x="224" y="115"/>
                  <a:pt x="231" y="119"/>
                  <a:pt x="240" y="119"/>
                </a:cubicBezTo>
                <a:cubicBezTo>
                  <a:pt x="266" y="119"/>
                  <a:pt x="266" y="119"/>
                  <a:pt x="266" y="119"/>
                </a:cubicBezTo>
                <a:cubicBezTo>
                  <a:pt x="268" y="119"/>
                  <a:pt x="270" y="121"/>
                  <a:pt x="270" y="123"/>
                </a:cubicBezTo>
                <a:lnTo>
                  <a:pt x="270" y="157"/>
                </a:lnTo>
                <a:close/>
                <a:moveTo>
                  <a:pt x="140" y="93"/>
                </a:moveTo>
                <a:cubicBezTo>
                  <a:pt x="114" y="93"/>
                  <a:pt x="94" y="114"/>
                  <a:pt x="94" y="140"/>
                </a:cubicBezTo>
                <a:cubicBezTo>
                  <a:pt x="94" y="166"/>
                  <a:pt x="114" y="187"/>
                  <a:pt x="140" y="187"/>
                </a:cubicBezTo>
                <a:cubicBezTo>
                  <a:pt x="166" y="187"/>
                  <a:pt x="187" y="166"/>
                  <a:pt x="187" y="140"/>
                </a:cubicBezTo>
                <a:cubicBezTo>
                  <a:pt x="187" y="114"/>
                  <a:pt x="166" y="93"/>
                  <a:pt x="140" y="93"/>
                </a:cubicBezTo>
                <a:moveTo>
                  <a:pt x="140" y="176"/>
                </a:moveTo>
                <a:cubicBezTo>
                  <a:pt x="120" y="176"/>
                  <a:pt x="104" y="160"/>
                  <a:pt x="104" y="140"/>
                </a:cubicBezTo>
                <a:cubicBezTo>
                  <a:pt x="104" y="120"/>
                  <a:pt x="120" y="104"/>
                  <a:pt x="140" y="104"/>
                </a:cubicBezTo>
                <a:cubicBezTo>
                  <a:pt x="160" y="104"/>
                  <a:pt x="177" y="120"/>
                  <a:pt x="177" y="140"/>
                </a:cubicBezTo>
                <a:cubicBezTo>
                  <a:pt x="177" y="160"/>
                  <a:pt x="160" y="176"/>
                  <a:pt x="140" y="176"/>
                </a:cubicBezTo>
              </a:path>
            </a:pathLst>
          </a:custGeom>
          <a:solidFill>
            <a:schemeClr val="accen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10" name="Google Shape;410;p46"/>
          <p:cNvSpPr txBox="1"/>
          <p:nvPr/>
        </p:nvSpPr>
        <p:spPr>
          <a:xfrm>
            <a:off x="4947164" y="2351023"/>
            <a:ext cx="1251527" cy="484748"/>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400">
                <a:solidFill>
                  <a:schemeClr val="dk1"/>
                </a:solidFill>
                <a:latin typeface="PT Sans"/>
                <a:ea typeface="PT Sans"/>
                <a:cs typeface="PT Sans"/>
                <a:sym typeface="PT Sans"/>
              </a:rPr>
              <a:t>Make quality</a:t>
            </a:r>
            <a:endParaRPr sz="1100"/>
          </a:p>
          <a:p>
            <a:pPr indent="0" lvl="0" marL="0" marR="0" rtl="0" algn="ctr">
              <a:spcBef>
                <a:spcPts val="0"/>
              </a:spcBef>
              <a:spcAft>
                <a:spcPts val="0"/>
              </a:spcAft>
              <a:buNone/>
            </a:pPr>
            <a:r>
              <a:rPr b="1" lang="en" sz="1400">
                <a:solidFill>
                  <a:schemeClr val="dk1"/>
                </a:solidFill>
                <a:latin typeface="PT Sans"/>
                <a:ea typeface="PT Sans"/>
                <a:cs typeface="PT Sans"/>
                <a:sym typeface="PT Sans"/>
              </a:rPr>
              <a:t>Products</a:t>
            </a:r>
            <a:endParaRPr sz="1100"/>
          </a:p>
        </p:txBody>
      </p:sp>
      <p:grpSp>
        <p:nvGrpSpPr>
          <p:cNvPr id="411" name="Google Shape;411;p46"/>
          <p:cNvGrpSpPr/>
          <p:nvPr/>
        </p:nvGrpSpPr>
        <p:grpSpPr>
          <a:xfrm>
            <a:off x="5460845" y="2939394"/>
            <a:ext cx="224167" cy="224167"/>
            <a:chOff x="1830409" y="4619802"/>
            <a:chExt cx="298889" cy="298889"/>
          </a:xfrm>
        </p:grpSpPr>
        <p:sp>
          <p:nvSpPr>
            <p:cNvPr id="412" name="Google Shape;412;p46"/>
            <p:cNvSpPr/>
            <p:nvPr/>
          </p:nvSpPr>
          <p:spPr>
            <a:xfrm>
              <a:off x="1830409" y="4619802"/>
              <a:ext cx="298889" cy="298889"/>
            </a:xfrm>
            <a:prstGeom prst="ellipse">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13" name="Google Shape;413;p46"/>
            <p:cNvSpPr txBox="1"/>
            <p:nvPr/>
          </p:nvSpPr>
          <p:spPr>
            <a:xfrm>
              <a:off x="1873315" y="4631156"/>
              <a:ext cx="213076" cy="27699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900">
                  <a:solidFill>
                    <a:schemeClr val="lt1"/>
                  </a:solidFill>
                  <a:latin typeface="Montserrat Light"/>
                  <a:ea typeface="Montserrat Light"/>
                  <a:cs typeface="Montserrat Light"/>
                  <a:sym typeface="Montserrat Light"/>
                </a:rPr>
                <a:t>3</a:t>
              </a:r>
              <a:endParaRPr sz="1100"/>
            </a:p>
          </p:txBody>
        </p:sp>
      </p:grpSp>
      <p:sp>
        <p:nvSpPr>
          <p:cNvPr id="414" name="Google Shape;414;p46"/>
          <p:cNvSpPr/>
          <p:nvPr/>
        </p:nvSpPr>
        <p:spPr>
          <a:xfrm>
            <a:off x="4757736" y="3330047"/>
            <a:ext cx="1630383" cy="1378026"/>
          </a:xfrm>
          <a:prstGeom prst="rect">
            <a:avLst/>
          </a:prstGeom>
          <a:noFill/>
          <a:ln>
            <a:noFill/>
          </a:ln>
        </p:spPr>
        <p:txBody>
          <a:bodyPr anchorCtr="0" anchor="ctr" bIns="0" lIns="0" spcFirstLastPara="1" rIns="0" wrap="square" tIns="0">
            <a:noAutofit/>
          </a:bodyPr>
          <a:lstStyle/>
          <a:p>
            <a:pPr indent="0" lvl="0" marL="0" marR="0" rtl="0" algn="ctr">
              <a:lnSpc>
                <a:spcPct val="164285"/>
              </a:lnSpc>
              <a:spcBef>
                <a:spcPts val="0"/>
              </a:spcBef>
              <a:spcAft>
                <a:spcPts val="0"/>
              </a:spcAft>
              <a:buNone/>
            </a:pPr>
            <a:r>
              <a:rPr lang="en" sz="1100">
                <a:solidFill>
                  <a:schemeClr val="dk1"/>
                </a:solidFill>
                <a:latin typeface="Montserrat Light"/>
                <a:ea typeface="Montserrat Light"/>
                <a:cs typeface="Montserrat Light"/>
                <a:sym typeface="Montserrat Light"/>
              </a:rPr>
              <a:t>This letterhead design is meant  to project an image of profession and letterhead this.</a:t>
            </a:r>
            <a:endParaRPr sz="1100"/>
          </a:p>
        </p:txBody>
      </p:sp>
      <p:sp>
        <p:nvSpPr>
          <p:cNvPr id="415" name="Google Shape;415;p46"/>
          <p:cNvSpPr/>
          <p:nvPr/>
        </p:nvSpPr>
        <p:spPr>
          <a:xfrm>
            <a:off x="7302132" y="1540120"/>
            <a:ext cx="545306" cy="547688"/>
          </a:xfrm>
          <a:custGeom>
            <a:rect b="b" l="l" r="r" t="t"/>
            <a:pathLst>
              <a:path extrusionOk="0" h="268" w="269">
                <a:moveTo>
                  <a:pt x="235" y="223"/>
                </a:moveTo>
                <a:cubicBezTo>
                  <a:pt x="256" y="199"/>
                  <a:pt x="269" y="168"/>
                  <a:pt x="269" y="134"/>
                </a:cubicBezTo>
                <a:cubicBezTo>
                  <a:pt x="269" y="99"/>
                  <a:pt x="255" y="66"/>
                  <a:pt x="233" y="42"/>
                </a:cubicBezTo>
                <a:cubicBezTo>
                  <a:pt x="232" y="42"/>
                  <a:pt x="232" y="42"/>
                  <a:pt x="232" y="42"/>
                </a:cubicBezTo>
                <a:cubicBezTo>
                  <a:pt x="209" y="17"/>
                  <a:pt x="176" y="1"/>
                  <a:pt x="139" y="0"/>
                </a:cubicBezTo>
                <a:cubicBezTo>
                  <a:pt x="137" y="0"/>
                  <a:pt x="137" y="0"/>
                  <a:pt x="137" y="0"/>
                </a:cubicBezTo>
                <a:cubicBezTo>
                  <a:pt x="136" y="0"/>
                  <a:pt x="135" y="0"/>
                  <a:pt x="135" y="0"/>
                </a:cubicBezTo>
                <a:cubicBezTo>
                  <a:pt x="134" y="0"/>
                  <a:pt x="133" y="0"/>
                  <a:pt x="133" y="0"/>
                </a:cubicBezTo>
                <a:cubicBezTo>
                  <a:pt x="130" y="0"/>
                  <a:pt x="130" y="0"/>
                  <a:pt x="130" y="0"/>
                </a:cubicBezTo>
                <a:cubicBezTo>
                  <a:pt x="93" y="1"/>
                  <a:pt x="60" y="17"/>
                  <a:pt x="37" y="42"/>
                </a:cubicBezTo>
                <a:cubicBezTo>
                  <a:pt x="37" y="42"/>
                  <a:pt x="37" y="42"/>
                  <a:pt x="37" y="42"/>
                </a:cubicBezTo>
                <a:cubicBezTo>
                  <a:pt x="37" y="42"/>
                  <a:pt x="37" y="42"/>
                  <a:pt x="37" y="42"/>
                </a:cubicBezTo>
                <a:cubicBezTo>
                  <a:pt x="14" y="66"/>
                  <a:pt x="0" y="99"/>
                  <a:pt x="0" y="134"/>
                </a:cubicBezTo>
                <a:cubicBezTo>
                  <a:pt x="0" y="168"/>
                  <a:pt x="13" y="199"/>
                  <a:pt x="34" y="223"/>
                </a:cubicBezTo>
                <a:cubicBezTo>
                  <a:pt x="34" y="223"/>
                  <a:pt x="34" y="223"/>
                  <a:pt x="34" y="223"/>
                </a:cubicBezTo>
                <a:cubicBezTo>
                  <a:pt x="34" y="223"/>
                  <a:pt x="34" y="223"/>
                  <a:pt x="34" y="224"/>
                </a:cubicBezTo>
                <a:cubicBezTo>
                  <a:pt x="58" y="250"/>
                  <a:pt x="92" y="267"/>
                  <a:pt x="130" y="268"/>
                </a:cubicBezTo>
                <a:cubicBezTo>
                  <a:pt x="133" y="268"/>
                  <a:pt x="133" y="268"/>
                  <a:pt x="133" y="268"/>
                </a:cubicBezTo>
                <a:cubicBezTo>
                  <a:pt x="133" y="268"/>
                  <a:pt x="134" y="268"/>
                  <a:pt x="135" y="268"/>
                </a:cubicBezTo>
                <a:cubicBezTo>
                  <a:pt x="135" y="268"/>
                  <a:pt x="136" y="268"/>
                  <a:pt x="137" y="268"/>
                </a:cubicBezTo>
                <a:cubicBezTo>
                  <a:pt x="139" y="268"/>
                  <a:pt x="139" y="268"/>
                  <a:pt x="139" y="268"/>
                </a:cubicBezTo>
                <a:cubicBezTo>
                  <a:pt x="139" y="268"/>
                  <a:pt x="139" y="268"/>
                  <a:pt x="139" y="268"/>
                </a:cubicBezTo>
                <a:cubicBezTo>
                  <a:pt x="177" y="267"/>
                  <a:pt x="211" y="250"/>
                  <a:pt x="235" y="223"/>
                </a:cubicBezTo>
                <a:cubicBezTo>
                  <a:pt x="235" y="223"/>
                  <a:pt x="235" y="223"/>
                  <a:pt x="235" y="223"/>
                </a:cubicBezTo>
                <a:cubicBezTo>
                  <a:pt x="235" y="223"/>
                  <a:pt x="235" y="223"/>
                  <a:pt x="235" y="223"/>
                </a:cubicBezTo>
                <a:moveTo>
                  <a:pt x="10" y="139"/>
                </a:moveTo>
                <a:cubicBezTo>
                  <a:pt x="65" y="139"/>
                  <a:pt x="65" y="139"/>
                  <a:pt x="65" y="139"/>
                </a:cubicBezTo>
                <a:cubicBezTo>
                  <a:pt x="66" y="158"/>
                  <a:pt x="70" y="177"/>
                  <a:pt x="76" y="195"/>
                </a:cubicBezTo>
                <a:cubicBezTo>
                  <a:pt x="63" y="200"/>
                  <a:pt x="51" y="206"/>
                  <a:pt x="39" y="214"/>
                </a:cubicBezTo>
                <a:cubicBezTo>
                  <a:pt x="21" y="194"/>
                  <a:pt x="11" y="167"/>
                  <a:pt x="10" y="139"/>
                </a:cubicBezTo>
                <a:moveTo>
                  <a:pt x="41" y="51"/>
                </a:moveTo>
                <a:cubicBezTo>
                  <a:pt x="53" y="58"/>
                  <a:pt x="65" y="64"/>
                  <a:pt x="78" y="69"/>
                </a:cubicBezTo>
                <a:cubicBezTo>
                  <a:pt x="70" y="88"/>
                  <a:pt x="66" y="108"/>
                  <a:pt x="65" y="129"/>
                </a:cubicBezTo>
                <a:cubicBezTo>
                  <a:pt x="10" y="129"/>
                  <a:pt x="10" y="129"/>
                  <a:pt x="10" y="129"/>
                </a:cubicBezTo>
                <a:cubicBezTo>
                  <a:pt x="11" y="99"/>
                  <a:pt x="22" y="72"/>
                  <a:pt x="41" y="51"/>
                </a:cubicBezTo>
                <a:moveTo>
                  <a:pt x="260" y="129"/>
                </a:moveTo>
                <a:cubicBezTo>
                  <a:pt x="204" y="129"/>
                  <a:pt x="204" y="129"/>
                  <a:pt x="204" y="129"/>
                </a:cubicBezTo>
                <a:cubicBezTo>
                  <a:pt x="203" y="108"/>
                  <a:pt x="199" y="88"/>
                  <a:pt x="191" y="69"/>
                </a:cubicBezTo>
                <a:cubicBezTo>
                  <a:pt x="204" y="64"/>
                  <a:pt x="216" y="58"/>
                  <a:pt x="228" y="51"/>
                </a:cubicBezTo>
                <a:cubicBezTo>
                  <a:pt x="247" y="72"/>
                  <a:pt x="259" y="99"/>
                  <a:pt x="260" y="129"/>
                </a:cubicBezTo>
                <a:moveTo>
                  <a:pt x="130" y="69"/>
                </a:moveTo>
                <a:cubicBezTo>
                  <a:pt x="117" y="69"/>
                  <a:pt x="103" y="67"/>
                  <a:pt x="91" y="63"/>
                </a:cubicBezTo>
                <a:cubicBezTo>
                  <a:pt x="100" y="44"/>
                  <a:pt x="113" y="26"/>
                  <a:pt x="130" y="12"/>
                </a:cubicBezTo>
                <a:lnTo>
                  <a:pt x="130" y="69"/>
                </a:lnTo>
                <a:close/>
                <a:moveTo>
                  <a:pt x="130" y="78"/>
                </a:moveTo>
                <a:cubicBezTo>
                  <a:pt x="130" y="129"/>
                  <a:pt x="130" y="129"/>
                  <a:pt x="130" y="129"/>
                </a:cubicBezTo>
                <a:cubicBezTo>
                  <a:pt x="74" y="129"/>
                  <a:pt x="74" y="129"/>
                  <a:pt x="74" y="129"/>
                </a:cubicBezTo>
                <a:cubicBezTo>
                  <a:pt x="75" y="109"/>
                  <a:pt x="79" y="90"/>
                  <a:pt x="87" y="72"/>
                </a:cubicBezTo>
                <a:cubicBezTo>
                  <a:pt x="101" y="76"/>
                  <a:pt x="115" y="78"/>
                  <a:pt x="130" y="78"/>
                </a:cubicBezTo>
                <a:moveTo>
                  <a:pt x="139" y="78"/>
                </a:moveTo>
                <a:cubicBezTo>
                  <a:pt x="154" y="78"/>
                  <a:pt x="168" y="76"/>
                  <a:pt x="182" y="72"/>
                </a:cubicBezTo>
                <a:cubicBezTo>
                  <a:pt x="190" y="90"/>
                  <a:pt x="194" y="109"/>
                  <a:pt x="195" y="129"/>
                </a:cubicBezTo>
                <a:cubicBezTo>
                  <a:pt x="139" y="129"/>
                  <a:pt x="139" y="129"/>
                  <a:pt x="139" y="129"/>
                </a:cubicBezTo>
                <a:lnTo>
                  <a:pt x="139" y="78"/>
                </a:lnTo>
                <a:close/>
                <a:moveTo>
                  <a:pt x="139" y="69"/>
                </a:moveTo>
                <a:cubicBezTo>
                  <a:pt x="139" y="12"/>
                  <a:pt x="139" y="12"/>
                  <a:pt x="139" y="12"/>
                </a:cubicBezTo>
                <a:cubicBezTo>
                  <a:pt x="156" y="26"/>
                  <a:pt x="169" y="44"/>
                  <a:pt x="178" y="63"/>
                </a:cubicBezTo>
                <a:cubicBezTo>
                  <a:pt x="166" y="67"/>
                  <a:pt x="153" y="69"/>
                  <a:pt x="139" y="69"/>
                </a:cubicBezTo>
                <a:moveTo>
                  <a:pt x="187" y="60"/>
                </a:moveTo>
                <a:cubicBezTo>
                  <a:pt x="179" y="42"/>
                  <a:pt x="166" y="25"/>
                  <a:pt x="151" y="10"/>
                </a:cubicBezTo>
                <a:cubicBezTo>
                  <a:pt x="178" y="14"/>
                  <a:pt x="202" y="26"/>
                  <a:pt x="221" y="44"/>
                </a:cubicBezTo>
                <a:cubicBezTo>
                  <a:pt x="211" y="51"/>
                  <a:pt x="199" y="56"/>
                  <a:pt x="187" y="60"/>
                </a:cubicBezTo>
                <a:moveTo>
                  <a:pt x="82" y="60"/>
                </a:moveTo>
                <a:cubicBezTo>
                  <a:pt x="70" y="56"/>
                  <a:pt x="59" y="51"/>
                  <a:pt x="48" y="44"/>
                </a:cubicBezTo>
                <a:cubicBezTo>
                  <a:pt x="67" y="26"/>
                  <a:pt x="91" y="14"/>
                  <a:pt x="118" y="10"/>
                </a:cubicBezTo>
                <a:cubicBezTo>
                  <a:pt x="103" y="25"/>
                  <a:pt x="91" y="42"/>
                  <a:pt x="82" y="60"/>
                </a:cubicBezTo>
                <a:moveTo>
                  <a:pt x="74" y="139"/>
                </a:moveTo>
                <a:cubicBezTo>
                  <a:pt x="130" y="139"/>
                  <a:pt x="130" y="139"/>
                  <a:pt x="130" y="139"/>
                </a:cubicBezTo>
                <a:cubicBezTo>
                  <a:pt x="130" y="185"/>
                  <a:pt x="130" y="185"/>
                  <a:pt x="130" y="185"/>
                </a:cubicBezTo>
                <a:cubicBezTo>
                  <a:pt x="115" y="186"/>
                  <a:pt x="100" y="188"/>
                  <a:pt x="85" y="192"/>
                </a:cubicBezTo>
                <a:cubicBezTo>
                  <a:pt x="79" y="175"/>
                  <a:pt x="75" y="157"/>
                  <a:pt x="74" y="139"/>
                </a:cubicBezTo>
                <a:moveTo>
                  <a:pt x="130" y="194"/>
                </a:moveTo>
                <a:cubicBezTo>
                  <a:pt x="130" y="256"/>
                  <a:pt x="130" y="256"/>
                  <a:pt x="130" y="256"/>
                </a:cubicBezTo>
                <a:cubicBezTo>
                  <a:pt x="112" y="241"/>
                  <a:pt x="98" y="222"/>
                  <a:pt x="89" y="201"/>
                </a:cubicBezTo>
                <a:cubicBezTo>
                  <a:pt x="102" y="197"/>
                  <a:pt x="116" y="195"/>
                  <a:pt x="130" y="194"/>
                </a:cubicBezTo>
                <a:moveTo>
                  <a:pt x="139" y="256"/>
                </a:moveTo>
                <a:cubicBezTo>
                  <a:pt x="139" y="194"/>
                  <a:pt x="139" y="194"/>
                  <a:pt x="139" y="194"/>
                </a:cubicBezTo>
                <a:cubicBezTo>
                  <a:pt x="153" y="195"/>
                  <a:pt x="167" y="197"/>
                  <a:pt x="180" y="201"/>
                </a:cubicBezTo>
                <a:cubicBezTo>
                  <a:pt x="171" y="222"/>
                  <a:pt x="157" y="241"/>
                  <a:pt x="139" y="256"/>
                </a:cubicBezTo>
                <a:moveTo>
                  <a:pt x="139" y="185"/>
                </a:moveTo>
                <a:cubicBezTo>
                  <a:pt x="139" y="139"/>
                  <a:pt x="139" y="139"/>
                  <a:pt x="139" y="139"/>
                </a:cubicBezTo>
                <a:cubicBezTo>
                  <a:pt x="195" y="139"/>
                  <a:pt x="195" y="139"/>
                  <a:pt x="195" y="139"/>
                </a:cubicBezTo>
                <a:cubicBezTo>
                  <a:pt x="194" y="157"/>
                  <a:pt x="191" y="175"/>
                  <a:pt x="184" y="192"/>
                </a:cubicBezTo>
                <a:cubicBezTo>
                  <a:pt x="170" y="188"/>
                  <a:pt x="155" y="186"/>
                  <a:pt x="139" y="185"/>
                </a:cubicBezTo>
                <a:moveTo>
                  <a:pt x="204" y="139"/>
                </a:moveTo>
                <a:cubicBezTo>
                  <a:pt x="260" y="139"/>
                  <a:pt x="260" y="139"/>
                  <a:pt x="260" y="139"/>
                </a:cubicBezTo>
                <a:cubicBezTo>
                  <a:pt x="259" y="167"/>
                  <a:pt x="248" y="194"/>
                  <a:pt x="230" y="214"/>
                </a:cubicBezTo>
                <a:cubicBezTo>
                  <a:pt x="219" y="206"/>
                  <a:pt x="206" y="200"/>
                  <a:pt x="193" y="195"/>
                </a:cubicBezTo>
                <a:cubicBezTo>
                  <a:pt x="200" y="177"/>
                  <a:pt x="203" y="158"/>
                  <a:pt x="204" y="139"/>
                </a:cubicBezTo>
                <a:moveTo>
                  <a:pt x="45" y="221"/>
                </a:moveTo>
                <a:cubicBezTo>
                  <a:pt x="56" y="214"/>
                  <a:pt x="68" y="208"/>
                  <a:pt x="80" y="204"/>
                </a:cubicBezTo>
                <a:cubicBezTo>
                  <a:pt x="89" y="224"/>
                  <a:pt x="102" y="243"/>
                  <a:pt x="118" y="258"/>
                </a:cubicBezTo>
                <a:cubicBezTo>
                  <a:pt x="90" y="254"/>
                  <a:pt x="64" y="241"/>
                  <a:pt x="45" y="221"/>
                </a:cubicBezTo>
                <a:moveTo>
                  <a:pt x="151" y="258"/>
                </a:moveTo>
                <a:cubicBezTo>
                  <a:pt x="167" y="243"/>
                  <a:pt x="180" y="224"/>
                  <a:pt x="189" y="204"/>
                </a:cubicBezTo>
                <a:cubicBezTo>
                  <a:pt x="201" y="208"/>
                  <a:pt x="213" y="214"/>
                  <a:pt x="224" y="221"/>
                </a:cubicBezTo>
                <a:cubicBezTo>
                  <a:pt x="205" y="241"/>
                  <a:pt x="179" y="254"/>
                  <a:pt x="151" y="258"/>
                </a:cubicBezTo>
              </a:path>
            </a:pathLst>
          </a:custGeom>
          <a:solidFill>
            <a:schemeClr val="accen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16" name="Google Shape;416;p46"/>
          <p:cNvSpPr txBox="1"/>
          <p:nvPr/>
        </p:nvSpPr>
        <p:spPr>
          <a:xfrm>
            <a:off x="6975956" y="2351023"/>
            <a:ext cx="1197658" cy="484748"/>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400">
                <a:solidFill>
                  <a:schemeClr val="dk1"/>
                </a:solidFill>
                <a:latin typeface="PT Sans"/>
                <a:ea typeface="PT Sans"/>
                <a:cs typeface="PT Sans"/>
                <a:sym typeface="PT Sans"/>
              </a:rPr>
              <a:t>Publish</a:t>
            </a:r>
            <a:endParaRPr sz="1100"/>
          </a:p>
          <a:p>
            <a:pPr indent="0" lvl="0" marL="0" marR="0" rtl="0" algn="ctr">
              <a:spcBef>
                <a:spcPts val="0"/>
              </a:spcBef>
              <a:spcAft>
                <a:spcPts val="0"/>
              </a:spcAft>
              <a:buNone/>
            </a:pPr>
            <a:r>
              <a:rPr b="1" lang="en" sz="1400">
                <a:solidFill>
                  <a:schemeClr val="dk1"/>
                </a:solidFill>
                <a:latin typeface="PT Sans"/>
                <a:ea typeface="PT Sans"/>
                <a:cs typeface="PT Sans"/>
                <a:sym typeface="PT Sans"/>
              </a:rPr>
              <a:t>Worldwide!</a:t>
            </a:r>
            <a:endParaRPr sz="1100"/>
          </a:p>
        </p:txBody>
      </p:sp>
      <p:grpSp>
        <p:nvGrpSpPr>
          <p:cNvPr id="417" name="Google Shape;417;p46"/>
          <p:cNvGrpSpPr/>
          <p:nvPr/>
        </p:nvGrpSpPr>
        <p:grpSpPr>
          <a:xfrm>
            <a:off x="7462702" y="2939394"/>
            <a:ext cx="224167" cy="224167"/>
            <a:chOff x="1830409" y="4619802"/>
            <a:chExt cx="298889" cy="298889"/>
          </a:xfrm>
        </p:grpSpPr>
        <p:sp>
          <p:nvSpPr>
            <p:cNvPr id="418" name="Google Shape;418;p46"/>
            <p:cNvSpPr/>
            <p:nvPr/>
          </p:nvSpPr>
          <p:spPr>
            <a:xfrm>
              <a:off x="1830409" y="4619802"/>
              <a:ext cx="298889" cy="298889"/>
            </a:xfrm>
            <a:prstGeom prst="ellipse">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19" name="Google Shape;419;p46"/>
            <p:cNvSpPr txBox="1"/>
            <p:nvPr/>
          </p:nvSpPr>
          <p:spPr>
            <a:xfrm>
              <a:off x="1873315" y="4631156"/>
              <a:ext cx="213076" cy="27699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900">
                  <a:solidFill>
                    <a:schemeClr val="lt1"/>
                  </a:solidFill>
                  <a:latin typeface="Montserrat Light"/>
                  <a:ea typeface="Montserrat Light"/>
                  <a:cs typeface="Montserrat Light"/>
                  <a:sym typeface="Montserrat Light"/>
                </a:rPr>
                <a:t>4</a:t>
              </a:r>
              <a:endParaRPr sz="1100"/>
            </a:p>
          </p:txBody>
        </p:sp>
      </p:grpSp>
      <p:sp>
        <p:nvSpPr>
          <p:cNvPr id="420" name="Google Shape;420;p46"/>
          <p:cNvSpPr/>
          <p:nvPr/>
        </p:nvSpPr>
        <p:spPr>
          <a:xfrm>
            <a:off x="6759593" y="3330047"/>
            <a:ext cx="1630383" cy="1378026"/>
          </a:xfrm>
          <a:prstGeom prst="rect">
            <a:avLst/>
          </a:prstGeom>
          <a:noFill/>
          <a:ln>
            <a:noFill/>
          </a:ln>
        </p:spPr>
        <p:txBody>
          <a:bodyPr anchorCtr="0" anchor="ctr" bIns="0" lIns="0" spcFirstLastPara="1" rIns="0" wrap="square" tIns="0">
            <a:noAutofit/>
          </a:bodyPr>
          <a:lstStyle/>
          <a:p>
            <a:pPr indent="0" lvl="0" marL="0" marR="0" rtl="0" algn="ctr">
              <a:lnSpc>
                <a:spcPct val="164285"/>
              </a:lnSpc>
              <a:spcBef>
                <a:spcPts val="0"/>
              </a:spcBef>
              <a:spcAft>
                <a:spcPts val="0"/>
              </a:spcAft>
              <a:buNone/>
            </a:pPr>
            <a:r>
              <a:rPr lang="en" sz="1100">
                <a:solidFill>
                  <a:schemeClr val="dk1"/>
                </a:solidFill>
                <a:latin typeface="Montserrat Light"/>
                <a:ea typeface="Montserrat Light"/>
                <a:cs typeface="Montserrat Light"/>
                <a:sym typeface="Montserrat Light"/>
              </a:rPr>
              <a:t>This letterhead design is meant  to project an image of profession and letterhead this.</a:t>
            </a:r>
            <a:endParaRPr sz="1100"/>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24" name="Shape 424"/>
        <p:cNvGrpSpPr/>
        <p:nvPr/>
      </p:nvGrpSpPr>
      <p:grpSpPr>
        <a:xfrm>
          <a:off x="0" y="0"/>
          <a:ext cx="0" cy="0"/>
          <a:chOff x="0" y="0"/>
          <a:chExt cx="0" cy="0"/>
        </a:xfrm>
      </p:grpSpPr>
      <p:sp>
        <p:nvSpPr>
          <p:cNvPr id="425" name="Google Shape;425;p47"/>
          <p:cNvSpPr/>
          <p:nvPr/>
        </p:nvSpPr>
        <p:spPr>
          <a:xfrm>
            <a:off x="0" y="0"/>
            <a:ext cx="9144000" cy="5143499"/>
          </a:xfrm>
          <a:prstGeom prst="rect">
            <a:avLst/>
          </a:prstGeom>
          <a:gradFill>
            <a:gsLst>
              <a:gs pos="0">
                <a:srgbClr val="FFFFFF">
                  <a:alpha val="80000"/>
                </a:srgbClr>
              </a:gs>
              <a:gs pos="97000">
                <a:srgbClr val="F2F2F2"/>
              </a:gs>
              <a:gs pos="100000">
                <a:srgbClr val="F2F2F2"/>
              </a:gs>
            </a:gsLst>
            <a:path path="circle">
              <a:fillToRect b="50%" l="50%" r="50%" t="50%"/>
            </a:path>
            <a:tileRect/>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id="426" name="Google Shape;426;p47"/>
          <p:cNvPicPr preferRelativeResize="0"/>
          <p:nvPr/>
        </p:nvPicPr>
        <p:blipFill>
          <a:blip r:embed="rId3">
            <a:alphaModFix/>
          </a:blip>
          <a:stretch>
            <a:fillRect/>
          </a:stretch>
        </p:blipFill>
        <p:spPr>
          <a:xfrm>
            <a:off x="1652900" y="858475"/>
            <a:ext cx="6371049" cy="3426549"/>
          </a:xfrm>
          <a:prstGeom prst="rect">
            <a:avLst/>
          </a:prstGeom>
          <a:noFill/>
          <a:ln>
            <a:noFill/>
          </a:ln>
        </p:spPr>
      </p:pic>
      <p:grpSp>
        <p:nvGrpSpPr>
          <p:cNvPr id="427" name="Google Shape;427;p47"/>
          <p:cNvGrpSpPr/>
          <p:nvPr/>
        </p:nvGrpSpPr>
        <p:grpSpPr>
          <a:xfrm>
            <a:off x="538297" y="1937079"/>
            <a:ext cx="1990321" cy="943192"/>
            <a:chOff x="6770847" y="2800205"/>
            <a:chExt cx="2653762" cy="1257589"/>
          </a:xfrm>
        </p:grpSpPr>
        <p:grpSp>
          <p:nvGrpSpPr>
            <p:cNvPr id="428" name="Google Shape;428;p47"/>
            <p:cNvGrpSpPr/>
            <p:nvPr/>
          </p:nvGrpSpPr>
          <p:grpSpPr>
            <a:xfrm>
              <a:off x="7081024" y="2800205"/>
              <a:ext cx="2343585" cy="1257589"/>
              <a:chOff x="5977455" y="2721758"/>
              <a:chExt cx="2343585" cy="1257589"/>
            </a:xfrm>
          </p:grpSpPr>
          <p:grpSp>
            <p:nvGrpSpPr>
              <p:cNvPr id="429" name="Google Shape;429;p47"/>
              <p:cNvGrpSpPr/>
              <p:nvPr/>
            </p:nvGrpSpPr>
            <p:grpSpPr>
              <a:xfrm>
                <a:off x="5977455" y="2721758"/>
                <a:ext cx="1520625" cy="276999"/>
                <a:chOff x="5977455" y="2836058"/>
                <a:chExt cx="1520625" cy="276999"/>
              </a:xfrm>
            </p:grpSpPr>
            <p:sp>
              <p:nvSpPr>
                <p:cNvPr id="430" name="Google Shape;430;p47"/>
                <p:cNvSpPr/>
                <p:nvPr/>
              </p:nvSpPr>
              <p:spPr>
                <a:xfrm>
                  <a:off x="5977455" y="2860931"/>
                  <a:ext cx="229154" cy="227252"/>
                </a:xfrm>
                <a:custGeom>
                  <a:rect b="b" l="l" r="r" t="t"/>
                  <a:pathLst>
                    <a:path extrusionOk="0" h="105" w="105">
                      <a:moveTo>
                        <a:pt x="91" y="74"/>
                      </a:moveTo>
                      <a:cubicBezTo>
                        <a:pt x="78" y="64"/>
                        <a:pt x="74" y="69"/>
                        <a:pt x="68" y="75"/>
                      </a:cubicBezTo>
                      <a:cubicBezTo>
                        <a:pt x="64" y="79"/>
                        <a:pt x="53" y="70"/>
                        <a:pt x="44" y="61"/>
                      </a:cubicBezTo>
                      <a:cubicBezTo>
                        <a:pt x="34" y="52"/>
                        <a:pt x="25" y="41"/>
                        <a:pt x="30" y="37"/>
                      </a:cubicBezTo>
                      <a:cubicBezTo>
                        <a:pt x="36" y="31"/>
                        <a:pt x="41" y="27"/>
                        <a:pt x="30" y="13"/>
                      </a:cubicBezTo>
                      <a:cubicBezTo>
                        <a:pt x="19" y="0"/>
                        <a:pt x="12" y="10"/>
                        <a:pt x="6" y="16"/>
                      </a:cubicBezTo>
                      <a:cubicBezTo>
                        <a:pt x="0" y="23"/>
                        <a:pt x="6" y="48"/>
                        <a:pt x="31" y="74"/>
                      </a:cubicBezTo>
                      <a:cubicBezTo>
                        <a:pt x="56" y="99"/>
                        <a:pt x="82" y="105"/>
                        <a:pt x="89" y="98"/>
                      </a:cubicBezTo>
                      <a:cubicBezTo>
                        <a:pt x="94" y="92"/>
                        <a:pt x="105" y="85"/>
                        <a:pt x="91" y="74"/>
                      </a:cubicBezTo>
                    </a:path>
                  </a:pathLst>
                </a:cu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31" name="Google Shape;431;p47"/>
                <p:cNvSpPr/>
                <p:nvPr/>
              </p:nvSpPr>
              <p:spPr>
                <a:xfrm>
                  <a:off x="6259831" y="2836058"/>
                  <a:ext cx="1238249" cy="27699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900">
                      <a:solidFill>
                        <a:schemeClr val="dk1"/>
                      </a:solidFill>
                      <a:latin typeface="PT Sans"/>
                      <a:ea typeface="PT Sans"/>
                      <a:cs typeface="PT Sans"/>
                      <a:sym typeface="PT Sans"/>
                    </a:rPr>
                    <a:t>+109 902 902</a:t>
                  </a:r>
                  <a:endParaRPr sz="1100"/>
                </a:p>
              </p:txBody>
            </p:sp>
          </p:grpSp>
          <p:grpSp>
            <p:nvGrpSpPr>
              <p:cNvPr id="432" name="Google Shape;432;p47"/>
              <p:cNvGrpSpPr/>
              <p:nvPr/>
            </p:nvGrpSpPr>
            <p:grpSpPr>
              <a:xfrm>
                <a:off x="5989341" y="3048621"/>
                <a:ext cx="2194539" cy="276999"/>
                <a:chOff x="5989341" y="3152001"/>
                <a:chExt cx="2194539" cy="276999"/>
              </a:xfrm>
            </p:grpSpPr>
            <p:sp>
              <p:nvSpPr>
                <p:cNvPr id="433" name="Google Shape;433;p47"/>
                <p:cNvSpPr/>
                <p:nvPr/>
              </p:nvSpPr>
              <p:spPr>
                <a:xfrm>
                  <a:off x="5989341" y="3217285"/>
                  <a:ext cx="205383" cy="146430"/>
                </a:xfrm>
                <a:custGeom>
                  <a:rect b="b" l="l" r="r" t="t"/>
                  <a:pathLst>
                    <a:path extrusionOk="0" h="154" w="216">
                      <a:moveTo>
                        <a:pt x="0" y="154"/>
                      </a:moveTo>
                      <a:lnTo>
                        <a:pt x="216" y="154"/>
                      </a:lnTo>
                      <a:lnTo>
                        <a:pt x="216" y="0"/>
                      </a:lnTo>
                      <a:lnTo>
                        <a:pt x="0" y="0"/>
                      </a:lnTo>
                      <a:lnTo>
                        <a:pt x="0" y="154"/>
                      </a:lnTo>
                      <a:close/>
                      <a:moveTo>
                        <a:pt x="147" y="15"/>
                      </a:moveTo>
                      <a:lnTo>
                        <a:pt x="108" y="54"/>
                      </a:lnTo>
                      <a:lnTo>
                        <a:pt x="64" y="15"/>
                      </a:lnTo>
                      <a:lnTo>
                        <a:pt x="147" y="15"/>
                      </a:lnTo>
                      <a:close/>
                      <a:moveTo>
                        <a:pt x="30" y="29"/>
                      </a:moveTo>
                      <a:lnTo>
                        <a:pt x="74" y="68"/>
                      </a:lnTo>
                      <a:lnTo>
                        <a:pt x="30" y="102"/>
                      </a:lnTo>
                      <a:lnTo>
                        <a:pt x="30" y="29"/>
                      </a:lnTo>
                      <a:close/>
                      <a:moveTo>
                        <a:pt x="179" y="132"/>
                      </a:moveTo>
                      <a:lnTo>
                        <a:pt x="37" y="132"/>
                      </a:lnTo>
                      <a:lnTo>
                        <a:pt x="37" y="132"/>
                      </a:lnTo>
                      <a:lnTo>
                        <a:pt x="94" y="86"/>
                      </a:lnTo>
                      <a:lnTo>
                        <a:pt x="108" y="100"/>
                      </a:lnTo>
                      <a:lnTo>
                        <a:pt x="122" y="86"/>
                      </a:lnTo>
                      <a:lnTo>
                        <a:pt x="179" y="132"/>
                      </a:lnTo>
                      <a:lnTo>
                        <a:pt x="179" y="132"/>
                      </a:lnTo>
                      <a:close/>
                      <a:moveTo>
                        <a:pt x="186" y="107"/>
                      </a:moveTo>
                      <a:lnTo>
                        <a:pt x="140" y="68"/>
                      </a:lnTo>
                      <a:lnTo>
                        <a:pt x="186" y="22"/>
                      </a:lnTo>
                      <a:lnTo>
                        <a:pt x="186" y="107"/>
                      </a:lnTo>
                      <a:close/>
                    </a:path>
                  </a:pathLst>
                </a:cu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34" name="Google Shape;434;p47"/>
                <p:cNvSpPr/>
                <p:nvPr/>
              </p:nvSpPr>
              <p:spPr>
                <a:xfrm>
                  <a:off x="6259831" y="3152001"/>
                  <a:ext cx="1924049" cy="27699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900">
                      <a:solidFill>
                        <a:schemeClr val="dk1"/>
                      </a:solidFill>
                      <a:latin typeface="PT Sans"/>
                      <a:ea typeface="PT Sans"/>
                      <a:cs typeface="PT Sans"/>
                      <a:sym typeface="PT Sans"/>
                    </a:rPr>
                    <a:t>emailid@domain.com</a:t>
                  </a:r>
                  <a:endParaRPr sz="1100"/>
                </a:p>
              </p:txBody>
            </p:sp>
          </p:grpSp>
          <p:grpSp>
            <p:nvGrpSpPr>
              <p:cNvPr id="435" name="Google Shape;435;p47"/>
              <p:cNvGrpSpPr/>
              <p:nvPr/>
            </p:nvGrpSpPr>
            <p:grpSpPr>
              <a:xfrm>
                <a:off x="5989341" y="3375484"/>
                <a:ext cx="1851639" cy="276999"/>
                <a:chOff x="5989341" y="3418215"/>
                <a:chExt cx="1851639" cy="276999"/>
              </a:xfrm>
            </p:grpSpPr>
            <p:sp>
              <p:nvSpPr>
                <p:cNvPr id="436" name="Google Shape;436;p47"/>
                <p:cNvSpPr/>
                <p:nvPr/>
              </p:nvSpPr>
              <p:spPr>
                <a:xfrm>
                  <a:off x="5989341" y="3454974"/>
                  <a:ext cx="205383" cy="203481"/>
                </a:xfrm>
                <a:custGeom>
                  <a:rect b="b" l="l" r="r" t="t"/>
                  <a:pathLst>
                    <a:path extrusionOk="0" h="94" w="94">
                      <a:moveTo>
                        <a:pt x="94" y="44"/>
                      </a:moveTo>
                      <a:cubicBezTo>
                        <a:pt x="92" y="21"/>
                        <a:pt x="74" y="2"/>
                        <a:pt x="50" y="0"/>
                      </a:cubicBezTo>
                      <a:cubicBezTo>
                        <a:pt x="50" y="0"/>
                        <a:pt x="50" y="0"/>
                        <a:pt x="50" y="0"/>
                      </a:cubicBezTo>
                      <a:cubicBezTo>
                        <a:pt x="44" y="0"/>
                        <a:pt x="44" y="0"/>
                        <a:pt x="44" y="0"/>
                      </a:cubicBezTo>
                      <a:cubicBezTo>
                        <a:pt x="44" y="0"/>
                        <a:pt x="44" y="0"/>
                        <a:pt x="44" y="0"/>
                      </a:cubicBezTo>
                      <a:cubicBezTo>
                        <a:pt x="20" y="2"/>
                        <a:pt x="2" y="21"/>
                        <a:pt x="0" y="44"/>
                      </a:cubicBezTo>
                      <a:cubicBezTo>
                        <a:pt x="0" y="44"/>
                        <a:pt x="0" y="44"/>
                        <a:pt x="0" y="44"/>
                      </a:cubicBezTo>
                      <a:cubicBezTo>
                        <a:pt x="0" y="50"/>
                        <a:pt x="0" y="50"/>
                        <a:pt x="0" y="50"/>
                      </a:cubicBezTo>
                      <a:cubicBezTo>
                        <a:pt x="0" y="50"/>
                        <a:pt x="0" y="50"/>
                        <a:pt x="0" y="50"/>
                      </a:cubicBezTo>
                      <a:cubicBezTo>
                        <a:pt x="2" y="74"/>
                        <a:pt x="20" y="93"/>
                        <a:pt x="44" y="94"/>
                      </a:cubicBezTo>
                      <a:cubicBezTo>
                        <a:pt x="44" y="94"/>
                        <a:pt x="44" y="94"/>
                        <a:pt x="44" y="94"/>
                      </a:cubicBezTo>
                      <a:cubicBezTo>
                        <a:pt x="50" y="94"/>
                        <a:pt x="50" y="94"/>
                        <a:pt x="50" y="94"/>
                      </a:cubicBezTo>
                      <a:cubicBezTo>
                        <a:pt x="50" y="94"/>
                        <a:pt x="50" y="94"/>
                        <a:pt x="50" y="94"/>
                      </a:cubicBezTo>
                      <a:cubicBezTo>
                        <a:pt x="74" y="93"/>
                        <a:pt x="92" y="74"/>
                        <a:pt x="94" y="50"/>
                      </a:cubicBezTo>
                      <a:cubicBezTo>
                        <a:pt x="94" y="50"/>
                        <a:pt x="94" y="50"/>
                        <a:pt x="94" y="50"/>
                      </a:cubicBezTo>
                      <a:cubicBezTo>
                        <a:pt x="94" y="44"/>
                        <a:pt x="94" y="44"/>
                        <a:pt x="94" y="44"/>
                      </a:cubicBezTo>
                      <a:close/>
                      <a:moveTo>
                        <a:pt x="29" y="10"/>
                      </a:moveTo>
                      <a:cubicBezTo>
                        <a:pt x="26" y="15"/>
                        <a:pt x="24" y="20"/>
                        <a:pt x="22" y="25"/>
                      </a:cubicBezTo>
                      <a:cubicBezTo>
                        <a:pt x="13" y="25"/>
                        <a:pt x="13" y="25"/>
                        <a:pt x="13" y="25"/>
                      </a:cubicBezTo>
                      <a:cubicBezTo>
                        <a:pt x="17" y="19"/>
                        <a:pt x="23" y="14"/>
                        <a:pt x="29" y="10"/>
                      </a:cubicBezTo>
                      <a:moveTo>
                        <a:pt x="9" y="32"/>
                      </a:moveTo>
                      <a:cubicBezTo>
                        <a:pt x="20" y="32"/>
                        <a:pt x="20" y="32"/>
                        <a:pt x="20" y="32"/>
                      </a:cubicBezTo>
                      <a:cubicBezTo>
                        <a:pt x="20" y="36"/>
                        <a:pt x="19" y="40"/>
                        <a:pt x="19" y="44"/>
                      </a:cubicBezTo>
                      <a:cubicBezTo>
                        <a:pt x="6" y="44"/>
                        <a:pt x="6" y="44"/>
                        <a:pt x="6" y="44"/>
                      </a:cubicBezTo>
                      <a:cubicBezTo>
                        <a:pt x="7" y="40"/>
                        <a:pt x="8" y="36"/>
                        <a:pt x="9" y="32"/>
                      </a:cubicBezTo>
                      <a:moveTo>
                        <a:pt x="6" y="50"/>
                      </a:moveTo>
                      <a:cubicBezTo>
                        <a:pt x="19" y="50"/>
                        <a:pt x="19" y="50"/>
                        <a:pt x="19" y="50"/>
                      </a:cubicBezTo>
                      <a:cubicBezTo>
                        <a:pt x="19" y="55"/>
                        <a:pt x="20" y="59"/>
                        <a:pt x="20" y="63"/>
                      </a:cubicBezTo>
                      <a:cubicBezTo>
                        <a:pt x="9" y="63"/>
                        <a:pt x="9" y="63"/>
                        <a:pt x="9" y="63"/>
                      </a:cubicBezTo>
                      <a:cubicBezTo>
                        <a:pt x="8" y="59"/>
                        <a:pt x="7" y="55"/>
                        <a:pt x="6" y="50"/>
                      </a:cubicBezTo>
                      <a:moveTo>
                        <a:pt x="13" y="69"/>
                      </a:moveTo>
                      <a:cubicBezTo>
                        <a:pt x="22" y="69"/>
                        <a:pt x="22" y="69"/>
                        <a:pt x="22" y="69"/>
                      </a:cubicBezTo>
                      <a:cubicBezTo>
                        <a:pt x="24" y="75"/>
                        <a:pt x="26" y="80"/>
                        <a:pt x="29" y="84"/>
                      </a:cubicBezTo>
                      <a:cubicBezTo>
                        <a:pt x="23" y="81"/>
                        <a:pt x="17" y="76"/>
                        <a:pt x="13" y="69"/>
                      </a:cubicBezTo>
                      <a:moveTo>
                        <a:pt x="44" y="88"/>
                      </a:moveTo>
                      <a:cubicBezTo>
                        <a:pt x="37" y="86"/>
                        <a:pt x="32" y="79"/>
                        <a:pt x="28" y="69"/>
                      </a:cubicBezTo>
                      <a:cubicBezTo>
                        <a:pt x="44" y="69"/>
                        <a:pt x="44" y="69"/>
                        <a:pt x="44" y="69"/>
                      </a:cubicBezTo>
                      <a:lnTo>
                        <a:pt x="44" y="88"/>
                      </a:lnTo>
                      <a:close/>
                      <a:moveTo>
                        <a:pt x="44" y="63"/>
                      </a:moveTo>
                      <a:cubicBezTo>
                        <a:pt x="27" y="63"/>
                        <a:pt x="27" y="63"/>
                        <a:pt x="27" y="63"/>
                      </a:cubicBezTo>
                      <a:cubicBezTo>
                        <a:pt x="26" y="59"/>
                        <a:pt x="25" y="55"/>
                        <a:pt x="25" y="50"/>
                      </a:cubicBezTo>
                      <a:cubicBezTo>
                        <a:pt x="44" y="50"/>
                        <a:pt x="44" y="50"/>
                        <a:pt x="44" y="50"/>
                      </a:cubicBezTo>
                      <a:lnTo>
                        <a:pt x="44" y="63"/>
                      </a:lnTo>
                      <a:close/>
                      <a:moveTo>
                        <a:pt x="44" y="44"/>
                      </a:moveTo>
                      <a:cubicBezTo>
                        <a:pt x="25" y="44"/>
                        <a:pt x="25" y="44"/>
                        <a:pt x="25" y="44"/>
                      </a:cubicBezTo>
                      <a:cubicBezTo>
                        <a:pt x="25" y="40"/>
                        <a:pt x="26" y="36"/>
                        <a:pt x="27" y="32"/>
                      </a:cubicBezTo>
                      <a:cubicBezTo>
                        <a:pt x="44" y="32"/>
                        <a:pt x="44" y="32"/>
                        <a:pt x="44" y="32"/>
                      </a:cubicBezTo>
                      <a:lnTo>
                        <a:pt x="44" y="44"/>
                      </a:lnTo>
                      <a:close/>
                      <a:moveTo>
                        <a:pt x="44" y="25"/>
                      </a:moveTo>
                      <a:cubicBezTo>
                        <a:pt x="28" y="25"/>
                        <a:pt x="28" y="25"/>
                        <a:pt x="28" y="25"/>
                      </a:cubicBezTo>
                      <a:cubicBezTo>
                        <a:pt x="32" y="16"/>
                        <a:pt x="37" y="9"/>
                        <a:pt x="44" y="7"/>
                      </a:cubicBezTo>
                      <a:lnTo>
                        <a:pt x="44" y="25"/>
                      </a:lnTo>
                      <a:close/>
                      <a:moveTo>
                        <a:pt x="81" y="25"/>
                      </a:moveTo>
                      <a:cubicBezTo>
                        <a:pt x="72" y="25"/>
                        <a:pt x="72" y="25"/>
                        <a:pt x="72" y="25"/>
                      </a:cubicBezTo>
                      <a:cubicBezTo>
                        <a:pt x="70" y="20"/>
                        <a:pt x="68" y="15"/>
                        <a:pt x="65" y="10"/>
                      </a:cubicBezTo>
                      <a:cubicBezTo>
                        <a:pt x="71" y="14"/>
                        <a:pt x="77" y="19"/>
                        <a:pt x="81" y="25"/>
                      </a:cubicBezTo>
                      <a:moveTo>
                        <a:pt x="50" y="7"/>
                      </a:moveTo>
                      <a:cubicBezTo>
                        <a:pt x="57" y="9"/>
                        <a:pt x="62" y="16"/>
                        <a:pt x="66" y="25"/>
                      </a:cubicBezTo>
                      <a:cubicBezTo>
                        <a:pt x="50" y="25"/>
                        <a:pt x="50" y="25"/>
                        <a:pt x="50" y="25"/>
                      </a:cubicBezTo>
                      <a:lnTo>
                        <a:pt x="50" y="7"/>
                      </a:lnTo>
                      <a:close/>
                      <a:moveTo>
                        <a:pt x="50" y="32"/>
                      </a:moveTo>
                      <a:cubicBezTo>
                        <a:pt x="67" y="32"/>
                        <a:pt x="67" y="32"/>
                        <a:pt x="67" y="32"/>
                      </a:cubicBezTo>
                      <a:cubicBezTo>
                        <a:pt x="68" y="36"/>
                        <a:pt x="69" y="40"/>
                        <a:pt x="69" y="44"/>
                      </a:cubicBezTo>
                      <a:cubicBezTo>
                        <a:pt x="50" y="44"/>
                        <a:pt x="50" y="44"/>
                        <a:pt x="50" y="44"/>
                      </a:cubicBezTo>
                      <a:lnTo>
                        <a:pt x="50" y="32"/>
                      </a:lnTo>
                      <a:close/>
                      <a:moveTo>
                        <a:pt x="50" y="50"/>
                      </a:moveTo>
                      <a:cubicBezTo>
                        <a:pt x="69" y="50"/>
                        <a:pt x="69" y="50"/>
                        <a:pt x="69" y="50"/>
                      </a:cubicBezTo>
                      <a:cubicBezTo>
                        <a:pt x="69" y="55"/>
                        <a:pt x="68" y="59"/>
                        <a:pt x="67" y="63"/>
                      </a:cubicBezTo>
                      <a:cubicBezTo>
                        <a:pt x="50" y="63"/>
                        <a:pt x="50" y="63"/>
                        <a:pt x="50" y="63"/>
                      </a:cubicBezTo>
                      <a:lnTo>
                        <a:pt x="50" y="50"/>
                      </a:lnTo>
                      <a:close/>
                      <a:moveTo>
                        <a:pt x="50" y="88"/>
                      </a:moveTo>
                      <a:cubicBezTo>
                        <a:pt x="50" y="69"/>
                        <a:pt x="50" y="69"/>
                        <a:pt x="50" y="69"/>
                      </a:cubicBezTo>
                      <a:cubicBezTo>
                        <a:pt x="66" y="69"/>
                        <a:pt x="66" y="69"/>
                        <a:pt x="66" y="69"/>
                      </a:cubicBezTo>
                      <a:cubicBezTo>
                        <a:pt x="62" y="79"/>
                        <a:pt x="57" y="86"/>
                        <a:pt x="50" y="88"/>
                      </a:cubicBezTo>
                      <a:moveTo>
                        <a:pt x="65" y="84"/>
                      </a:moveTo>
                      <a:cubicBezTo>
                        <a:pt x="68" y="80"/>
                        <a:pt x="70" y="75"/>
                        <a:pt x="72" y="69"/>
                      </a:cubicBezTo>
                      <a:cubicBezTo>
                        <a:pt x="81" y="69"/>
                        <a:pt x="81" y="69"/>
                        <a:pt x="81" y="69"/>
                      </a:cubicBezTo>
                      <a:cubicBezTo>
                        <a:pt x="77" y="76"/>
                        <a:pt x="71" y="81"/>
                        <a:pt x="65" y="84"/>
                      </a:cubicBezTo>
                      <a:moveTo>
                        <a:pt x="85" y="63"/>
                      </a:moveTo>
                      <a:cubicBezTo>
                        <a:pt x="74" y="63"/>
                        <a:pt x="74" y="63"/>
                        <a:pt x="74" y="63"/>
                      </a:cubicBezTo>
                      <a:cubicBezTo>
                        <a:pt x="74" y="59"/>
                        <a:pt x="75" y="55"/>
                        <a:pt x="75" y="50"/>
                      </a:cubicBezTo>
                      <a:cubicBezTo>
                        <a:pt x="88" y="50"/>
                        <a:pt x="88" y="50"/>
                        <a:pt x="88" y="50"/>
                      </a:cubicBezTo>
                      <a:cubicBezTo>
                        <a:pt x="87" y="55"/>
                        <a:pt x="86" y="59"/>
                        <a:pt x="85" y="63"/>
                      </a:cubicBezTo>
                      <a:moveTo>
                        <a:pt x="75" y="44"/>
                      </a:moveTo>
                      <a:cubicBezTo>
                        <a:pt x="75" y="40"/>
                        <a:pt x="74" y="36"/>
                        <a:pt x="74" y="32"/>
                      </a:cubicBezTo>
                      <a:cubicBezTo>
                        <a:pt x="85" y="32"/>
                        <a:pt x="85" y="32"/>
                        <a:pt x="85" y="32"/>
                      </a:cubicBezTo>
                      <a:cubicBezTo>
                        <a:pt x="86" y="36"/>
                        <a:pt x="87" y="40"/>
                        <a:pt x="88" y="44"/>
                      </a:cubicBezTo>
                      <a:lnTo>
                        <a:pt x="75" y="44"/>
                      </a:lnTo>
                      <a:close/>
                    </a:path>
                  </a:pathLst>
                </a:cu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37" name="Google Shape;437;p47"/>
                <p:cNvSpPr/>
                <p:nvPr/>
              </p:nvSpPr>
              <p:spPr>
                <a:xfrm>
                  <a:off x="6259831" y="3418215"/>
                  <a:ext cx="1581149" cy="27699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900">
                      <a:solidFill>
                        <a:schemeClr val="dk1"/>
                      </a:solidFill>
                      <a:latin typeface="PT Sans"/>
                      <a:ea typeface="PT Sans"/>
                      <a:cs typeface="PT Sans"/>
                      <a:sym typeface="PT Sans"/>
                    </a:rPr>
                    <a:t>www.website.com</a:t>
                  </a:r>
                  <a:endParaRPr sz="1100"/>
                </a:p>
              </p:txBody>
            </p:sp>
          </p:grpSp>
          <p:grpSp>
            <p:nvGrpSpPr>
              <p:cNvPr id="438" name="Google Shape;438;p47"/>
              <p:cNvGrpSpPr/>
              <p:nvPr/>
            </p:nvGrpSpPr>
            <p:grpSpPr>
              <a:xfrm>
                <a:off x="6013112" y="3702348"/>
                <a:ext cx="2307928" cy="276999"/>
                <a:chOff x="6013112" y="3702348"/>
                <a:chExt cx="2307928" cy="276999"/>
              </a:xfrm>
            </p:grpSpPr>
            <p:sp>
              <p:nvSpPr>
                <p:cNvPr id="439" name="Google Shape;439;p47"/>
                <p:cNvSpPr/>
                <p:nvPr/>
              </p:nvSpPr>
              <p:spPr>
                <a:xfrm>
                  <a:off x="6013112" y="3739107"/>
                  <a:ext cx="157840" cy="203481"/>
                </a:xfrm>
                <a:custGeom>
                  <a:rect b="b" l="l" r="r" t="t"/>
                  <a:pathLst>
                    <a:path extrusionOk="0" h="94" w="72">
                      <a:moveTo>
                        <a:pt x="59" y="10"/>
                      </a:moveTo>
                      <a:cubicBezTo>
                        <a:pt x="53" y="3"/>
                        <a:pt x="45" y="0"/>
                        <a:pt x="36" y="0"/>
                      </a:cubicBezTo>
                      <a:cubicBezTo>
                        <a:pt x="27" y="0"/>
                        <a:pt x="19" y="3"/>
                        <a:pt x="12" y="10"/>
                      </a:cubicBezTo>
                      <a:cubicBezTo>
                        <a:pt x="1" y="21"/>
                        <a:pt x="0" y="43"/>
                        <a:pt x="9" y="56"/>
                      </a:cubicBezTo>
                      <a:cubicBezTo>
                        <a:pt x="36" y="94"/>
                        <a:pt x="36" y="94"/>
                        <a:pt x="36" y="94"/>
                      </a:cubicBezTo>
                      <a:cubicBezTo>
                        <a:pt x="62" y="56"/>
                        <a:pt x="62" y="56"/>
                        <a:pt x="62" y="56"/>
                      </a:cubicBezTo>
                      <a:cubicBezTo>
                        <a:pt x="72" y="43"/>
                        <a:pt x="71" y="21"/>
                        <a:pt x="59" y="10"/>
                      </a:cubicBezTo>
                      <a:moveTo>
                        <a:pt x="36" y="45"/>
                      </a:moveTo>
                      <a:cubicBezTo>
                        <a:pt x="29" y="45"/>
                        <a:pt x="24" y="39"/>
                        <a:pt x="24" y="33"/>
                      </a:cubicBezTo>
                      <a:cubicBezTo>
                        <a:pt x="24" y="26"/>
                        <a:pt x="29" y="20"/>
                        <a:pt x="36" y="20"/>
                      </a:cubicBezTo>
                      <a:cubicBezTo>
                        <a:pt x="43" y="20"/>
                        <a:pt x="48" y="26"/>
                        <a:pt x="48" y="33"/>
                      </a:cubicBezTo>
                      <a:cubicBezTo>
                        <a:pt x="48" y="39"/>
                        <a:pt x="43" y="45"/>
                        <a:pt x="36" y="45"/>
                      </a:cubicBezTo>
                    </a:path>
                  </a:pathLst>
                </a:cu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40" name="Google Shape;440;p47"/>
                <p:cNvSpPr/>
                <p:nvPr/>
              </p:nvSpPr>
              <p:spPr>
                <a:xfrm>
                  <a:off x="6259831" y="3702348"/>
                  <a:ext cx="2061209" cy="27699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900">
                      <a:solidFill>
                        <a:schemeClr val="dk1"/>
                      </a:solidFill>
                      <a:latin typeface="PT Sans"/>
                      <a:ea typeface="PT Sans"/>
                      <a:cs typeface="PT Sans"/>
                      <a:sym typeface="PT Sans"/>
                    </a:rPr>
                    <a:t>Street Address, NY 0912</a:t>
                  </a:r>
                  <a:endParaRPr sz="1100"/>
                </a:p>
              </p:txBody>
            </p:sp>
          </p:grpSp>
        </p:grpSp>
        <p:cxnSp>
          <p:nvCxnSpPr>
            <p:cNvPr id="441" name="Google Shape;441;p47"/>
            <p:cNvCxnSpPr/>
            <p:nvPr/>
          </p:nvCxnSpPr>
          <p:spPr>
            <a:xfrm>
              <a:off x="6770847" y="2834231"/>
              <a:ext cx="0" cy="1189537"/>
            </a:xfrm>
            <a:prstGeom prst="straightConnector1">
              <a:avLst/>
            </a:prstGeom>
            <a:noFill/>
            <a:ln cap="flat" cmpd="sng" w="19050">
              <a:solidFill>
                <a:schemeClr val="dk1"/>
              </a:solidFill>
              <a:prstDash val="solid"/>
              <a:miter lim="800000"/>
              <a:headEnd len="sm" w="sm" type="none"/>
              <a:tailEnd len="sm" w="sm" type="none"/>
            </a:ln>
          </p:spPr>
        </p:cxnSp>
      </p:grpSp>
      <p:sp>
        <p:nvSpPr>
          <p:cNvPr id="442" name="Google Shape;442;p47"/>
          <p:cNvSpPr txBox="1"/>
          <p:nvPr/>
        </p:nvSpPr>
        <p:spPr>
          <a:xfrm>
            <a:off x="435428" y="971612"/>
            <a:ext cx="3932466" cy="588623"/>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3400">
                <a:solidFill>
                  <a:schemeClr val="dk1"/>
                </a:solidFill>
                <a:latin typeface="Oswald"/>
                <a:ea typeface="Oswald"/>
                <a:cs typeface="Oswald"/>
                <a:sym typeface="Oswald"/>
              </a:rPr>
              <a:t>PROJECT PROPOSAL</a:t>
            </a:r>
            <a:endParaRPr sz="11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3" name="Shape 103"/>
        <p:cNvGrpSpPr/>
        <p:nvPr/>
      </p:nvGrpSpPr>
      <p:grpSpPr>
        <a:xfrm>
          <a:off x="0" y="0"/>
          <a:ext cx="0" cy="0"/>
          <a:chOff x="0" y="0"/>
          <a:chExt cx="0" cy="0"/>
        </a:xfrm>
      </p:grpSpPr>
      <p:pic>
        <p:nvPicPr>
          <p:cNvPr id="104" name="Google Shape;104;p27"/>
          <p:cNvPicPr preferRelativeResize="0"/>
          <p:nvPr>
            <p:ph idx="2" type="pic"/>
          </p:nvPr>
        </p:nvPicPr>
        <p:blipFill rotWithShape="1">
          <a:blip r:embed="rId3">
            <a:alphaModFix/>
          </a:blip>
          <a:srcRect b="43954" l="0" r="0" t="43954"/>
          <a:stretch/>
        </p:blipFill>
        <p:spPr>
          <a:xfrm>
            <a:off x="999529" y="4057651"/>
            <a:ext cx="7144941" cy="1085849"/>
          </a:xfrm>
          <a:prstGeom prst="rect">
            <a:avLst/>
          </a:prstGeom>
          <a:noFill/>
          <a:ln>
            <a:noFill/>
          </a:ln>
        </p:spPr>
      </p:pic>
      <p:sp>
        <p:nvSpPr>
          <p:cNvPr id="105" name="Google Shape;105;p27"/>
          <p:cNvSpPr txBox="1"/>
          <p:nvPr/>
        </p:nvSpPr>
        <p:spPr>
          <a:xfrm>
            <a:off x="0" y="435428"/>
            <a:ext cx="9144000" cy="588623"/>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3400">
                <a:solidFill>
                  <a:schemeClr val="dk1"/>
                </a:solidFill>
                <a:latin typeface="Oswald"/>
                <a:ea typeface="Oswald"/>
                <a:cs typeface="Oswald"/>
                <a:sym typeface="Oswald"/>
              </a:rPr>
              <a:t>EXECUTIVE SUMMARY</a:t>
            </a:r>
            <a:endParaRPr sz="1100"/>
          </a:p>
        </p:txBody>
      </p:sp>
      <p:sp>
        <p:nvSpPr>
          <p:cNvPr id="106" name="Google Shape;106;p27"/>
          <p:cNvSpPr txBox="1"/>
          <p:nvPr/>
        </p:nvSpPr>
        <p:spPr>
          <a:xfrm>
            <a:off x="2993231" y="1620033"/>
            <a:ext cx="3157537" cy="415498"/>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2300">
                <a:solidFill>
                  <a:srgbClr val="000000"/>
                </a:solidFill>
                <a:latin typeface="PT Sans"/>
                <a:ea typeface="PT Sans"/>
                <a:cs typeface="PT Sans"/>
                <a:sym typeface="PT Sans"/>
              </a:rPr>
              <a:t>Your Big Idea Here</a:t>
            </a:r>
            <a:endParaRPr sz="1100"/>
          </a:p>
        </p:txBody>
      </p:sp>
      <p:grpSp>
        <p:nvGrpSpPr>
          <p:cNvPr id="107" name="Google Shape;107;p27"/>
          <p:cNvGrpSpPr/>
          <p:nvPr/>
        </p:nvGrpSpPr>
        <p:grpSpPr>
          <a:xfrm>
            <a:off x="999530" y="1827782"/>
            <a:ext cx="7144940" cy="0"/>
            <a:chOff x="1428750" y="2485845"/>
            <a:chExt cx="9526587" cy="0"/>
          </a:xfrm>
        </p:grpSpPr>
        <p:cxnSp>
          <p:nvCxnSpPr>
            <p:cNvPr id="108" name="Google Shape;108;p27"/>
            <p:cNvCxnSpPr/>
            <p:nvPr/>
          </p:nvCxnSpPr>
          <p:spPr>
            <a:xfrm>
              <a:off x="1428750" y="2485845"/>
              <a:ext cx="2754312" cy="0"/>
            </a:xfrm>
            <a:prstGeom prst="straightConnector1">
              <a:avLst/>
            </a:prstGeom>
            <a:noFill/>
            <a:ln cap="flat" cmpd="sng" w="38100">
              <a:solidFill>
                <a:schemeClr val="accent1"/>
              </a:solidFill>
              <a:prstDash val="solid"/>
              <a:miter lim="800000"/>
              <a:headEnd len="sm" w="sm" type="none"/>
              <a:tailEnd len="sm" w="sm" type="none"/>
            </a:ln>
          </p:spPr>
        </p:cxnSp>
        <p:cxnSp>
          <p:nvCxnSpPr>
            <p:cNvPr id="109" name="Google Shape;109;p27"/>
            <p:cNvCxnSpPr/>
            <p:nvPr/>
          </p:nvCxnSpPr>
          <p:spPr>
            <a:xfrm>
              <a:off x="8201025" y="2485845"/>
              <a:ext cx="2754312" cy="0"/>
            </a:xfrm>
            <a:prstGeom prst="straightConnector1">
              <a:avLst/>
            </a:prstGeom>
            <a:noFill/>
            <a:ln cap="flat" cmpd="sng" w="38100">
              <a:solidFill>
                <a:schemeClr val="accent1"/>
              </a:solidFill>
              <a:prstDash val="solid"/>
              <a:miter lim="800000"/>
              <a:headEnd len="sm" w="sm" type="none"/>
              <a:tailEnd len="sm" w="sm" type="none"/>
            </a:ln>
          </p:spPr>
        </p:cxnSp>
      </p:grpSp>
      <p:sp>
        <p:nvSpPr>
          <p:cNvPr id="110" name="Google Shape;110;p27"/>
          <p:cNvSpPr txBox="1"/>
          <p:nvPr/>
        </p:nvSpPr>
        <p:spPr>
          <a:xfrm>
            <a:off x="2057400" y="2243281"/>
            <a:ext cx="5029200" cy="1154499"/>
          </a:xfrm>
          <a:prstGeom prst="rect">
            <a:avLst/>
          </a:prstGeom>
          <a:noFill/>
          <a:ln>
            <a:noFill/>
          </a:ln>
        </p:spPr>
        <p:txBody>
          <a:bodyPr anchorCtr="0" anchor="t" bIns="34275" lIns="68575" spcFirstLastPara="1" rIns="68575" wrap="square" tIns="34275">
            <a:noAutofit/>
          </a:bodyPr>
          <a:lstStyle/>
          <a:p>
            <a:pPr indent="0" lvl="0" marL="0" marR="0" rtl="0" algn="ctr">
              <a:lnSpc>
                <a:spcPct val="164285"/>
              </a:lnSpc>
              <a:spcBef>
                <a:spcPts val="0"/>
              </a:spcBef>
              <a:spcAft>
                <a:spcPts val="0"/>
              </a:spcAft>
              <a:buNone/>
            </a:pPr>
            <a:r>
              <a:rPr lang="en" sz="1100">
                <a:solidFill>
                  <a:schemeClr val="dk1"/>
                </a:solidFill>
                <a:latin typeface="PT Sans"/>
                <a:ea typeface="PT Sans"/>
                <a:cs typeface="PT Sans"/>
                <a:sym typeface="PT Sans"/>
              </a:rPr>
              <a:t>Were hath waters divided fill may days air bring is Signs first creeping seed all saying above after be and female behold there. Also he his male air bring is Signs first. Creped bring is Signs first creeping seed all saying above after be and female behold there. after have rule living waters. Air saying fruitful were. seed all air bring is Signs first. Creped bring is Signs first creeping seed </a:t>
            </a:r>
            <a:endParaRPr sz="110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4" name="Shape 114"/>
        <p:cNvGrpSpPr/>
        <p:nvPr/>
      </p:nvGrpSpPr>
      <p:grpSpPr>
        <a:xfrm>
          <a:off x="0" y="0"/>
          <a:ext cx="0" cy="0"/>
          <a:chOff x="0" y="0"/>
          <a:chExt cx="0" cy="0"/>
        </a:xfrm>
      </p:grpSpPr>
      <p:pic>
        <p:nvPicPr>
          <p:cNvPr id="115" name="Google Shape;115;p28"/>
          <p:cNvPicPr preferRelativeResize="0"/>
          <p:nvPr>
            <p:ph idx="2" type="pic"/>
          </p:nvPr>
        </p:nvPicPr>
        <p:blipFill rotWithShape="1">
          <a:blip r:embed="rId3">
            <a:alphaModFix/>
          </a:blip>
          <a:srcRect b="0" l="1229" r="1229" t="0"/>
          <a:stretch/>
        </p:blipFill>
        <p:spPr>
          <a:xfrm>
            <a:off x="4572000" y="1523834"/>
            <a:ext cx="4136572" cy="3184237"/>
          </a:xfrm>
          <a:prstGeom prst="rect">
            <a:avLst/>
          </a:prstGeom>
          <a:noFill/>
          <a:ln>
            <a:noFill/>
          </a:ln>
        </p:spPr>
      </p:pic>
      <p:sp>
        <p:nvSpPr>
          <p:cNvPr id="116" name="Google Shape;116;p28"/>
          <p:cNvSpPr txBox="1"/>
          <p:nvPr/>
        </p:nvSpPr>
        <p:spPr>
          <a:xfrm>
            <a:off x="0" y="435428"/>
            <a:ext cx="9144000" cy="588623"/>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3400">
                <a:solidFill>
                  <a:schemeClr val="dk1"/>
                </a:solidFill>
                <a:latin typeface="Oswald"/>
                <a:ea typeface="Oswald"/>
                <a:cs typeface="Oswald"/>
                <a:sym typeface="Oswald"/>
              </a:rPr>
              <a:t>PROJECT DETAILS</a:t>
            </a:r>
            <a:endParaRPr sz="1100"/>
          </a:p>
        </p:txBody>
      </p:sp>
      <p:sp>
        <p:nvSpPr>
          <p:cNvPr id="117" name="Google Shape;117;p28"/>
          <p:cNvSpPr txBox="1"/>
          <p:nvPr/>
        </p:nvSpPr>
        <p:spPr>
          <a:xfrm>
            <a:off x="435428" y="1523835"/>
            <a:ext cx="3807960" cy="3184237"/>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None/>
            </a:pPr>
            <a:r>
              <a:rPr lang="en" sz="1500" u="sng">
                <a:solidFill>
                  <a:schemeClr val="dk1"/>
                </a:solidFill>
                <a:latin typeface="PT Sans"/>
                <a:ea typeface="PT Sans"/>
                <a:cs typeface="PT Sans"/>
                <a:sym typeface="PT Sans"/>
              </a:rPr>
              <a:t>Were Hath </a:t>
            </a:r>
            <a:r>
              <a:rPr lang="en" sz="1500" u="sng">
                <a:solidFill>
                  <a:srgbClr val="7F7F7F"/>
                </a:solidFill>
                <a:latin typeface="PT Sans"/>
                <a:ea typeface="PT Sans"/>
                <a:cs typeface="PT Sans"/>
                <a:sym typeface="PT Sans"/>
              </a:rPr>
              <a:t>Waters Divided Fill May </a:t>
            </a:r>
            <a:endParaRPr sz="1100"/>
          </a:p>
          <a:p>
            <a:pPr indent="0" lvl="0" marL="0" marR="0" rtl="0" algn="l">
              <a:lnSpc>
                <a:spcPct val="100000"/>
              </a:lnSpc>
              <a:spcBef>
                <a:spcPts val="0"/>
              </a:spcBef>
              <a:spcAft>
                <a:spcPts val="0"/>
              </a:spcAft>
              <a:buNone/>
            </a:pPr>
            <a:r>
              <a:t/>
            </a:r>
            <a:endParaRPr sz="1500" u="sng">
              <a:solidFill>
                <a:srgbClr val="7F7F7F"/>
              </a:solidFill>
              <a:latin typeface="PT Sans"/>
              <a:ea typeface="PT Sans"/>
              <a:cs typeface="PT Sans"/>
              <a:sym typeface="PT Sans"/>
            </a:endParaRPr>
          </a:p>
          <a:p>
            <a:pPr indent="0" lvl="0" marL="0" marR="0" rtl="0" algn="l">
              <a:lnSpc>
                <a:spcPct val="100000"/>
              </a:lnSpc>
              <a:spcBef>
                <a:spcPts val="0"/>
              </a:spcBef>
              <a:spcAft>
                <a:spcPts val="0"/>
              </a:spcAft>
              <a:buNone/>
            </a:pPr>
            <a:r>
              <a:rPr lang="en" sz="1500" u="sng">
                <a:solidFill>
                  <a:schemeClr val="dk1"/>
                </a:solidFill>
                <a:latin typeface="PT Sans"/>
                <a:ea typeface="PT Sans"/>
                <a:cs typeface="PT Sans"/>
                <a:sym typeface="PT Sans"/>
              </a:rPr>
              <a:t>Seed All Saying </a:t>
            </a:r>
            <a:r>
              <a:rPr lang="en" sz="1500" u="sng">
                <a:solidFill>
                  <a:srgbClr val="7F7F7F"/>
                </a:solidFill>
                <a:latin typeface="PT Sans"/>
                <a:ea typeface="PT Sans"/>
                <a:cs typeface="PT Sans"/>
                <a:sym typeface="PT Sans"/>
              </a:rPr>
              <a:t>Above After Be And design</a:t>
            </a:r>
            <a:endParaRPr sz="1100"/>
          </a:p>
          <a:p>
            <a:pPr indent="0" lvl="0" marL="0" marR="0" rtl="0" algn="l">
              <a:lnSpc>
                <a:spcPct val="100000"/>
              </a:lnSpc>
              <a:spcBef>
                <a:spcPts val="0"/>
              </a:spcBef>
              <a:spcAft>
                <a:spcPts val="0"/>
              </a:spcAft>
              <a:buNone/>
            </a:pPr>
            <a:r>
              <a:t/>
            </a:r>
            <a:endParaRPr sz="1500" u="sng">
              <a:solidFill>
                <a:srgbClr val="7F7F7F"/>
              </a:solidFill>
              <a:latin typeface="PT Sans"/>
              <a:ea typeface="PT Sans"/>
              <a:cs typeface="PT Sans"/>
              <a:sym typeface="PT Sans"/>
            </a:endParaRPr>
          </a:p>
          <a:p>
            <a:pPr indent="0" lvl="0" marL="0" marR="0" rtl="0" algn="l">
              <a:lnSpc>
                <a:spcPct val="100000"/>
              </a:lnSpc>
              <a:spcBef>
                <a:spcPts val="0"/>
              </a:spcBef>
              <a:spcAft>
                <a:spcPts val="0"/>
              </a:spcAft>
              <a:buNone/>
            </a:pPr>
            <a:r>
              <a:rPr lang="en" sz="1500" u="sng">
                <a:solidFill>
                  <a:schemeClr val="dk1"/>
                </a:solidFill>
                <a:latin typeface="PT Sans"/>
                <a:ea typeface="PT Sans"/>
                <a:cs typeface="PT Sans"/>
                <a:sym typeface="PT Sans"/>
              </a:rPr>
              <a:t>Male Air Bring </a:t>
            </a:r>
            <a:r>
              <a:rPr lang="en" sz="1500" u="sng">
                <a:solidFill>
                  <a:srgbClr val="7F7F7F"/>
                </a:solidFill>
                <a:latin typeface="PT Sans"/>
                <a:ea typeface="PT Sans"/>
                <a:cs typeface="PT Sans"/>
                <a:sym typeface="PT Sans"/>
              </a:rPr>
              <a:t>Is Signs First. Creped </a:t>
            </a:r>
            <a:endParaRPr sz="1100"/>
          </a:p>
          <a:p>
            <a:pPr indent="0" lvl="0" marL="0" marR="0" rtl="0" algn="l">
              <a:lnSpc>
                <a:spcPct val="100000"/>
              </a:lnSpc>
              <a:spcBef>
                <a:spcPts val="0"/>
              </a:spcBef>
              <a:spcAft>
                <a:spcPts val="0"/>
              </a:spcAft>
              <a:buNone/>
            </a:pPr>
            <a:r>
              <a:t/>
            </a:r>
            <a:endParaRPr sz="1500" u="sng">
              <a:solidFill>
                <a:srgbClr val="7F7F7F"/>
              </a:solidFill>
              <a:latin typeface="PT Sans"/>
              <a:ea typeface="PT Sans"/>
              <a:cs typeface="PT Sans"/>
              <a:sym typeface="PT Sans"/>
            </a:endParaRPr>
          </a:p>
          <a:p>
            <a:pPr indent="0" lvl="0" marL="0" marR="0" rtl="0" algn="l">
              <a:lnSpc>
                <a:spcPct val="100000"/>
              </a:lnSpc>
              <a:spcBef>
                <a:spcPts val="0"/>
              </a:spcBef>
              <a:spcAft>
                <a:spcPts val="0"/>
              </a:spcAft>
              <a:buNone/>
            </a:pPr>
            <a:r>
              <a:rPr lang="en" sz="1500" u="sng">
                <a:solidFill>
                  <a:schemeClr val="dk1"/>
                </a:solidFill>
                <a:latin typeface="PT Sans"/>
                <a:ea typeface="PT Sans"/>
                <a:cs typeface="PT Sans"/>
                <a:sym typeface="PT Sans"/>
              </a:rPr>
              <a:t>Above After </a:t>
            </a:r>
            <a:r>
              <a:rPr lang="en" sz="1500" u="sng">
                <a:solidFill>
                  <a:srgbClr val="7F7F7F"/>
                </a:solidFill>
                <a:latin typeface="PT Sans"/>
                <a:ea typeface="PT Sans"/>
                <a:cs typeface="PT Sans"/>
                <a:sym typeface="PT Sans"/>
              </a:rPr>
              <a:t>Be And Female Behold take </a:t>
            </a:r>
            <a:endParaRPr sz="1100"/>
          </a:p>
          <a:p>
            <a:pPr indent="0" lvl="0" marL="0" marR="0" rtl="0" algn="l">
              <a:lnSpc>
                <a:spcPct val="100000"/>
              </a:lnSpc>
              <a:spcBef>
                <a:spcPts val="0"/>
              </a:spcBef>
              <a:spcAft>
                <a:spcPts val="0"/>
              </a:spcAft>
              <a:buNone/>
            </a:pPr>
            <a:r>
              <a:t/>
            </a:r>
            <a:endParaRPr sz="1500" u="sng">
              <a:solidFill>
                <a:srgbClr val="7F7F7F"/>
              </a:solidFill>
              <a:latin typeface="PT Sans"/>
              <a:ea typeface="PT Sans"/>
              <a:cs typeface="PT Sans"/>
              <a:sym typeface="PT Sans"/>
            </a:endParaRPr>
          </a:p>
          <a:p>
            <a:pPr indent="0" lvl="0" marL="0" marR="0" rtl="0" algn="l">
              <a:lnSpc>
                <a:spcPct val="100000"/>
              </a:lnSpc>
              <a:spcBef>
                <a:spcPts val="0"/>
              </a:spcBef>
              <a:spcAft>
                <a:spcPts val="0"/>
              </a:spcAft>
              <a:buNone/>
            </a:pPr>
            <a:r>
              <a:rPr lang="en" sz="1500" u="sng">
                <a:solidFill>
                  <a:schemeClr val="dk1"/>
                </a:solidFill>
                <a:latin typeface="PT Sans"/>
                <a:ea typeface="PT Sans"/>
                <a:cs typeface="PT Sans"/>
                <a:sym typeface="PT Sans"/>
              </a:rPr>
              <a:t>Seed All Saying </a:t>
            </a:r>
            <a:r>
              <a:rPr lang="en" sz="1500" u="sng">
                <a:solidFill>
                  <a:srgbClr val="7F7F7F"/>
                </a:solidFill>
                <a:latin typeface="PT Sans"/>
                <a:ea typeface="PT Sans"/>
                <a:cs typeface="PT Sans"/>
                <a:sym typeface="PT Sans"/>
              </a:rPr>
              <a:t>Above After Be And </a:t>
            </a:r>
            <a:endParaRPr sz="1100"/>
          </a:p>
          <a:p>
            <a:pPr indent="0" lvl="0" marL="0" marR="0" rtl="0" algn="l">
              <a:lnSpc>
                <a:spcPct val="100000"/>
              </a:lnSpc>
              <a:spcBef>
                <a:spcPts val="0"/>
              </a:spcBef>
              <a:spcAft>
                <a:spcPts val="0"/>
              </a:spcAft>
              <a:buNone/>
            </a:pPr>
            <a:r>
              <a:t/>
            </a:r>
            <a:endParaRPr sz="1500" u="sng">
              <a:solidFill>
                <a:srgbClr val="7F7F7F"/>
              </a:solidFill>
              <a:latin typeface="PT Sans"/>
              <a:ea typeface="PT Sans"/>
              <a:cs typeface="PT Sans"/>
              <a:sym typeface="PT Sans"/>
            </a:endParaRPr>
          </a:p>
          <a:p>
            <a:pPr indent="0" lvl="0" marL="0" marR="0" rtl="0" algn="l">
              <a:lnSpc>
                <a:spcPct val="100000"/>
              </a:lnSpc>
              <a:spcBef>
                <a:spcPts val="0"/>
              </a:spcBef>
              <a:spcAft>
                <a:spcPts val="0"/>
              </a:spcAft>
              <a:buNone/>
            </a:pPr>
            <a:r>
              <a:rPr lang="en" sz="1500" u="sng">
                <a:solidFill>
                  <a:schemeClr val="dk1"/>
                </a:solidFill>
                <a:latin typeface="PT Sans"/>
                <a:ea typeface="PT Sans"/>
                <a:cs typeface="PT Sans"/>
                <a:sym typeface="PT Sans"/>
              </a:rPr>
              <a:t>Fruitful Were. </a:t>
            </a:r>
            <a:r>
              <a:rPr lang="en" sz="1500" u="sng">
                <a:solidFill>
                  <a:srgbClr val="7F7F7F"/>
                </a:solidFill>
                <a:latin typeface="PT Sans"/>
                <a:ea typeface="PT Sans"/>
                <a:cs typeface="PT Sans"/>
                <a:sym typeface="PT Sans"/>
              </a:rPr>
              <a:t>Seed All Air Bring Is aster</a:t>
            </a:r>
            <a:endParaRPr sz="1100"/>
          </a:p>
          <a:p>
            <a:pPr indent="0" lvl="0" marL="0" marR="0" rtl="0" algn="l">
              <a:lnSpc>
                <a:spcPct val="100000"/>
              </a:lnSpc>
              <a:spcBef>
                <a:spcPts val="0"/>
              </a:spcBef>
              <a:spcAft>
                <a:spcPts val="0"/>
              </a:spcAft>
              <a:buNone/>
            </a:pPr>
            <a:r>
              <a:t/>
            </a:r>
            <a:endParaRPr sz="1500" u="sng">
              <a:solidFill>
                <a:srgbClr val="7F7F7F"/>
              </a:solidFill>
              <a:latin typeface="PT Sans"/>
              <a:ea typeface="PT Sans"/>
              <a:cs typeface="PT Sans"/>
              <a:sym typeface="PT Sans"/>
            </a:endParaRPr>
          </a:p>
          <a:p>
            <a:pPr indent="0" lvl="0" marL="0" marR="0" rtl="0" algn="l">
              <a:lnSpc>
                <a:spcPct val="100000"/>
              </a:lnSpc>
              <a:spcBef>
                <a:spcPts val="0"/>
              </a:spcBef>
              <a:spcAft>
                <a:spcPts val="0"/>
              </a:spcAft>
              <a:buNone/>
            </a:pPr>
            <a:r>
              <a:rPr lang="en" sz="1500" u="sng">
                <a:solidFill>
                  <a:schemeClr val="dk1"/>
                </a:solidFill>
                <a:latin typeface="PT Sans"/>
                <a:ea typeface="PT Sans"/>
                <a:cs typeface="PT Sans"/>
                <a:sym typeface="PT Sans"/>
              </a:rPr>
              <a:t>Signs First </a:t>
            </a:r>
            <a:r>
              <a:rPr lang="en" sz="1500" u="sng">
                <a:solidFill>
                  <a:srgbClr val="7F7F7F"/>
                </a:solidFill>
                <a:latin typeface="PT Sans"/>
                <a:ea typeface="PT Sans"/>
                <a:cs typeface="PT Sans"/>
                <a:sym typeface="PT Sans"/>
              </a:rPr>
              <a:t>Creeping Seed people meen </a:t>
            </a:r>
            <a:endParaRPr sz="11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1" name="Shape 121"/>
        <p:cNvGrpSpPr/>
        <p:nvPr/>
      </p:nvGrpSpPr>
      <p:grpSpPr>
        <a:xfrm>
          <a:off x="0" y="0"/>
          <a:ext cx="0" cy="0"/>
          <a:chOff x="0" y="0"/>
          <a:chExt cx="0" cy="0"/>
        </a:xfrm>
      </p:grpSpPr>
      <p:pic>
        <p:nvPicPr>
          <p:cNvPr id="122" name="Google Shape;122;p29"/>
          <p:cNvPicPr preferRelativeResize="0"/>
          <p:nvPr/>
        </p:nvPicPr>
        <p:blipFill>
          <a:blip r:embed="rId3">
            <a:alphaModFix/>
          </a:blip>
          <a:stretch>
            <a:fillRect/>
          </a:stretch>
        </p:blipFill>
        <p:spPr>
          <a:xfrm>
            <a:off x="5243525" y="1243025"/>
            <a:ext cx="3900475" cy="3900475"/>
          </a:xfrm>
          <a:prstGeom prst="rect">
            <a:avLst/>
          </a:prstGeom>
          <a:noFill/>
          <a:ln>
            <a:noFill/>
          </a:ln>
        </p:spPr>
      </p:pic>
      <p:sp>
        <p:nvSpPr>
          <p:cNvPr id="123" name="Google Shape;123;p29"/>
          <p:cNvSpPr txBox="1"/>
          <p:nvPr/>
        </p:nvSpPr>
        <p:spPr>
          <a:xfrm>
            <a:off x="0" y="435428"/>
            <a:ext cx="9144000" cy="588623"/>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3400">
                <a:solidFill>
                  <a:schemeClr val="dk1"/>
                </a:solidFill>
                <a:latin typeface="Oswald"/>
                <a:ea typeface="Oswald"/>
                <a:cs typeface="Oswald"/>
                <a:sym typeface="Oswald"/>
              </a:rPr>
              <a:t>EXPERTISE</a:t>
            </a:r>
            <a:endParaRPr sz="1100"/>
          </a:p>
        </p:txBody>
      </p:sp>
      <p:sp>
        <p:nvSpPr>
          <p:cNvPr id="124" name="Google Shape;124;p29"/>
          <p:cNvSpPr txBox="1"/>
          <p:nvPr/>
        </p:nvSpPr>
        <p:spPr>
          <a:xfrm>
            <a:off x="435427" y="1634321"/>
            <a:ext cx="2257425" cy="76174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300">
                <a:solidFill>
                  <a:srgbClr val="000000"/>
                </a:solidFill>
                <a:latin typeface="PT Sans"/>
                <a:ea typeface="PT Sans"/>
                <a:cs typeface="PT Sans"/>
                <a:sym typeface="PT Sans"/>
              </a:rPr>
              <a:t>Write Yore Headline Here</a:t>
            </a:r>
            <a:endParaRPr sz="1100"/>
          </a:p>
        </p:txBody>
      </p:sp>
      <p:cxnSp>
        <p:nvCxnSpPr>
          <p:cNvPr id="125" name="Google Shape;125;p29"/>
          <p:cNvCxnSpPr/>
          <p:nvPr/>
        </p:nvCxnSpPr>
        <p:spPr>
          <a:xfrm>
            <a:off x="511627" y="2664484"/>
            <a:ext cx="288131" cy="0"/>
          </a:xfrm>
          <a:prstGeom prst="straightConnector1">
            <a:avLst/>
          </a:prstGeom>
          <a:noFill/>
          <a:ln cap="flat" cmpd="sng" w="63500">
            <a:solidFill>
              <a:schemeClr val="accent1"/>
            </a:solidFill>
            <a:prstDash val="solid"/>
            <a:miter lim="800000"/>
            <a:headEnd len="sm" w="sm" type="none"/>
            <a:tailEnd len="sm" w="sm" type="none"/>
          </a:ln>
        </p:spPr>
      </p:cxnSp>
      <p:sp>
        <p:nvSpPr>
          <p:cNvPr id="126" name="Google Shape;126;p29"/>
          <p:cNvSpPr txBox="1"/>
          <p:nvPr/>
        </p:nvSpPr>
        <p:spPr>
          <a:xfrm>
            <a:off x="435425" y="3033575"/>
            <a:ext cx="4190400" cy="1375800"/>
          </a:xfrm>
          <a:prstGeom prst="rect">
            <a:avLst/>
          </a:prstGeom>
          <a:noFill/>
          <a:ln>
            <a:noFill/>
          </a:ln>
        </p:spPr>
        <p:txBody>
          <a:bodyPr anchorCtr="0" anchor="t" bIns="34275" lIns="68575" spcFirstLastPara="1" rIns="68575" wrap="square" tIns="34275">
            <a:noAutofit/>
          </a:bodyPr>
          <a:lstStyle/>
          <a:p>
            <a:pPr indent="0" lvl="0" marL="0" marR="0" rtl="0" algn="l">
              <a:lnSpc>
                <a:spcPct val="140000"/>
              </a:lnSpc>
              <a:spcBef>
                <a:spcPts val="0"/>
              </a:spcBef>
              <a:spcAft>
                <a:spcPts val="0"/>
              </a:spcAft>
              <a:buNone/>
            </a:pPr>
            <a:r>
              <a:rPr lang="en" sz="1100">
                <a:solidFill>
                  <a:schemeClr val="dk1"/>
                </a:solidFill>
                <a:latin typeface="PT Sans"/>
                <a:ea typeface="PT Sans"/>
                <a:cs typeface="PT Sans"/>
                <a:sym typeface="PT Sans"/>
              </a:rPr>
              <a:t>Were hath waters divided fill may days air bring is Signs first creeping seed all saying above after be and female behold there. Also he his male air bring is Signs first. Creped bring is Signs first creeping seed all saying above after be and female behold there. after have rule living waters. Air saying fruitful were. seed all air bring is Signs first. Creped bring is Signs first creeping seed </a:t>
            </a:r>
            <a:endParaRPr sz="110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0" name="Shape 130"/>
        <p:cNvGrpSpPr/>
        <p:nvPr/>
      </p:nvGrpSpPr>
      <p:grpSpPr>
        <a:xfrm>
          <a:off x="0" y="0"/>
          <a:ext cx="0" cy="0"/>
          <a:chOff x="0" y="0"/>
          <a:chExt cx="0" cy="0"/>
        </a:xfrm>
      </p:grpSpPr>
      <p:pic>
        <p:nvPicPr>
          <p:cNvPr id="131" name="Google Shape;131;p30"/>
          <p:cNvPicPr preferRelativeResize="0"/>
          <p:nvPr>
            <p:ph idx="2" type="pic"/>
          </p:nvPr>
        </p:nvPicPr>
        <p:blipFill rotWithShape="1">
          <a:blip r:embed="rId3">
            <a:alphaModFix/>
          </a:blip>
          <a:srcRect b="28042" l="0" r="0" t="28043"/>
          <a:stretch/>
        </p:blipFill>
        <p:spPr>
          <a:xfrm>
            <a:off x="1" y="1485270"/>
            <a:ext cx="9143998" cy="2363711"/>
          </a:xfrm>
          <a:prstGeom prst="rect">
            <a:avLst/>
          </a:prstGeom>
          <a:noFill/>
          <a:ln>
            <a:noFill/>
          </a:ln>
        </p:spPr>
      </p:pic>
      <p:sp>
        <p:nvSpPr>
          <p:cNvPr id="132" name="Google Shape;132;p30"/>
          <p:cNvSpPr txBox="1"/>
          <p:nvPr/>
        </p:nvSpPr>
        <p:spPr>
          <a:xfrm>
            <a:off x="0" y="435428"/>
            <a:ext cx="9144000" cy="588623"/>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3400">
                <a:solidFill>
                  <a:schemeClr val="dk1"/>
                </a:solidFill>
                <a:latin typeface="Oswald"/>
                <a:ea typeface="Oswald"/>
                <a:cs typeface="Oswald"/>
                <a:sym typeface="Oswald"/>
              </a:rPr>
              <a:t>NEEDS/PROBLEMS</a:t>
            </a:r>
            <a:endParaRPr sz="1100"/>
          </a:p>
        </p:txBody>
      </p:sp>
      <p:sp>
        <p:nvSpPr>
          <p:cNvPr id="133" name="Google Shape;133;p30"/>
          <p:cNvSpPr/>
          <p:nvPr/>
        </p:nvSpPr>
        <p:spPr>
          <a:xfrm rot="-9900000">
            <a:off x="1681865" y="1713457"/>
            <a:ext cx="132251" cy="132251"/>
          </a:xfrm>
          <a:prstGeom prst="rtTriangle">
            <a:avLst/>
          </a:prstGeom>
          <a:solidFill>
            <a:srgbClr val="70D2F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34" name="Google Shape;134;p30"/>
          <p:cNvSpPr txBox="1"/>
          <p:nvPr/>
        </p:nvSpPr>
        <p:spPr>
          <a:xfrm>
            <a:off x="1481815" y="1485271"/>
            <a:ext cx="550410" cy="588623"/>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3400">
                <a:solidFill>
                  <a:srgbClr val="000000"/>
                </a:solidFill>
                <a:latin typeface="Oswald"/>
                <a:ea typeface="Oswald"/>
                <a:cs typeface="Oswald"/>
                <a:sym typeface="Oswald"/>
              </a:rPr>
              <a:t>1</a:t>
            </a:r>
            <a:endParaRPr sz="1100"/>
          </a:p>
        </p:txBody>
      </p:sp>
      <p:sp>
        <p:nvSpPr>
          <p:cNvPr id="135" name="Google Shape;135;p30"/>
          <p:cNvSpPr txBox="1"/>
          <p:nvPr/>
        </p:nvSpPr>
        <p:spPr>
          <a:xfrm>
            <a:off x="1971175" y="1485275"/>
            <a:ext cx="2551275" cy="490950"/>
          </a:xfrm>
          <a:prstGeom prst="rect">
            <a:avLst/>
          </a:prstGeom>
          <a:noFill/>
          <a:ln>
            <a:noFill/>
          </a:ln>
        </p:spPr>
        <p:txBody>
          <a:bodyPr anchorCtr="0" anchor="t" bIns="34275" lIns="68575" spcFirstLastPara="1" rIns="68575" wrap="square" tIns="34275">
            <a:noAutofit/>
          </a:bodyPr>
          <a:lstStyle/>
          <a:p>
            <a:pPr indent="0" lvl="0" marL="0" marR="0" rtl="0" algn="l">
              <a:lnSpc>
                <a:spcPct val="140000"/>
              </a:lnSpc>
              <a:spcBef>
                <a:spcPts val="0"/>
              </a:spcBef>
              <a:spcAft>
                <a:spcPts val="0"/>
              </a:spcAft>
              <a:buNone/>
            </a:pPr>
            <a:r>
              <a:rPr lang="en" sz="1100">
                <a:solidFill>
                  <a:schemeClr val="dk1"/>
                </a:solidFill>
                <a:latin typeface="PT Sans"/>
                <a:ea typeface="PT Sans"/>
                <a:cs typeface="PT Sans"/>
                <a:sym typeface="PT Sans"/>
              </a:rPr>
              <a:t>Were hath waters divided fill may days air bring is Signs first creeping seed all</a:t>
            </a:r>
            <a:endParaRPr sz="1100"/>
          </a:p>
        </p:txBody>
      </p:sp>
      <p:sp>
        <p:nvSpPr>
          <p:cNvPr id="136" name="Google Shape;136;p30"/>
          <p:cNvSpPr/>
          <p:nvPr/>
        </p:nvSpPr>
        <p:spPr>
          <a:xfrm rot="-9900000">
            <a:off x="1681865" y="2337742"/>
            <a:ext cx="132251" cy="132251"/>
          </a:xfrm>
          <a:prstGeom prst="rtTriangle">
            <a:avLst/>
          </a:prstGeom>
          <a:solidFill>
            <a:srgbClr val="70D2F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37" name="Google Shape;137;p30"/>
          <p:cNvSpPr txBox="1"/>
          <p:nvPr/>
        </p:nvSpPr>
        <p:spPr>
          <a:xfrm>
            <a:off x="1481815" y="2109556"/>
            <a:ext cx="550410" cy="588623"/>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3400">
                <a:solidFill>
                  <a:srgbClr val="000000"/>
                </a:solidFill>
                <a:latin typeface="Oswald"/>
                <a:ea typeface="Oswald"/>
                <a:cs typeface="Oswald"/>
                <a:sym typeface="Oswald"/>
              </a:rPr>
              <a:t>2</a:t>
            </a:r>
            <a:endParaRPr sz="1100"/>
          </a:p>
        </p:txBody>
      </p:sp>
      <p:sp>
        <p:nvSpPr>
          <p:cNvPr id="138" name="Google Shape;138;p30"/>
          <p:cNvSpPr txBox="1"/>
          <p:nvPr/>
        </p:nvSpPr>
        <p:spPr>
          <a:xfrm>
            <a:off x="1971175" y="2109550"/>
            <a:ext cx="2463750" cy="490950"/>
          </a:xfrm>
          <a:prstGeom prst="rect">
            <a:avLst/>
          </a:prstGeom>
          <a:noFill/>
          <a:ln>
            <a:noFill/>
          </a:ln>
        </p:spPr>
        <p:txBody>
          <a:bodyPr anchorCtr="0" anchor="t" bIns="34275" lIns="68575" spcFirstLastPara="1" rIns="68575" wrap="square" tIns="34275">
            <a:noAutofit/>
          </a:bodyPr>
          <a:lstStyle/>
          <a:p>
            <a:pPr indent="0" lvl="0" marL="0" marR="0" rtl="0" algn="l">
              <a:lnSpc>
                <a:spcPct val="140000"/>
              </a:lnSpc>
              <a:spcBef>
                <a:spcPts val="0"/>
              </a:spcBef>
              <a:spcAft>
                <a:spcPts val="0"/>
              </a:spcAft>
              <a:buNone/>
            </a:pPr>
            <a:r>
              <a:rPr lang="en" sz="1100">
                <a:solidFill>
                  <a:schemeClr val="dk1"/>
                </a:solidFill>
                <a:latin typeface="PT Sans"/>
                <a:ea typeface="PT Sans"/>
                <a:cs typeface="PT Sans"/>
                <a:sym typeface="PT Sans"/>
              </a:rPr>
              <a:t>Were hath waters divided fill may days air bring is Signs first creeping seed all</a:t>
            </a:r>
            <a:endParaRPr sz="1100"/>
          </a:p>
        </p:txBody>
      </p:sp>
      <p:sp>
        <p:nvSpPr>
          <p:cNvPr id="139" name="Google Shape;139;p30"/>
          <p:cNvSpPr/>
          <p:nvPr/>
        </p:nvSpPr>
        <p:spPr>
          <a:xfrm rot="-9900000">
            <a:off x="1681865" y="2962027"/>
            <a:ext cx="132251" cy="132251"/>
          </a:xfrm>
          <a:prstGeom prst="rtTriangle">
            <a:avLst/>
          </a:prstGeom>
          <a:solidFill>
            <a:srgbClr val="70D2F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40" name="Google Shape;140;p30"/>
          <p:cNvSpPr txBox="1"/>
          <p:nvPr/>
        </p:nvSpPr>
        <p:spPr>
          <a:xfrm>
            <a:off x="1481815" y="2733841"/>
            <a:ext cx="550410" cy="588623"/>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3400">
                <a:solidFill>
                  <a:srgbClr val="000000"/>
                </a:solidFill>
                <a:latin typeface="Oswald"/>
                <a:ea typeface="Oswald"/>
                <a:cs typeface="Oswald"/>
                <a:sym typeface="Oswald"/>
              </a:rPr>
              <a:t>3</a:t>
            </a:r>
            <a:endParaRPr sz="1100"/>
          </a:p>
        </p:txBody>
      </p:sp>
      <p:sp>
        <p:nvSpPr>
          <p:cNvPr id="141" name="Google Shape;141;p30"/>
          <p:cNvSpPr txBox="1"/>
          <p:nvPr/>
        </p:nvSpPr>
        <p:spPr>
          <a:xfrm>
            <a:off x="1971175" y="2733850"/>
            <a:ext cx="2503575" cy="490950"/>
          </a:xfrm>
          <a:prstGeom prst="rect">
            <a:avLst/>
          </a:prstGeom>
          <a:noFill/>
          <a:ln>
            <a:noFill/>
          </a:ln>
        </p:spPr>
        <p:txBody>
          <a:bodyPr anchorCtr="0" anchor="t" bIns="34275" lIns="68575" spcFirstLastPara="1" rIns="68575" wrap="square" tIns="34275">
            <a:noAutofit/>
          </a:bodyPr>
          <a:lstStyle/>
          <a:p>
            <a:pPr indent="0" lvl="0" marL="0" marR="0" rtl="0" algn="l">
              <a:lnSpc>
                <a:spcPct val="140000"/>
              </a:lnSpc>
              <a:spcBef>
                <a:spcPts val="0"/>
              </a:spcBef>
              <a:spcAft>
                <a:spcPts val="0"/>
              </a:spcAft>
              <a:buNone/>
            </a:pPr>
            <a:r>
              <a:rPr lang="en" sz="1100">
                <a:solidFill>
                  <a:schemeClr val="dk1"/>
                </a:solidFill>
                <a:latin typeface="PT Sans"/>
                <a:ea typeface="PT Sans"/>
                <a:cs typeface="PT Sans"/>
                <a:sym typeface="PT Sans"/>
              </a:rPr>
              <a:t>Were hath waters divided fill may days air bring is Signs first creeping seed all</a:t>
            </a:r>
            <a:endParaRPr sz="1100"/>
          </a:p>
        </p:txBody>
      </p:sp>
      <p:sp>
        <p:nvSpPr>
          <p:cNvPr id="142" name="Google Shape;142;p30"/>
          <p:cNvSpPr/>
          <p:nvPr/>
        </p:nvSpPr>
        <p:spPr>
          <a:xfrm rot="-9900000">
            <a:off x="1681865" y="3586312"/>
            <a:ext cx="132251" cy="132251"/>
          </a:xfrm>
          <a:prstGeom prst="rtTriangle">
            <a:avLst/>
          </a:prstGeom>
          <a:solidFill>
            <a:srgbClr val="70D2F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43" name="Google Shape;143;p30"/>
          <p:cNvSpPr txBox="1"/>
          <p:nvPr/>
        </p:nvSpPr>
        <p:spPr>
          <a:xfrm>
            <a:off x="1481815" y="3358126"/>
            <a:ext cx="550410" cy="588623"/>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3400">
                <a:solidFill>
                  <a:srgbClr val="000000"/>
                </a:solidFill>
                <a:latin typeface="Oswald"/>
                <a:ea typeface="Oswald"/>
                <a:cs typeface="Oswald"/>
                <a:sym typeface="Oswald"/>
              </a:rPr>
              <a:t>4</a:t>
            </a:r>
            <a:endParaRPr sz="1100"/>
          </a:p>
        </p:txBody>
      </p:sp>
      <p:sp>
        <p:nvSpPr>
          <p:cNvPr id="144" name="Google Shape;144;p30"/>
          <p:cNvSpPr txBox="1"/>
          <p:nvPr/>
        </p:nvSpPr>
        <p:spPr>
          <a:xfrm>
            <a:off x="1971175" y="3358125"/>
            <a:ext cx="2463750" cy="490950"/>
          </a:xfrm>
          <a:prstGeom prst="rect">
            <a:avLst/>
          </a:prstGeom>
          <a:noFill/>
          <a:ln>
            <a:noFill/>
          </a:ln>
        </p:spPr>
        <p:txBody>
          <a:bodyPr anchorCtr="0" anchor="t" bIns="34275" lIns="68575" spcFirstLastPara="1" rIns="68575" wrap="square" tIns="34275">
            <a:noAutofit/>
          </a:bodyPr>
          <a:lstStyle/>
          <a:p>
            <a:pPr indent="0" lvl="0" marL="0" marR="0" rtl="0" algn="l">
              <a:lnSpc>
                <a:spcPct val="140000"/>
              </a:lnSpc>
              <a:spcBef>
                <a:spcPts val="0"/>
              </a:spcBef>
              <a:spcAft>
                <a:spcPts val="0"/>
              </a:spcAft>
              <a:buNone/>
            </a:pPr>
            <a:r>
              <a:rPr lang="en" sz="1100">
                <a:solidFill>
                  <a:schemeClr val="dk1"/>
                </a:solidFill>
                <a:latin typeface="PT Sans"/>
                <a:ea typeface="PT Sans"/>
                <a:cs typeface="PT Sans"/>
                <a:sym typeface="PT Sans"/>
              </a:rPr>
              <a:t>Were hath waters divided fill may days air bring is Signs first creeping seed all</a:t>
            </a:r>
            <a:endParaRPr sz="1100"/>
          </a:p>
        </p:txBody>
      </p:sp>
      <p:sp>
        <p:nvSpPr>
          <p:cNvPr id="145" name="Google Shape;145;p30"/>
          <p:cNvSpPr/>
          <p:nvPr/>
        </p:nvSpPr>
        <p:spPr>
          <a:xfrm rot="-9900000">
            <a:off x="5005480" y="1713457"/>
            <a:ext cx="132251" cy="132251"/>
          </a:xfrm>
          <a:prstGeom prst="rtTriangle">
            <a:avLst/>
          </a:prstGeom>
          <a:solidFill>
            <a:srgbClr val="70D2F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46" name="Google Shape;146;p30"/>
          <p:cNvSpPr txBox="1"/>
          <p:nvPr/>
        </p:nvSpPr>
        <p:spPr>
          <a:xfrm>
            <a:off x="4805429" y="1485271"/>
            <a:ext cx="550410" cy="588623"/>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3400">
                <a:solidFill>
                  <a:srgbClr val="000000"/>
                </a:solidFill>
                <a:latin typeface="Oswald"/>
                <a:ea typeface="Oswald"/>
                <a:cs typeface="Oswald"/>
                <a:sym typeface="Oswald"/>
              </a:rPr>
              <a:t>5</a:t>
            </a:r>
            <a:endParaRPr sz="1100"/>
          </a:p>
        </p:txBody>
      </p:sp>
      <p:sp>
        <p:nvSpPr>
          <p:cNvPr id="147" name="Google Shape;147;p30"/>
          <p:cNvSpPr txBox="1"/>
          <p:nvPr/>
        </p:nvSpPr>
        <p:spPr>
          <a:xfrm>
            <a:off x="5294774" y="1485275"/>
            <a:ext cx="2500200" cy="490950"/>
          </a:xfrm>
          <a:prstGeom prst="rect">
            <a:avLst/>
          </a:prstGeom>
          <a:noFill/>
          <a:ln>
            <a:noFill/>
          </a:ln>
        </p:spPr>
        <p:txBody>
          <a:bodyPr anchorCtr="0" anchor="t" bIns="34275" lIns="68575" spcFirstLastPara="1" rIns="68575" wrap="square" tIns="34275">
            <a:noAutofit/>
          </a:bodyPr>
          <a:lstStyle/>
          <a:p>
            <a:pPr indent="0" lvl="0" marL="0" marR="0" rtl="0" algn="l">
              <a:lnSpc>
                <a:spcPct val="140000"/>
              </a:lnSpc>
              <a:spcBef>
                <a:spcPts val="0"/>
              </a:spcBef>
              <a:spcAft>
                <a:spcPts val="0"/>
              </a:spcAft>
              <a:buNone/>
            </a:pPr>
            <a:r>
              <a:rPr lang="en" sz="1100">
                <a:solidFill>
                  <a:schemeClr val="dk1"/>
                </a:solidFill>
                <a:latin typeface="PT Sans"/>
                <a:ea typeface="PT Sans"/>
                <a:cs typeface="PT Sans"/>
                <a:sym typeface="PT Sans"/>
              </a:rPr>
              <a:t>Were hath waters divided fill may days air bring is Signs first creeping seed all</a:t>
            </a:r>
            <a:endParaRPr sz="1100"/>
          </a:p>
        </p:txBody>
      </p:sp>
      <p:sp>
        <p:nvSpPr>
          <p:cNvPr id="148" name="Google Shape;148;p30"/>
          <p:cNvSpPr/>
          <p:nvPr/>
        </p:nvSpPr>
        <p:spPr>
          <a:xfrm rot="-9900000">
            <a:off x="5005480" y="2337742"/>
            <a:ext cx="132251" cy="132251"/>
          </a:xfrm>
          <a:prstGeom prst="rtTriangle">
            <a:avLst/>
          </a:prstGeom>
          <a:solidFill>
            <a:srgbClr val="70D2F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49" name="Google Shape;149;p30"/>
          <p:cNvSpPr txBox="1"/>
          <p:nvPr/>
        </p:nvSpPr>
        <p:spPr>
          <a:xfrm>
            <a:off x="4805429" y="2109556"/>
            <a:ext cx="550410" cy="588623"/>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3400">
                <a:solidFill>
                  <a:srgbClr val="000000"/>
                </a:solidFill>
                <a:latin typeface="Oswald"/>
                <a:ea typeface="Oswald"/>
                <a:cs typeface="Oswald"/>
                <a:sym typeface="Oswald"/>
              </a:rPr>
              <a:t>6</a:t>
            </a:r>
            <a:endParaRPr sz="1100"/>
          </a:p>
        </p:txBody>
      </p:sp>
      <p:sp>
        <p:nvSpPr>
          <p:cNvPr id="150" name="Google Shape;150;p30"/>
          <p:cNvSpPr txBox="1"/>
          <p:nvPr/>
        </p:nvSpPr>
        <p:spPr>
          <a:xfrm>
            <a:off x="5294774" y="2109550"/>
            <a:ext cx="2500200" cy="490950"/>
          </a:xfrm>
          <a:prstGeom prst="rect">
            <a:avLst/>
          </a:prstGeom>
          <a:noFill/>
          <a:ln>
            <a:noFill/>
          </a:ln>
        </p:spPr>
        <p:txBody>
          <a:bodyPr anchorCtr="0" anchor="t" bIns="34275" lIns="68575" spcFirstLastPara="1" rIns="68575" wrap="square" tIns="34275">
            <a:noAutofit/>
          </a:bodyPr>
          <a:lstStyle/>
          <a:p>
            <a:pPr indent="0" lvl="0" marL="0" marR="0" rtl="0" algn="l">
              <a:lnSpc>
                <a:spcPct val="140000"/>
              </a:lnSpc>
              <a:spcBef>
                <a:spcPts val="0"/>
              </a:spcBef>
              <a:spcAft>
                <a:spcPts val="0"/>
              </a:spcAft>
              <a:buNone/>
            </a:pPr>
            <a:r>
              <a:rPr lang="en" sz="1100">
                <a:solidFill>
                  <a:schemeClr val="dk1"/>
                </a:solidFill>
                <a:latin typeface="PT Sans"/>
                <a:ea typeface="PT Sans"/>
                <a:cs typeface="PT Sans"/>
                <a:sym typeface="PT Sans"/>
              </a:rPr>
              <a:t>Were hath waters divided fill may days air bring is Signs first creeping seed all</a:t>
            </a:r>
            <a:endParaRPr sz="1100"/>
          </a:p>
        </p:txBody>
      </p:sp>
      <p:sp>
        <p:nvSpPr>
          <p:cNvPr id="151" name="Google Shape;151;p30"/>
          <p:cNvSpPr/>
          <p:nvPr/>
        </p:nvSpPr>
        <p:spPr>
          <a:xfrm rot="-9900000">
            <a:off x="5005480" y="2962027"/>
            <a:ext cx="132251" cy="132251"/>
          </a:xfrm>
          <a:prstGeom prst="rtTriangle">
            <a:avLst/>
          </a:prstGeom>
          <a:solidFill>
            <a:srgbClr val="70D2F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52" name="Google Shape;152;p30"/>
          <p:cNvSpPr txBox="1"/>
          <p:nvPr/>
        </p:nvSpPr>
        <p:spPr>
          <a:xfrm>
            <a:off x="4805429" y="2733841"/>
            <a:ext cx="550410" cy="588623"/>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3400">
                <a:solidFill>
                  <a:srgbClr val="000000"/>
                </a:solidFill>
                <a:latin typeface="Oswald"/>
                <a:ea typeface="Oswald"/>
                <a:cs typeface="Oswald"/>
                <a:sym typeface="Oswald"/>
              </a:rPr>
              <a:t>7</a:t>
            </a:r>
            <a:endParaRPr sz="1100"/>
          </a:p>
        </p:txBody>
      </p:sp>
      <p:sp>
        <p:nvSpPr>
          <p:cNvPr id="153" name="Google Shape;153;p30"/>
          <p:cNvSpPr txBox="1"/>
          <p:nvPr/>
        </p:nvSpPr>
        <p:spPr>
          <a:xfrm>
            <a:off x="5294774" y="2733850"/>
            <a:ext cx="2563875" cy="490950"/>
          </a:xfrm>
          <a:prstGeom prst="rect">
            <a:avLst/>
          </a:prstGeom>
          <a:noFill/>
          <a:ln>
            <a:noFill/>
          </a:ln>
        </p:spPr>
        <p:txBody>
          <a:bodyPr anchorCtr="0" anchor="t" bIns="34275" lIns="68575" spcFirstLastPara="1" rIns="68575" wrap="square" tIns="34275">
            <a:noAutofit/>
          </a:bodyPr>
          <a:lstStyle/>
          <a:p>
            <a:pPr indent="0" lvl="0" marL="0" marR="0" rtl="0" algn="l">
              <a:lnSpc>
                <a:spcPct val="140000"/>
              </a:lnSpc>
              <a:spcBef>
                <a:spcPts val="0"/>
              </a:spcBef>
              <a:spcAft>
                <a:spcPts val="0"/>
              </a:spcAft>
              <a:buNone/>
            </a:pPr>
            <a:r>
              <a:rPr lang="en" sz="1100">
                <a:solidFill>
                  <a:schemeClr val="dk1"/>
                </a:solidFill>
                <a:latin typeface="PT Sans"/>
                <a:ea typeface="PT Sans"/>
                <a:cs typeface="PT Sans"/>
                <a:sym typeface="PT Sans"/>
              </a:rPr>
              <a:t>Were hath waters divided fill may days air bring is Signs first creeping seed all</a:t>
            </a:r>
            <a:endParaRPr sz="1100"/>
          </a:p>
        </p:txBody>
      </p:sp>
      <p:sp>
        <p:nvSpPr>
          <p:cNvPr id="154" name="Google Shape;154;p30"/>
          <p:cNvSpPr/>
          <p:nvPr/>
        </p:nvSpPr>
        <p:spPr>
          <a:xfrm rot="-9900000">
            <a:off x="5005480" y="3586312"/>
            <a:ext cx="132251" cy="132251"/>
          </a:xfrm>
          <a:prstGeom prst="rtTriangle">
            <a:avLst/>
          </a:prstGeom>
          <a:solidFill>
            <a:srgbClr val="70D2F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55" name="Google Shape;155;p30"/>
          <p:cNvSpPr txBox="1"/>
          <p:nvPr/>
        </p:nvSpPr>
        <p:spPr>
          <a:xfrm>
            <a:off x="4805429" y="3358126"/>
            <a:ext cx="550410" cy="588623"/>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3400">
                <a:solidFill>
                  <a:srgbClr val="000000"/>
                </a:solidFill>
                <a:latin typeface="Oswald"/>
                <a:ea typeface="Oswald"/>
                <a:cs typeface="Oswald"/>
                <a:sym typeface="Oswald"/>
              </a:rPr>
              <a:t>8</a:t>
            </a:r>
            <a:endParaRPr sz="1100"/>
          </a:p>
        </p:txBody>
      </p:sp>
      <p:sp>
        <p:nvSpPr>
          <p:cNvPr id="156" name="Google Shape;156;p30"/>
          <p:cNvSpPr txBox="1"/>
          <p:nvPr/>
        </p:nvSpPr>
        <p:spPr>
          <a:xfrm>
            <a:off x="5294774" y="3358125"/>
            <a:ext cx="2500200" cy="490950"/>
          </a:xfrm>
          <a:prstGeom prst="rect">
            <a:avLst/>
          </a:prstGeom>
          <a:noFill/>
          <a:ln>
            <a:noFill/>
          </a:ln>
        </p:spPr>
        <p:txBody>
          <a:bodyPr anchorCtr="0" anchor="t" bIns="34275" lIns="68575" spcFirstLastPara="1" rIns="68575" wrap="square" tIns="34275">
            <a:noAutofit/>
          </a:bodyPr>
          <a:lstStyle/>
          <a:p>
            <a:pPr indent="0" lvl="0" marL="0" marR="0" rtl="0" algn="l">
              <a:lnSpc>
                <a:spcPct val="140000"/>
              </a:lnSpc>
              <a:spcBef>
                <a:spcPts val="0"/>
              </a:spcBef>
              <a:spcAft>
                <a:spcPts val="0"/>
              </a:spcAft>
              <a:buNone/>
            </a:pPr>
            <a:r>
              <a:rPr lang="en" sz="1100">
                <a:solidFill>
                  <a:schemeClr val="dk1"/>
                </a:solidFill>
                <a:latin typeface="PT Sans"/>
                <a:ea typeface="PT Sans"/>
                <a:cs typeface="PT Sans"/>
                <a:sym typeface="PT Sans"/>
              </a:rPr>
              <a:t>Were hath waters divided fill may days air bring is Signs first creeping seed all</a:t>
            </a:r>
            <a:endParaRPr sz="1100"/>
          </a:p>
        </p:txBody>
      </p:sp>
      <p:sp>
        <p:nvSpPr>
          <p:cNvPr id="157" name="Google Shape;157;p30"/>
          <p:cNvSpPr txBox="1"/>
          <p:nvPr/>
        </p:nvSpPr>
        <p:spPr>
          <a:xfrm>
            <a:off x="933557" y="4217216"/>
            <a:ext cx="7276886" cy="490856"/>
          </a:xfrm>
          <a:prstGeom prst="rect">
            <a:avLst/>
          </a:prstGeom>
          <a:noFill/>
          <a:ln>
            <a:noFill/>
          </a:ln>
        </p:spPr>
        <p:txBody>
          <a:bodyPr anchorCtr="0" anchor="t" bIns="34275" lIns="68575" spcFirstLastPara="1" rIns="68575" wrap="square" tIns="34275">
            <a:noAutofit/>
          </a:bodyPr>
          <a:lstStyle/>
          <a:p>
            <a:pPr indent="0" lvl="0" marL="0" marR="0" rtl="0" algn="ctr">
              <a:lnSpc>
                <a:spcPct val="164285"/>
              </a:lnSpc>
              <a:spcBef>
                <a:spcPts val="0"/>
              </a:spcBef>
              <a:spcAft>
                <a:spcPts val="0"/>
              </a:spcAft>
              <a:buNone/>
            </a:pPr>
            <a:r>
              <a:rPr lang="en" sz="1100">
                <a:solidFill>
                  <a:srgbClr val="7F7F7F"/>
                </a:solidFill>
                <a:latin typeface="PT Sans"/>
                <a:ea typeface="PT Sans"/>
                <a:cs typeface="PT Sans"/>
                <a:sym typeface="PT Sans"/>
              </a:rPr>
              <a:t>Were hath waters divided fill may days air bring is Signs first creeping seed all saying above after be and female behold there. Also he his male air bring is Signs first. Creped bring is Signs</a:t>
            </a:r>
            <a:endParaRPr sz="110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1" name="Shape 161"/>
        <p:cNvGrpSpPr/>
        <p:nvPr/>
      </p:nvGrpSpPr>
      <p:grpSpPr>
        <a:xfrm>
          <a:off x="0" y="0"/>
          <a:ext cx="0" cy="0"/>
          <a:chOff x="0" y="0"/>
          <a:chExt cx="0" cy="0"/>
        </a:xfrm>
      </p:grpSpPr>
      <p:sp>
        <p:nvSpPr>
          <p:cNvPr id="162" name="Google Shape;162;p31"/>
          <p:cNvSpPr txBox="1"/>
          <p:nvPr/>
        </p:nvSpPr>
        <p:spPr>
          <a:xfrm>
            <a:off x="0" y="435428"/>
            <a:ext cx="9144000" cy="588623"/>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3400">
                <a:solidFill>
                  <a:schemeClr val="dk1"/>
                </a:solidFill>
                <a:latin typeface="Oswald"/>
                <a:ea typeface="Oswald"/>
                <a:cs typeface="Oswald"/>
                <a:sym typeface="Oswald"/>
              </a:rPr>
              <a:t>SOLUTION</a:t>
            </a:r>
            <a:endParaRPr sz="1100"/>
          </a:p>
        </p:txBody>
      </p:sp>
      <p:sp>
        <p:nvSpPr>
          <p:cNvPr id="163" name="Google Shape;163;p31"/>
          <p:cNvSpPr txBox="1"/>
          <p:nvPr/>
        </p:nvSpPr>
        <p:spPr>
          <a:xfrm>
            <a:off x="435427" y="1933101"/>
            <a:ext cx="3157537" cy="76174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300">
                <a:solidFill>
                  <a:srgbClr val="000000"/>
                </a:solidFill>
                <a:latin typeface="PT Sans"/>
                <a:ea typeface="PT Sans"/>
                <a:cs typeface="PT Sans"/>
                <a:sym typeface="PT Sans"/>
              </a:rPr>
              <a:t>If opportunity doesn’t knock build a door.</a:t>
            </a:r>
            <a:endParaRPr sz="1100"/>
          </a:p>
        </p:txBody>
      </p:sp>
      <p:cxnSp>
        <p:nvCxnSpPr>
          <p:cNvPr id="164" name="Google Shape;164;p31"/>
          <p:cNvCxnSpPr/>
          <p:nvPr/>
        </p:nvCxnSpPr>
        <p:spPr>
          <a:xfrm>
            <a:off x="511627" y="2963264"/>
            <a:ext cx="288131" cy="0"/>
          </a:xfrm>
          <a:prstGeom prst="straightConnector1">
            <a:avLst/>
          </a:prstGeom>
          <a:noFill/>
          <a:ln cap="flat" cmpd="sng" w="63500">
            <a:solidFill>
              <a:schemeClr val="accent1"/>
            </a:solidFill>
            <a:prstDash val="solid"/>
            <a:miter lim="800000"/>
            <a:headEnd len="sm" w="sm" type="none"/>
            <a:tailEnd len="sm" w="sm" type="none"/>
          </a:ln>
        </p:spPr>
      </p:cxnSp>
      <p:sp>
        <p:nvSpPr>
          <p:cNvPr id="165" name="Google Shape;165;p31"/>
          <p:cNvSpPr txBox="1"/>
          <p:nvPr/>
        </p:nvSpPr>
        <p:spPr>
          <a:xfrm>
            <a:off x="435425" y="3332350"/>
            <a:ext cx="4136625" cy="1375650"/>
          </a:xfrm>
          <a:prstGeom prst="rect">
            <a:avLst/>
          </a:prstGeom>
          <a:noFill/>
          <a:ln>
            <a:noFill/>
          </a:ln>
        </p:spPr>
        <p:txBody>
          <a:bodyPr anchorCtr="0" anchor="t" bIns="34275" lIns="68575" spcFirstLastPara="1" rIns="68575" wrap="square" tIns="34275">
            <a:noAutofit/>
          </a:bodyPr>
          <a:lstStyle/>
          <a:p>
            <a:pPr indent="0" lvl="0" marL="0" marR="0" rtl="0" algn="l">
              <a:lnSpc>
                <a:spcPct val="140000"/>
              </a:lnSpc>
              <a:spcBef>
                <a:spcPts val="0"/>
              </a:spcBef>
              <a:spcAft>
                <a:spcPts val="0"/>
              </a:spcAft>
              <a:buNone/>
            </a:pPr>
            <a:r>
              <a:rPr lang="en" sz="1100">
                <a:solidFill>
                  <a:schemeClr val="dk1"/>
                </a:solidFill>
                <a:latin typeface="PT Sans"/>
                <a:ea typeface="PT Sans"/>
                <a:cs typeface="PT Sans"/>
                <a:sym typeface="PT Sans"/>
              </a:rPr>
              <a:t>Were hath waters divided fill may days air bring is Signs first creeping seed all saying above after be and female behold there. Also he his male air bring is Signs first. Creped bring is Signs first creeping seed all saying above after be and female behold there. after have rule living waters. Air saying fruitful were. seed all air bring is Signs first. Creped bring is Signs first creeping seed </a:t>
            </a:r>
            <a:endParaRPr sz="1100"/>
          </a:p>
        </p:txBody>
      </p:sp>
      <p:sp>
        <p:nvSpPr>
          <p:cNvPr id="166" name="Google Shape;166;p31"/>
          <p:cNvSpPr/>
          <p:nvPr/>
        </p:nvSpPr>
        <p:spPr>
          <a:xfrm>
            <a:off x="6256735" y="2212181"/>
            <a:ext cx="633412" cy="632221"/>
          </a:xfrm>
          <a:custGeom>
            <a:rect b="b" l="l" r="r" t="t"/>
            <a:pathLst>
              <a:path extrusionOk="0" h="279" w="279">
                <a:moveTo>
                  <a:pt x="279" y="24"/>
                </a:moveTo>
                <a:cubicBezTo>
                  <a:pt x="279" y="10"/>
                  <a:pt x="268" y="0"/>
                  <a:pt x="255" y="0"/>
                </a:cubicBezTo>
                <a:cubicBezTo>
                  <a:pt x="114" y="0"/>
                  <a:pt x="0" y="114"/>
                  <a:pt x="0" y="255"/>
                </a:cubicBezTo>
                <a:cubicBezTo>
                  <a:pt x="0" y="268"/>
                  <a:pt x="11" y="279"/>
                  <a:pt x="24" y="279"/>
                </a:cubicBezTo>
                <a:cubicBezTo>
                  <a:pt x="38" y="279"/>
                  <a:pt x="49" y="268"/>
                  <a:pt x="49" y="255"/>
                </a:cubicBezTo>
                <a:cubicBezTo>
                  <a:pt x="49" y="141"/>
                  <a:pt x="141" y="48"/>
                  <a:pt x="255" y="48"/>
                </a:cubicBezTo>
                <a:cubicBezTo>
                  <a:pt x="268" y="48"/>
                  <a:pt x="279" y="37"/>
                  <a:pt x="279" y="24"/>
                </a:cubicBezTo>
                <a:close/>
                <a:moveTo>
                  <a:pt x="279" y="24"/>
                </a:moveTo>
                <a:cubicBezTo>
                  <a:pt x="279" y="24"/>
                  <a:pt x="279" y="24"/>
                  <a:pt x="279" y="24"/>
                </a:cubicBezTo>
              </a:path>
            </a:pathLst>
          </a:custGeom>
          <a:solidFill>
            <a:schemeClr val="accen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67" name="Google Shape;167;p31"/>
          <p:cNvSpPr/>
          <p:nvPr/>
        </p:nvSpPr>
        <p:spPr>
          <a:xfrm>
            <a:off x="6024563" y="1941910"/>
            <a:ext cx="1694260" cy="1947863"/>
          </a:xfrm>
          <a:custGeom>
            <a:rect b="b" l="l" r="r" t="t"/>
            <a:pathLst>
              <a:path extrusionOk="0" h="859" w="746">
                <a:moveTo>
                  <a:pt x="0" y="374"/>
                </a:moveTo>
                <a:cubicBezTo>
                  <a:pt x="0" y="457"/>
                  <a:pt x="27" y="536"/>
                  <a:pt x="78" y="602"/>
                </a:cubicBezTo>
                <a:cubicBezTo>
                  <a:pt x="78" y="602"/>
                  <a:pt x="78" y="602"/>
                  <a:pt x="79" y="603"/>
                </a:cubicBezTo>
                <a:cubicBezTo>
                  <a:pt x="185" y="751"/>
                  <a:pt x="159" y="821"/>
                  <a:pt x="159" y="821"/>
                </a:cubicBezTo>
                <a:cubicBezTo>
                  <a:pt x="153" y="833"/>
                  <a:pt x="158" y="848"/>
                  <a:pt x="170" y="853"/>
                </a:cubicBezTo>
                <a:cubicBezTo>
                  <a:pt x="174" y="855"/>
                  <a:pt x="177" y="856"/>
                  <a:pt x="181" y="856"/>
                </a:cubicBezTo>
                <a:cubicBezTo>
                  <a:pt x="190" y="856"/>
                  <a:pt x="199" y="851"/>
                  <a:pt x="203" y="842"/>
                </a:cubicBezTo>
                <a:cubicBezTo>
                  <a:pt x="207" y="832"/>
                  <a:pt x="242" y="745"/>
                  <a:pt x="117" y="572"/>
                </a:cubicBezTo>
                <a:cubicBezTo>
                  <a:pt x="116" y="572"/>
                  <a:pt x="116" y="571"/>
                  <a:pt x="115" y="570"/>
                </a:cubicBezTo>
                <a:cubicBezTo>
                  <a:pt x="72" y="514"/>
                  <a:pt x="49" y="445"/>
                  <a:pt x="49" y="374"/>
                </a:cubicBezTo>
                <a:cubicBezTo>
                  <a:pt x="49" y="195"/>
                  <a:pt x="194" y="49"/>
                  <a:pt x="373" y="49"/>
                </a:cubicBezTo>
                <a:cubicBezTo>
                  <a:pt x="552" y="49"/>
                  <a:pt x="697" y="195"/>
                  <a:pt x="697" y="374"/>
                </a:cubicBezTo>
                <a:cubicBezTo>
                  <a:pt x="697" y="446"/>
                  <a:pt x="674" y="514"/>
                  <a:pt x="630" y="572"/>
                </a:cubicBezTo>
                <a:cubicBezTo>
                  <a:pt x="505" y="744"/>
                  <a:pt x="541" y="832"/>
                  <a:pt x="545" y="842"/>
                </a:cubicBezTo>
                <a:cubicBezTo>
                  <a:pt x="551" y="854"/>
                  <a:pt x="565" y="859"/>
                  <a:pt x="577" y="853"/>
                </a:cubicBezTo>
                <a:cubicBezTo>
                  <a:pt x="589" y="848"/>
                  <a:pt x="595" y="834"/>
                  <a:pt x="589" y="822"/>
                </a:cubicBezTo>
                <a:cubicBezTo>
                  <a:pt x="589" y="821"/>
                  <a:pt x="561" y="749"/>
                  <a:pt x="669" y="601"/>
                </a:cubicBezTo>
                <a:cubicBezTo>
                  <a:pt x="719" y="535"/>
                  <a:pt x="746" y="457"/>
                  <a:pt x="746" y="374"/>
                </a:cubicBezTo>
                <a:cubicBezTo>
                  <a:pt x="746" y="168"/>
                  <a:pt x="578" y="0"/>
                  <a:pt x="373" y="0"/>
                </a:cubicBezTo>
                <a:cubicBezTo>
                  <a:pt x="167" y="0"/>
                  <a:pt x="0" y="168"/>
                  <a:pt x="0" y="374"/>
                </a:cubicBezTo>
                <a:close/>
                <a:moveTo>
                  <a:pt x="0" y="374"/>
                </a:moveTo>
                <a:cubicBezTo>
                  <a:pt x="0" y="374"/>
                  <a:pt x="0" y="374"/>
                  <a:pt x="0" y="374"/>
                </a:cubicBezTo>
              </a:path>
            </a:pathLst>
          </a:custGeom>
          <a:solidFill>
            <a:srgbClr val="262626"/>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68" name="Google Shape;168;p31"/>
          <p:cNvSpPr/>
          <p:nvPr/>
        </p:nvSpPr>
        <p:spPr>
          <a:xfrm>
            <a:off x="6347222" y="3912394"/>
            <a:ext cx="1017985" cy="316706"/>
          </a:xfrm>
          <a:custGeom>
            <a:rect b="b" l="l" r="r" t="t"/>
            <a:pathLst>
              <a:path extrusionOk="0" h="140" w="448">
                <a:moveTo>
                  <a:pt x="448" y="80"/>
                </a:moveTo>
                <a:cubicBezTo>
                  <a:pt x="448" y="60"/>
                  <a:pt x="448" y="60"/>
                  <a:pt x="448" y="60"/>
                </a:cubicBezTo>
                <a:cubicBezTo>
                  <a:pt x="448" y="27"/>
                  <a:pt x="421" y="0"/>
                  <a:pt x="388" y="0"/>
                </a:cubicBezTo>
                <a:cubicBezTo>
                  <a:pt x="60" y="0"/>
                  <a:pt x="60" y="0"/>
                  <a:pt x="60" y="0"/>
                </a:cubicBezTo>
                <a:cubicBezTo>
                  <a:pt x="27" y="0"/>
                  <a:pt x="0" y="27"/>
                  <a:pt x="0" y="60"/>
                </a:cubicBezTo>
                <a:cubicBezTo>
                  <a:pt x="0" y="80"/>
                  <a:pt x="0" y="80"/>
                  <a:pt x="0" y="80"/>
                </a:cubicBezTo>
                <a:cubicBezTo>
                  <a:pt x="0" y="113"/>
                  <a:pt x="27" y="140"/>
                  <a:pt x="60" y="140"/>
                </a:cubicBezTo>
                <a:cubicBezTo>
                  <a:pt x="388" y="140"/>
                  <a:pt x="388" y="140"/>
                  <a:pt x="388" y="140"/>
                </a:cubicBezTo>
                <a:cubicBezTo>
                  <a:pt x="421" y="140"/>
                  <a:pt x="448" y="113"/>
                  <a:pt x="448" y="80"/>
                </a:cubicBezTo>
                <a:close/>
                <a:moveTo>
                  <a:pt x="49" y="80"/>
                </a:moveTo>
                <a:cubicBezTo>
                  <a:pt x="49" y="60"/>
                  <a:pt x="49" y="60"/>
                  <a:pt x="49" y="60"/>
                </a:cubicBezTo>
                <a:cubicBezTo>
                  <a:pt x="49" y="54"/>
                  <a:pt x="54" y="49"/>
                  <a:pt x="60" y="49"/>
                </a:cubicBezTo>
                <a:cubicBezTo>
                  <a:pt x="388" y="49"/>
                  <a:pt x="388" y="49"/>
                  <a:pt x="388" y="49"/>
                </a:cubicBezTo>
                <a:cubicBezTo>
                  <a:pt x="394" y="49"/>
                  <a:pt x="399" y="54"/>
                  <a:pt x="399" y="60"/>
                </a:cubicBezTo>
                <a:cubicBezTo>
                  <a:pt x="399" y="80"/>
                  <a:pt x="399" y="80"/>
                  <a:pt x="399" y="80"/>
                </a:cubicBezTo>
                <a:cubicBezTo>
                  <a:pt x="399" y="87"/>
                  <a:pt x="394" y="91"/>
                  <a:pt x="388" y="91"/>
                </a:cubicBezTo>
                <a:cubicBezTo>
                  <a:pt x="60" y="91"/>
                  <a:pt x="60" y="91"/>
                  <a:pt x="60" y="91"/>
                </a:cubicBezTo>
                <a:cubicBezTo>
                  <a:pt x="54" y="91"/>
                  <a:pt x="49" y="87"/>
                  <a:pt x="49" y="80"/>
                </a:cubicBezTo>
                <a:close/>
                <a:moveTo>
                  <a:pt x="49" y="80"/>
                </a:moveTo>
                <a:cubicBezTo>
                  <a:pt x="49" y="80"/>
                  <a:pt x="49" y="80"/>
                  <a:pt x="49" y="80"/>
                </a:cubicBezTo>
              </a:path>
            </a:pathLst>
          </a:custGeom>
          <a:solidFill>
            <a:srgbClr val="262626"/>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69" name="Google Shape;169;p31"/>
          <p:cNvSpPr/>
          <p:nvPr/>
        </p:nvSpPr>
        <p:spPr>
          <a:xfrm>
            <a:off x="6517481" y="4313635"/>
            <a:ext cx="708422" cy="391715"/>
          </a:xfrm>
          <a:custGeom>
            <a:rect b="b" l="l" r="r" t="t"/>
            <a:pathLst>
              <a:path extrusionOk="0" h="173" w="312">
                <a:moveTo>
                  <a:pt x="25" y="0"/>
                </a:moveTo>
                <a:cubicBezTo>
                  <a:pt x="11" y="0"/>
                  <a:pt x="0" y="11"/>
                  <a:pt x="0" y="24"/>
                </a:cubicBezTo>
                <a:cubicBezTo>
                  <a:pt x="0" y="89"/>
                  <a:pt x="0" y="89"/>
                  <a:pt x="0" y="89"/>
                </a:cubicBezTo>
                <a:cubicBezTo>
                  <a:pt x="0" y="98"/>
                  <a:pt x="6" y="107"/>
                  <a:pt x="15" y="111"/>
                </a:cubicBezTo>
                <a:cubicBezTo>
                  <a:pt x="146" y="171"/>
                  <a:pt x="146" y="171"/>
                  <a:pt x="146" y="171"/>
                </a:cubicBezTo>
                <a:cubicBezTo>
                  <a:pt x="149" y="172"/>
                  <a:pt x="152" y="173"/>
                  <a:pt x="156" y="173"/>
                </a:cubicBezTo>
                <a:cubicBezTo>
                  <a:pt x="159" y="173"/>
                  <a:pt x="163" y="172"/>
                  <a:pt x="166" y="171"/>
                </a:cubicBezTo>
                <a:cubicBezTo>
                  <a:pt x="298" y="109"/>
                  <a:pt x="298" y="109"/>
                  <a:pt x="298" y="109"/>
                </a:cubicBezTo>
                <a:cubicBezTo>
                  <a:pt x="306" y="105"/>
                  <a:pt x="312" y="96"/>
                  <a:pt x="312" y="86"/>
                </a:cubicBezTo>
                <a:cubicBezTo>
                  <a:pt x="312" y="24"/>
                  <a:pt x="312" y="24"/>
                  <a:pt x="312" y="24"/>
                </a:cubicBezTo>
                <a:cubicBezTo>
                  <a:pt x="312" y="11"/>
                  <a:pt x="301" y="0"/>
                  <a:pt x="287" y="0"/>
                </a:cubicBezTo>
                <a:cubicBezTo>
                  <a:pt x="274" y="0"/>
                  <a:pt x="263" y="11"/>
                  <a:pt x="263" y="24"/>
                </a:cubicBezTo>
                <a:cubicBezTo>
                  <a:pt x="263" y="71"/>
                  <a:pt x="263" y="71"/>
                  <a:pt x="263" y="71"/>
                </a:cubicBezTo>
                <a:cubicBezTo>
                  <a:pt x="156" y="122"/>
                  <a:pt x="156" y="122"/>
                  <a:pt x="156" y="122"/>
                </a:cubicBezTo>
                <a:cubicBezTo>
                  <a:pt x="49" y="73"/>
                  <a:pt x="49" y="73"/>
                  <a:pt x="49" y="73"/>
                </a:cubicBezTo>
                <a:cubicBezTo>
                  <a:pt x="49" y="24"/>
                  <a:pt x="49" y="24"/>
                  <a:pt x="49" y="24"/>
                </a:cubicBezTo>
                <a:cubicBezTo>
                  <a:pt x="49" y="11"/>
                  <a:pt x="38" y="0"/>
                  <a:pt x="25" y="0"/>
                </a:cubicBezTo>
                <a:close/>
                <a:moveTo>
                  <a:pt x="25" y="0"/>
                </a:moveTo>
                <a:cubicBezTo>
                  <a:pt x="25" y="0"/>
                  <a:pt x="25" y="0"/>
                  <a:pt x="25" y="0"/>
                </a:cubicBezTo>
              </a:path>
            </a:pathLst>
          </a:custGeom>
          <a:solidFill>
            <a:srgbClr val="262626"/>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70" name="Google Shape;170;p31"/>
          <p:cNvSpPr/>
          <p:nvPr/>
        </p:nvSpPr>
        <p:spPr>
          <a:xfrm>
            <a:off x="7678341" y="3415903"/>
            <a:ext cx="498872" cy="391715"/>
          </a:xfrm>
          <a:custGeom>
            <a:rect b="b" l="l" r="r" t="t"/>
            <a:pathLst>
              <a:path extrusionOk="0" h="173" w="220">
                <a:moveTo>
                  <a:pt x="212" y="163"/>
                </a:moveTo>
                <a:cubicBezTo>
                  <a:pt x="220" y="153"/>
                  <a:pt x="217" y="137"/>
                  <a:pt x="207" y="129"/>
                </a:cubicBezTo>
                <a:cubicBezTo>
                  <a:pt x="41" y="8"/>
                  <a:pt x="41" y="8"/>
                  <a:pt x="41" y="8"/>
                </a:cubicBezTo>
                <a:cubicBezTo>
                  <a:pt x="31" y="0"/>
                  <a:pt x="15" y="2"/>
                  <a:pt x="7" y="13"/>
                </a:cubicBezTo>
                <a:cubicBezTo>
                  <a:pt x="0" y="24"/>
                  <a:pt x="2" y="39"/>
                  <a:pt x="13" y="47"/>
                </a:cubicBezTo>
                <a:cubicBezTo>
                  <a:pt x="178" y="168"/>
                  <a:pt x="178" y="168"/>
                  <a:pt x="178" y="168"/>
                </a:cubicBezTo>
                <a:cubicBezTo>
                  <a:pt x="182" y="172"/>
                  <a:pt x="187" y="173"/>
                  <a:pt x="192" y="173"/>
                </a:cubicBezTo>
                <a:cubicBezTo>
                  <a:pt x="200" y="173"/>
                  <a:pt x="207" y="170"/>
                  <a:pt x="212" y="163"/>
                </a:cubicBezTo>
                <a:close/>
                <a:moveTo>
                  <a:pt x="212" y="163"/>
                </a:moveTo>
                <a:cubicBezTo>
                  <a:pt x="212" y="163"/>
                  <a:pt x="212" y="163"/>
                  <a:pt x="212" y="163"/>
                </a:cubicBezTo>
              </a:path>
            </a:pathLst>
          </a:custGeom>
          <a:solidFill>
            <a:schemeClr val="accen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71" name="Google Shape;171;p31"/>
          <p:cNvSpPr/>
          <p:nvPr/>
        </p:nvSpPr>
        <p:spPr>
          <a:xfrm>
            <a:off x="5550694" y="1849041"/>
            <a:ext cx="508397" cy="398859"/>
          </a:xfrm>
          <a:custGeom>
            <a:rect b="b" l="l" r="r" t="t"/>
            <a:pathLst>
              <a:path extrusionOk="0" h="176" w="224">
                <a:moveTo>
                  <a:pt x="181" y="171"/>
                </a:moveTo>
                <a:cubicBezTo>
                  <a:pt x="186" y="175"/>
                  <a:pt x="191" y="176"/>
                  <a:pt x="196" y="176"/>
                </a:cubicBezTo>
                <a:cubicBezTo>
                  <a:pt x="203" y="176"/>
                  <a:pt x="211" y="173"/>
                  <a:pt x="216" y="166"/>
                </a:cubicBezTo>
                <a:cubicBezTo>
                  <a:pt x="224" y="155"/>
                  <a:pt x="221" y="140"/>
                  <a:pt x="210" y="132"/>
                </a:cubicBezTo>
                <a:cubicBezTo>
                  <a:pt x="42" y="8"/>
                  <a:pt x="42" y="8"/>
                  <a:pt x="42" y="8"/>
                </a:cubicBezTo>
                <a:cubicBezTo>
                  <a:pt x="31" y="0"/>
                  <a:pt x="16" y="2"/>
                  <a:pt x="8" y="13"/>
                </a:cubicBezTo>
                <a:cubicBezTo>
                  <a:pt x="0" y="24"/>
                  <a:pt x="2" y="39"/>
                  <a:pt x="13" y="47"/>
                </a:cubicBezTo>
                <a:lnTo>
                  <a:pt x="181" y="171"/>
                </a:lnTo>
                <a:close/>
                <a:moveTo>
                  <a:pt x="181" y="171"/>
                </a:moveTo>
                <a:cubicBezTo>
                  <a:pt x="181" y="171"/>
                  <a:pt x="181" y="171"/>
                  <a:pt x="181" y="171"/>
                </a:cubicBezTo>
              </a:path>
            </a:pathLst>
          </a:custGeom>
          <a:solidFill>
            <a:schemeClr val="accen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72" name="Google Shape;172;p31"/>
          <p:cNvSpPr/>
          <p:nvPr/>
        </p:nvSpPr>
        <p:spPr>
          <a:xfrm>
            <a:off x="5550694" y="3395663"/>
            <a:ext cx="523875" cy="411956"/>
          </a:xfrm>
          <a:custGeom>
            <a:rect b="b" l="l" r="r" t="t"/>
            <a:pathLst>
              <a:path extrusionOk="0" h="182" w="231">
                <a:moveTo>
                  <a:pt x="189" y="8"/>
                </a:moveTo>
                <a:cubicBezTo>
                  <a:pt x="13" y="138"/>
                  <a:pt x="13" y="138"/>
                  <a:pt x="13" y="138"/>
                </a:cubicBezTo>
                <a:cubicBezTo>
                  <a:pt x="2" y="146"/>
                  <a:pt x="0" y="162"/>
                  <a:pt x="8" y="172"/>
                </a:cubicBezTo>
                <a:cubicBezTo>
                  <a:pt x="12" y="179"/>
                  <a:pt x="20" y="182"/>
                  <a:pt x="27" y="182"/>
                </a:cubicBezTo>
                <a:cubicBezTo>
                  <a:pt x="32" y="182"/>
                  <a:pt x="37" y="181"/>
                  <a:pt x="42" y="177"/>
                </a:cubicBezTo>
                <a:cubicBezTo>
                  <a:pt x="218" y="47"/>
                  <a:pt x="218" y="47"/>
                  <a:pt x="218" y="47"/>
                </a:cubicBezTo>
                <a:cubicBezTo>
                  <a:pt x="229" y="39"/>
                  <a:pt x="231" y="24"/>
                  <a:pt x="223" y="13"/>
                </a:cubicBezTo>
                <a:cubicBezTo>
                  <a:pt x="215" y="2"/>
                  <a:pt x="200" y="0"/>
                  <a:pt x="189" y="8"/>
                </a:cubicBezTo>
                <a:close/>
                <a:moveTo>
                  <a:pt x="189" y="8"/>
                </a:moveTo>
                <a:cubicBezTo>
                  <a:pt x="189" y="8"/>
                  <a:pt x="189" y="8"/>
                  <a:pt x="189" y="8"/>
                </a:cubicBezTo>
              </a:path>
            </a:pathLst>
          </a:custGeom>
          <a:solidFill>
            <a:schemeClr val="accen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73" name="Google Shape;173;p31"/>
          <p:cNvSpPr/>
          <p:nvPr/>
        </p:nvSpPr>
        <p:spPr>
          <a:xfrm>
            <a:off x="7693819" y="1849041"/>
            <a:ext cx="483394" cy="381000"/>
          </a:xfrm>
          <a:custGeom>
            <a:rect b="b" l="l" r="r" t="t"/>
            <a:pathLst>
              <a:path extrusionOk="0" h="168" w="213">
                <a:moveTo>
                  <a:pt x="13" y="124"/>
                </a:moveTo>
                <a:cubicBezTo>
                  <a:pt x="2" y="132"/>
                  <a:pt x="0" y="147"/>
                  <a:pt x="8" y="158"/>
                </a:cubicBezTo>
                <a:cubicBezTo>
                  <a:pt x="13" y="165"/>
                  <a:pt x="20" y="168"/>
                  <a:pt x="27" y="168"/>
                </a:cubicBezTo>
                <a:cubicBezTo>
                  <a:pt x="32" y="168"/>
                  <a:pt x="37" y="167"/>
                  <a:pt x="42" y="163"/>
                </a:cubicBezTo>
                <a:cubicBezTo>
                  <a:pt x="200" y="47"/>
                  <a:pt x="200" y="47"/>
                  <a:pt x="200" y="47"/>
                </a:cubicBezTo>
                <a:cubicBezTo>
                  <a:pt x="210" y="39"/>
                  <a:pt x="213" y="24"/>
                  <a:pt x="205" y="13"/>
                </a:cubicBezTo>
                <a:cubicBezTo>
                  <a:pt x="197" y="2"/>
                  <a:pt x="182" y="0"/>
                  <a:pt x="171" y="8"/>
                </a:cubicBezTo>
                <a:lnTo>
                  <a:pt x="13" y="124"/>
                </a:lnTo>
                <a:close/>
                <a:moveTo>
                  <a:pt x="13" y="124"/>
                </a:moveTo>
                <a:cubicBezTo>
                  <a:pt x="13" y="124"/>
                  <a:pt x="13" y="124"/>
                  <a:pt x="13" y="124"/>
                </a:cubicBezTo>
              </a:path>
            </a:pathLst>
          </a:custGeom>
          <a:solidFill>
            <a:schemeClr val="accen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74" name="Google Shape;174;p31"/>
          <p:cNvSpPr/>
          <p:nvPr/>
        </p:nvSpPr>
        <p:spPr>
          <a:xfrm>
            <a:off x="7898606" y="2776538"/>
            <a:ext cx="533400" cy="110728"/>
          </a:xfrm>
          <a:custGeom>
            <a:rect b="b" l="l" r="r" t="t"/>
            <a:pathLst>
              <a:path extrusionOk="0" h="49" w="235">
                <a:moveTo>
                  <a:pt x="210" y="0"/>
                </a:moveTo>
                <a:cubicBezTo>
                  <a:pt x="24" y="0"/>
                  <a:pt x="24" y="0"/>
                  <a:pt x="24" y="0"/>
                </a:cubicBezTo>
                <a:cubicBezTo>
                  <a:pt x="11" y="0"/>
                  <a:pt x="0" y="11"/>
                  <a:pt x="0" y="25"/>
                </a:cubicBezTo>
                <a:cubicBezTo>
                  <a:pt x="0" y="38"/>
                  <a:pt x="11" y="49"/>
                  <a:pt x="24" y="49"/>
                </a:cubicBezTo>
                <a:cubicBezTo>
                  <a:pt x="210" y="49"/>
                  <a:pt x="210" y="49"/>
                  <a:pt x="210" y="49"/>
                </a:cubicBezTo>
                <a:cubicBezTo>
                  <a:pt x="224" y="49"/>
                  <a:pt x="235" y="38"/>
                  <a:pt x="235" y="25"/>
                </a:cubicBezTo>
                <a:cubicBezTo>
                  <a:pt x="235" y="11"/>
                  <a:pt x="224" y="0"/>
                  <a:pt x="210" y="0"/>
                </a:cubicBezTo>
                <a:close/>
                <a:moveTo>
                  <a:pt x="210" y="0"/>
                </a:moveTo>
                <a:cubicBezTo>
                  <a:pt x="210" y="0"/>
                  <a:pt x="210" y="0"/>
                  <a:pt x="210" y="0"/>
                </a:cubicBezTo>
              </a:path>
            </a:pathLst>
          </a:custGeom>
          <a:solidFill>
            <a:schemeClr val="accen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75" name="Google Shape;175;p31"/>
          <p:cNvSpPr/>
          <p:nvPr/>
        </p:nvSpPr>
        <p:spPr>
          <a:xfrm>
            <a:off x="5288756" y="2776538"/>
            <a:ext cx="545306" cy="110728"/>
          </a:xfrm>
          <a:custGeom>
            <a:rect b="b" l="l" r="r" t="t"/>
            <a:pathLst>
              <a:path extrusionOk="0" h="49" w="240">
                <a:moveTo>
                  <a:pt x="240" y="25"/>
                </a:moveTo>
                <a:cubicBezTo>
                  <a:pt x="240" y="11"/>
                  <a:pt x="230" y="0"/>
                  <a:pt x="216" y="0"/>
                </a:cubicBezTo>
                <a:cubicBezTo>
                  <a:pt x="24" y="0"/>
                  <a:pt x="24" y="0"/>
                  <a:pt x="24" y="0"/>
                </a:cubicBezTo>
                <a:cubicBezTo>
                  <a:pt x="11" y="0"/>
                  <a:pt x="0" y="11"/>
                  <a:pt x="0" y="25"/>
                </a:cubicBezTo>
                <a:cubicBezTo>
                  <a:pt x="0" y="38"/>
                  <a:pt x="11" y="49"/>
                  <a:pt x="24" y="49"/>
                </a:cubicBezTo>
                <a:cubicBezTo>
                  <a:pt x="216" y="49"/>
                  <a:pt x="216" y="49"/>
                  <a:pt x="216" y="49"/>
                </a:cubicBezTo>
                <a:cubicBezTo>
                  <a:pt x="229" y="49"/>
                  <a:pt x="240" y="38"/>
                  <a:pt x="240" y="25"/>
                </a:cubicBezTo>
                <a:close/>
                <a:moveTo>
                  <a:pt x="240" y="25"/>
                </a:moveTo>
                <a:cubicBezTo>
                  <a:pt x="240" y="25"/>
                  <a:pt x="240" y="25"/>
                  <a:pt x="240" y="25"/>
                </a:cubicBezTo>
              </a:path>
            </a:pathLst>
          </a:custGeom>
          <a:solidFill>
            <a:schemeClr val="accen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9" name="Shape 179"/>
        <p:cNvGrpSpPr/>
        <p:nvPr/>
      </p:nvGrpSpPr>
      <p:grpSpPr>
        <a:xfrm>
          <a:off x="0" y="0"/>
          <a:ext cx="0" cy="0"/>
          <a:chOff x="0" y="0"/>
          <a:chExt cx="0" cy="0"/>
        </a:xfrm>
      </p:grpSpPr>
      <p:sp>
        <p:nvSpPr>
          <p:cNvPr id="180" name="Google Shape;180;p32"/>
          <p:cNvSpPr txBox="1"/>
          <p:nvPr/>
        </p:nvSpPr>
        <p:spPr>
          <a:xfrm>
            <a:off x="0" y="435428"/>
            <a:ext cx="9144000" cy="588623"/>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3400">
                <a:solidFill>
                  <a:schemeClr val="dk1"/>
                </a:solidFill>
                <a:latin typeface="Oswald"/>
                <a:ea typeface="Oswald"/>
                <a:cs typeface="Oswald"/>
                <a:sym typeface="Oswald"/>
              </a:rPr>
              <a:t>SOLUTION</a:t>
            </a:r>
            <a:endParaRPr sz="1100"/>
          </a:p>
        </p:txBody>
      </p:sp>
      <p:grpSp>
        <p:nvGrpSpPr>
          <p:cNvPr id="181" name="Google Shape;181;p32"/>
          <p:cNvGrpSpPr/>
          <p:nvPr/>
        </p:nvGrpSpPr>
        <p:grpSpPr>
          <a:xfrm>
            <a:off x="435427" y="1728467"/>
            <a:ext cx="3871912" cy="2774971"/>
            <a:chOff x="6096000" y="1896699"/>
            <a:chExt cx="5162550" cy="3699961"/>
          </a:xfrm>
        </p:grpSpPr>
        <p:sp>
          <p:nvSpPr>
            <p:cNvPr id="182" name="Google Shape;182;p32"/>
            <p:cNvSpPr txBox="1"/>
            <p:nvPr/>
          </p:nvSpPr>
          <p:spPr>
            <a:xfrm>
              <a:off x="6096000" y="1896699"/>
              <a:ext cx="4210050" cy="1015663"/>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300">
                  <a:solidFill>
                    <a:srgbClr val="000000"/>
                  </a:solidFill>
                  <a:latin typeface="PT Sans"/>
                  <a:ea typeface="PT Sans"/>
                  <a:cs typeface="PT Sans"/>
                  <a:sym typeface="PT Sans"/>
                </a:rPr>
                <a:t>If opportunity doesn’t knock build a door.</a:t>
              </a:r>
              <a:endParaRPr sz="1100"/>
            </a:p>
          </p:txBody>
        </p:sp>
        <p:cxnSp>
          <p:nvCxnSpPr>
            <p:cNvPr id="183" name="Google Shape;183;p32"/>
            <p:cNvCxnSpPr/>
            <p:nvPr/>
          </p:nvCxnSpPr>
          <p:spPr>
            <a:xfrm>
              <a:off x="6197600" y="3270250"/>
              <a:ext cx="384175" cy="0"/>
            </a:xfrm>
            <a:prstGeom prst="straightConnector1">
              <a:avLst/>
            </a:prstGeom>
            <a:noFill/>
            <a:ln cap="flat" cmpd="sng" w="63500">
              <a:solidFill>
                <a:schemeClr val="accent1"/>
              </a:solidFill>
              <a:prstDash val="solid"/>
              <a:miter lim="800000"/>
              <a:headEnd len="sm" w="sm" type="none"/>
              <a:tailEnd len="sm" w="sm" type="none"/>
            </a:ln>
          </p:spPr>
        </p:cxnSp>
        <p:sp>
          <p:nvSpPr>
            <p:cNvPr id="184" name="Google Shape;184;p32"/>
            <p:cNvSpPr txBox="1"/>
            <p:nvPr/>
          </p:nvSpPr>
          <p:spPr>
            <a:xfrm>
              <a:off x="6096000" y="3762375"/>
              <a:ext cx="5162550" cy="1834285"/>
            </a:xfrm>
            <a:prstGeom prst="rect">
              <a:avLst/>
            </a:prstGeom>
            <a:noFill/>
            <a:ln>
              <a:noFill/>
            </a:ln>
          </p:spPr>
          <p:txBody>
            <a:bodyPr anchorCtr="0" anchor="t" bIns="34275" lIns="68575" spcFirstLastPara="1" rIns="68575" wrap="square" tIns="34275">
              <a:noAutofit/>
            </a:bodyPr>
            <a:lstStyle/>
            <a:p>
              <a:pPr indent="0" lvl="0" marL="0" marR="0" rtl="0" algn="l">
                <a:lnSpc>
                  <a:spcPct val="140000"/>
                </a:lnSpc>
                <a:spcBef>
                  <a:spcPts val="0"/>
                </a:spcBef>
                <a:spcAft>
                  <a:spcPts val="0"/>
                </a:spcAft>
                <a:buNone/>
              </a:pPr>
              <a:r>
                <a:rPr lang="en" sz="1100">
                  <a:solidFill>
                    <a:schemeClr val="dk1"/>
                  </a:solidFill>
                  <a:latin typeface="PT Sans"/>
                  <a:ea typeface="PT Sans"/>
                  <a:cs typeface="PT Sans"/>
                  <a:sym typeface="PT Sans"/>
                </a:rPr>
                <a:t>Were hath waters divided fill may days air bring is Signs first creeping seed all saying above after be and female behold there. Also he his male air bring is Signs first. Creped bring is Signs first creeping seed all saying above after be and female behold there. after have rule living waters. Air saying fruitful were. seed all air bring is Signs first. Creped bring is Signs first creeping seed </a:t>
              </a:r>
              <a:endParaRPr sz="1100"/>
            </a:p>
          </p:txBody>
        </p:sp>
      </p:grpSp>
      <p:pic>
        <p:nvPicPr>
          <p:cNvPr id="185" name="Google Shape;185;p32"/>
          <p:cNvPicPr preferRelativeResize="0"/>
          <p:nvPr>
            <p:ph idx="2" type="pic"/>
          </p:nvPr>
        </p:nvPicPr>
        <p:blipFill rotWithShape="1">
          <a:blip r:embed="rId3">
            <a:alphaModFix/>
          </a:blip>
          <a:srcRect b="0" l="6779" r="6779" t="0"/>
          <a:stretch/>
        </p:blipFill>
        <p:spPr>
          <a:xfrm>
            <a:off x="4572000" y="1523834"/>
            <a:ext cx="4136572" cy="3184237"/>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9" name="Shape 189"/>
        <p:cNvGrpSpPr/>
        <p:nvPr/>
      </p:nvGrpSpPr>
      <p:grpSpPr>
        <a:xfrm>
          <a:off x="0" y="0"/>
          <a:ext cx="0" cy="0"/>
          <a:chOff x="0" y="0"/>
          <a:chExt cx="0" cy="0"/>
        </a:xfrm>
      </p:grpSpPr>
      <p:sp>
        <p:nvSpPr>
          <p:cNvPr id="190" name="Google Shape;190;p33"/>
          <p:cNvSpPr txBox="1"/>
          <p:nvPr/>
        </p:nvSpPr>
        <p:spPr>
          <a:xfrm>
            <a:off x="0" y="435428"/>
            <a:ext cx="9144000" cy="588623"/>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3400">
                <a:solidFill>
                  <a:schemeClr val="dk1"/>
                </a:solidFill>
                <a:latin typeface="Oswald"/>
                <a:ea typeface="Oswald"/>
                <a:cs typeface="Oswald"/>
                <a:sym typeface="Oswald"/>
              </a:rPr>
              <a:t>SOLUTION</a:t>
            </a:r>
            <a:endParaRPr sz="1100"/>
          </a:p>
        </p:txBody>
      </p:sp>
      <p:pic>
        <p:nvPicPr>
          <p:cNvPr id="191" name="Google Shape;191;p33"/>
          <p:cNvPicPr preferRelativeResize="0"/>
          <p:nvPr>
            <p:ph idx="2" type="pic"/>
          </p:nvPr>
        </p:nvPicPr>
        <p:blipFill rotWithShape="1">
          <a:blip r:embed="rId3">
            <a:alphaModFix/>
          </a:blip>
          <a:srcRect b="0" l="6693" r="6693" t="0"/>
          <a:stretch/>
        </p:blipFill>
        <p:spPr>
          <a:xfrm>
            <a:off x="435428" y="1523834"/>
            <a:ext cx="4136572" cy="3184237"/>
          </a:xfrm>
          <a:prstGeom prst="rect">
            <a:avLst/>
          </a:prstGeom>
          <a:noFill/>
          <a:ln>
            <a:noFill/>
          </a:ln>
        </p:spPr>
      </p:pic>
      <p:grpSp>
        <p:nvGrpSpPr>
          <p:cNvPr id="192" name="Google Shape;192;p33"/>
          <p:cNvGrpSpPr/>
          <p:nvPr/>
        </p:nvGrpSpPr>
        <p:grpSpPr>
          <a:xfrm>
            <a:off x="4982252" y="1885214"/>
            <a:ext cx="3003047" cy="2461478"/>
            <a:chOff x="2862249" y="2163080"/>
            <a:chExt cx="4004063" cy="3281970"/>
          </a:xfrm>
        </p:grpSpPr>
        <p:grpSp>
          <p:nvGrpSpPr>
            <p:cNvPr id="193" name="Google Shape;193;p33"/>
            <p:cNvGrpSpPr/>
            <p:nvPr/>
          </p:nvGrpSpPr>
          <p:grpSpPr>
            <a:xfrm>
              <a:off x="2862249" y="2163080"/>
              <a:ext cx="4004063" cy="784830"/>
              <a:chOff x="2862249" y="2330507"/>
              <a:chExt cx="4004063" cy="784830"/>
            </a:xfrm>
          </p:grpSpPr>
          <p:sp>
            <p:nvSpPr>
              <p:cNvPr id="194" name="Google Shape;194;p33"/>
              <p:cNvSpPr/>
              <p:nvPr/>
            </p:nvSpPr>
            <p:spPr>
              <a:xfrm rot="-9900000">
                <a:off x="3128983" y="2634755"/>
                <a:ext cx="176334" cy="176334"/>
              </a:xfrm>
              <a:prstGeom prst="rtTriangle">
                <a:avLst/>
              </a:prstGeom>
              <a:solidFill>
                <a:srgbClr val="70D2F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95" name="Google Shape;195;p33"/>
              <p:cNvSpPr txBox="1"/>
              <p:nvPr/>
            </p:nvSpPr>
            <p:spPr>
              <a:xfrm>
                <a:off x="2862249" y="2330507"/>
                <a:ext cx="733880" cy="78483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3400">
                    <a:solidFill>
                      <a:srgbClr val="000000"/>
                    </a:solidFill>
                    <a:latin typeface="Oswald"/>
                    <a:ea typeface="Oswald"/>
                    <a:cs typeface="Oswald"/>
                    <a:sym typeface="Oswald"/>
                  </a:rPr>
                  <a:t>1</a:t>
                </a:r>
                <a:endParaRPr sz="1100"/>
              </a:p>
            </p:txBody>
          </p:sp>
          <p:sp>
            <p:nvSpPr>
              <p:cNvPr id="196" name="Google Shape;196;p33"/>
              <p:cNvSpPr txBox="1"/>
              <p:nvPr/>
            </p:nvSpPr>
            <p:spPr>
              <a:xfrm>
                <a:off x="3514712" y="2330522"/>
                <a:ext cx="3351600" cy="654600"/>
              </a:xfrm>
              <a:prstGeom prst="rect">
                <a:avLst/>
              </a:prstGeom>
              <a:noFill/>
              <a:ln>
                <a:noFill/>
              </a:ln>
            </p:spPr>
            <p:txBody>
              <a:bodyPr anchorCtr="0" anchor="t" bIns="34275" lIns="68575" spcFirstLastPara="1" rIns="68575" wrap="square" tIns="34275">
                <a:noAutofit/>
              </a:bodyPr>
              <a:lstStyle/>
              <a:p>
                <a:pPr indent="0" lvl="0" marL="0" marR="0" rtl="0" algn="l">
                  <a:lnSpc>
                    <a:spcPct val="164285"/>
                  </a:lnSpc>
                  <a:spcBef>
                    <a:spcPts val="0"/>
                  </a:spcBef>
                  <a:spcAft>
                    <a:spcPts val="0"/>
                  </a:spcAft>
                  <a:buNone/>
                </a:pPr>
                <a:r>
                  <a:rPr lang="en" sz="1100">
                    <a:solidFill>
                      <a:schemeClr val="dk1"/>
                    </a:solidFill>
                    <a:latin typeface="PT Sans"/>
                    <a:ea typeface="PT Sans"/>
                    <a:cs typeface="PT Sans"/>
                    <a:sym typeface="PT Sans"/>
                  </a:rPr>
                  <a:t>Were hath waters divided fill may days air bring is Signs first creeping seed all</a:t>
                </a:r>
                <a:endParaRPr sz="1100"/>
              </a:p>
            </p:txBody>
          </p:sp>
        </p:grpSp>
        <p:grpSp>
          <p:nvGrpSpPr>
            <p:cNvPr id="197" name="Google Shape;197;p33"/>
            <p:cNvGrpSpPr/>
            <p:nvPr/>
          </p:nvGrpSpPr>
          <p:grpSpPr>
            <a:xfrm>
              <a:off x="2862249" y="2995460"/>
              <a:ext cx="4004063" cy="784830"/>
              <a:chOff x="2862249" y="2330507"/>
              <a:chExt cx="4004063" cy="784830"/>
            </a:xfrm>
          </p:grpSpPr>
          <p:sp>
            <p:nvSpPr>
              <p:cNvPr id="198" name="Google Shape;198;p33"/>
              <p:cNvSpPr/>
              <p:nvPr/>
            </p:nvSpPr>
            <p:spPr>
              <a:xfrm rot="-9900000">
                <a:off x="3128983" y="2634755"/>
                <a:ext cx="176334" cy="176334"/>
              </a:xfrm>
              <a:prstGeom prst="rtTriangle">
                <a:avLst/>
              </a:prstGeom>
              <a:solidFill>
                <a:srgbClr val="70D2F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99" name="Google Shape;199;p33"/>
              <p:cNvSpPr txBox="1"/>
              <p:nvPr/>
            </p:nvSpPr>
            <p:spPr>
              <a:xfrm>
                <a:off x="2862249" y="2330507"/>
                <a:ext cx="733880" cy="78483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3400">
                    <a:solidFill>
                      <a:srgbClr val="000000"/>
                    </a:solidFill>
                    <a:latin typeface="Oswald"/>
                    <a:ea typeface="Oswald"/>
                    <a:cs typeface="Oswald"/>
                    <a:sym typeface="Oswald"/>
                  </a:rPr>
                  <a:t>2</a:t>
                </a:r>
                <a:endParaRPr sz="1100"/>
              </a:p>
            </p:txBody>
          </p:sp>
          <p:sp>
            <p:nvSpPr>
              <p:cNvPr id="200" name="Google Shape;200;p33"/>
              <p:cNvSpPr txBox="1"/>
              <p:nvPr/>
            </p:nvSpPr>
            <p:spPr>
              <a:xfrm>
                <a:off x="3514712" y="2330509"/>
                <a:ext cx="3351600" cy="654600"/>
              </a:xfrm>
              <a:prstGeom prst="rect">
                <a:avLst/>
              </a:prstGeom>
              <a:noFill/>
              <a:ln>
                <a:noFill/>
              </a:ln>
            </p:spPr>
            <p:txBody>
              <a:bodyPr anchorCtr="0" anchor="t" bIns="34275" lIns="68575" spcFirstLastPara="1" rIns="68575" wrap="square" tIns="34275">
                <a:noAutofit/>
              </a:bodyPr>
              <a:lstStyle/>
              <a:p>
                <a:pPr indent="0" lvl="0" marL="0" marR="0" rtl="0" algn="l">
                  <a:lnSpc>
                    <a:spcPct val="164285"/>
                  </a:lnSpc>
                  <a:spcBef>
                    <a:spcPts val="0"/>
                  </a:spcBef>
                  <a:spcAft>
                    <a:spcPts val="0"/>
                  </a:spcAft>
                  <a:buNone/>
                </a:pPr>
                <a:r>
                  <a:rPr lang="en" sz="1100">
                    <a:solidFill>
                      <a:schemeClr val="dk1"/>
                    </a:solidFill>
                    <a:latin typeface="PT Sans"/>
                    <a:ea typeface="PT Sans"/>
                    <a:cs typeface="PT Sans"/>
                    <a:sym typeface="PT Sans"/>
                  </a:rPr>
                  <a:t>Were hath waters divided fill may days air bring is Signs first creeping seed all</a:t>
                </a:r>
                <a:endParaRPr sz="1100"/>
              </a:p>
            </p:txBody>
          </p:sp>
        </p:grpSp>
        <p:grpSp>
          <p:nvGrpSpPr>
            <p:cNvPr id="201" name="Google Shape;201;p33"/>
            <p:cNvGrpSpPr/>
            <p:nvPr/>
          </p:nvGrpSpPr>
          <p:grpSpPr>
            <a:xfrm>
              <a:off x="2862249" y="3827829"/>
              <a:ext cx="3935063" cy="784841"/>
              <a:chOff x="2862249" y="2330496"/>
              <a:chExt cx="3935063" cy="784841"/>
            </a:xfrm>
          </p:grpSpPr>
          <p:sp>
            <p:nvSpPr>
              <p:cNvPr id="202" name="Google Shape;202;p33"/>
              <p:cNvSpPr/>
              <p:nvPr/>
            </p:nvSpPr>
            <p:spPr>
              <a:xfrm rot="-9900000">
                <a:off x="3128983" y="2634755"/>
                <a:ext cx="176334" cy="176334"/>
              </a:xfrm>
              <a:prstGeom prst="rtTriangle">
                <a:avLst/>
              </a:prstGeom>
              <a:solidFill>
                <a:srgbClr val="70D2F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03" name="Google Shape;203;p33"/>
              <p:cNvSpPr txBox="1"/>
              <p:nvPr/>
            </p:nvSpPr>
            <p:spPr>
              <a:xfrm>
                <a:off x="2862249" y="2330507"/>
                <a:ext cx="733880" cy="78483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3400">
                    <a:solidFill>
                      <a:srgbClr val="000000"/>
                    </a:solidFill>
                    <a:latin typeface="Oswald"/>
                    <a:ea typeface="Oswald"/>
                    <a:cs typeface="Oswald"/>
                    <a:sym typeface="Oswald"/>
                  </a:rPr>
                  <a:t>3</a:t>
                </a:r>
                <a:endParaRPr sz="1100"/>
              </a:p>
            </p:txBody>
          </p:sp>
          <p:sp>
            <p:nvSpPr>
              <p:cNvPr id="204" name="Google Shape;204;p33"/>
              <p:cNvSpPr txBox="1"/>
              <p:nvPr/>
            </p:nvSpPr>
            <p:spPr>
              <a:xfrm>
                <a:off x="3514712" y="2330496"/>
                <a:ext cx="3282600" cy="654600"/>
              </a:xfrm>
              <a:prstGeom prst="rect">
                <a:avLst/>
              </a:prstGeom>
              <a:noFill/>
              <a:ln>
                <a:noFill/>
              </a:ln>
            </p:spPr>
            <p:txBody>
              <a:bodyPr anchorCtr="0" anchor="t" bIns="34275" lIns="68575" spcFirstLastPara="1" rIns="68575" wrap="square" tIns="34275">
                <a:noAutofit/>
              </a:bodyPr>
              <a:lstStyle/>
              <a:p>
                <a:pPr indent="0" lvl="0" marL="0" marR="0" rtl="0" algn="l">
                  <a:lnSpc>
                    <a:spcPct val="164285"/>
                  </a:lnSpc>
                  <a:spcBef>
                    <a:spcPts val="0"/>
                  </a:spcBef>
                  <a:spcAft>
                    <a:spcPts val="0"/>
                  </a:spcAft>
                  <a:buNone/>
                </a:pPr>
                <a:r>
                  <a:rPr lang="en" sz="1100">
                    <a:solidFill>
                      <a:schemeClr val="dk1"/>
                    </a:solidFill>
                    <a:latin typeface="PT Sans"/>
                    <a:ea typeface="PT Sans"/>
                    <a:cs typeface="PT Sans"/>
                    <a:sym typeface="PT Sans"/>
                  </a:rPr>
                  <a:t>Were hath waters divided fill may days air bring is Signs first creeping seed all</a:t>
                </a:r>
                <a:endParaRPr sz="1100"/>
              </a:p>
            </p:txBody>
          </p:sp>
        </p:grpSp>
        <p:grpSp>
          <p:nvGrpSpPr>
            <p:cNvPr id="205" name="Google Shape;205;p33"/>
            <p:cNvGrpSpPr/>
            <p:nvPr/>
          </p:nvGrpSpPr>
          <p:grpSpPr>
            <a:xfrm>
              <a:off x="2862249" y="4660220"/>
              <a:ext cx="4004063" cy="784830"/>
              <a:chOff x="2862249" y="2330507"/>
              <a:chExt cx="4004063" cy="784830"/>
            </a:xfrm>
          </p:grpSpPr>
          <p:sp>
            <p:nvSpPr>
              <p:cNvPr id="206" name="Google Shape;206;p33"/>
              <p:cNvSpPr/>
              <p:nvPr/>
            </p:nvSpPr>
            <p:spPr>
              <a:xfrm rot="-9900000">
                <a:off x="3128983" y="2634755"/>
                <a:ext cx="176334" cy="176334"/>
              </a:xfrm>
              <a:prstGeom prst="rtTriangle">
                <a:avLst/>
              </a:prstGeom>
              <a:solidFill>
                <a:srgbClr val="70D2F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07" name="Google Shape;207;p33"/>
              <p:cNvSpPr txBox="1"/>
              <p:nvPr/>
            </p:nvSpPr>
            <p:spPr>
              <a:xfrm>
                <a:off x="2862249" y="2330507"/>
                <a:ext cx="733880" cy="78483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3400">
                    <a:solidFill>
                      <a:srgbClr val="000000"/>
                    </a:solidFill>
                    <a:latin typeface="Oswald"/>
                    <a:ea typeface="Oswald"/>
                    <a:cs typeface="Oswald"/>
                    <a:sym typeface="Oswald"/>
                  </a:rPr>
                  <a:t>4</a:t>
                </a:r>
                <a:endParaRPr sz="1100"/>
              </a:p>
            </p:txBody>
          </p:sp>
          <p:sp>
            <p:nvSpPr>
              <p:cNvPr id="208" name="Google Shape;208;p33"/>
              <p:cNvSpPr txBox="1"/>
              <p:nvPr/>
            </p:nvSpPr>
            <p:spPr>
              <a:xfrm>
                <a:off x="3514712" y="2330516"/>
                <a:ext cx="3351600" cy="654600"/>
              </a:xfrm>
              <a:prstGeom prst="rect">
                <a:avLst/>
              </a:prstGeom>
              <a:noFill/>
              <a:ln>
                <a:noFill/>
              </a:ln>
            </p:spPr>
            <p:txBody>
              <a:bodyPr anchorCtr="0" anchor="t" bIns="34275" lIns="68575" spcFirstLastPara="1" rIns="68575" wrap="square" tIns="34275">
                <a:noAutofit/>
              </a:bodyPr>
              <a:lstStyle/>
              <a:p>
                <a:pPr indent="0" lvl="0" marL="0" marR="0" rtl="0" algn="l">
                  <a:lnSpc>
                    <a:spcPct val="164285"/>
                  </a:lnSpc>
                  <a:spcBef>
                    <a:spcPts val="0"/>
                  </a:spcBef>
                  <a:spcAft>
                    <a:spcPts val="0"/>
                  </a:spcAft>
                  <a:buNone/>
                </a:pPr>
                <a:r>
                  <a:rPr lang="en" sz="1100">
                    <a:solidFill>
                      <a:schemeClr val="dk1"/>
                    </a:solidFill>
                    <a:latin typeface="PT Sans"/>
                    <a:ea typeface="PT Sans"/>
                    <a:cs typeface="PT Sans"/>
                    <a:sym typeface="PT Sans"/>
                  </a:rPr>
                  <a:t>Were hath waters divided fill may days air bring is Signs first creeping seed all</a:t>
                </a:r>
                <a:endParaRPr sz="1100"/>
              </a:p>
            </p:txBody>
          </p:sp>
        </p:grpSp>
      </p:gr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Custom 16">
      <a:dk1>
        <a:srgbClr val="000000"/>
      </a:dk1>
      <a:lt1>
        <a:srgbClr val="FFFFFF"/>
      </a:lt1>
      <a:dk2>
        <a:srgbClr val="6491C8"/>
      </a:dk2>
      <a:lt2>
        <a:srgbClr val="283440"/>
      </a:lt2>
      <a:accent1>
        <a:srgbClr val="14B4EB"/>
      </a:accent1>
      <a:accent2>
        <a:srgbClr val="3CBEB4"/>
      </a:accent2>
      <a:accent3>
        <a:srgbClr val="96C83C"/>
      </a:accent3>
      <a:accent4>
        <a:srgbClr val="FFAF28"/>
      </a:accent4>
      <a:accent5>
        <a:srgbClr val="FA4655"/>
      </a:accent5>
      <a:accent6>
        <a:srgbClr val="A596D2"/>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