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xlsm" ContentType="application/vnd.ms-excel.sheet.macroEnabled.12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8" r:id="rId3"/>
    <p:sldId id="269" r:id="rId4"/>
    <p:sldId id="257" r:id="rId5"/>
    <p:sldId id="270" r:id="rId6"/>
    <p:sldId id="259" r:id="rId7"/>
    <p:sldId id="276" r:id="rId8"/>
    <p:sldId id="258" r:id="rId9"/>
    <p:sldId id="271" r:id="rId10"/>
    <p:sldId id="272" r:id="rId11"/>
    <p:sldId id="273" r:id="rId12"/>
    <p:sldId id="260" r:id="rId13"/>
    <p:sldId id="262" r:id="rId14"/>
    <p:sldId id="274" r:id="rId15"/>
    <p:sldId id="275" r:id="rId16"/>
    <p:sldId id="278" r:id="rId17"/>
    <p:sldId id="279" r:id="rId18"/>
    <p:sldId id="280" r:id="rId19"/>
    <p:sldId id="266" r:id="rId20"/>
    <p:sldId id="27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an Sunar" initials="SS" lastIdx="1" clrIdx="0">
    <p:extLst>
      <p:ext uri="{19B8F6BF-5375-455C-9EA6-DF929625EA0E}">
        <p15:presenceInfo xmlns:p15="http://schemas.microsoft.com/office/powerpoint/2012/main" userId="Suman Suna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D9D9D9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51" autoAdjust="0"/>
    <p:restoredTop sz="94374" autoAdjust="0"/>
  </p:normalViewPr>
  <p:slideViewPr>
    <p:cSldViewPr snapToGrid="0">
      <p:cViewPr>
        <p:scale>
          <a:sx n="50" d="100"/>
          <a:sy n="50" d="100"/>
        </p:scale>
        <p:origin x="143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Macro-Enabled_Worksheet.xlsm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776824034335"/>
          <c:y val="0.23430962343096201"/>
          <c:w val="0.82403433476394805"/>
          <c:h val="0.577405857740585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5-4F11-A577-CE26747AD39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AD5-4F11-A577-CE26747AD39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AD5-4F11-A577-CE26747AD39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AD5-4F11-A577-CE26747AD39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D5-4F11-A577-CE26747AD3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24235056"/>
        <c:axId val="2123706624"/>
      </c:barChart>
      <c:catAx>
        <c:axId val="2124235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06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237066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2423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1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610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11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416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59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30355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A8E43BE-888A-4409-A292-346EC0C3A0D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06883" y="3429000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421E740-3451-440F-910A-C351C7DFB07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04943" y="736598"/>
            <a:ext cx="2798060" cy="2692402"/>
          </a:xfrm>
          <a:custGeom>
            <a:avLst/>
            <a:gdLst>
              <a:gd name="connsiteX0" fmla="*/ 0 w 2798060"/>
              <a:gd name="connsiteY0" fmla="*/ 0 h 2692402"/>
              <a:gd name="connsiteX1" fmla="*/ 2798060 w 2798060"/>
              <a:gd name="connsiteY1" fmla="*/ 0 h 2692402"/>
              <a:gd name="connsiteX2" fmla="*/ 2798060 w 2798060"/>
              <a:gd name="connsiteY2" fmla="*/ 2692402 h 2692402"/>
              <a:gd name="connsiteX3" fmla="*/ 0 w 2798060"/>
              <a:gd name="connsiteY3" fmla="*/ 2692402 h 2692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8060" h="2692402">
                <a:moveTo>
                  <a:pt x="0" y="0"/>
                </a:moveTo>
                <a:lnTo>
                  <a:pt x="2798060" y="0"/>
                </a:lnTo>
                <a:lnTo>
                  <a:pt x="2798060" y="2692402"/>
                </a:lnTo>
                <a:lnTo>
                  <a:pt x="0" y="26924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4194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4EE28C4-95D3-478C-9A33-1D3211C4027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6797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4481650-1DA8-4586-94BE-92838A59501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15827" y="2245633"/>
            <a:ext cx="3181350" cy="3371850"/>
          </a:xfrm>
          <a:custGeom>
            <a:avLst/>
            <a:gdLst>
              <a:gd name="connsiteX0" fmla="*/ 0 w 3181350"/>
              <a:gd name="connsiteY0" fmla="*/ 0 h 3371850"/>
              <a:gd name="connsiteX1" fmla="*/ 3181350 w 3181350"/>
              <a:gd name="connsiteY1" fmla="*/ 0 h 3371850"/>
              <a:gd name="connsiteX2" fmla="*/ 3181350 w 3181350"/>
              <a:gd name="connsiteY2" fmla="*/ 3371850 h 3371850"/>
              <a:gd name="connsiteX3" fmla="*/ 0 w 3181350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371850">
                <a:moveTo>
                  <a:pt x="0" y="0"/>
                </a:moveTo>
                <a:lnTo>
                  <a:pt x="3181350" y="0"/>
                </a:lnTo>
                <a:lnTo>
                  <a:pt x="3181350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540E13-27BF-404F-B52D-392A43CE51B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154113" y="1393371"/>
            <a:ext cx="3181350" cy="4224112"/>
          </a:xfrm>
          <a:custGeom>
            <a:avLst/>
            <a:gdLst>
              <a:gd name="connsiteX0" fmla="*/ 0 w 3181350"/>
              <a:gd name="connsiteY0" fmla="*/ 0 h 4224112"/>
              <a:gd name="connsiteX1" fmla="*/ 3181350 w 3181350"/>
              <a:gd name="connsiteY1" fmla="*/ 0 h 4224112"/>
              <a:gd name="connsiteX2" fmla="*/ 3181350 w 3181350"/>
              <a:gd name="connsiteY2" fmla="*/ 4224112 h 4224112"/>
              <a:gd name="connsiteX3" fmla="*/ 0 w 3181350"/>
              <a:gd name="connsiteY3" fmla="*/ 4224112 h 4224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4224112">
                <a:moveTo>
                  <a:pt x="0" y="0"/>
                </a:moveTo>
                <a:lnTo>
                  <a:pt x="3181350" y="0"/>
                </a:lnTo>
                <a:lnTo>
                  <a:pt x="3181350" y="4224112"/>
                </a:lnTo>
                <a:lnTo>
                  <a:pt x="0" y="42241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35912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135DABA-F847-4CA8-8256-67858D3AF23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613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856A7E5-751E-4817-BA15-7CA7F80883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661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2C25B8B-FD5C-4C35-B9CB-DC7E7B9E423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709499" y="877006"/>
            <a:ext cx="2869002" cy="3140766"/>
          </a:xfrm>
          <a:custGeom>
            <a:avLst/>
            <a:gdLst>
              <a:gd name="connsiteX0" fmla="*/ 0 w 2869002"/>
              <a:gd name="connsiteY0" fmla="*/ 0 h 3140766"/>
              <a:gd name="connsiteX1" fmla="*/ 2869002 w 2869002"/>
              <a:gd name="connsiteY1" fmla="*/ 0 h 3140766"/>
              <a:gd name="connsiteX2" fmla="*/ 2869002 w 2869002"/>
              <a:gd name="connsiteY2" fmla="*/ 3140766 h 3140766"/>
              <a:gd name="connsiteX3" fmla="*/ 0 w 2869002"/>
              <a:gd name="connsiteY3" fmla="*/ 3140766 h 314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9002" h="3140766">
                <a:moveTo>
                  <a:pt x="0" y="0"/>
                </a:moveTo>
                <a:lnTo>
                  <a:pt x="2869002" y="0"/>
                </a:lnTo>
                <a:lnTo>
                  <a:pt x="2869002" y="3140766"/>
                </a:lnTo>
                <a:lnTo>
                  <a:pt x="0" y="31407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42932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1465590-42F4-4BEC-9BF2-889C4A94D2F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589" y="-1588"/>
            <a:ext cx="5027613" cy="6858000"/>
          </a:xfrm>
          <a:custGeom>
            <a:avLst/>
            <a:gdLst>
              <a:gd name="connsiteX0" fmla="*/ 0 w 5027613"/>
              <a:gd name="connsiteY0" fmla="*/ 0 h 6858000"/>
              <a:gd name="connsiteX1" fmla="*/ 3457575 w 5027613"/>
              <a:gd name="connsiteY1" fmla="*/ 0 h 6858000"/>
              <a:gd name="connsiteX2" fmla="*/ 5027613 w 5027613"/>
              <a:gd name="connsiteY2" fmla="*/ 3005138 h 6858000"/>
              <a:gd name="connsiteX3" fmla="*/ 4392613 w 5027613"/>
              <a:gd name="connsiteY3" fmla="*/ 6858000 h 6858000"/>
              <a:gd name="connsiteX4" fmla="*/ 0 w 5027613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27613" h="6858000">
                <a:moveTo>
                  <a:pt x="0" y="0"/>
                </a:moveTo>
                <a:lnTo>
                  <a:pt x="3457575" y="0"/>
                </a:lnTo>
                <a:lnTo>
                  <a:pt x="5027613" y="3005138"/>
                </a:lnTo>
                <a:lnTo>
                  <a:pt x="439261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9A5ED5-9ABF-4F08-B173-82BC4FF46FA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394200" y="3003550"/>
            <a:ext cx="3724130" cy="3852863"/>
          </a:xfrm>
          <a:custGeom>
            <a:avLst/>
            <a:gdLst>
              <a:gd name="connsiteX0" fmla="*/ 635000 w 3724130"/>
              <a:gd name="connsiteY0" fmla="*/ 0 h 3852863"/>
              <a:gd name="connsiteX1" fmla="*/ 3724130 w 3724130"/>
              <a:gd name="connsiteY1" fmla="*/ 3613166 h 3852863"/>
              <a:gd name="connsiteX2" fmla="*/ 3724130 w 3724130"/>
              <a:gd name="connsiteY2" fmla="*/ 3852863 h 3852863"/>
              <a:gd name="connsiteX3" fmla="*/ 0 w 3724130"/>
              <a:gd name="connsiteY3" fmla="*/ 3852863 h 385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4130" h="3852863">
                <a:moveTo>
                  <a:pt x="635000" y="0"/>
                </a:moveTo>
                <a:lnTo>
                  <a:pt x="3724130" y="3613166"/>
                </a:lnTo>
                <a:lnTo>
                  <a:pt x="3724130" y="3852863"/>
                </a:lnTo>
                <a:lnTo>
                  <a:pt x="0" y="3852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5094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AC65E7-2626-47FE-9C2A-891894C7332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65043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92B3FB-4938-4BD5-A2A6-1F2A7E0FECF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095999" y="2102577"/>
            <a:ext cx="2915478" cy="2513342"/>
          </a:xfrm>
          <a:custGeom>
            <a:avLst/>
            <a:gdLst>
              <a:gd name="connsiteX0" fmla="*/ 628336 w 2915478"/>
              <a:gd name="connsiteY0" fmla="*/ 0 h 2513342"/>
              <a:gd name="connsiteX1" fmla="*/ 2287142 w 2915478"/>
              <a:gd name="connsiteY1" fmla="*/ 0 h 2513342"/>
              <a:gd name="connsiteX2" fmla="*/ 2915478 w 2915478"/>
              <a:gd name="connsiteY2" fmla="*/ 1256671 h 2513342"/>
              <a:gd name="connsiteX3" fmla="*/ 2287142 w 2915478"/>
              <a:gd name="connsiteY3" fmla="*/ 2513342 h 2513342"/>
              <a:gd name="connsiteX4" fmla="*/ 628336 w 2915478"/>
              <a:gd name="connsiteY4" fmla="*/ 2513342 h 2513342"/>
              <a:gd name="connsiteX5" fmla="*/ 0 w 2915478"/>
              <a:gd name="connsiteY5" fmla="*/ 1256671 h 2513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478" h="2513342">
                <a:moveTo>
                  <a:pt x="628336" y="0"/>
                </a:moveTo>
                <a:lnTo>
                  <a:pt x="2287142" y="0"/>
                </a:lnTo>
                <a:lnTo>
                  <a:pt x="2915478" y="1256671"/>
                </a:lnTo>
                <a:lnTo>
                  <a:pt x="2287142" y="2513342"/>
                </a:lnTo>
                <a:lnTo>
                  <a:pt x="628336" y="2513342"/>
                </a:lnTo>
                <a:lnTo>
                  <a:pt x="0" y="12566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33793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61CF1D-EF5A-432D-8266-3D564F2E093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537029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40C769-10B0-4D11-80C4-717F82268605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164115" y="181451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C40E99-55AB-4AA2-8B96-1E66A40DF17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791200" y="3276805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58149EC-E363-45BC-9ADC-361765BAD4C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8286" y="1814514"/>
            <a:ext cx="3236686" cy="2790245"/>
          </a:xfrm>
          <a:custGeom>
            <a:avLst/>
            <a:gdLst>
              <a:gd name="connsiteX0" fmla="*/ 697562 w 3236686"/>
              <a:gd name="connsiteY0" fmla="*/ 0 h 2790245"/>
              <a:gd name="connsiteX1" fmla="*/ 2539124 w 3236686"/>
              <a:gd name="connsiteY1" fmla="*/ 0 h 2790245"/>
              <a:gd name="connsiteX2" fmla="*/ 3236686 w 3236686"/>
              <a:gd name="connsiteY2" fmla="*/ 1395123 h 2790245"/>
              <a:gd name="connsiteX3" fmla="*/ 2539124 w 3236686"/>
              <a:gd name="connsiteY3" fmla="*/ 2790245 h 2790245"/>
              <a:gd name="connsiteX4" fmla="*/ 697562 w 3236686"/>
              <a:gd name="connsiteY4" fmla="*/ 2790245 h 2790245"/>
              <a:gd name="connsiteX5" fmla="*/ 0 w 3236686"/>
              <a:gd name="connsiteY5" fmla="*/ 1395123 h 279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36686" h="2790245">
                <a:moveTo>
                  <a:pt x="697562" y="0"/>
                </a:moveTo>
                <a:lnTo>
                  <a:pt x="2539124" y="0"/>
                </a:lnTo>
                <a:lnTo>
                  <a:pt x="3236686" y="1395123"/>
                </a:lnTo>
                <a:lnTo>
                  <a:pt x="2539124" y="2790245"/>
                </a:lnTo>
                <a:lnTo>
                  <a:pt x="697562" y="2790245"/>
                </a:lnTo>
                <a:lnTo>
                  <a:pt x="0" y="13951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77069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31276E6-488E-4D11-940F-ABCD4E495A5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55372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35B4AD-F04E-4F4C-938C-96F3EC64D85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905464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88F821B-8E0D-4C53-A13D-590E152CB99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472070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04F4D85-7E15-44F6-9C54-DC2D1979D57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188767" y="1987828"/>
            <a:ext cx="2531165" cy="2186607"/>
          </a:xfrm>
          <a:custGeom>
            <a:avLst/>
            <a:gdLst>
              <a:gd name="connsiteX0" fmla="*/ 0 w 2531165"/>
              <a:gd name="connsiteY0" fmla="*/ 0 h 2186607"/>
              <a:gd name="connsiteX1" fmla="*/ 2531165 w 2531165"/>
              <a:gd name="connsiteY1" fmla="*/ 0 h 2186607"/>
              <a:gd name="connsiteX2" fmla="*/ 2531165 w 2531165"/>
              <a:gd name="connsiteY2" fmla="*/ 2186607 h 2186607"/>
              <a:gd name="connsiteX3" fmla="*/ 0 w 2531165"/>
              <a:gd name="connsiteY3" fmla="*/ 2186607 h 218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165" h="2186607">
                <a:moveTo>
                  <a:pt x="0" y="0"/>
                </a:moveTo>
                <a:lnTo>
                  <a:pt x="2531165" y="0"/>
                </a:lnTo>
                <a:lnTo>
                  <a:pt x="2531165" y="2186607"/>
                </a:lnTo>
                <a:lnTo>
                  <a:pt x="0" y="21866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9193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EC2B61B-3FEB-46A5-BD96-1DEE095DF180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55075" y="2190290"/>
            <a:ext cx="4616811" cy="1878612"/>
          </a:xfrm>
          <a:custGeom>
            <a:avLst/>
            <a:gdLst>
              <a:gd name="connsiteX0" fmla="*/ 0 w 4616811"/>
              <a:gd name="connsiteY0" fmla="*/ 0 h 1878612"/>
              <a:gd name="connsiteX1" fmla="*/ 4616811 w 4616811"/>
              <a:gd name="connsiteY1" fmla="*/ 0 h 1878612"/>
              <a:gd name="connsiteX2" fmla="*/ 4616811 w 4616811"/>
              <a:gd name="connsiteY2" fmla="*/ 1878612 h 1878612"/>
              <a:gd name="connsiteX3" fmla="*/ 0 w 4616811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6811" h="1878612">
                <a:moveTo>
                  <a:pt x="0" y="0"/>
                </a:moveTo>
                <a:lnTo>
                  <a:pt x="4616811" y="0"/>
                </a:lnTo>
                <a:lnTo>
                  <a:pt x="4616811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23B7796-0785-4C95-97B8-62548B7914D2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55075" y="4206813"/>
            <a:ext cx="6380612" cy="1878612"/>
          </a:xfrm>
          <a:custGeom>
            <a:avLst/>
            <a:gdLst>
              <a:gd name="connsiteX0" fmla="*/ 0 w 6380612"/>
              <a:gd name="connsiteY0" fmla="*/ 0 h 1878612"/>
              <a:gd name="connsiteX1" fmla="*/ 6380612 w 6380612"/>
              <a:gd name="connsiteY1" fmla="*/ 0 h 1878612"/>
              <a:gd name="connsiteX2" fmla="*/ 6380612 w 6380612"/>
              <a:gd name="connsiteY2" fmla="*/ 1878612 h 1878612"/>
              <a:gd name="connsiteX3" fmla="*/ 0 w 638061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0612" h="1878612">
                <a:moveTo>
                  <a:pt x="0" y="0"/>
                </a:moveTo>
                <a:lnTo>
                  <a:pt x="6380612" y="0"/>
                </a:lnTo>
                <a:lnTo>
                  <a:pt x="638061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DEB535B-09B7-435A-93DB-EC7F10020D49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586733" y="2190290"/>
            <a:ext cx="3063782" cy="1878612"/>
          </a:xfrm>
          <a:custGeom>
            <a:avLst/>
            <a:gdLst>
              <a:gd name="connsiteX0" fmla="*/ 0 w 3063782"/>
              <a:gd name="connsiteY0" fmla="*/ 0 h 1878612"/>
              <a:gd name="connsiteX1" fmla="*/ 3063782 w 3063782"/>
              <a:gd name="connsiteY1" fmla="*/ 0 h 1878612"/>
              <a:gd name="connsiteX2" fmla="*/ 3063782 w 3063782"/>
              <a:gd name="connsiteY2" fmla="*/ 1878612 h 1878612"/>
              <a:gd name="connsiteX3" fmla="*/ 0 w 306378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3782" h="1878612">
                <a:moveTo>
                  <a:pt x="0" y="0"/>
                </a:moveTo>
                <a:lnTo>
                  <a:pt x="3063782" y="0"/>
                </a:lnTo>
                <a:lnTo>
                  <a:pt x="306378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2BE1712-BF10-4B04-80C4-AD349472300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8765363" y="2190290"/>
            <a:ext cx="2571563" cy="1878612"/>
          </a:xfrm>
          <a:custGeom>
            <a:avLst/>
            <a:gdLst>
              <a:gd name="connsiteX0" fmla="*/ 0 w 2571563"/>
              <a:gd name="connsiteY0" fmla="*/ 0 h 1878612"/>
              <a:gd name="connsiteX1" fmla="*/ 2571563 w 2571563"/>
              <a:gd name="connsiteY1" fmla="*/ 0 h 1878612"/>
              <a:gd name="connsiteX2" fmla="*/ 2571563 w 2571563"/>
              <a:gd name="connsiteY2" fmla="*/ 1878612 h 1878612"/>
              <a:gd name="connsiteX3" fmla="*/ 0 w 2571563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1563" h="1878612">
                <a:moveTo>
                  <a:pt x="0" y="0"/>
                </a:moveTo>
                <a:lnTo>
                  <a:pt x="2571563" y="0"/>
                </a:lnTo>
                <a:lnTo>
                  <a:pt x="2571563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9A01022-A5B6-4A89-BB99-14955D5BBB89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364733" y="4206813"/>
            <a:ext cx="3972192" cy="1878612"/>
          </a:xfrm>
          <a:custGeom>
            <a:avLst/>
            <a:gdLst>
              <a:gd name="connsiteX0" fmla="*/ 0 w 3972192"/>
              <a:gd name="connsiteY0" fmla="*/ 0 h 1878612"/>
              <a:gd name="connsiteX1" fmla="*/ 3972192 w 3972192"/>
              <a:gd name="connsiteY1" fmla="*/ 0 h 1878612"/>
              <a:gd name="connsiteX2" fmla="*/ 3972192 w 3972192"/>
              <a:gd name="connsiteY2" fmla="*/ 1878612 h 1878612"/>
              <a:gd name="connsiteX3" fmla="*/ 0 w 3972192"/>
              <a:gd name="connsiteY3" fmla="*/ 1878612 h 1878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2192" h="1878612">
                <a:moveTo>
                  <a:pt x="0" y="0"/>
                </a:moveTo>
                <a:lnTo>
                  <a:pt x="3972192" y="0"/>
                </a:lnTo>
                <a:lnTo>
                  <a:pt x="3972192" y="1878612"/>
                </a:lnTo>
                <a:lnTo>
                  <a:pt x="0" y="1878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2768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7FB2BD0-253B-4500-AE8A-2D08648B2F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40977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FA1E250-8B11-4435-BFBA-8421857546F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9186795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764E4BE-F110-4BE7-ADAA-47A0C1FBD29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556250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D1715E8-2ED0-46CC-B7A3-15243A27DCA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371523" y="2133919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00900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F98531C-9479-416F-9AEC-8C9D853BE24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296463" y="1921515"/>
            <a:ext cx="3786414" cy="3936716"/>
          </a:xfrm>
          <a:custGeom>
            <a:avLst/>
            <a:gdLst>
              <a:gd name="connsiteX0" fmla="*/ 0 w 3786414"/>
              <a:gd name="connsiteY0" fmla="*/ 0 h 3936716"/>
              <a:gd name="connsiteX1" fmla="*/ 3786414 w 3786414"/>
              <a:gd name="connsiteY1" fmla="*/ 0 h 3936716"/>
              <a:gd name="connsiteX2" fmla="*/ 3786414 w 3786414"/>
              <a:gd name="connsiteY2" fmla="*/ 3936716 h 3936716"/>
              <a:gd name="connsiteX3" fmla="*/ 0 w 3786414"/>
              <a:gd name="connsiteY3" fmla="*/ 3936716 h 393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6414" h="3936716">
                <a:moveTo>
                  <a:pt x="0" y="0"/>
                </a:moveTo>
                <a:lnTo>
                  <a:pt x="3786414" y="0"/>
                </a:lnTo>
                <a:lnTo>
                  <a:pt x="3786414" y="3936716"/>
                </a:lnTo>
                <a:lnTo>
                  <a:pt x="0" y="3936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71594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E6F6051-8455-4540-BB45-B2D7DE67316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62829" y="5000694"/>
            <a:ext cx="4704522" cy="1444487"/>
          </a:xfrm>
          <a:custGeom>
            <a:avLst/>
            <a:gdLst>
              <a:gd name="connsiteX0" fmla="*/ 0 w 4704522"/>
              <a:gd name="connsiteY0" fmla="*/ 0 h 1444487"/>
              <a:gd name="connsiteX1" fmla="*/ 4704522 w 4704522"/>
              <a:gd name="connsiteY1" fmla="*/ 0 h 1444487"/>
              <a:gd name="connsiteX2" fmla="*/ 4704522 w 4704522"/>
              <a:gd name="connsiteY2" fmla="*/ 1444487 h 1444487"/>
              <a:gd name="connsiteX3" fmla="*/ 0 w 4704522"/>
              <a:gd name="connsiteY3" fmla="*/ 1444487 h 144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4522" h="1444487">
                <a:moveTo>
                  <a:pt x="0" y="0"/>
                </a:moveTo>
                <a:lnTo>
                  <a:pt x="4704522" y="0"/>
                </a:lnTo>
                <a:lnTo>
                  <a:pt x="4704522" y="1444487"/>
                </a:lnTo>
                <a:lnTo>
                  <a:pt x="0" y="1444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198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2FF0FB-9F58-4AFC-9DBD-3F027C2B4C8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281715" y="2052646"/>
            <a:ext cx="3193142" cy="2752708"/>
          </a:xfrm>
          <a:custGeom>
            <a:avLst/>
            <a:gdLst>
              <a:gd name="connsiteX0" fmla="*/ 688178 w 3193142"/>
              <a:gd name="connsiteY0" fmla="*/ 0 h 2752708"/>
              <a:gd name="connsiteX1" fmla="*/ 2504965 w 3193142"/>
              <a:gd name="connsiteY1" fmla="*/ 0 h 2752708"/>
              <a:gd name="connsiteX2" fmla="*/ 3193142 w 3193142"/>
              <a:gd name="connsiteY2" fmla="*/ 1376354 h 2752708"/>
              <a:gd name="connsiteX3" fmla="*/ 2504965 w 3193142"/>
              <a:gd name="connsiteY3" fmla="*/ 2752708 h 2752708"/>
              <a:gd name="connsiteX4" fmla="*/ 688178 w 3193142"/>
              <a:gd name="connsiteY4" fmla="*/ 2752708 h 2752708"/>
              <a:gd name="connsiteX5" fmla="*/ 0 w 3193142"/>
              <a:gd name="connsiteY5" fmla="*/ 1376354 h 2752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3142" h="2752708">
                <a:moveTo>
                  <a:pt x="688178" y="0"/>
                </a:moveTo>
                <a:lnTo>
                  <a:pt x="2504965" y="0"/>
                </a:lnTo>
                <a:lnTo>
                  <a:pt x="3193142" y="1376354"/>
                </a:lnTo>
                <a:lnTo>
                  <a:pt x="2504965" y="2752708"/>
                </a:lnTo>
                <a:lnTo>
                  <a:pt x="688178" y="2752708"/>
                </a:lnTo>
                <a:lnTo>
                  <a:pt x="0" y="13763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7663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26849F8-9D92-4CED-BC9F-C5DCB1E26FB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192" y="2846"/>
            <a:ext cx="8027988" cy="6855154"/>
          </a:xfrm>
          <a:custGeom>
            <a:avLst/>
            <a:gdLst>
              <a:gd name="connsiteX0" fmla="*/ 5230549 w 8027988"/>
              <a:gd name="connsiteY0" fmla="*/ 1933 h 6855154"/>
              <a:gd name="connsiteX1" fmla="*/ 5445025 w 8027988"/>
              <a:gd name="connsiteY1" fmla="*/ 162849 h 6855154"/>
              <a:gd name="connsiteX2" fmla="*/ 8027988 w 8027988"/>
              <a:gd name="connsiteY2" fmla="*/ 3618044 h 6855154"/>
              <a:gd name="connsiteX3" fmla="*/ 5616169 w 8027988"/>
              <a:gd name="connsiteY3" fmla="*/ 6855154 h 6855154"/>
              <a:gd name="connsiteX4" fmla="*/ 0 w 8027988"/>
              <a:gd name="connsiteY4" fmla="*/ 6855154 h 6855154"/>
              <a:gd name="connsiteX5" fmla="*/ 5081672 w 8027988"/>
              <a:gd name="connsiteY5" fmla="*/ 63003 h 6855154"/>
              <a:gd name="connsiteX6" fmla="*/ 5230549 w 8027988"/>
              <a:gd name="connsiteY6" fmla="*/ 1933 h 6855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27988" h="6855154">
                <a:moveTo>
                  <a:pt x="5230549" y="1933"/>
                </a:moveTo>
                <a:cubicBezTo>
                  <a:pt x="5287786" y="10863"/>
                  <a:pt x="5360111" y="52493"/>
                  <a:pt x="5445025" y="162849"/>
                </a:cubicBezTo>
                <a:cubicBezTo>
                  <a:pt x="8027988" y="3618044"/>
                  <a:pt x="8027988" y="3618044"/>
                  <a:pt x="8027988" y="3618044"/>
                </a:cubicBezTo>
                <a:cubicBezTo>
                  <a:pt x="5616169" y="6855154"/>
                  <a:pt x="5616169" y="6855154"/>
                  <a:pt x="5616169" y="6855154"/>
                </a:cubicBezTo>
                <a:lnTo>
                  <a:pt x="0" y="6855154"/>
                </a:lnTo>
                <a:cubicBezTo>
                  <a:pt x="5081672" y="63003"/>
                  <a:pt x="5081672" y="63003"/>
                  <a:pt x="5081672" y="63003"/>
                </a:cubicBezTo>
                <a:cubicBezTo>
                  <a:pt x="5081672" y="63003"/>
                  <a:pt x="5135154" y="-12949"/>
                  <a:pt x="5230549" y="193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31400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A2FC569-6EF3-47E0-9E6E-5962433D26FF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4198898" y="2221519"/>
            <a:ext cx="2414964" cy="2414964"/>
          </a:xfrm>
          <a:custGeom>
            <a:avLst/>
            <a:gdLst>
              <a:gd name="connsiteX0" fmla="*/ 1207482 w 2414964"/>
              <a:gd name="connsiteY0" fmla="*/ 0 h 2414964"/>
              <a:gd name="connsiteX1" fmla="*/ 2414964 w 2414964"/>
              <a:gd name="connsiteY1" fmla="*/ 1207482 h 2414964"/>
              <a:gd name="connsiteX2" fmla="*/ 1207482 w 2414964"/>
              <a:gd name="connsiteY2" fmla="*/ 2414964 h 2414964"/>
              <a:gd name="connsiteX3" fmla="*/ 0 w 2414964"/>
              <a:gd name="connsiteY3" fmla="*/ 1207482 h 2414964"/>
              <a:gd name="connsiteX4" fmla="*/ 1207482 w 2414964"/>
              <a:gd name="connsiteY4" fmla="*/ 0 h 241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4964" h="2414964">
                <a:moveTo>
                  <a:pt x="1207482" y="0"/>
                </a:moveTo>
                <a:cubicBezTo>
                  <a:pt x="1874356" y="0"/>
                  <a:pt x="2414964" y="540608"/>
                  <a:pt x="2414964" y="1207482"/>
                </a:cubicBezTo>
                <a:cubicBezTo>
                  <a:pt x="2414964" y="1874356"/>
                  <a:pt x="1874356" y="2414964"/>
                  <a:pt x="1207482" y="2414964"/>
                </a:cubicBezTo>
                <a:cubicBezTo>
                  <a:pt x="540608" y="2414964"/>
                  <a:pt x="0" y="1874356"/>
                  <a:pt x="0" y="1207482"/>
                </a:cubicBezTo>
                <a:cubicBezTo>
                  <a:pt x="0" y="540608"/>
                  <a:pt x="540608" y="0"/>
                  <a:pt x="1207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5826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709864-4E2D-43D9-9CAF-FE7C8F8D7E5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86329" y="2169886"/>
            <a:ext cx="2590190" cy="2518228"/>
          </a:xfrm>
          <a:custGeom>
            <a:avLst/>
            <a:gdLst>
              <a:gd name="connsiteX0" fmla="*/ 0 w 2590190"/>
              <a:gd name="connsiteY0" fmla="*/ 0 h 2518228"/>
              <a:gd name="connsiteX1" fmla="*/ 2590190 w 2590190"/>
              <a:gd name="connsiteY1" fmla="*/ 0 h 2518228"/>
              <a:gd name="connsiteX2" fmla="*/ 2590190 w 2590190"/>
              <a:gd name="connsiteY2" fmla="*/ 2518228 h 2518228"/>
              <a:gd name="connsiteX3" fmla="*/ 0 w 2590190"/>
              <a:gd name="connsiteY3" fmla="*/ 2518228 h 251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190" h="2518228">
                <a:moveTo>
                  <a:pt x="0" y="0"/>
                </a:moveTo>
                <a:lnTo>
                  <a:pt x="2590190" y="0"/>
                </a:lnTo>
                <a:lnTo>
                  <a:pt x="2590190" y="2518228"/>
                </a:lnTo>
                <a:lnTo>
                  <a:pt x="0" y="2518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74605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D98BBBB-523A-4352-A22C-E4915123492C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450803" y="1885950"/>
            <a:ext cx="3208647" cy="3086100"/>
          </a:xfrm>
          <a:custGeom>
            <a:avLst/>
            <a:gdLst>
              <a:gd name="connsiteX0" fmla="*/ 0 w 3208647"/>
              <a:gd name="connsiteY0" fmla="*/ 0 h 3086100"/>
              <a:gd name="connsiteX1" fmla="*/ 3208647 w 3208647"/>
              <a:gd name="connsiteY1" fmla="*/ 0 h 3086100"/>
              <a:gd name="connsiteX2" fmla="*/ 3208647 w 3208647"/>
              <a:gd name="connsiteY2" fmla="*/ 3086100 h 3086100"/>
              <a:gd name="connsiteX3" fmla="*/ 0 w 3208647"/>
              <a:gd name="connsiteY3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8647" h="3086100">
                <a:moveTo>
                  <a:pt x="0" y="0"/>
                </a:moveTo>
                <a:lnTo>
                  <a:pt x="3208647" y="0"/>
                </a:lnTo>
                <a:lnTo>
                  <a:pt x="3208647" y="3086100"/>
                </a:lnTo>
                <a:lnTo>
                  <a:pt x="0" y="3086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7796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C56275-39FF-4B6E-B346-A033D9C3968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" y="1789042"/>
            <a:ext cx="3283017" cy="4078357"/>
          </a:xfrm>
          <a:custGeom>
            <a:avLst/>
            <a:gdLst>
              <a:gd name="connsiteX0" fmla="*/ 0 w 3283017"/>
              <a:gd name="connsiteY0" fmla="*/ 0 h 4078357"/>
              <a:gd name="connsiteX1" fmla="*/ 3283017 w 3283017"/>
              <a:gd name="connsiteY1" fmla="*/ 0 h 4078357"/>
              <a:gd name="connsiteX2" fmla="*/ 3283017 w 3283017"/>
              <a:gd name="connsiteY2" fmla="*/ 4078357 h 4078357"/>
              <a:gd name="connsiteX3" fmla="*/ 0 w 3283017"/>
              <a:gd name="connsiteY3" fmla="*/ 4078357 h 4078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4078357">
                <a:moveTo>
                  <a:pt x="0" y="0"/>
                </a:moveTo>
                <a:lnTo>
                  <a:pt x="3283017" y="0"/>
                </a:lnTo>
                <a:lnTo>
                  <a:pt x="3283017" y="4078357"/>
                </a:lnTo>
                <a:lnTo>
                  <a:pt x="0" y="40783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6D4F809-2463-4262-B70E-8104E8A63169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68915" y="1789043"/>
            <a:ext cx="3283017" cy="3279914"/>
          </a:xfrm>
          <a:custGeom>
            <a:avLst/>
            <a:gdLst>
              <a:gd name="connsiteX0" fmla="*/ 0 w 3283017"/>
              <a:gd name="connsiteY0" fmla="*/ 0 h 3279914"/>
              <a:gd name="connsiteX1" fmla="*/ 3283017 w 3283017"/>
              <a:gd name="connsiteY1" fmla="*/ 0 h 3279914"/>
              <a:gd name="connsiteX2" fmla="*/ 3283017 w 3283017"/>
              <a:gd name="connsiteY2" fmla="*/ 3279914 h 3279914"/>
              <a:gd name="connsiteX3" fmla="*/ 0 w 3283017"/>
              <a:gd name="connsiteY3" fmla="*/ 3279914 h 327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3017" h="3279914">
                <a:moveTo>
                  <a:pt x="0" y="0"/>
                </a:moveTo>
                <a:lnTo>
                  <a:pt x="3283017" y="0"/>
                </a:lnTo>
                <a:lnTo>
                  <a:pt x="3283017" y="3279914"/>
                </a:lnTo>
                <a:lnTo>
                  <a:pt x="0" y="3279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738792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751DD1-F72D-4521-BA10-2B1EBD56E11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49308" y="381965"/>
            <a:ext cx="8360865" cy="6094070"/>
          </a:xfrm>
          <a:custGeom>
            <a:avLst/>
            <a:gdLst>
              <a:gd name="connsiteX0" fmla="*/ 0 w 8360865"/>
              <a:gd name="connsiteY0" fmla="*/ 0 h 6094070"/>
              <a:gd name="connsiteX1" fmla="*/ 8360865 w 8360865"/>
              <a:gd name="connsiteY1" fmla="*/ 0 h 6094070"/>
              <a:gd name="connsiteX2" fmla="*/ 8360865 w 8360865"/>
              <a:gd name="connsiteY2" fmla="*/ 6094070 h 6094070"/>
              <a:gd name="connsiteX3" fmla="*/ 0 w 8360865"/>
              <a:gd name="connsiteY3" fmla="*/ 6094070 h 6094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60865" h="6094070">
                <a:moveTo>
                  <a:pt x="0" y="0"/>
                </a:moveTo>
                <a:lnTo>
                  <a:pt x="8360865" y="0"/>
                </a:lnTo>
                <a:lnTo>
                  <a:pt x="8360865" y="6094070"/>
                </a:lnTo>
                <a:lnTo>
                  <a:pt x="0" y="6094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580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2AA8D6-EEF2-406E-93CA-563B05EED248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7985750" y="2459389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DF88F3-2A42-4B09-81D8-7ED55C41ED1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23187" y="2459388"/>
            <a:ext cx="3333750" cy="2836512"/>
          </a:xfrm>
          <a:custGeom>
            <a:avLst/>
            <a:gdLst>
              <a:gd name="connsiteX0" fmla="*/ 0 w 3333750"/>
              <a:gd name="connsiteY0" fmla="*/ 0 h 2836512"/>
              <a:gd name="connsiteX1" fmla="*/ 3333750 w 3333750"/>
              <a:gd name="connsiteY1" fmla="*/ 0 h 2836512"/>
              <a:gd name="connsiteX2" fmla="*/ 3333750 w 3333750"/>
              <a:gd name="connsiteY2" fmla="*/ 2836512 h 2836512"/>
              <a:gd name="connsiteX3" fmla="*/ 0 w 3333750"/>
              <a:gd name="connsiteY3" fmla="*/ 2836512 h 2836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750" h="2836512">
                <a:moveTo>
                  <a:pt x="0" y="0"/>
                </a:moveTo>
                <a:lnTo>
                  <a:pt x="3333750" y="0"/>
                </a:lnTo>
                <a:lnTo>
                  <a:pt x="3333750" y="2836512"/>
                </a:lnTo>
                <a:lnTo>
                  <a:pt x="0" y="28365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9D85B30-831C-4F3C-A39E-468BA203F63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315934" y="1"/>
            <a:ext cx="8003566" cy="2358887"/>
          </a:xfrm>
          <a:custGeom>
            <a:avLst/>
            <a:gdLst>
              <a:gd name="connsiteX0" fmla="*/ 0 w 8003566"/>
              <a:gd name="connsiteY0" fmla="*/ 0 h 2358887"/>
              <a:gd name="connsiteX1" fmla="*/ 8003566 w 8003566"/>
              <a:gd name="connsiteY1" fmla="*/ 0 h 2358887"/>
              <a:gd name="connsiteX2" fmla="*/ 8003566 w 8003566"/>
              <a:gd name="connsiteY2" fmla="*/ 2358887 h 2358887"/>
              <a:gd name="connsiteX3" fmla="*/ 0 w 8003566"/>
              <a:gd name="connsiteY3" fmla="*/ 2358887 h 2358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03566" h="2358887">
                <a:moveTo>
                  <a:pt x="0" y="0"/>
                </a:moveTo>
                <a:lnTo>
                  <a:pt x="8003566" y="0"/>
                </a:lnTo>
                <a:lnTo>
                  <a:pt x="8003566" y="2358887"/>
                </a:lnTo>
                <a:lnTo>
                  <a:pt x="0" y="23588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6929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91125C2-2B93-4D90-86B6-D48B3E38572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6096000" y="1437928"/>
            <a:ext cx="5007428" cy="2595332"/>
          </a:xfrm>
          <a:custGeom>
            <a:avLst/>
            <a:gdLst>
              <a:gd name="connsiteX0" fmla="*/ 0 w 5007428"/>
              <a:gd name="connsiteY0" fmla="*/ 0 h 2595332"/>
              <a:gd name="connsiteX1" fmla="*/ 5007428 w 5007428"/>
              <a:gd name="connsiteY1" fmla="*/ 0 h 2595332"/>
              <a:gd name="connsiteX2" fmla="*/ 5007428 w 5007428"/>
              <a:gd name="connsiteY2" fmla="*/ 2595332 h 2595332"/>
              <a:gd name="connsiteX3" fmla="*/ 0 w 5007428"/>
              <a:gd name="connsiteY3" fmla="*/ 2595332 h 2595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7428" h="2595332">
                <a:moveTo>
                  <a:pt x="0" y="0"/>
                </a:moveTo>
                <a:lnTo>
                  <a:pt x="5007428" y="0"/>
                </a:lnTo>
                <a:lnTo>
                  <a:pt x="5007428" y="2595332"/>
                </a:lnTo>
                <a:lnTo>
                  <a:pt x="0" y="25953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C9BA306-01C4-49B5-B837-A9BFD0E5019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72440" y="440870"/>
            <a:ext cx="5144589" cy="5974445"/>
          </a:xfrm>
          <a:custGeom>
            <a:avLst/>
            <a:gdLst>
              <a:gd name="connsiteX0" fmla="*/ 0 w 5144589"/>
              <a:gd name="connsiteY0" fmla="*/ 0 h 5974445"/>
              <a:gd name="connsiteX1" fmla="*/ 5144589 w 5144589"/>
              <a:gd name="connsiteY1" fmla="*/ 0 h 5974445"/>
              <a:gd name="connsiteX2" fmla="*/ 5144589 w 5144589"/>
              <a:gd name="connsiteY2" fmla="*/ 5974445 h 5974445"/>
              <a:gd name="connsiteX3" fmla="*/ 0 w 5144589"/>
              <a:gd name="connsiteY3" fmla="*/ 5974445 h 597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589" h="5974445">
                <a:moveTo>
                  <a:pt x="0" y="0"/>
                </a:moveTo>
                <a:lnTo>
                  <a:pt x="5144589" y="0"/>
                </a:lnTo>
                <a:lnTo>
                  <a:pt x="5144589" y="5974445"/>
                </a:lnTo>
                <a:lnTo>
                  <a:pt x="0" y="59744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2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FB64350-8ED4-4916-9080-840AFEDE25F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359382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6E20E4-452F-4BFD-AB94-D173DF9872B6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42135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6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905BE01-5D00-4D07-94E2-449683B914F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076627" y="1814513"/>
            <a:ext cx="3457575" cy="2641600"/>
          </a:xfrm>
          <a:custGeom>
            <a:avLst/>
            <a:gdLst>
              <a:gd name="connsiteX0" fmla="*/ 1764757 w 3457575"/>
              <a:gd name="connsiteY0" fmla="*/ 0 h 2641600"/>
              <a:gd name="connsiteX1" fmla="*/ 3457575 w 3457575"/>
              <a:gd name="connsiteY1" fmla="*/ 2641600 h 2641600"/>
              <a:gd name="connsiteX2" fmla="*/ 1883906 w 3457575"/>
              <a:gd name="connsiteY2" fmla="*/ 2641600 h 2641600"/>
              <a:gd name="connsiteX3" fmla="*/ 1636616 w 3457575"/>
              <a:gd name="connsiteY3" fmla="*/ 2641600 h 2641600"/>
              <a:gd name="connsiteX4" fmla="*/ 0 w 3457575"/>
              <a:gd name="connsiteY4" fmla="*/ 2641600 h 2641600"/>
              <a:gd name="connsiteX5" fmla="*/ 1764757 w 3457575"/>
              <a:gd name="connsiteY5" fmla="*/ 0 h 264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7575" h="2641600">
                <a:moveTo>
                  <a:pt x="1764757" y="0"/>
                </a:moveTo>
                <a:cubicBezTo>
                  <a:pt x="1764757" y="0"/>
                  <a:pt x="3178811" y="529667"/>
                  <a:pt x="3457575" y="2641600"/>
                </a:cubicBezTo>
                <a:cubicBezTo>
                  <a:pt x="3457575" y="2641600"/>
                  <a:pt x="3457575" y="2641600"/>
                  <a:pt x="1883906" y="2641600"/>
                </a:cubicBezTo>
                <a:lnTo>
                  <a:pt x="1636616" y="2641600"/>
                </a:lnTo>
                <a:cubicBezTo>
                  <a:pt x="1636616" y="2641600"/>
                  <a:pt x="1636616" y="2641600"/>
                  <a:pt x="0" y="2641600"/>
                </a:cubicBezTo>
                <a:cubicBezTo>
                  <a:pt x="146127" y="1566557"/>
                  <a:pt x="748617" y="576798"/>
                  <a:pt x="17647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723492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1AF67B-B5AB-44AD-AC6C-3C0D585BC28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35346" y="2221175"/>
            <a:ext cx="2970368" cy="2970368"/>
          </a:xfrm>
          <a:custGeom>
            <a:avLst/>
            <a:gdLst>
              <a:gd name="connsiteX0" fmla="*/ 1485184 w 2970368"/>
              <a:gd name="connsiteY0" fmla="*/ 0 h 2970368"/>
              <a:gd name="connsiteX1" fmla="*/ 2970368 w 2970368"/>
              <a:gd name="connsiteY1" fmla="*/ 1485184 h 2970368"/>
              <a:gd name="connsiteX2" fmla="*/ 1485184 w 2970368"/>
              <a:gd name="connsiteY2" fmla="*/ 2970368 h 2970368"/>
              <a:gd name="connsiteX3" fmla="*/ 0 w 2970368"/>
              <a:gd name="connsiteY3" fmla="*/ 1485184 h 2970368"/>
              <a:gd name="connsiteX4" fmla="*/ 1485184 w 2970368"/>
              <a:gd name="connsiteY4" fmla="*/ 0 h 2970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0368" h="2970368">
                <a:moveTo>
                  <a:pt x="1485184" y="0"/>
                </a:moveTo>
                <a:cubicBezTo>
                  <a:pt x="2305428" y="0"/>
                  <a:pt x="2970368" y="664940"/>
                  <a:pt x="2970368" y="1485184"/>
                </a:cubicBezTo>
                <a:cubicBezTo>
                  <a:pt x="2970368" y="2305428"/>
                  <a:pt x="2305428" y="2970368"/>
                  <a:pt x="1485184" y="2970368"/>
                </a:cubicBezTo>
                <a:cubicBezTo>
                  <a:pt x="664940" y="2970368"/>
                  <a:pt x="0" y="2305428"/>
                  <a:pt x="0" y="1485184"/>
                </a:cubicBezTo>
                <a:cubicBezTo>
                  <a:pt x="0" y="664940"/>
                  <a:pt x="664940" y="0"/>
                  <a:pt x="14851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232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D774DF3-2250-44ED-BAF3-01EF8D9AA8AD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958158" y="859971"/>
            <a:ext cx="5239570" cy="2931886"/>
          </a:xfrm>
          <a:custGeom>
            <a:avLst/>
            <a:gdLst>
              <a:gd name="connsiteX0" fmla="*/ 0 w 5239570"/>
              <a:gd name="connsiteY0" fmla="*/ 0 h 2931886"/>
              <a:gd name="connsiteX1" fmla="*/ 5239570 w 5239570"/>
              <a:gd name="connsiteY1" fmla="*/ 0 h 2931886"/>
              <a:gd name="connsiteX2" fmla="*/ 5239570 w 5239570"/>
              <a:gd name="connsiteY2" fmla="*/ 2931886 h 2931886"/>
              <a:gd name="connsiteX3" fmla="*/ 0 w 5239570"/>
              <a:gd name="connsiteY3" fmla="*/ 2931886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39570" h="2931886">
                <a:moveTo>
                  <a:pt x="0" y="0"/>
                </a:moveTo>
                <a:lnTo>
                  <a:pt x="5239570" y="0"/>
                </a:lnTo>
                <a:lnTo>
                  <a:pt x="5239570" y="2931886"/>
                </a:lnTo>
                <a:lnTo>
                  <a:pt x="0" y="2931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1AD4E7C-A108-4D51-BA41-F92C07BAD8E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80444" y="3915231"/>
            <a:ext cx="2917284" cy="2082799"/>
          </a:xfrm>
          <a:custGeom>
            <a:avLst/>
            <a:gdLst>
              <a:gd name="connsiteX0" fmla="*/ 0 w 2917284"/>
              <a:gd name="connsiteY0" fmla="*/ 0 h 2082799"/>
              <a:gd name="connsiteX1" fmla="*/ 2917284 w 2917284"/>
              <a:gd name="connsiteY1" fmla="*/ 0 h 2082799"/>
              <a:gd name="connsiteX2" fmla="*/ 2917284 w 2917284"/>
              <a:gd name="connsiteY2" fmla="*/ 2082799 h 2082799"/>
              <a:gd name="connsiteX3" fmla="*/ 0 w 291728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7284" h="2082799">
                <a:moveTo>
                  <a:pt x="0" y="0"/>
                </a:moveTo>
                <a:lnTo>
                  <a:pt x="2917284" y="0"/>
                </a:lnTo>
                <a:lnTo>
                  <a:pt x="291728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9C2B4DA-7D3B-44A8-9F2A-866D36B2375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958158" y="3915230"/>
            <a:ext cx="2191614" cy="2082799"/>
          </a:xfrm>
          <a:custGeom>
            <a:avLst/>
            <a:gdLst>
              <a:gd name="connsiteX0" fmla="*/ 0 w 2191614"/>
              <a:gd name="connsiteY0" fmla="*/ 0 h 2082799"/>
              <a:gd name="connsiteX1" fmla="*/ 2191614 w 2191614"/>
              <a:gd name="connsiteY1" fmla="*/ 0 h 2082799"/>
              <a:gd name="connsiteX2" fmla="*/ 2191614 w 2191614"/>
              <a:gd name="connsiteY2" fmla="*/ 2082799 h 2082799"/>
              <a:gd name="connsiteX3" fmla="*/ 0 w 2191614"/>
              <a:gd name="connsiteY3" fmla="*/ 2082799 h 2082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1614" h="2082799">
                <a:moveTo>
                  <a:pt x="0" y="0"/>
                </a:moveTo>
                <a:lnTo>
                  <a:pt x="2191614" y="0"/>
                </a:lnTo>
                <a:lnTo>
                  <a:pt x="2191614" y="2082799"/>
                </a:lnTo>
                <a:lnTo>
                  <a:pt x="0" y="2082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180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43ED77A-0601-4166-97A4-691D77B3EDCF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0" y="3164114"/>
            <a:ext cx="4362450" cy="3693886"/>
          </a:xfrm>
          <a:custGeom>
            <a:avLst/>
            <a:gdLst>
              <a:gd name="connsiteX0" fmla="*/ 0 w 4362450"/>
              <a:gd name="connsiteY0" fmla="*/ 0 h 3693886"/>
              <a:gd name="connsiteX1" fmla="*/ 4362450 w 4362450"/>
              <a:gd name="connsiteY1" fmla="*/ 0 h 3693886"/>
              <a:gd name="connsiteX2" fmla="*/ 4362450 w 4362450"/>
              <a:gd name="connsiteY2" fmla="*/ 3693886 h 3693886"/>
              <a:gd name="connsiteX3" fmla="*/ 0 w 4362450"/>
              <a:gd name="connsiteY3" fmla="*/ 3693886 h 369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450" h="3693886">
                <a:moveTo>
                  <a:pt x="0" y="0"/>
                </a:moveTo>
                <a:lnTo>
                  <a:pt x="4362450" y="0"/>
                </a:lnTo>
                <a:lnTo>
                  <a:pt x="4362450" y="3693886"/>
                </a:lnTo>
                <a:lnTo>
                  <a:pt x="0" y="36938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1427B62-E370-4F62-9C04-81AE90DC978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764065" y="0"/>
            <a:ext cx="3223440" cy="3009900"/>
          </a:xfrm>
          <a:custGeom>
            <a:avLst/>
            <a:gdLst>
              <a:gd name="connsiteX0" fmla="*/ 0 w 3223440"/>
              <a:gd name="connsiteY0" fmla="*/ 0 h 3009900"/>
              <a:gd name="connsiteX1" fmla="*/ 3223440 w 3223440"/>
              <a:gd name="connsiteY1" fmla="*/ 0 h 3009900"/>
              <a:gd name="connsiteX2" fmla="*/ 3223440 w 3223440"/>
              <a:gd name="connsiteY2" fmla="*/ 3009900 h 3009900"/>
              <a:gd name="connsiteX3" fmla="*/ 0 w 3223440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3440" h="3009900">
                <a:moveTo>
                  <a:pt x="0" y="0"/>
                </a:moveTo>
                <a:lnTo>
                  <a:pt x="3223440" y="0"/>
                </a:lnTo>
                <a:lnTo>
                  <a:pt x="3223440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3CA5489-1108-4BAC-85C4-241688F27F7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128385" y="0"/>
            <a:ext cx="4730115" cy="3009900"/>
          </a:xfrm>
          <a:custGeom>
            <a:avLst/>
            <a:gdLst>
              <a:gd name="connsiteX0" fmla="*/ 0 w 4730115"/>
              <a:gd name="connsiteY0" fmla="*/ 0 h 3009900"/>
              <a:gd name="connsiteX1" fmla="*/ 4730115 w 4730115"/>
              <a:gd name="connsiteY1" fmla="*/ 0 h 3009900"/>
              <a:gd name="connsiteX2" fmla="*/ 4730115 w 4730115"/>
              <a:gd name="connsiteY2" fmla="*/ 3009900 h 3009900"/>
              <a:gd name="connsiteX3" fmla="*/ 0 w 4730115"/>
              <a:gd name="connsiteY3" fmla="*/ 3009900 h 300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0115" h="3009900">
                <a:moveTo>
                  <a:pt x="0" y="0"/>
                </a:moveTo>
                <a:lnTo>
                  <a:pt x="4730115" y="0"/>
                </a:lnTo>
                <a:lnTo>
                  <a:pt x="4730115" y="3009900"/>
                </a:lnTo>
                <a:lnTo>
                  <a:pt x="0" y="3009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550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B7B7E3-7C16-4B64-8AF9-D4DA7EE751A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969192" y="389300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B46AFB-F595-4822-A189-2D409960321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0" y="0"/>
            <a:ext cx="6569105" cy="6858000"/>
          </a:xfrm>
          <a:custGeom>
            <a:avLst/>
            <a:gdLst>
              <a:gd name="connsiteX0" fmla="*/ 0 w 6569105"/>
              <a:gd name="connsiteY0" fmla="*/ 0 h 6858000"/>
              <a:gd name="connsiteX1" fmla="*/ 6569105 w 6569105"/>
              <a:gd name="connsiteY1" fmla="*/ 0 h 6858000"/>
              <a:gd name="connsiteX2" fmla="*/ 3034698 w 6569105"/>
              <a:gd name="connsiteY2" fmla="*/ 6858000 h 6858000"/>
              <a:gd name="connsiteX3" fmla="*/ 0 w 656910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105" h="6858000">
                <a:moveTo>
                  <a:pt x="0" y="0"/>
                </a:moveTo>
                <a:lnTo>
                  <a:pt x="6569105" y="0"/>
                </a:lnTo>
                <a:lnTo>
                  <a:pt x="30346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2F6FB45-0596-4D40-85E2-A13671FDF8F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510969" y="674375"/>
            <a:ext cx="2097484" cy="2097484"/>
          </a:xfrm>
          <a:custGeom>
            <a:avLst/>
            <a:gdLst>
              <a:gd name="connsiteX0" fmla="*/ 1048742 w 2097484"/>
              <a:gd name="connsiteY0" fmla="*/ 0 h 2097484"/>
              <a:gd name="connsiteX1" fmla="*/ 2097484 w 2097484"/>
              <a:gd name="connsiteY1" fmla="*/ 1048742 h 2097484"/>
              <a:gd name="connsiteX2" fmla="*/ 1048742 w 2097484"/>
              <a:gd name="connsiteY2" fmla="*/ 2097484 h 2097484"/>
              <a:gd name="connsiteX3" fmla="*/ 0 w 2097484"/>
              <a:gd name="connsiteY3" fmla="*/ 1048742 h 2097484"/>
              <a:gd name="connsiteX4" fmla="*/ 1048742 w 2097484"/>
              <a:gd name="connsiteY4" fmla="*/ 0 h 20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7484" h="2097484">
                <a:moveTo>
                  <a:pt x="1048742" y="0"/>
                </a:moveTo>
                <a:cubicBezTo>
                  <a:pt x="1627946" y="0"/>
                  <a:pt x="2097484" y="469538"/>
                  <a:pt x="2097484" y="1048742"/>
                </a:cubicBezTo>
                <a:cubicBezTo>
                  <a:pt x="2097484" y="1627946"/>
                  <a:pt x="1627946" y="2097484"/>
                  <a:pt x="1048742" y="2097484"/>
                </a:cubicBezTo>
                <a:cubicBezTo>
                  <a:pt x="469538" y="2097484"/>
                  <a:pt x="0" y="1627946"/>
                  <a:pt x="0" y="1048742"/>
                </a:cubicBezTo>
                <a:cubicBezTo>
                  <a:pt x="0" y="469538"/>
                  <a:pt x="469538" y="0"/>
                  <a:pt x="1048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249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3A5FA5-5D39-4FE2-A83B-552A712F74C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524500" y="2033588"/>
            <a:ext cx="2906566" cy="3976915"/>
          </a:xfrm>
          <a:custGeom>
            <a:avLst/>
            <a:gdLst>
              <a:gd name="connsiteX0" fmla="*/ 0 w 2906566"/>
              <a:gd name="connsiteY0" fmla="*/ 0 h 3976915"/>
              <a:gd name="connsiteX1" fmla="*/ 2906566 w 2906566"/>
              <a:gd name="connsiteY1" fmla="*/ 0 h 3976915"/>
              <a:gd name="connsiteX2" fmla="*/ 2906566 w 2906566"/>
              <a:gd name="connsiteY2" fmla="*/ 3976915 h 3976915"/>
              <a:gd name="connsiteX3" fmla="*/ 0 w 2906566"/>
              <a:gd name="connsiteY3" fmla="*/ 3976915 h 397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6566" h="3976915">
                <a:moveTo>
                  <a:pt x="0" y="0"/>
                </a:moveTo>
                <a:lnTo>
                  <a:pt x="2906566" y="0"/>
                </a:lnTo>
                <a:lnTo>
                  <a:pt x="2906566" y="3976915"/>
                </a:lnTo>
                <a:lnTo>
                  <a:pt x="0" y="3976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715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2BA42EF-1107-4181-A67C-CC2803884C5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2387475" y="-300300"/>
            <a:ext cx="9173229" cy="8856467"/>
          </a:xfrm>
          <a:custGeom>
            <a:avLst/>
            <a:gdLst>
              <a:gd name="connsiteX0" fmla="*/ 6740450 w 9173229"/>
              <a:gd name="connsiteY0" fmla="*/ 1 h 8856467"/>
              <a:gd name="connsiteX1" fmla="*/ 8527425 w 9173229"/>
              <a:gd name="connsiteY1" fmla="*/ 163077 h 8856467"/>
              <a:gd name="connsiteX2" fmla="*/ 7366928 w 9173229"/>
              <a:gd name="connsiteY2" fmla="*/ 8856467 h 8856467"/>
              <a:gd name="connsiteX3" fmla="*/ 4014938 w 9173229"/>
              <a:gd name="connsiteY3" fmla="*/ 6031653 h 8856467"/>
              <a:gd name="connsiteX4" fmla="*/ 3486069 w 9173229"/>
              <a:gd name="connsiteY4" fmla="*/ 5585960 h 8856467"/>
              <a:gd name="connsiteX5" fmla="*/ 0 w 9173229"/>
              <a:gd name="connsiteY5" fmla="*/ 2648154 h 8856467"/>
              <a:gd name="connsiteX6" fmla="*/ 6740450 w 9173229"/>
              <a:gd name="connsiteY6" fmla="*/ 1 h 885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3229" h="8856467">
                <a:moveTo>
                  <a:pt x="6740450" y="1"/>
                </a:moveTo>
                <a:cubicBezTo>
                  <a:pt x="7327936" y="87"/>
                  <a:pt x="7925046" y="53087"/>
                  <a:pt x="8527425" y="163077"/>
                </a:cubicBezTo>
                <a:cubicBezTo>
                  <a:pt x="8527425" y="163077"/>
                  <a:pt x="10579839" y="3834644"/>
                  <a:pt x="7366928" y="8856467"/>
                </a:cubicBezTo>
                <a:cubicBezTo>
                  <a:pt x="7366928" y="8856467"/>
                  <a:pt x="7366928" y="8856467"/>
                  <a:pt x="4014938" y="6031653"/>
                </a:cubicBezTo>
                <a:lnTo>
                  <a:pt x="3486069" y="5585960"/>
                </a:lnTo>
                <a:cubicBezTo>
                  <a:pt x="3486069" y="5585960"/>
                  <a:pt x="3486069" y="5585960"/>
                  <a:pt x="0" y="2648154"/>
                </a:cubicBezTo>
                <a:cubicBezTo>
                  <a:pt x="1829659" y="992883"/>
                  <a:pt x="4194681" y="-369"/>
                  <a:pt x="6740450" y="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512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D69D89-6CAE-4F8C-AF5C-8141B2753D7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-1538434" y="-1508249"/>
            <a:ext cx="6803694" cy="6803694"/>
          </a:xfrm>
          <a:custGeom>
            <a:avLst/>
            <a:gdLst>
              <a:gd name="connsiteX0" fmla="*/ 3401847 w 6803694"/>
              <a:gd name="connsiteY0" fmla="*/ 0 h 6803694"/>
              <a:gd name="connsiteX1" fmla="*/ 6803694 w 6803694"/>
              <a:gd name="connsiteY1" fmla="*/ 3401847 h 6803694"/>
              <a:gd name="connsiteX2" fmla="*/ 3401847 w 6803694"/>
              <a:gd name="connsiteY2" fmla="*/ 6803694 h 6803694"/>
              <a:gd name="connsiteX3" fmla="*/ 0 w 6803694"/>
              <a:gd name="connsiteY3" fmla="*/ 3401847 h 6803694"/>
              <a:gd name="connsiteX4" fmla="*/ 3401847 w 6803694"/>
              <a:gd name="connsiteY4" fmla="*/ 0 h 6803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694" h="6803694">
                <a:moveTo>
                  <a:pt x="3401847" y="0"/>
                </a:moveTo>
                <a:cubicBezTo>
                  <a:pt x="5280635" y="0"/>
                  <a:pt x="6803694" y="1523059"/>
                  <a:pt x="6803694" y="3401847"/>
                </a:cubicBezTo>
                <a:cubicBezTo>
                  <a:pt x="6803694" y="5280635"/>
                  <a:pt x="5280635" y="6803694"/>
                  <a:pt x="3401847" y="6803694"/>
                </a:cubicBezTo>
                <a:cubicBezTo>
                  <a:pt x="1523059" y="6803694"/>
                  <a:pt x="0" y="5280635"/>
                  <a:pt x="0" y="3401847"/>
                </a:cubicBezTo>
                <a:cubicBezTo>
                  <a:pt x="0" y="1523059"/>
                  <a:pt x="1523059" y="0"/>
                  <a:pt x="340184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32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A0DF04-1325-43D8-8D4C-7CB947CE786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4834406" y="1192406"/>
            <a:ext cx="2866572" cy="2866572"/>
          </a:xfrm>
          <a:custGeom>
            <a:avLst/>
            <a:gdLst>
              <a:gd name="connsiteX0" fmla="*/ 1433286 w 2866572"/>
              <a:gd name="connsiteY0" fmla="*/ 0 h 2866572"/>
              <a:gd name="connsiteX1" fmla="*/ 2866572 w 2866572"/>
              <a:gd name="connsiteY1" fmla="*/ 1433286 h 2866572"/>
              <a:gd name="connsiteX2" fmla="*/ 1433286 w 2866572"/>
              <a:gd name="connsiteY2" fmla="*/ 2866572 h 2866572"/>
              <a:gd name="connsiteX3" fmla="*/ 0 w 2866572"/>
              <a:gd name="connsiteY3" fmla="*/ 1433286 h 2866572"/>
              <a:gd name="connsiteX4" fmla="*/ 1433286 w 2866572"/>
              <a:gd name="connsiteY4" fmla="*/ 0 h 286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572" h="2866572">
                <a:moveTo>
                  <a:pt x="1433286" y="0"/>
                </a:moveTo>
                <a:cubicBezTo>
                  <a:pt x="2224868" y="0"/>
                  <a:pt x="2866572" y="641704"/>
                  <a:pt x="2866572" y="1433286"/>
                </a:cubicBezTo>
                <a:cubicBezTo>
                  <a:pt x="2866572" y="2224868"/>
                  <a:pt x="2224868" y="2866572"/>
                  <a:pt x="1433286" y="2866572"/>
                </a:cubicBezTo>
                <a:cubicBezTo>
                  <a:pt x="641704" y="2866572"/>
                  <a:pt x="0" y="2224868"/>
                  <a:pt x="0" y="1433286"/>
                </a:cubicBezTo>
                <a:cubicBezTo>
                  <a:pt x="0" y="641704"/>
                  <a:pt x="641704" y="0"/>
                  <a:pt x="1433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239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8FD1EE-6758-4ED4-B1E6-F780C300EE1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52451" y="481238"/>
            <a:ext cx="4476749" cy="5862413"/>
          </a:xfrm>
          <a:custGeom>
            <a:avLst/>
            <a:gdLst>
              <a:gd name="connsiteX0" fmla="*/ 0 w 4476749"/>
              <a:gd name="connsiteY0" fmla="*/ 0 h 5862413"/>
              <a:gd name="connsiteX1" fmla="*/ 4476749 w 4476749"/>
              <a:gd name="connsiteY1" fmla="*/ 0 h 5862413"/>
              <a:gd name="connsiteX2" fmla="*/ 4476749 w 4476749"/>
              <a:gd name="connsiteY2" fmla="*/ 5862413 h 5862413"/>
              <a:gd name="connsiteX3" fmla="*/ 0 w 4476749"/>
              <a:gd name="connsiteY3" fmla="*/ 5862413 h 5862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49" h="5862413">
                <a:moveTo>
                  <a:pt x="0" y="0"/>
                </a:moveTo>
                <a:lnTo>
                  <a:pt x="4476749" y="0"/>
                </a:lnTo>
                <a:lnTo>
                  <a:pt x="4476749" y="5862413"/>
                </a:lnTo>
                <a:lnTo>
                  <a:pt x="0" y="586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6835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C6D310-785B-4A21-BEFF-6E47B95E7907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442650" y="1437934"/>
            <a:ext cx="4091234" cy="4091234"/>
          </a:xfrm>
          <a:custGeom>
            <a:avLst/>
            <a:gdLst>
              <a:gd name="connsiteX0" fmla="*/ 2045617 w 4091234"/>
              <a:gd name="connsiteY0" fmla="*/ 0 h 4091234"/>
              <a:gd name="connsiteX1" fmla="*/ 4091234 w 4091234"/>
              <a:gd name="connsiteY1" fmla="*/ 2045617 h 4091234"/>
              <a:gd name="connsiteX2" fmla="*/ 2045617 w 4091234"/>
              <a:gd name="connsiteY2" fmla="*/ 4091234 h 4091234"/>
              <a:gd name="connsiteX3" fmla="*/ 0 w 4091234"/>
              <a:gd name="connsiteY3" fmla="*/ 2045617 h 4091234"/>
              <a:gd name="connsiteX4" fmla="*/ 2045617 w 4091234"/>
              <a:gd name="connsiteY4" fmla="*/ 0 h 4091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1234" h="4091234">
                <a:moveTo>
                  <a:pt x="2045617" y="0"/>
                </a:moveTo>
                <a:cubicBezTo>
                  <a:pt x="3175380" y="0"/>
                  <a:pt x="4091234" y="915854"/>
                  <a:pt x="4091234" y="2045617"/>
                </a:cubicBezTo>
                <a:cubicBezTo>
                  <a:pt x="4091234" y="3175380"/>
                  <a:pt x="3175380" y="4091234"/>
                  <a:pt x="2045617" y="4091234"/>
                </a:cubicBezTo>
                <a:cubicBezTo>
                  <a:pt x="915854" y="4091234"/>
                  <a:pt x="0" y="3175380"/>
                  <a:pt x="0" y="2045617"/>
                </a:cubicBezTo>
                <a:cubicBezTo>
                  <a:pt x="0" y="915854"/>
                  <a:pt x="915854" y="0"/>
                  <a:pt x="20456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40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831492-48AA-48E7-B0C1-CCD880760BA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353792" y="1453625"/>
            <a:ext cx="3950750" cy="3950750"/>
          </a:xfrm>
          <a:custGeom>
            <a:avLst/>
            <a:gdLst>
              <a:gd name="connsiteX0" fmla="*/ 1975375 w 3950750"/>
              <a:gd name="connsiteY0" fmla="*/ 0 h 3950750"/>
              <a:gd name="connsiteX1" fmla="*/ 3950750 w 3950750"/>
              <a:gd name="connsiteY1" fmla="*/ 1975375 h 3950750"/>
              <a:gd name="connsiteX2" fmla="*/ 1975375 w 3950750"/>
              <a:gd name="connsiteY2" fmla="*/ 3950750 h 3950750"/>
              <a:gd name="connsiteX3" fmla="*/ 0 w 3950750"/>
              <a:gd name="connsiteY3" fmla="*/ 1975375 h 3950750"/>
              <a:gd name="connsiteX4" fmla="*/ 1975375 w 3950750"/>
              <a:gd name="connsiteY4" fmla="*/ 0 h 395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50750" h="3950750">
                <a:moveTo>
                  <a:pt x="1975375" y="0"/>
                </a:moveTo>
                <a:cubicBezTo>
                  <a:pt x="3066344" y="0"/>
                  <a:pt x="3950750" y="884406"/>
                  <a:pt x="3950750" y="1975375"/>
                </a:cubicBezTo>
                <a:cubicBezTo>
                  <a:pt x="3950750" y="3066344"/>
                  <a:pt x="3066344" y="3950750"/>
                  <a:pt x="1975375" y="3950750"/>
                </a:cubicBezTo>
                <a:cubicBezTo>
                  <a:pt x="884406" y="3950750"/>
                  <a:pt x="0" y="3066344"/>
                  <a:pt x="0" y="1975375"/>
                </a:cubicBezTo>
                <a:cubicBezTo>
                  <a:pt x="0" y="884406"/>
                  <a:pt x="884406" y="0"/>
                  <a:pt x="19753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3899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8B9E50-4D30-4287-9F82-7A653400C14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209094" y="2722768"/>
            <a:ext cx="3194100" cy="3209951"/>
          </a:xfrm>
          <a:custGeom>
            <a:avLst/>
            <a:gdLst>
              <a:gd name="connsiteX0" fmla="*/ 0 w 3194100"/>
              <a:gd name="connsiteY0" fmla="*/ 0 h 3209951"/>
              <a:gd name="connsiteX1" fmla="*/ 3194100 w 3194100"/>
              <a:gd name="connsiteY1" fmla="*/ 0 h 3209951"/>
              <a:gd name="connsiteX2" fmla="*/ 3194100 w 3194100"/>
              <a:gd name="connsiteY2" fmla="*/ 3209951 h 3209951"/>
              <a:gd name="connsiteX3" fmla="*/ 0 w 3194100"/>
              <a:gd name="connsiteY3" fmla="*/ 3209951 h 320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94100" h="3209951">
                <a:moveTo>
                  <a:pt x="0" y="0"/>
                </a:moveTo>
                <a:lnTo>
                  <a:pt x="3194100" y="0"/>
                </a:lnTo>
                <a:lnTo>
                  <a:pt x="3194100" y="3209951"/>
                </a:lnTo>
                <a:lnTo>
                  <a:pt x="0" y="32099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2228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A0CFBA-D73C-435D-B232-DBB83E02BB5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060996" y="1453416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CA7C280-1AE6-4571-9E4A-499A20799D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975435" y="1453417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EFA5BB-6FCA-41CB-8230-61896E0EA028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518216" y="1453417"/>
            <a:ext cx="3155570" cy="2328101"/>
          </a:xfrm>
          <a:custGeom>
            <a:avLst/>
            <a:gdLst>
              <a:gd name="connsiteX0" fmla="*/ 0 w 3155570"/>
              <a:gd name="connsiteY0" fmla="*/ 0 h 2328101"/>
              <a:gd name="connsiteX1" fmla="*/ 3155570 w 3155570"/>
              <a:gd name="connsiteY1" fmla="*/ 0 h 2328101"/>
              <a:gd name="connsiteX2" fmla="*/ 3155570 w 3155570"/>
              <a:gd name="connsiteY2" fmla="*/ 2328101 h 2328101"/>
              <a:gd name="connsiteX3" fmla="*/ 0 w 3155570"/>
              <a:gd name="connsiteY3" fmla="*/ 2328101 h 2328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5570" h="2328101">
                <a:moveTo>
                  <a:pt x="0" y="0"/>
                </a:moveTo>
                <a:lnTo>
                  <a:pt x="3155570" y="0"/>
                </a:lnTo>
                <a:lnTo>
                  <a:pt x="3155570" y="2328101"/>
                </a:lnTo>
                <a:lnTo>
                  <a:pt x="0" y="23281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4578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BC0DF5-776F-45AF-8561-074BD012BDFA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336994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A30B23B-3C5C-4395-B2BD-329EFBA9A320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886519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8BF5BB1-943E-424D-A1C2-F5263B29668C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4611756" y="3550928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FFA5784-DC8F-4BA9-8604-481F38D7E65C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611756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0A40917A-A3AF-4218-8098-E65ABD75562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886519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61CA94-1188-47BE-AA64-2AA3C7799D8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336994" y="675206"/>
            <a:ext cx="2968488" cy="1788336"/>
          </a:xfrm>
          <a:custGeom>
            <a:avLst/>
            <a:gdLst>
              <a:gd name="connsiteX0" fmla="*/ 0 w 2968488"/>
              <a:gd name="connsiteY0" fmla="*/ 0 h 1788336"/>
              <a:gd name="connsiteX1" fmla="*/ 2968488 w 2968488"/>
              <a:gd name="connsiteY1" fmla="*/ 0 h 1788336"/>
              <a:gd name="connsiteX2" fmla="*/ 2968488 w 2968488"/>
              <a:gd name="connsiteY2" fmla="*/ 1788336 h 1788336"/>
              <a:gd name="connsiteX3" fmla="*/ 0 w 2968488"/>
              <a:gd name="connsiteY3" fmla="*/ 1788336 h 1788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88" h="1788336">
                <a:moveTo>
                  <a:pt x="0" y="0"/>
                </a:moveTo>
                <a:lnTo>
                  <a:pt x="2968488" y="0"/>
                </a:lnTo>
                <a:lnTo>
                  <a:pt x="2968488" y="1788336"/>
                </a:lnTo>
                <a:lnTo>
                  <a:pt x="0" y="17883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845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FAEEEB5-4070-4ED2-B101-0D3C6569294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011461" y="644266"/>
            <a:ext cx="3350709" cy="5569468"/>
          </a:xfrm>
          <a:custGeom>
            <a:avLst/>
            <a:gdLst>
              <a:gd name="connsiteX0" fmla="*/ 0 w 3350709"/>
              <a:gd name="connsiteY0" fmla="*/ 0 h 5569468"/>
              <a:gd name="connsiteX1" fmla="*/ 3350709 w 3350709"/>
              <a:gd name="connsiteY1" fmla="*/ 0 h 5569468"/>
              <a:gd name="connsiteX2" fmla="*/ 3350709 w 3350709"/>
              <a:gd name="connsiteY2" fmla="*/ 5569468 h 5569468"/>
              <a:gd name="connsiteX3" fmla="*/ 0 w 3350709"/>
              <a:gd name="connsiteY3" fmla="*/ 5569468 h 5569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0709" h="5569468">
                <a:moveTo>
                  <a:pt x="0" y="0"/>
                </a:moveTo>
                <a:lnTo>
                  <a:pt x="3350709" y="0"/>
                </a:lnTo>
                <a:lnTo>
                  <a:pt x="3350709" y="5569468"/>
                </a:lnTo>
                <a:lnTo>
                  <a:pt x="0" y="55694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18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9564F15-D29B-45BE-B421-2C2C532BCD8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884327" y="1988691"/>
            <a:ext cx="2633869" cy="1898374"/>
          </a:xfrm>
          <a:custGeom>
            <a:avLst/>
            <a:gdLst>
              <a:gd name="connsiteX0" fmla="*/ 0 w 2633869"/>
              <a:gd name="connsiteY0" fmla="*/ 0 h 1898374"/>
              <a:gd name="connsiteX1" fmla="*/ 2633869 w 2633869"/>
              <a:gd name="connsiteY1" fmla="*/ 0 h 1898374"/>
              <a:gd name="connsiteX2" fmla="*/ 2633869 w 2633869"/>
              <a:gd name="connsiteY2" fmla="*/ 1898374 h 1898374"/>
              <a:gd name="connsiteX3" fmla="*/ 0 w 2633869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3869" h="1898374">
                <a:moveTo>
                  <a:pt x="0" y="0"/>
                </a:moveTo>
                <a:lnTo>
                  <a:pt x="2633869" y="0"/>
                </a:lnTo>
                <a:lnTo>
                  <a:pt x="2633869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E0D9E04-D5A6-4518-A6DC-A4AECE06527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62830" y="1988691"/>
            <a:ext cx="2806148" cy="1898374"/>
          </a:xfrm>
          <a:custGeom>
            <a:avLst/>
            <a:gdLst>
              <a:gd name="connsiteX0" fmla="*/ 0 w 2806148"/>
              <a:gd name="connsiteY0" fmla="*/ 0 h 1898374"/>
              <a:gd name="connsiteX1" fmla="*/ 2806148 w 2806148"/>
              <a:gd name="connsiteY1" fmla="*/ 0 h 1898374"/>
              <a:gd name="connsiteX2" fmla="*/ 2806148 w 2806148"/>
              <a:gd name="connsiteY2" fmla="*/ 1898374 h 1898374"/>
              <a:gd name="connsiteX3" fmla="*/ 0 w 2806148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6148" h="1898374">
                <a:moveTo>
                  <a:pt x="0" y="0"/>
                </a:moveTo>
                <a:lnTo>
                  <a:pt x="2806148" y="0"/>
                </a:lnTo>
                <a:lnTo>
                  <a:pt x="2806148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B0BD778-4E7E-4F3D-A744-B6BB8E73EB21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733543" y="1988691"/>
            <a:ext cx="4595629" cy="1898374"/>
          </a:xfrm>
          <a:custGeom>
            <a:avLst/>
            <a:gdLst>
              <a:gd name="connsiteX0" fmla="*/ 0 w 4595629"/>
              <a:gd name="connsiteY0" fmla="*/ 0 h 1898374"/>
              <a:gd name="connsiteX1" fmla="*/ 4595629 w 4595629"/>
              <a:gd name="connsiteY1" fmla="*/ 0 h 1898374"/>
              <a:gd name="connsiteX2" fmla="*/ 4595629 w 4595629"/>
              <a:gd name="connsiteY2" fmla="*/ 1898374 h 1898374"/>
              <a:gd name="connsiteX3" fmla="*/ 0 w 4595629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5629" h="1898374">
                <a:moveTo>
                  <a:pt x="0" y="0"/>
                </a:moveTo>
                <a:lnTo>
                  <a:pt x="4595629" y="0"/>
                </a:lnTo>
                <a:lnTo>
                  <a:pt x="4595629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1EE331ED-F4F7-4BCC-BB9D-C0D036D87D6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62831" y="4064234"/>
            <a:ext cx="4314371" cy="1898374"/>
          </a:xfrm>
          <a:custGeom>
            <a:avLst/>
            <a:gdLst>
              <a:gd name="connsiteX0" fmla="*/ 0 w 4314371"/>
              <a:gd name="connsiteY0" fmla="*/ 0 h 1898374"/>
              <a:gd name="connsiteX1" fmla="*/ 4314371 w 4314371"/>
              <a:gd name="connsiteY1" fmla="*/ 0 h 1898374"/>
              <a:gd name="connsiteX2" fmla="*/ 4314371 w 4314371"/>
              <a:gd name="connsiteY2" fmla="*/ 1898374 h 1898374"/>
              <a:gd name="connsiteX3" fmla="*/ 0 w 4314371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4371" h="1898374">
                <a:moveTo>
                  <a:pt x="0" y="0"/>
                </a:moveTo>
                <a:lnTo>
                  <a:pt x="4314371" y="0"/>
                </a:lnTo>
                <a:lnTo>
                  <a:pt x="4314371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1F0CF26-D463-41A9-8F38-BD1ED2EDACC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347746" y="4064234"/>
            <a:ext cx="3356428" cy="1898374"/>
          </a:xfrm>
          <a:custGeom>
            <a:avLst/>
            <a:gdLst>
              <a:gd name="connsiteX0" fmla="*/ 0 w 3356428"/>
              <a:gd name="connsiteY0" fmla="*/ 0 h 1898374"/>
              <a:gd name="connsiteX1" fmla="*/ 3356428 w 3356428"/>
              <a:gd name="connsiteY1" fmla="*/ 0 h 1898374"/>
              <a:gd name="connsiteX2" fmla="*/ 3356428 w 3356428"/>
              <a:gd name="connsiteY2" fmla="*/ 1898374 h 1898374"/>
              <a:gd name="connsiteX3" fmla="*/ 0 w 3356428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6428" h="1898374">
                <a:moveTo>
                  <a:pt x="0" y="0"/>
                </a:moveTo>
                <a:lnTo>
                  <a:pt x="3356428" y="0"/>
                </a:lnTo>
                <a:lnTo>
                  <a:pt x="3356428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D24D8FF-3C1C-4204-B10A-3E2B90C6A328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74719" y="4064234"/>
            <a:ext cx="2454452" cy="1898374"/>
          </a:xfrm>
          <a:custGeom>
            <a:avLst/>
            <a:gdLst>
              <a:gd name="connsiteX0" fmla="*/ 0 w 2454452"/>
              <a:gd name="connsiteY0" fmla="*/ 0 h 1898374"/>
              <a:gd name="connsiteX1" fmla="*/ 2454452 w 2454452"/>
              <a:gd name="connsiteY1" fmla="*/ 0 h 1898374"/>
              <a:gd name="connsiteX2" fmla="*/ 2454452 w 2454452"/>
              <a:gd name="connsiteY2" fmla="*/ 1898374 h 1898374"/>
              <a:gd name="connsiteX3" fmla="*/ 0 w 2454452"/>
              <a:gd name="connsiteY3" fmla="*/ 1898374 h 189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4452" h="1898374">
                <a:moveTo>
                  <a:pt x="0" y="0"/>
                </a:moveTo>
                <a:lnTo>
                  <a:pt x="2454452" y="0"/>
                </a:lnTo>
                <a:lnTo>
                  <a:pt x="2454452" y="1898374"/>
                </a:lnTo>
                <a:lnTo>
                  <a:pt x="0" y="1898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16353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08AED1A-BC72-47B2-87F5-9AC83672713A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188686" y="152402"/>
            <a:ext cx="3338285" cy="6538685"/>
          </a:xfrm>
          <a:custGeom>
            <a:avLst/>
            <a:gdLst>
              <a:gd name="connsiteX0" fmla="*/ 0 w 3338285"/>
              <a:gd name="connsiteY0" fmla="*/ 0 h 6538685"/>
              <a:gd name="connsiteX1" fmla="*/ 3338285 w 3338285"/>
              <a:gd name="connsiteY1" fmla="*/ 0 h 6538685"/>
              <a:gd name="connsiteX2" fmla="*/ 3338285 w 3338285"/>
              <a:gd name="connsiteY2" fmla="*/ 6538685 h 6538685"/>
              <a:gd name="connsiteX3" fmla="*/ 0 w 3338285"/>
              <a:gd name="connsiteY3" fmla="*/ 6538685 h 653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8285" h="6538685">
                <a:moveTo>
                  <a:pt x="0" y="0"/>
                </a:moveTo>
                <a:lnTo>
                  <a:pt x="3338285" y="0"/>
                </a:lnTo>
                <a:lnTo>
                  <a:pt x="3338285" y="6538685"/>
                </a:lnTo>
                <a:lnTo>
                  <a:pt x="0" y="6538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3EC2CDC-824B-4478-9434-28A53ADFD648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672670" y="152402"/>
            <a:ext cx="3352244" cy="6538685"/>
          </a:xfrm>
          <a:custGeom>
            <a:avLst/>
            <a:gdLst>
              <a:gd name="connsiteX0" fmla="*/ 0 w 3352244"/>
              <a:gd name="connsiteY0" fmla="*/ 0 h 6538685"/>
              <a:gd name="connsiteX1" fmla="*/ 3352244 w 3352244"/>
              <a:gd name="connsiteY1" fmla="*/ 0 h 6538685"/>
              <a:gd name="connsiteX2" fmla="*/ 3352244 w 3352244"/>
              <a:gd name="connsiteY2" fmla="*/ 6538685 h 6538685"/>
              <a:gd name="connsiteX3" fmla="*/ 0 w 3352244"/>
              <a:gd name="connsiteY3" fmla="*/ 6538685 h 6538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244" h="6538685">
                <a:moveTo>
                  <a:pt x="0" y="0"/>
                </a:moveTo>
                <a:lnTo>
                  <a:pt x="3352244" y="0"/>
                </a:lnTo>
                <a:lnTo>
                  <a:pt x="3352244" y="6538685"/>
                </a:lnTo>
                <a:lnTo>
                  <a:pt x="0" y="65386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9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B7CDDCF-471C-4125-96AD-55D3F1CCF28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-328206" y="-436148"/>
            <a:ext cx="6569018" cy="6557964"/>
          </a:xfrm>
          <a:custGeom>
            <a:avLst/>
            <a:gdLst>
              <a:gd name="connsiteX0" fmla="*/ 3282667 w 6569018"/>
              <a:gd name="connsiteY0" fmla="*/ 0 h 6557964"/>
              <a:gd name="connsiteX1" fmla="*/ 6569018 w 6569018"/>
              <a:gd name="connsiteY1" fmla="*/ 3277140 h 6557964"/>
              <a:gd name="connsiteX2" fmla="*/ 3282667 w 6569018"/>
              <a:gd name="connsiteY2" fmla="*/ 6557964 h 6557964"/>
              <a:gd name="connsiteX3" fmla="*/ 0 w 6569018"/>
              <a:gd name="connsiteY3" fmla="*/ 3277140 h 65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9018" h="6557964">
                <a:moveTo>
                  <a:pt x="3282667" y="0"/>
                </a:moveTo>
                <a:lnTo>
                  <a:pt x="6569018" y="3277140"/>
                </a:lnTo>
                <a:lnTo>
                  <a:pt x="3282667" y="6557964"/>
                </a:lnTo>
                <a:lnTo>
                  <a:pt x="0" y="32771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540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0AF6ECF-7F68-4F58-85EA-18D843E13E1D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1111940" y="1334144"/>
            <a:ext cx="4189714" cy="4189714"/>
          </a:xfrm>
          <a:custGeom>
            <a:avLst/>
            <a:gdLst>
              <a:gd name="connsiteX0" fmla="*/ 2094857 w 4189714"/>
              <a:gd name="connsiteY0" fmla="*/ 0 h 4189714"/>
              <a:gd name="connsiteX1" fmla="*/ 4189714 w 4189714"/>
              <a:gd name="connsiteY1" fmla="*/ 2094857 h 4189714"/>
              <a:gd name="connsiteX2" fmla="*/ 2094857 w 4189714"/>
              <a:gd name="connsiteY2" fmla="*/ 4189714 h 4189714"/>
              <a:gd name="connsiteX3" fmla="*/ 0 w 4189714"/>
              <a:gd name="connsiteY3" fmla="*/ 2094857 h 4189714"/>
              <a:gd name="connsiteX4" fmla="*/ 2094857 w 4189714"/>
              <a:gd name="connsiteY4" fmla="*/ 0 h 4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714" h="4189714">
                <a:moveTo>
                  <a:pt x="2094857" y="0"/>
                </a:moveTo>
                <a:cubicBezTo>
                  <a:pt x="3251815" y="0"/>
                  <a:pt x="4189714" y="937899"/>
                  <a:pt x="4189714" y="2094857"/>
                </a:cubicBezTo>
                <a:cubicBezTo>
                  <a:pt x="4189714" y="3251815"/>
                  <a:pt x="3251815" y="4189714"/>
                  <a:pt x="2094857" y="4189714"/>
                </a:cubicBezTo>
                <a:cubicBezTo>
                  <a:pt x="937899" y="4189714"/>
                  <a:pt x="0" y="3251815"/>
                  <a:pt x="0" y="2094857"/>
                </a:cubicBezTo>
                <a:cubicBezTo>
                  <a:pt x="0" y="937899"/>
                  <a:pt x="937899" y="0"/>
                  <a:pt x="20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2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9EEC4E-BE64-4C5C-8D56-CDE3C9756B9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0" y="1"/>
            <a:ext cx="7105650" cy="6858000"/>
          </a:xfrm>
          <a:custGeom>
            <a:avLst/>
            <a:gdLst>
              <a:gd name="connsiteX0" fmla="*/ 0 w 7105650"/>
              <a:gd name="connsiteY0" fmla="*/ 0 h 6858000"/>
              <a:gd name="connsiteX1" fmla="*/ 7105650 w 7105650"/>
              <a:gd name="connsiteY1" fmla="*/ 0 h 6858000"/>
              <a:gd name="connsiteX2" fmla="*/ 4802186 w 7105650"/>
              <a:gd name="connsiteY2" fmla="*/ 6858000 h 6858000"/>
              <a:gd name="connsiteX3" fmla="*/ 0 w 71056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5650" h="6858000">
                <a:moveTo>
                  <a:pt x="0" y="0"/>
                </a:moveTo>
                <a:lnTo>
                  <a:pt x="7105650" y="0"/>
                </a:lnTo>
                <a:lnTo>
                  <a:pt x="48021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080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56A176-88E0-446B-85C1-DA142779B1A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48224" y="2918039"/>
            <a:ext cx="2662436" cy="2662436"/>
          </a:xfrm>
          <a:custGeom>
            <a:avLst/>
            <a:gdLst>
              <a:gd name="connsiteX0" fmla="*/ 1331218 w 2662436"/>
              <a:gd name="connsiteY0" fmla="*/ 0 h 2662436"/>
              <a:gd name="connsiteX1" fmla="*/ 2662436 w 2662436"/>
              <a:gd name="connsiteY1" fmla="*/ 1331218 h 2662436"/>
              <a:gd name="connsiteX2" fmla="*/ 1331218 w 2662436"/>
              <a:gd name="connsiteY2" fmla="*/ 2662436 h 2662436"/>
              <a:gd name="connsiteX3" fmla="*/ 0 w 2662436"/>
              <a:gd name="connsiteY3" fmla="*/ 1331218 h 2662436"/>
              <a:gd name="connsiteX4" fmla="*/ 1331218 w 2662436"/>
              <a:gd name="connsiteY4" fmla="*/ 0 h 266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2436" h="2662436">
                <a:moveTo>
                  <a:pt x="1331218" y="0"/>
                </a:moveTo>
                <a:cubicBezTo>
                  <a:pt x="2066429" y="0"/>
                  <a:pt x="2662436" y="596007"/>
                  <a:pt x="2662436" y="1331218"/>
                </a:cubicBezTo>
                <a:cubicBezTo>
                  <a:pt x="2662436" y="2066429"/>
                  <a:pt x="2066429" y="2662436"/>
                  <a:pt x="1331218" y="2662436"/>
                </a:cubicBezTo>
                <a:cubicBezTo>
                  <a:pt x="596007" y="2662436"/>
                  <a:pt x="0" y="2066429"/>
                  <a:pt x="0" y="1331218"/>
                </a:cubicBezTo>
                <a:cubicBezTo>
                  <a:pt x="0" y="596007"/>
                  <a:pt x="596007" y="0"/>
                  <a:pt x="133121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09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581891-4938-4C40-A973-94FB51C8A4D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021012" y="-1588"/>
            <a:ext cx="9170988" cy="6858000"/>
          </a:xfrm>
          <a:custGeom>
            <a:avLst/>
            <a:gdLst>
              <a:gd name="connsiteX0" fmla="*/ 0 w 9170988"/>
              <a:gd name="connsiteY0" fmla="*/ 0 h 6858000"/>
              <a:gd name="connsiteX1" fmla="*/ 9170988 w 9170988"/>
              <a:gd name="connsiteY1" fmla="*/ 0 h 6858000"/>
              <a:gd name="connsiteX2" fmla="*/ 9170988 w 9170988"/>
              <a:gd name="connsiteY2" fmla="*/ 6858000 h 6858000"/>
              <a:gd name="connsiteX3" fmla="*/ 935038 w 9170988"/>
              <a:gd name="connsiteY3" fmla="*/ 6858000 h 6858000"/>
              <a:gd name="connsiteX4" fmla="*/ 1570038 w 9170988"/>
              <a:gd name="connsiteY4" fmla="*/ 300513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0988" h="6858000">
                <a:moveTo>
                  <a:pt x="0" y="0"/>
                </a:moveTo>
                <a:lnTo>
                  <a:pt x="9170988" y="0"/>
                </a:lnTo>
                <a:lnTo>
                  <a:pt x="9170988" y="6858000"/>
                </a:lnTo>
                <a:lnTo>
                  <a:pt x="935038" y="6858000"/>
                </a:lnTo>
                <a:lnTo>
                  <a:pt x="1570038" y="30051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7555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081" r:id="rId7"/>
    <p:sldLayoutId id="2147484082" r:id="rId8"/>
    <p:sldLayoutId id="2147484083" r:id="rId9"/>
    <p:sldLayoutId id="2147484084" r:id="rId10"/>
    <p:sldLayoutId id="2147484085" r:id="rId11"/>
    <p:sldLayoutId id="2147484086" r:id="rId12"/>
    <p:sldLayoutId id="2147484087" r:id="rId13"/>
    <p:sldLayoutId id="2147484088" r:id="rId14"/>
    <p:sldLayoutId id="2147484089" r:id="rId15"/>
    <p:sldLayoutId id="2147484090" r:id="rId16"/>
    <p:sldLayoutId id="2147484091" r:id="rId17"/>
    <p:sldLayoutId id="2147484092" r:id="rId18"/>
    <p:sldLayoutId id="2147484093" r:id="rId19"/>
    <p:sldLayoutId id="2147484094" r:id="rId20"/>
    <p:sldLayoutId id="2147484095" r:id="rId21"/>
    <p:sldLayoutId id="2147484096" r:id="rId22"/>
    <p:sldLayoutId id="2147484097" r:id="rId23"/>
    <p:sldLayoutId id="2147484098" r:id="rId24"/>
    <p:sldLayoutId id="2147484099" r:id="rId25"/>
    <p:sldLayoutId id="2147484100" r:id="rId26"/>
    <p:sldLayoutId id="2147484101" r:id="rId27"/>
    <p:sldLayoutId id="2147484102" r:id="rId28"/>
    <p:sldLayoutId id="2147484103" r:id="rId29"/>
    <p:sldLayoutId id="2147484104" r:id="rId30"/>
    <p:sldLayoutId id="2147484105" r:id="rId31"/>
    <p:sldLayoutId id="2147484106" r:id="rId32"/>
    <p:sldLayoutId id="2147484107" r:id="rId33"/>
    <p:sldLayoutId id="2147484108" r:id="rId34"/>
    <p:sldLayoutId id="2147484109" r:id="rId35"/>
    <p:sldLayoutId id="2147484110" r:id="rId36"/>
    <p:sldLayoutId id="2147484111" r:id="rId37"/>
    <p:sldLayoutId id="2147484112" r:id="rId38"/>
    <p:sldLayoutId id="2147484113" r:id="rId39"/>
    <p:sldLayoutId id="2147484114" r:id="rId40"/>
    <p:sldLayoutId id="2147484115" r:id="rId41"/>
    <p:sldLayoutId id="2147484116" r:id="rId42"/>
    <p:sldLayoutId id="2147484117" r:id="rId43"/>
    <p:sldLayoutId id="2147484118" r:id="rId44"/>
    <p:sldLayoutId id="2147484119" r:id="rId45"/>
    <p:sldLayoutId id="2147484120" r:id="rId46"/>
    <p:sldLayoutId id="2147484121" r:id="rId47"/>
    <p:sldLayoutId id="2147484122" r:id="rId48"/>
    <p:sldLayoutId id="2147484123" r:id="rId49"/>
    <p:sldLayoutId id="2147484124" r:id="rId50"/>
    <p:sldLayoutId id="2147484125" r:id="rId5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10.pn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9.jp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ECBFFE28-0BD5-4F7D-82AA-828E98E859C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CA5F021-F720-45F2-8A68-D76344CCF412}"/>
              </a:ext>
            </a:extLst>
          </p:cNvPr>
          <p:cNvGrpSpPr/>
          <p:nvPr/>
        </p:nvGrpSpPr>
        <p:grpSpPr>
          <a:xfrm>
            <a:off x="4152199" y="1989918"/>
            <a:ext cx="3887603" cy="2878165"/>
            <a:chOff x="4476812" y="2524874"/>
            <a:chExt cx="2353133" cy="17421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A07449-D29E-4B4D-A6A0-D1F01D6C8B4E}"/>
                </a:ext>
              </a:extLst>
            </p:cNvPr>
            <p:cNvSpPr txBox="1"/>
            <p:nvPr/>
          </p:nvSpPr>
          <p:spPr>
            <a:xfrm>
              <a:off x="4476812" y="3745378"/>
              <a:ext cx="2353133" cy="52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SEO</a:t>
              </a: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 Agency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43A226E-1A86-466E-B533-397D4CF568CF}"/>
                </a:ext>
              </a:extLst>
            </p:cNvPr>
            <p:cNvGrpSpPr/>
            <p:nvPr/>
          </p:nvGrpSpPr>
          <p:grpSpPr>
            <a:xfrm>
              <a:off x="5099514" y="2524874"/>
              <a:ext cx="1107728" cy="1105502"/>
              <a:chOff x="5099514" y="2524874"/>
              <a:chExt cx="1107728" cy="1105502"/>
            </a:xfrm>
          </p:grpSpPr>
          <p:sp>
            <p:nvSpPr>
              <p:cNvPr id="7" name="Oval 5">
                <a:extLst>
                  <a:ext uri="{FF2B5EF4-FFF2-40B4-BE49-F238E27FC236}">
                    <a16:creationId xmlns:a16="http://schemas.microsoft.com/office/drawing/2014/main" id="{A1278848-3E06-44DB-97EB-AF6CD8EAA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514" y="2524874"/>
                <a:ext cx="1107728" cy="1105502"/>
              </a:xfrm>
              <a:prstGeom prst="ellipse">
                <a:avLst/>
              </a:pr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72FA8EC5-4D13-47AB-85CC-A54351319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2601294"/>
                <a:ext cx="231488" cy="222584"/>
              </a:xfrm>
              <a:custGeom>
                <a:avLst/>
                <a:gdLst>
                  <a:gd name="T0" fmla="*/ 498 w 498"/>
                  <a:gd name="T1" fmla="*/ 426 h 480"/>
                  <a:gd name="T2" fmla="*/ 478 w 498"/>
                  <a:gd name="T3" fmla="*/ 435 h 480"/>
                  <a:gd name="T4" fmla="*/ 427 w 498"/>
                  <a:gd name="T5" fmla="*/ 480 h 480"/>
                  <a:gd name="T6" fmla="*/ 249 w 498"/>
                  <a:gd name="T7" fmla="*/ 452 h 480"/>
                  <a:gd name="T8" fmla="*/ 71 w 498"/>
                  <a:gd name="T9" fmla="*/ 480 h 480"/>
                  <a:gd name="T10" fmla="*/ 20 w 498"/>
                  <a:gd name="T11" fmla="*/ 435 h 480"/>
                  <a:gd name="T12" fmla="*/ 0 w 498"/>
                  <a:gd name="T13" fmla="*/ 426 h 480"/>
                  <a:gd name="T14" fmla="*/ 58 w 498"/>
                  <a:gd name="T15" fmla="*/ 372 h 480"/>
                  <a:gd name="T16" fmla="*/ 157 w 498"/>
                  <a:gd name="T17" fmla="*/ 323 h 480"/>
                  <a:gd name="T18" fmla="*/ 176 w 498"/>
                  <a:gd name="T19" fmla="*/ 293 h 480"/>
                  <a:gd name="T20" fmla="*/ 157 w 498"/>
                  <a:gd name="T21" fmla="*/ 257 h 480"/>
                  <a:gd name="T22" fmla="*/ 137 w 498"/>
                  <a:gd name="T23" fmla="*/ 240 h 480"/>
                  <a:gd name="T24" fmla="*/ 137 w 498"/>
                  <a:gd name="T25" fmla="*/ 214 h 480"/>
                  <a:gd name="T26" fmla="*/ 163 w 498"/>
                  <a:gd name="T27" fmla="*/ 62 h 480"/>
                  <a:gd name="T28" fmla="*/ 137 w 498"/>
                  <a:gd name="T29" fmla="*/ 64 h 480"/>
                  <a:gd name="T30" fmla="*/ 230 w 498"/>
                  <a:gd name="T31" fmla="*/ 27 h 480"/>
                  <a:gd name="T32" fmla="*/ 206 w 498"/>
                  <a:gd name="T33" fmla="*/ 12 h 480"/>
                  <a:gd name="T34" fmla="*/ 251 w 498"/>
                  <a:gd name="T35" fmla="*/ 19 h 480"/>
                  <a:gd name="T36" fmla="*/ 251 w 498"/>
                  <a:gd name="T37" fmla="*/ 4 h 480"/>
                  <a:gd name="T38" fmla="*/ 343 w 498"/>
                  <a:gd name="T39" fmla="*/ 47 h 480"/>
                  <a:gd name="T40" fmla="*/ 365 w 498"/>
                  <a:gd name="T41" fmla="*/ 216 h 480"/>
                  <a:gd name="T42" fmla="*/ 363 w 498"/>
                  <a:gd name="T43" fmla="*/ 239 h 480"/>
                  <a:gd name="T44" fmla="*/ 345 w 498"/>
                  <a:gd name="T45" fmla="*/ 255 h 480"/>
                  <a:gd name="T46" fmla="*/ 324 w 498"/>
                  <a:gd name="T47" fmla="*/ 291 h 480"/>
                  <a:gd name="T48" fmla="*/ 343 w 498"/>
                  <a:gd name="T49" fmla="*/ 323 h 480"/>
                  <a:gd name="T50" fmla="*/ 442 w 498"/>
                  <a:gd name="T51" fmla="*/ 372 h 480"/>
                  <a:gd name="T52" fmla="*/ 498 w 498"/>
                  <a:gd name="T53" fmla="*/ 42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80">
                    <a:moveTo>
                      <a:pt x="498" y="426"/>
                    </a:moveTo>
                    <a:cubicBezTo>
                      <a:pt x="491" y="428"/>
                      <a:pt x="483" y="432"/>
                      <a:pt x="478" y="435"/>
                    </a:cubicBezTo>
                    <a:cubicBezTo>
                      <a:pt x="478" y="435"/>
                      <a:pt x="448" y="450"/>
                      <a:pt x="427" y="480"/>
                    </a:cubicBezTo>
                    <a:cubicBezTo>
                      <a:pt x="371" y="462"/>
                      <a:pt x="311" y="452"/>
                      <a:pt x="249" y="452"/>
                    </a:cubicBezTo>
                    <a:cubicBezTo>
                      <a:pt x="187" y="452"/>
                      <a:pt x="127" y="462"/>
                      <a:pt x="71" y="480"/>
                    </a:cubicBezTo>
                    <a:cubicBezTo>
                      <a:pt x="50" y="450"/>
                      <a:pt x="20" y="435"/>
                      <a:pt x="20" y="435"/>
                    </a:cubicBezTo>
                    <a:cubicBezTo>
                      <a:pt x="13" y="432"/>
                      <a:pt x="5" y="430"/>
                      <a:pt x="0" y="426"/>
                    </a:cubicBezTo>
                    <a:cubicBezTo>
                      <a:pt x="13" y="402"/>
                      <a:pt x="32" y="383"/>
                      <a:pt x="58" y="372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61" y="310"/>
                      <a:pt x="176" y="293"/>
                      <a:pt x="176" y="293"/>
                    </a:cubicBezTo>
                    <a:cubicBezTo>
                      <a:pt x="168" y="282"/>
                      <a:pt x="163" y="270"/>
                      <a:pt x="157" y="257"/>
                    </a:cubicBezTo>
                    <a:cubicBezTo>
                      <a:pt x="150" y="257"/>
                      <a:pt x="140" y="250"/>
                      <a:pt x="137" y="240"/>
                    </a:cubicBezTo>
                    <a:cubicBezTo>
                      <a:pt x="133" y="231"/>
                      <a:pt x="133" y="220"/>
                      <a:pt x="137" y="214"/>
                    </a:cubicBezTo>
                    <a:cubicBezTo>
                      <a:pt x="122" y="173"/>
                      <a:pt x="110" y="109"/>
                      <a:pt x="163" y="62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64"/>
                      <a:pt x="168" y="6"/>
                      <a:pt x="230" y="27"/>
                    </a:cubicBezTo>
                    <a:cubicBezTo>
                      <a:pt x="230" y="27"/>
                      <a:pt x="225" y="17"/>
                      <a:pt x="206" y="12"/>
                    </a:cubicBezTo>
                    <a:cubicBezTo>
                      <a:pt x="206" y="12"/>
                      <a:pt x="234" y="0"/>
                      <a:pt x="251" y="19"/>
                    </a:cubicBezTo>
                    <a:cubicBezTo>
                      <a:pt x="251" y="19"/>
                      <a:pt x="260" y="12"/>
                      <a:pt x="251" y="4"/>
                    </a:cubicBezTo>
                    <a:cubicBezTo>
                      <a:pt x="251" y="4"/>
                      <a:pt x="300" y="6"/>
                      <a:pt x="343" y="47"/>
                    </a:cubicBezTo>
                    <a:cubicBezTo>
                      <a:pt x="399" y="102"/>
                      <a:pt x="386" y="171"/>
                      <a:pt x="365" y="216"/>
                    </a:cubicBezTo>
                    <a:cubicBezTo>
                      <a:pt x="367" y="222"/>
                      <a:pt x="367" y="231"/>
                      <a:pt x="363" y="239"/>
                    </a:cubicBezTo>
                    <a:cubicBezTo>
                      <a:pt x="360" y="248"/>
                      <a:pt x="352" y="254"/>
                      <a:pt x="345" y="255"/>
                    </a:cubicBezTo>
                    <a:cubicBezTo>
                      <a:pt x="341" y="261"/>
                      <a:pt x="328" y="284"/>
                      <a:pt x="324" y="291"/>
                    </a:cubicBezTo>
                    <a:cubicBezTo>
                      <a:pt x="324" y="291"/>
                      <a:pt x="339" y="310"/>
                      <a:pt x="343" y="323"/>
                    </a:cubicBezTo>
                    <a:cubicBezTo>
                      <a:pt x="442" y="372"/>
                      <a:pt x="442" y="372"/>
                      <a:pt x="442" y="372"/>
                    </a:cubicBezTo>
                    <a:cubicBezTo>
                      <a:pt x="465" y="383"/>
                      <a:pt x="485" y="402"/>
                      <a:pt x="498" y="4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7">
                <a:extLst>
                  <a:ext uri="{FF2B5EF4-FFF2-40B4-BE49-F238E27FC236}">
                    <a16:creationId xmlns:a16="http://schemas.microsoft.com/office/drawing/2014/main" id="{19CC6FFA-2095-46FF-8577-9E30536F6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3331371"/>
                <a:ext cx="231488" cy="221100"/>
              </a:xfrm>
              <a:custGeom>
                <a:avLst/>
                <a:gdLst>
                  <a:gd name="T0" fmla="*/ 498 w 498"/>
                  <a:gd name="T1" fmla="*/ 53 h 477"/>
                  <a:gd name="T2" fmla="*/ 440 w 498"/>
                  <a:gd name="T3" fmla="*/ 107 h 477"/>
                  <a:gd name="T4" fmla="*/ 341 w 498"/>
                  <a:gd name="T5" fmla="*/ 156 h 477"/>
                  <a:gd name="T6" fmla="*/ 322 w 498"/>
                  <a:gd name="T7" fmla="*/ 186 h 477"/>
                  <a:gd name="T8" fmla="*/ 341 w 498"/>
                  <a:gd name="T9" fmla="*/ 222 h 477"/>
                  <a:gd name="T10" fmla="*/ 361 w 498"/>
                  <a:gd name="T11" fmla="*/ 239 h 477"/>
                  <a:gd name="T12" fmla="*/ 361 w 498"/>
                  <a:gd name="T13" fmla="*/ 265 h 477"/>
                  <a:gd name="T14" fmla="*/ 335 w 498"/>
                  <a:gd name="T15" fmla="*/ 417 h 477"/>
                  <a:gd name="T16" fmla="*/ 361 w 498"/>
                  <a:gd name="T17" fmla="*/ 411 h 477"/>
                  <a:gd name="T18" fmla="*/ 268 w 498"/>
                  <a:gd name="T19" fmla="*/ 449 h 477"/>
                  <a:gd name="T20" fmla="*/ 292 w 498"/>
                  <a:gd name="T21" fmla="*/ 464 h 477"/>
                  <a:gd name="T22" fmla="*/ 247 w 498"/>
                  <a:gd name="T23" fmla="*/ 456 h 477"/>
                  <a:gd name="T24" fmla="*/ 247 w 498"/>
                  <a:gd name="T25" fmla="*/ 471 h 477"/>
                  <a:gd name="T26" fmla="*/ 155 w 498"/>
                  <a:gd name="T27" fmla="*/ 430 h 477"/>
                  <a:gd name="T28" fmla="*/ 133 w 498"/>
                  <a:gd name="T29" fmla="*/ 261 h 477"/>
                  <a:gd name="T30" fmla="*/ 135 w 498"/>
                  <a:gd name="T31" fmla="*/ 239 h 477"/>
                  <a:gd name="T32" fmla="*/ 153 w 498"/>
                  <a:gd name="T33" fmla="*/ 222 h 477"/>
                  <a:gd name="T34" fmla="*/ 174 w 498"/>
                  <a:gd name="T35" fmla="*/ 186 h 477"/>
                  <a:gd name="T36" fmla="*/ 155 w 498"/>
                  <a:gd name="T37" fmla="*/ 154 h 477"/>
                  <a:gd name="T38" fmla="*/ 58 w 498"/>
                  <a:gd name="T39" fmla="*/ 109 h 477"/>
                  <a:gd name="T40" fmla="*/ 0 w 498"/>
                  <a:gd name="T41" fmla="*/ 55 h 477"/>
                  <a:gd name="T42" fmla="*/ 20 w 498"/>
                  <a:gd name="T43" fmla="*/ 45 h 477"/>
                  <a:gd name="T44" fmla="*/ 71 w 498"/>
                  <a:gd name="T45" fmla="*/ 0 h 477"/>
                  <a:gd name="T46" fmla="*/ 249 w 498"/>
                  <a:gd name="T47" fmla="*/ 29 h 477"/>
                  <a:gd name="T48" fmla="*/ 427 w 498"/>
                  <a:gd name="T49" fmla="*/ 0 h 477"/>
                  <a:gd name="T50" fmla="*/ 478 w 498"/>
                  <a:gd name="T51" fmla="*/ 45 h 477"/>
                  <a:gd name="T52" fmla="*/ 498 w 498"/>
                  <a:gd name="T53" fmla="*/ 53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77">
                    <a:moveTo>
                      <a:pt x="498" y="53"/>
                    </a:moveTo>
                    <a:cubicBezTo>
                      <a:pt x="485" y="77"/>
                      <a:pt x="466" y="96"/>
                      <a:pt x="440" y="107"/>
                    </a:cubicBezTo>
                    <a:cubicBezTo>
                      <a:pt x="341" y="156"/>
                      <a:pt x="341" y="156"/>
                      <a:pt x="341" y="156"/>
                    </a:cubicBezTo>
                    <a:cubicBezTo>
                      <a:pt x="337" y="169"/>
                      <a:pt x="322" y="186"/>
                      <a:pt x="322" y="186"/>
                    </a:cubicBezTo>
                    <a:cubicBezTo>
                      <a:pt x="330" y="197"/>
                      <a:pt x="335" y="209"/>
                      <a:pt x="341" y="222"/>
                    </a:cubicBezTo>
                    <a:cubicBezTo>
                      <a:pt x="348" y="222"/>
                      <a:pt x="358" y="229"/>
                      <a:pt x="361" y="239"/>
                    </a:cubicBezTo>
                    <a:cubicBezTo>
                      <a:pt x="365" y="248"/>
                      <a:pt x="365" y="259"/>
                      <a:pt x="361" y="265"/>
                    </a:cubicBezTo>
                    <a:cubicBezTo>
                      <a:pt x="376" y="306"/>
                      <a:pt x="388" y="370"/>
                      <a:pt x="335" y="417"/>
                    </a:cubicBezTo>
                    <a:cubicBezTo>
                      <a:pt x="361" y="411"/>
                      <a:pt x="361" y="411"/>
                      <a:pt x="361" y="411"/>
                    </a:cubicBezTo>
                    <a:cubicBezTo>
                      <a:pt x="361" y="411"/>
                      <a:pt x="330" y="469"/>
                      <a:pt x="268" y="449"/>
                    </a:cubicBezTo>
                    <a:cubicBezTo>
                      <a:pt x="268" y="449"/>
                      <a:pt x="273" y="458"/>
                      <a:pt x="292" y="464"/>
                    </a:cubicBezTo>
                    <a:cubicBezTo>
                      <a:pt x="292" y="464"/>
                      <a:pt x="264" y="477"/>
                      <a:pt x="247" y="456"/>
                    </a:cubicBezTo>
                    <a:cubicBezTo>
                      <a:pt x="247" y="456"/>
                      <a:pt x="238" y="464"/>
                      <a:pt x="247" y="471"/>
                    </a:cubicBezTo>
                    <a:cubicBezTo>
                      <a:pt x="247" y="471"/>
                      <a:pt x="198" y="469"/>
                      <a:pt x="155" y="430"/>
                    </a:cubicBezTo>
                    <a:cubicBezTo>
                      <a:pt x="99" y="375"/>
                      <a:pt x="112" y="306"/>
                      <a:pt x="133" y="261"/>
                    </a:cubicBezTo>
                    <a:cubicBezTo>
                      <a:pt x="131" y="255"/>
                      <a:pt x="131" y="246"/>
                      <a:pt x="135" y="239"/>
                    </a:cubicBezTo>
                    <a:cubicBezTo>
                      <a:pt x="138" y="229"/>
                      <a:pt x="146" y="224"/>
                      <a:pt x="153" y="222"/>
                    </a:cubicBezTo>
                    <a:cubicBezTo>
                      <a:pt x="157" y="216"/>
                      <a:pt x="170" y="194"/>
                      <a:pt x="174" y="186"/>
                    </a:cubicBezTo>
                    <a:cubicBezTo>
                      <a:pt x="174" y="186"/>
                      <a:pt x="159" y="167"/>
                      <a:pt x="155" y="154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33" y="98"/>
                      <a:pt x="13" y="77"/>
                      <a:pt x="0" y="55"/>
                    </a:cubicBezTo>
                    <a:cubicBezTo>
                      <a:pt x="7" y="53"/>
                      <a:pt x="15" y="49"/>
                      <a:pt x="20" y="45"/>
                    </a:cubicBezTo>
                    <a:cubicBezTo>
                      <a:pt x="20" y="45"/>
                      <a:pt x="50" y="30"/>
                      <a:pt x="71" y="0"/>
                    </a:cubicBezTo>
                    <a:cubicBezTo>
                      <a:pt x="127" y="19"/>
                      <a:pt x="187" y="29"/>
                      <a:pt x="249" y="29"/>
                    </a:cubicBezTo>
                    <a:cubicBezTo>
                      <a:pt x="311" y="29"/>
                      <a:pt x="371" y="19"/>
                      <a:pt x="427" y="0"/>
                    </a:cubicBezTo>
                    <a:cubicBezTo>
                      <a:pt x="448" y="30"/>
                      <a:pt x="478" y="45"/>
                      <a:pt x="478" y="45"/>
                    </a:cubicBezTo>
                    <a:cubicBezTo>
                      <a:pt x="483" y="49"/>
                      <a:pt x="491" y="51"/>
                      <a:pt x="498" y="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8">
                <a:extLst>
                  <a:ext uri="{FF2B5EF4-FFF2-40B4-BE49-F238E27FC236}">
                    <a16:creationId xmlns:a16="http://schemas.microsoft.com/office/drawing/2014/main" id="{08E9E5C2-4C33-40D3-B72E-CCF3E5518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237" y="2961139"/>
                <a:ext cx="222584" cy="231488"/>
              </a:xfrm>
              <a:custGeom>
                <a:avLst/>
                <a:gdLst>
                  <a:gd name="T0" fmla="*/ 475 w 479"/>
                  <a:gd name="T1" fmla="*/ 251 h 500"/>
                  <a:gd name="T2" fmla="*/ 434 w 479"/>
                  <a:gd name="T3" fmla="*/ 343 h 500"/>
                  <a:gd name="T4" fmla="*/ 265 w 479"/>
                  <a:gd name="T5" fmla="*/ 365 h 500"/>
                  <a:gd name="T6" fmla="*/ 242 w 479"/>
                  <a:gd name="T7" fmla="*/ 363 h 500"/>
                  <a:gd name="T8" fmla="*/ 225 w 479"/>
                  <a:gd name="T9" fmla="*/ 345 h 500"/>
                  <a:gd name="T10" fmla="*/ 190 w 479"/>
                  <a:gd name="T11" fmla="*/ 324 h 500"/>
                  <a:gd name="T12" fmla="*/ 158 w 479"/>
                  <a:gd name="T13" fmla="*/ 343 h 500"/>
                  <a:gd name="T14" fmla="*/ 109 w 479"/>
                  <a:gd name="T15" fmla="*/ 442 h 500"/>
                  <a:gd name="T16" fmla="*/ 55 w 479"/>
                  <a:gd name="T17" fmla="*/ 500 h 500"/>
                  <a:gd name="T18" fmla="*/ 45 w 479"/>
                  <a:gd name="T19" fmla="*/ 480 h 500"/>
                  <a:gd name="T20" fmla="*/ 0 w 479"/>
                  <a:gd name="T21" fmla="*/ 429 h 500"/>
                  <a:gd name="T22" fmla="*/ 29 w 479"/>
                  <a:gd name="T23" fmla="*/ 251 h 500"/>
                  <a:gd name="T24" fmla="*/ 0 w 479"/>
                  <a:gd name="T25" fmla="*/ 73 h 500"/>
                  <a:gd name="T26" fmla="*/ 45 w 479"/>
                  <a:gd name="T27" fmla="*/ 22 h 500"/>
                  <a:gd name="T28" fmla="*/ 55 w 479"/>
                  <a:gd name="T29" fmla="*/ 0 h 500"/>
                  <a:gd name="T30" fmla="*/ 109 w 479"/>
                  <a:gd name="T31" fmla="*/ 58 h 500"/>
                  <a:gd name="T32" fmla="*/ 158 w 479"/>
                  <a:gd name="T33" fmla="*/ 157 h 500"/>
                  <a:gd name="T34" fmla="*/ 188 w 479"/>
                  <a:gd name="T35" fmla="*/ 176 h 500"/>
                  <a:gd name="T36" fmla="*/ 224 w 479"/>
                  <a:gd name="T37" fmla="*/ 157 h 500"/>
                  <a:gd name="T38" fmla="*/ 240 w 479"/>
                  <a:gd name="T39" fmla="*/ 137 h 500"/>
                  <a:gd name="T40" fmla="*/ 267 w 479"/>
                  <a:gd name="T41" fmla="*/ 137 h 500"/>
                  <a:gd name="T42" fmla="*/ 420 w 479"/>
                  <a:gd name="T43" fmla="*/ 163 h 500"/>
                  <a:gd name="T44" fmla="*/ 415 w 479"/>
                  <a:gd name="T45" fmla="*/ 137 h 500"/>
                  <a:gd name="T46" fmla="*/ 452 w 479"/>
                  <a:gd name="T47" fmla="*/ 230 h 500"/>
                  <a:gd name="T48" fmla="*/ 467 w 479"/>
                  <a:gd name="T49" fmla="*/ 204 h 500"/>
                  <a:gd name="T50" fmla="*/ 460 w 479"/>
                  <a:gd name="T51" fmla="*/ 249 h 500"/>
                  <a:gd name="T52" fmla="*/ 475 w 479"/>
                  <a:gd name="T53" fmla="*/ 25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9" h="500">
                    <a:moveTo>
                      <a:pt x="475" y="251"/>
                    </a:moveTo>
                    <a:cubicBezTo>
                      <a:pt x="475" y="251"/>
                      <a:pt x="473" y="300"/>
                      <a:pt x="434" y="343"/>
                    </a:cubicBezTo>
                    <a:cubicBezTo>
                      <a:pt x="379" y="399"/>
                      <a:pt x="310" y="386"/>
                      <a:pt x="265" y="365"/>
                    </a:cubicBezTo>
                    <a:cubicBezTo>
                      <a:pt x="259" y="367"/>
                      <a:pt x="250" y="367"/>
                      <a:pt x="242" y="363"/>
                    </a:cubicBezTo>
                    <a:cubicBezTo>
                      <a:pt x="233" y="360"/>
                      <a:pt x="227" y="352"/>
                      <a:pt x="225" y="345"/>
                    </a:cubicBezTo>
                    <a:cubicBezTo>
                      <a:pt x="220" y="341"/>
                      <a:pt x="197" y="328"/>
                      <a:pt x="190" y="324"/>
                    </a:cubicBezTo>
                    <a:cubicBezTo>
                      <a:pt x="190" y="324"/>
                      <a:pt x="171" y="339"/>
                      <a:pt x="158" y="343"/>
                    </a:cubicBezTo>
                    <a:cubicBezTo>
                      <a:pt x="109" y="442"/>
                      <a:pt x="109" y="442"/>
                      <a:pt x="109" y="442"/>
                    </a:cubicBezTo>
                    <a:cubicBezTo>
                      <a:pt x="98" y="467"/>
                      <a:pt x="77" y="487"/>
                      <a:pt x="55" y="500"/>
                    </a:cubicBezTo>
                    <a:cubicBezTo>
                      <a:pt x="53" y="493"/>
                      <a:pt x="49" y="485"/>
                      <a:pt x="45" y="480"/>
                    </a:cubicBezTo>
                    <a:cubicBezTo>
                      <a:pt x="45" y="480"/>
                      <a:pt x="30" y="450"/>
                      <a:pt x="0" y="429"/>
                    </a:cubicBezTo>
                    <a:cubicBezTo>
                      <a:pt x="19" y="373"/>
                      <a:pt x="29" y="313"/>
                      <a:pt x="29" y="251"/>
                    </a:cubicBezTo>
                    <a:cubicBezTo>
                      <a:pt x="29" y="189"/>
                      <a:pt x="19" y="129"/>
                      <a:pt x="0" y="73"/>
                    </a:cubicBezTo>
                    <a:cubicBezTo>
                      <a:pt x="30" y="52"/>
                      <a:pt x="45" y="22"/>
                      <a:pt x="45" y="22"/>
                    </a:cubicBezTo>
                    <a:cubicBezTo>
                      <a:pt x="49" y="15"/>
                      <a:pt x="51" y="7"/>
                      <a:pt x="55" y="0"/>
                    </a:cubicBezTo>
                    <a:cubicBezTo>
                      <a:pt x="79" y="13"/>
                      <a:pt x="98" y="32"/>
                      <a:pt x="109" y="58"/>
                    </a:cubicBezTo>
                    <a:cubicBezTo>
                      <a:pt x="158" y="157"/>
                      <a:pt x="158" y="157"/>
                      <a:pt x="158" y="157"/>
                    </a:cubicBezTo>
                    <a:cubicBezTo>
                      <a:pt x="171" y="161"/>
                      <a:pt x="188" y="176"/>
                      <a:pt x="188" y="176"/>
                    </a:cubicBezTo>
                    <a:cubicBezTo>
                      <a:pt x="199" y="169"/>
                      <a:pt x="210" y="163"/>
                      <a:pt x="224" y="157"/>
                    </a:cubicBezTo>
                    <a:cubicBezTo>
                      <a:pt x="224" y="150"/>
                      <a:pt x="231" y="140"/>
                      <a:pt x="240" y="137"/>
                    </a:cubicBezTo>
                    <a:cubicBezTo>
                      <a:pt x="250" y="133"/>
                      <a:pt x="261" y="133"/>
                      <a:pt x="267" y="137"/>
                    </a:cubicBezTo>
                    <a:cubicBezTo>
                      <a:pt x="308" y="122"/>
                      <a:pt x="372" y="110"/>
                      <a:pt x="420" y="163"/>
                    </a:cubicBezTo>
                    <a:cubicBezTo>
                      <a:pt x="415" y="137"/>
                      <a:pt x="415" y="137"/>
                      <a:pt x="415" y="137"/>
                    </a:cubicBezTo>
                    <a:cubicBezTo>
                      <a:pt x="415" y="137"/>
                      <a:pt x="473" y="169"/>
                      <a:pt x="452" y="230"/>
                    </a:cubicBezTo>
                    <a:cubicBezTo>
                      <a:pt x="452" y="230"/>
                      <a:pt x="462" y="225"/>
                      <a:pt x="467" y="204"/>
                    </a:cubicBezTo>
                    <a:cubicBezTo>
                      <a:pt x="467" y="204"/>
                      <a:pt x="479" y="232"/>
                      <a:pt x="460" y="249"/>
                    </a:cubicBezTo>
                    <a:cubicBezTo>
                      <a:pt x="460" y="251"/>
                      <a:pt x="467" y="260"/>
                      <a:pt x="475" y="2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FDA00EC0-98E8-43C4-A05E-39DC46EBC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677" y="2961139"/>
                <a:ext cx="222584" cy="231488"/>
              </a:xfrm>
              <a:custGeom>
                <a:avLst/>
                <a:gdLst>
                  <a:gd name="T0" fmla="*/ 479 w 479"/>
                  <a:gd name="T1" fmla="*/ 73 h 500"/>
                  <a:gd name="T2" fmla="*/ 450 w 479"/>
                  <a:gd name="T3" fmla="*/ 251 h 500"/>
                  <a:gd name="T4" fmla="*/ 479 w 479"/>
                  <a:gd name="T5" fmla="*/ 429 h 500"/>
                  <a:gd name="T6" fmla="*/ 434 w 479"/>
                  <a:gd name="T7" fmla="*/ 480 h 500"/>
                  <a:gd name="T8" fmla="*/ 424 w 479"/>
                  <a:gd name="T9" fmla="*/ 500 h 500"/>
                  <a:gd name="T10" fmla="*/ 370 w 479"/>
                  <a:gd name="T11" fmla="*/ 442 h 500"/>
                  <a:gd name="T12" fmla="*/ 321 w 479"/>
                  <a:gd name="T13" fmla="*/ 343 h 500"/>
                  <a:gd name="T14" fmla="*/ 291 w 479"/>
                  <a:gd name="T15" fmla="*/ 324 h 500"/>
                  <a:gd name="T16" fmla="*/ 255 w 479"/>
                  <a:gd name="T17" fmla="*/ 343 h 500"/>
                  <a:gd name="T18" fmla="*/ 239 w 479"/>
                  <a:gd name="T19" fmla="*/ 363 h 500"/>
                  <a:gd name="T20" fmla="*/ 212 w 479"/>
                  <a:gd name="T21" fmla="*/ 363 h 500"/>
                  <a:gd name="T22" fmla="*/ 59 w 479"/>
                  <a:gd name="T23" fmla="*/ 337 h 500"/>
                  <a:gd name="T24" fmla="*/ 64 w 479"/>
                  <a:gd name="T25" fmla="*/ 363 h 500"/>
                  <a:gd name="T26" fmla="*/ 27 w 479"/>
                  <a:gd name="T27" fmla="*/ 270 h 500"/>
                  <a:gd name="T28" fmla="*/ 12 w 479"/>
                  <a:gd name="T29" fmla="*/ 294 h 500"/>
                  <a:gd name="T30" fmla="*/ 19 w 479"/>
                  <a:gd name="T31" fmla="*/ 249 h 500"/>
                  <a:gd name="T32" fmla="*/ 4 w 479"/>
                  <a:gd name="T33" fmla="*/ 249 h 500"/>
                  <a:gd name="T34" fmla="*/ 45 w 479"/>
                  <a:gd name="T35" fmla="*/ 157 h 500"/>
                  <a:gd name="T36" fmla="*/ 214 w 479"/>
                  <a:gd name="T37" fmla="*/ 135 h 500"/>
                  <a:gd name="T38" fmla="*/ 237 w 479"/>
                  <a:gd name="T39" fmla="*/ 137 h 500"/>
                  <a:gd name="T40" fmla="*/ 254 w 479"/>
                  <a:gd name="T41" fmla="*/ 155 h 500"/>
                  <a:gd name="T42" fmla="*/ 289 w 479"/>
                  <a:gd name="T43" fmla="*/ 176 h 500"/>
                  <a:gd name="T44" fmla="*/ 321 w 479"/>
                  <a:gd name="T45" fmla="*/ 157 h 500"/>
                  <a:gd name="T46" fmla="*/ 370 w 479"/>
                  <a:gd name="T47" fmla="*/ 58 h 500"/>
                  <a:gd name="T48" fmla="*/ 424 w 479"/>
                  <a:gd name="T49" fmla="*/ 0 h 500"/>
                  <a:gd name="T50" fmla="*/ 434 w 479"/>
                  <a:gd name="T51" fmla="*/ 20 h 500"/>
                  <a:gd name="T52" fmla="*/ 434 w 479"/>
                  <a:gd name="T53" fmla="*/ 20 h 500"/>
                  <a:gd name="T54" fmla="*/ 479 w 479"/>
                  <a:gd name="T55" fmla="*/ 7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9" h="500">
                    <a:moveTo>
                      <a:pt x="479" y="73"/>
                    </a:moveTo>
                    <a:cubicBezTo>
                      <a:pt x="460" y="129"/>
                      <a:pt x="450" y="189"/>
                      <a:pt x="450" y="251"/>
                    </a:cubicBezTo>
                    <a:cubicBezTo>
                      <a:pt x="450" y="313"/>
                      <a:pt x="460" y="373"/>
                      <a:pt x="479" y="429"/>
                    </a:cubicBezTo>
                    <a:cubicBezTo>
                      <a:pt x="449" y="450"/>
                      <a:pt x="434" y="480"/>
                      <a:pt x="434" y="480"/>
                    </a:cubicBezTo>
                    <a:cubicBezTo>
                      <a:pt x="430" y="487"/>
                      <a:pt x="428" y="495"/>
                      <a:pt x="424" y="500"/>
                    </a:cubicBezTo>
                    <a:cubicBezTo>
                      <a:pt x="400" y="487"/>
                      <a:pt x="381" y="468"/>
                      <a:pt x="370" y="442"/>
                    </a:cubicBezTo>
                    <a:cubicBezTo>
                      <a:pt x="321" y="343"/>
                      <a:pt x="321" y="343"/>
                      <a:pt x="321" y="343"/>
                    </a:cubicBezTo>
                    <a:cubicBezTo>
                      <a:pt x="308" y="339"/>
                      <a:pt x="291" y="324"/>
                      <a:pt x="291" y="324"/>
                    </a:cubicBezTo>
                    <a:cubicBezTo>
                      <a:pt x="280" y="332"/>
                      <a:pt x="269" y="337"/>
                      <a:pt x="255" y="343"/>
                    </a:cubicBezTo>
                    <a:cubicBezTo>
                      <a:pt x="255" y="350"/>
                      <a:pt x="248" y="360"/>
                      <a:pt x="239" y="363"/>
                    </a:cubicBezTo>
                    <a:cubicBezTo>
                      <a:pt x="229" y="367"/>
                      <a:pt x="218" y="367"/>
                      <a:pt x="212" y="363"/>
                    </a:cubicBezTo>
                    <a:cubicBezTo>
                      <a:pt x="171" y="378"/>
                      <a:pt x="107" y="390"/>
                      <a:pt x="59" y="337"/>
                    </a:cubicBezTo>
                    <a:cubicBezTo>
                      <a:pt x="64" y="363"/>
                      <a:pt x="64" y="363"/>
                      <a:pt x="64" y="363"/>
                    </a:cubicBezTo>
                    <a:cubicBezTo>
                      <a:pt x="64" y="363"/>
                      <a:pt x="6" y="332"/>
                      <a:pt x="27" y="270"/>
                    </a:cubicBezTo>
                    <a:cubicBezTo>
                      <a:pt x="27" y="270"/>
                      <a:pt x="17" y="275"/>
                      <a:pt x="12" y="294"/>
                    </a:cubicBezTo>
                    <a:cubicBezTo>
                      <a:pt x="12" y="294"/>
                      <a:pt x="0" y="266"/>
                      <a:pt x="19" y="249"/>
                    </a:cubicBezTo>
                    <a:cubicBezTo>
                      <a:pt x="19" y="249"/>
                      <a:pt x="12" y="240"/>
                      <a:pt x="4" y="249"/>
                    </a:cubicBezTo>
                    <a:cubicBezTo>
                      <a:pt x="4" y="249"/>
                      <a:pt x="6" y="200"/>
                      <a:pt x="45" y="157"/>
                    </a:cubicBezTo>
                    <a:cubicBezTo>
                      <a:pt x="100" y="101"/>
                      <a:pt x="169" y="114"/>
                      <a:pt x="214" y="135"/>
                    </a:cubicBezTo>
                    <a:cubicBezTo>
                      <a:pt x="220" y="133"/>
                      <a:pt x="229" y="133"/>
                      <a:pt x="237" y="137"/>
                    </a:cubicBezTo>
                    <a:cubicBezTo>
                      <a:pt x="246" y="140"/>
                      <a:pt x="252" y="148"/>
                      <a:pt x="254" y="155"/>
                    </a:cubicBezTo>
                    <a:cubicBezTo>
                      <a:pt x="259" y="159"/>
                      <a:pt x="282" y="172"/>
                      <a:pt x="289" y="176"/>
                    </a:cubicBezTo>
                    <a:cubicBezTo>
                      <a:pt x="289" y="176"/>
                      <a:pt x="308" y="161"/>
                      <a:pt x="321" y="157"/>
                    </a:cubicBezTo>
                    <a:cubicBezTo>
                      <a:pt x="370" y="58"/>
                      <a:pt x="370" y="58"/>
                      <a:pt x="370" y="58"/>
                    </a:cubicBezTo>
                    <a:cubicBezTo>
                      <a:pt x="381" y="34"/>
                      <a:pt x="402" y="13"/>
                      <a:pt x="424" y="0"/>
                    </a:cubicBezTo>
                    <a:cubicBezTo>
                      <a:pt x="426" y="7"/>
                      <a:pt x="430" y="15"/>
                      <a:pt x="434" y="20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4" y="24"/>
                      <a:pt x="449" y="52"/>
                      <a:pt x="479" y="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75C16134-28DE-4537-B2DF-7670A3586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6106" y="2716296"/>
                <a:ext cx="270811" cy="279714"/>
              </a:xfrm>
              <a:custGeom>
                <a:avLst/>
                <a:gdLst>
                  <a:gd name="T0" fmla="*/ 579 w 581"/>
                  <a:gd name="T1" fmla="*/ 150 h 602"/>
                  <a:gd name="T2" fmla="*/ 476 w 581"/>
                  <a:gd name="T3" fmla="*/ 287 h 602"/>
                  <a:gd name="T4" fmla="*/ 459 w 581"/>
                  <a:gd name="T5" fmla="*/ 302 h 602"/>
                  <a:gd name="T6" fmla="*/ 435 w 581"/>
                  <a:gd name="T7" fmla="*/ 300 h 602"/>
                  <a:gd name="T8" fmla="*/ 396 w 581"/>
                  <a:gd name="T9" fmla="*/ 309 h 602"/>
                  <a:gd name="T10" fmla="*/ 386 w 581"/>
                  <a:gd name="T11" fmla="*/ 345 h 602"/>
                  <a:gd name="T12" fmla="*/ 422 w 581"/>
                  <a:gd name="T13" fmla="*/ 450 h 602"/>
                  <a:gd name="T14" fmla="*/ 414 w 581"/>
                  <a:gd name="T15" fmla="*/ 551 h 602"/>
                  <a:gd name="T16" fmla="*/ 369 w 581"/>
                  <a:gd name="T17" fmla="*/ 602 h 602"/>
                  <a:gd name="T18" fmla="*/ 229 w 581"/>
                  <a:gd name="T19" fmla="*/ 371 h 602"/>
                  <a:gd name="T20" fmla="*/ 0 w 581"/>
                  <a:gd name="T21" fmla="*/ 231 h 602"/>
                  <a:gd name="T22" fmla="*/ 51 w 581"/>
                  <a:gd name="T23" fmla="*/ 186 h 602"/>
                  <a:gd name="T24" fmla="*/ 152 w 581"/>
                  <a:gd name="T25" fmla="*/ 178 h 602"/>
                  <a:gd name="T26" fmla="*/ 257 w 581"/>
                  <a:gd name="T27" fmla="*/ 214 h 602"/>
                  <a:gd name="T28" fmla="*/ 293 w 581"/>
                  <a:gd name="T29" fmla="*/ 206 h 602"/>
                  <a:gd name="T30" fmla="*/ 304 w 581"/>
                  <a:gd name="T31" fmla="*/ 169 h 602"/>
                  <a:gd name="T32" fmla="*/ 300 w 581"/>
                  <a:gd name="T33" fmla="*/ 142 h 602"/>
                  <a:gd name="T34" fmla="*/ 319 w 581"/>
                  <a:gd name="T35" fmla="*/ 124 h 602"/>
                  <a:gd name="T36" fmla="*/ 444 w 581"/>
                  <a:gd name="T37" fmla="*/ 34 h 602"/>
                  <a:gd name="T38" fmla="*/ 422 w 581"/>
                  <a:gd name="T39" fmla="*/ 19 h 602"/>
                  <a:gd name="T40" fmla="*/ 514 w 581"/>
                  <a:gd name="T41" fmla="*/ 58 h 602"/>
                  <a:gd name="T42" fmla="*/ 506 w 581"/>
                  <a:gd name="T43" fmla="*/ 30 h 602"/>
                  <a:gd name="T44" fmla="*/ 533 w 581"/>
                  <a:gd name="T45" fmla="*/ 67 h 602"/>
                  <a:gd name="T46" fmla="*/ 542 w 581"/>
                  <a:gd name="T47" fmla="*/ 56 h 602"/>
                  <a:gd name="T48" fmla="*/ 579 w 581"/>
                  <a:gd name="T49" fmla="*/ 15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1" h="602">
                    <a:moveTo>
                      <a:pt x="579" y="150"/>
                    </a:moveTo>
                    <a:cubicBezTo>
                      <a:pt x="581" y="229"/>
                      <a:pt x="523" y="268"/>
                      <a:pt x="476" y="287"/>
                    </a:cubicBezTo>
                    <a:cubicBezTo>
                      <a:pt x="474" y="292"/>
                      <a:pt x="467" y="298"/>
                      <a:pt x="459" y="302"/>
                    </a:cubicBezTo>
                    <a:cubicBezTo>
                      <a:pt x="450" y="306"/>
                      <a:pt x="441" y="304"/>
                      <a:pt x="435" y="300"/>
                    </a:cubicBezTo>
                    <a:cubicBezTo>
                      <a:pt x="428" y="302"/>
                      <a:pt x="403" y="307"/>
                      <a:pt x="396" y="309"/>
                    </a:cubicBezTo>
                    <a:cubicBezTo>
                      <a:pt x="396" y="309"/>
                      <a:pt x="394" y="334"/>
                      <a:pt x="386" y="345"/>
                    </a:cubicBezTo>
                    <a:cubicBezTo>
                      <a:pt x="422" y="450"/>
                      <a:pt x="422" y="450"/>
                      <a:pt x="422" y="450"/>
                    </a:cubicBezTo>
                    <a:cubicBezTo>
                      <a:pt x="433" y="484"/>
                      <a:pt x="431" y="519"/>
                      <a:pt x="414" y="551"/>
                    </a:cubicBezTo>
                    <a:cubicBezTo>
                      <a:pt x="414" y="551"/>
                      <a:pt x="399" y="581"/>
                      <a:pt x="369" y="602"/>
                    </a:cubicBezTo>
                    <a:cubicBezTo>
                      <a:pt x="341" y="514"/>
                      <a:pt x="293" y="435"/>
                      <a:pt x="229" y="371"/>
                    </a:cubicBezTo>
                    <a:cubicBezTo>
                      <a:pt x="165" y="307"/>
                      <a:pt x="86" y="259"/>
                      <a:pt x="0" y="231"/>
                    </a:cubicBezTo>
                    <a:cubicBezTo>
                      <a:pt x="21" y="201"/>
                      <a:pt x="51" y="186"/>
                      <a:pt x="51" y="186"/>
                    </a:cubicBezTo>
                    <a:cubicBezTo>
                      <a:pt x="83" y="169"/>
                      <a:pt x="118" y="167"/>
                      <a:pt x="152" y="178"/>
                    </a:cubicBezTo>
                    <a:cubicBezTo>
                      <a:pt x="257" y="214"/>
                      <a:pt x="257" y="214"/>
                      <a:pt x="257" y="214"/>
                    </a:cubicBezTo>
                    <a:cubicBezTo>
                      <a:pt x="268" y="206"/>
                      <a:pt x="291" y="204"/>
                      <a:pt x="293" y="206"/>
                    </a:cubicBezTo>
                    <a:cubicBezTo>
                      <a:pt x="294" y="193"/>
                      <a:pt x="300" y="180"/>
                      <a:pt x="304" y="169"/>
                    </a:cubicBezTo>
                    <a:cubicBezTo>
                      <a:pt x="298" y="163"/>
                      <a:pt x="296" y="152"/>
                      <a:pt x="300" y="142"/>
                    </a:cubicBezTo>
                    <a:cubicBezTo>
                      <a:pt x="304" y="133"/>
                      <a:pt x="311" y="126"/>
                      <a:pt x="319" y="124"/>
                    </a:cubicBezTo>
                    <a:cubicBezTo>
                      <a:pt x="338" y="82"/>
                      <a:pt x="375" y="30"/>
                      <a:pt x="444" y="34"/>
                    </a:cubicBezTo>
                    <a:cubicBezTo>
                      <a:pt x="422" y="19"/>
                      <a:pt x="422" y="19"/>
                      <a:pt x="422" y="19"/>
                    </a:cubicBezTo>
                    <a:cubicBezTo>
                      <a:pt x="422" y="19"/>
                      <a:pt x="486" y="0"/>
                      <a:pt x="514" y="58"/>
                    </a:cubicBezTo>
                    <a:cubicBezTo>
                      <a:pt x="514" y="58"/>
                      <a:pt x="516" y="47"/>
                      <a:pt x="506" y="30"/>
                    </a:cubicBezTo>
                    <a:cubicBezTo>
                      <a:pt x="506" y="30"/>
                      <a:pt x="534" y="41"/>
                      <a:pt x="533" y="67"/>
                    </a:cubicBezTo>
                    <a:cubicBezTo>
                      <a:pt x="533" y="67"/>
                      <a:pt x="544" y="69"/>
                      <a:pt x="542" y="56"/>
                    </a:cubicBezTo>
                    <a:cubicBezTo>
                      <a:pt x="544" y="56"/>
                      <a:pt x="578" y="92"/>
                      <a:pt x="579" y="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96763B65-CD12-418F-9DC6-D8725CB2A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05831B6A-AA75-49F5-AAAE-E8ADAC1AC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066" y="3158497"/>
                <a:ext cx="268585" cy="278972"/>
              </a:xfrm>
              <a:custGeom>
                <a:avLst/>
                <a:gdLst>
                  <a:gd name="T0" fmla="*/ 578 w 578"/>
                  <a:gd name="T1" fmla="*/ 373 h 602"/>
                  <a:gd name="T2" fmla="*/ 527 w 578"/>
                  <a:gd name="T3" fmla="*/ 418 h 602"/>
                  <a:gd name="T4" fmla="*/ 426 w 578"/>
                  <a:gd name="T5" fmla="*/ 426 h 602"/>
                  <a:gd name="T6" fmla="*/ 323 w 578"/>
                  <a:gd name="T7" fmla="*/ 388 h 602"/>
                  <a:gd name="T8" fmla="*/ 287 w 578"/>
                  <a:gd name="T9" fmla="*/ 396 h 602"/>
                  <a:gd name="T10" fmla="*/ 276 w 578"/>
                  <a:gd name="T11" fmla="*/ 433 h 602"/>
                  <a:gd name="T12" fmla="*/ 280 w 578"/>
                  <a:gd name="T13" fmla="*/ 460 h 602"/>
                  <a:gd name="T14" fmla="*/ 261 w 578"/>
                  <a:gd name="T15" fmla="*/ 478 h 602"/>
                  <a:gd name="T16" fmla="*/ 135 w 578"/>
                  <a:gd name="T17" fmla="*/ 568 h 602"/>
                  <a:gd name="T18" fmla="*/ 158 w 578"/>
                  <a:gd name="T19" fmla="*/ 583 h 602"/>
                  <a:gd name="T20" fmla="*/ 66 w 578"/>
                  <a:gd name="T21" fmla="*/ 544 h 602"/>
                  <a:gd name="T22" fmla="*/ 74 w 578"/>
                  <a:gd name="T23" fmla="*/ 572 h 602"/>
                  <a:gd name="T24" fmla="*/ 47 w 578"/>
                  <a:gd name="T25" fmla="*/ 537 h 602"/>
                  <a:gd name="T26" fmla="*/ 38 w 578"/>
                  <a:gd name="T27" fmla="*/ 546 h 602"/>
                  <a:gd name="T28" fmla="*/ 2 w 578"/>
                  <a:gd name="T29" fmla="*/ 452 h 602"/>
                  <a:gd name="T30" fmla="*/ 105 w 578"/>
                  <a:gd name="T31" fmla="*/ 315 h 602"/>
                  <a:gd name="T32" fmla="*/ 122 w 578"/>
                  <a:gd name="T33" fmla="*/ 300 h 602"/>
                  <a:gd name="T34" fmla="*/ 147 w 578"/>
                  <a:gd name="T35" fmla="*/ 302 h 602"/>
                  <a:gd name="T36" fmla="*/ 186 w 578"/>
                  <a:gd name="T37" fmla="*/ 293 h 602"/>
                  <a:gd name="T38" fmla="*/ 195 w 578"/>
                  <a:gd name="T39" fmla="*/ 257 h 602"/>
                  <a:gd name="T40" fmla="*/ 160 w 578"/>
                  <a:gd name="T41" fmla="*/ 152 h 602"/>
                  <a:gd name="T42" fmla="*/ 167 w 578"/>
                  <a:gd name="T43" fmla="*/ 51 h 602"/>
                  <a:gd name="T44" fmla="*/ 212 w 578"/>
                  <a:gd name="T45" fmla="*/ 0 h 602"/>
                  <a:gd name="T46" fmla="*/ 578 w 578"/>
                  <a:gd name="T47" fmla="*/ 37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602">
                    <a:moveTo>
                      <a:pt x="578" y="373"/>
                    </a:moveTo>
                    <a:cubicBezTo>
                      <a:pt x="557" y="403"/>
                      <a:pt x="527" y="418"/>
                      <a:pt x="527" y="418"/>
                    </a:cubicBezTo>
                    <a:cubicBezTo>
                      <a:pt x="495" y="435"/>
                      <a:pt x="460" y="437"/>
                      <a:pt x="426" y="426"/>
                    </a:cubicBezTo>
                    <a:cubicBezTo>
                      <a:pt x="323" y="388"/>
                      <a:pt x="323" y="388"/>
                      <a:pt x="323" y="388"/>
                    </a:cubicBezTo>
                    <a:cubicBezTo>
                      <a:pt x="312" y="396"/>
                      <a:pt x="289" y="398"/>
                      <a:pt x="287" y="396"/>
                    </a:cubicBezTo>
                    <a:cubicBezTo>
                      <a:pt x="285" y="409"/>
                      <a:pt x="280" y="422"/>
                      <a:pt x="276" y="433"/>
                    </a:cubicBezTo>
                    <a:cubicBezTo>
                      <a:pt x="282" y="439"/>
                      <a:pt x="284" y="450"/>
                      <a:pt x="280" y="460"/>
                    </a:cubicBezTo>
                    <a:cubicBezTo>
                      <a:pt x="276" y="469"/>
                      <a:pt x="269" y="477"/>
                      <a:pt x="261" y="478"/>
                    </a:cubicBezTo>
                    <a:cubicBezTo>
                      <a:pt x="242" y="520"/>
                      <a:pt x="205" y="572"/>
                      <a:pt x="135" y="568"/>
                    </a:cubicBezTo>
                    <a:cubicBezTo>
                      <a:pt x="158" y="583"/>
                      <a:pt x="158" y="583"/>
                      <a:pt x="158" y="583"/>
                    </a:cubicBezTo>
                    <a:cubicBezTo>
                      <a:pt x="158" y="583"/>
                      <a:pt x="94" y="602"/>
                      <a:pt x="66" y="544"/>
                    </a:cubicBezTo>
                    <a:cubicBezTo>
                      <a:pt x="66" y="544"/>
                      <a:pt x="64" y="555"/>
                      <a:pt x="74" y="572"/>
                    </a:cubicBezTo>
                    <a:cubicBezTo>
                      <a:pt x="74" y="572"/>
                      <a:pt x="45" y="561"/>
                      <a:pt x="47" y="537"/>
                    </a:cubicBezTo>
                    <a:cubicBezTo>
                      <a:pt x="47" y="537"/>
                      <a:pt x="36" y="535"/>
                      <a:pt x="38" y="546"/>
                    </a:cubicBezTo>
                    <a:cubicBezTo>
                      <a:pt x="38" y="546"/>
                      <a:pt x="4" y="510"/>
                      <a:pt x="2" y="452"/>
                    </a:cubicBezTo>
                    <a:cubicBezTo>
                      <a:pt x="0" y="373"/>
                      <a:pt x="59" y="334"/>
                      <a:pt x="105" y="315"/>
                    </a:cubicBezTo>
                    <a:cubicBezTo>
                      <a:pt x="107" y="310"/>
                      <a:pt x="115" y="304"/>
                      <a:pt x="122" y="300"/>
                    </a:cubicBezTo>
                    <a:cubicBezTo>
                      <a:pt x="132" y="297"/>
                      <a:pt x="141" y="298"/>
                      <a:pt x="147" y="302"/>
                    </a:cubicBezTo>
                    <a:cubicBezTo>
                      <a:pt x="154" y="300"/>
                      <a:pt x="179" y="295"/>
                      <a:pt x="186" y="293"/>
                    </a:cubicBezTo>
                    <a:cubicBezTo>
                      <a:pt x="186" y="293"/>
                      <a:pt x="188" y="268"/>
                      <a:pt x="195" y="257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49" y="118"/>
                      <a:pt x="150" y="83"/>
                      <a:pt x="167" y="51"/>
                    </a:cubicBezTo>
                    <a:cubicBezTo>
                      <a:pt x="167" y="51"/>
                      <a:pt x="182" y="21"/>
                      <a:pt x="212" y="0"/>
                    </a:cubicBezTo>
                    <a:cubicBezTo>
                      <a:pt x="265" y="178"/>
                      <a:pt x="404" y="317"/>
                      <a:pt x="578" y="37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D269BBA4-B1EB-4D55-ADA7-5849BA2A1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63" y="3159981"/>
                <a:ext cx="278972" cy="269327"/>
              </a:xfrm>
              <a:custGeom>
                <a:avLst/>
                <a:gdLst>
                  <a:gd name="T0" fmla="*/ 572 w 600"/>
                  <a:gd name="T1" fmla="*/ 508 h 581"/>
                  <a:gd name="T2" fmla="*/ 536 w 600"/>
                  <a:gd name="T3" fmla="*/ 534 h 581"/>
                  <a:gd name="T4" fmla="*/ 548 w 600"/>
                  <a:gd name="T5" fmla="*/ 546 h 581"/>
                  <a:gd name="T6" fmla="*/ 454 w 600"/>
                  <a:gd name="T7" fmla="*/ 579 h 581"/>
                  <a:gd name="T8" fmla="*/ 317 w 600"/>
                  <a:gd name="T9" fmla="*/ 476 h 581"/>
                  <a:gd name="T10" fmla="*/ 302 w 600"/>
                  <a:gd name="T11" fmla="*/ 459 h 581"/>
                  <a:gd name="T12" fmla="*/ 304 w 600"/>
                  <a:gd name="T13" fmla="*/ 435 h 581"/>
                  <a:gd name="T14" fmla="*/ 295 w 600"/>
                  <a:gd name="T15" fmla="*/ 396 h 581"/>
                  <a:gd name="T16" fmla="*/ 259 w 600"/>
                  <a:gd name="T17" fmla="*/ 386 h 581"/>
                  <a:gd name="T18" fmla="*/ 152 w 600"/>
                  <a:gd name="T19" fmla="*/ 422 h 581"/>
                  <a:gd name="T20" fmla="*/ 51 w 600"/>
                  <a:gd name="T21" fmla="*/ 414 h 581"/>
                  <a:gd name="T22" fmla="*/ 0 w 600"/>
                  <a:gd name="T23" fmla="*/ 369 h 581"/>
                  <a:gd name="T24" fmla="*/ 229 w 600"/>
                  <a:gd name="T25" fmla="*/ 229 h 581"/>
                  <a:gd name="T26" fmla="*/ 370 w 600"/>
                  <a:gd name="T27" fmla="*/ 0 h 581"/>
                  <a:gd name="T28" fmla="*/ 415 w 600"/>
                  <a:gd name="T29" fmla="*/ 51 h 581"/>
                  <a:gd name="T30" fmla="*/ 422 w 600"/>
                  <a:gd name="T31" fmla="*/ 152 h 581"/>
                  <a:gd name="T32" fmla="*/ 386 w 600"/>
                  <a:gd name="T33" fmla="*/ 255 h 581"/>
                  <a:gd name="T34" fmla="*/ 394 w 600"/>
                  <a:gd name="T35" fmla="*/ 291 h 581"/>
                  <a:gd name="T36" fmla="*/ 431 w 600"/>
                  <a:gd name="T37" fmla="*/ 302 h 581"/>
                  <a:gd name="T38" fmla="*/ 458 w 600"/>
                  <a:gd name="T39" fmla="*/ 298 h 581"/>
                  <a:gd name="T40" fmla="*/ 476 w 600"/>
                  <a:gd name="T41" fmla="*/ 317 h 581"/>
                  <a:gd name="T42" fmla="*/ 566 w 600"/>
                  <a:gd name="T43" fmla="*/ 443 h 581"/>
                  <a:gd name="T44" fmla="*/ 581 w 600"/>
                  <a:gd name="T45" fmla="*/ 420 h 581"/>
                  <a:gd name="T46" fmla="*/ 542 w 600"/>
                  <a:gd name="T47" fmla="*/ 512 h 581"/>
                  <a:gd name="T48" fmla="*/ 572 w 600"/>
                  <a:gd name="T49" fmla="*/ 508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0" h="581">
                    <a:moveTo>
                      <a:pt x="572" y="508"/>
                    </a:moveTo>
                    <a:cubicBezTo>
                      <a:pt x="572" y="508"/>
                      <a:pt x="561" y="536"/>
                      <a:pt x="536" y="534"/>
                    </a:cubicBezTo>
                    <a:cubicBezTo>
                      <a:pt x="536" y="534"/>
                      <a:pt x="535" y="546"/>
                      <a:pt x="548" y="546"/>
                    </a:cubicBezTo>
                    <a:cubicBezTo>
                      <a:pt x="548" y="546"/>
                      <a:pt x="512" y="579"/>
                      <a:pt x="454" y="579"/>
                    </a:cubicBezTo>
                    <a:cubicBezTo>
                      <a:pt x="375" y="581"/>
                      <a:pt x="336" y="523"/>
                      <a:pt x="317" y="476"/>
                    </a:cubicBezTo>
                    <a:cubicBezTo>
                      <a:pt x="311" y="473"/>
                      <a:pt x="306" y="467"/>
                      <a:pt x="302" y="459"/>
                    </a:cubicBezTo>
                    <a:cubicBezTo>
                      <a:pt x="298" y="450"/>
                      <a:pt x="300" y="441"/>
                      <a:pt x="304" y="435"/>
                    </a:cubicBezTo>
                    <a:cubicBezTo>
                      <a:pt x="302" y="428"/>
                      <a:pt x="296" y="403"/>
                      <a:pt x="295" y="396"/>
                    </a:cubicBezTo>
                    <a:cubicBezTo>
                      <a:pt x="295" y="396"/>
                      <a:pt x="270" y="394"/>
                      <a:pt x="259" y="386"/>
                    </a:cubicBezTo>
                    <a:cubicBezTo>
                      <a:pt x="152" y="422"/>
                      <a:pt x="152" y="422"/>
                      <a:pt x="152" y="422"/>
                    </a:cubicBezTo>
                    <a:cubicBezTo>
                      <a:pt x="118" y="433"/>
                      <a:pt x="83" y="431"/>
                      <a:pt x="51" y="414"/>
                    </a:cubicBezTo>
                    <a:cubicBezTo>
                      <a:pt x="51" y="414"/>
                      <a:pt x="21" y="399"/>
                      <a:pt x="0" y="369"/>
                    </a:cubicBezTo>
                    <a:cubicBezTo>
                      <a:pt x="88" y="341"/>
                      <a:pt x="167" y="293"/>
                      <a:pt x="229" y="229"/>
                    </a:cubicBezTo>
                    <a:cubicBezTo>
                      <a:pt x="293" y="165"/>
                      <a:pt x="341" y="86"/>
                      <a:pt x="370" y="0"/>
                    </a:cubicBezTo>
                    <a:cubicBezTo>
                      <a:pt x="400" y="21"/>
                      <a:pt x="415" y="51"/>
                      <a:pt x="415" y="51"/>
                    </a:cubicBezTo>
                    <a:cubicBezTo>
                      <a:pt x="431" y="83"/>
                      <a:pt x="433" y="118"/>
                      <a:pt x="422" y="152"/>
                    </a:cubicBezTo>
                    <a:cubicBezTo>
                      <a:pt x="386" y="255"/>
                      <a:pt x="386" y="255"/>
                      <a:pt x="386" y="255"/>
                    </a:cubicBezTo>
                    <a:cubicBezTo>
                      <a:pt x="394" y="266"/>
                      <a:pt x="396" y="289"/>
                      <a:pt x="394" y="291"/>
                    </a:cubicBezTo>
                    <a:cubicBezTo>
                      <a:pt x="407" y="293"/>
                      <a:pt x="420" y="298"/>
                      <a:pt x="431" y="302"/>
                    </a:cubicBezTo>
                    <a:cubicBezTo>
                      <a:pt x="437" y="296"/>
                      <a:pt x="448" y="294"/>
                      <a:pt x="458" y="298"/>
                    </a:cubicBezTo>
                    <a:cubicBezTo>
                      <a:pt x="467" y="302"/>
                      <a:pt x="475" y="309"/>
                      <a:pt x="476" y="317"/>
                    </a:cubicBezTo>
                    <a:cubicBezTo>
                      <a:pt x="518" y="336"/>
                      <a:pt x="570" y="373"/>
                      <a:pt x="566" y="443"/>
                    </a:cubicBezTo>
                    <a:cubicBezTo>
                      <a:pt x="581" y="420"/>
                      <a:pt x="581" y="420"/>
                      <a:pt x="581" y="420"/>
                    </a:cubicBezTo>
                    <a:cubicBezTo>
                      <a:pt x="581" y="420"/>
                      <a:pt x="600" y="484"/>
                      <a:pt x="542" y="512"/>
                    </a:cubicBezTo>
                    <a:cubicBezTo>
                      <a:pt x="544" y="516"/>
                      <a:pt x="555" y="518"/>
                      <a:pt x="572" y="50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4">
                <a:extLst>
                  <a:ext uri="{FF2B5EF4-FFF2-40B4-BE49-F238E27FC236}">
                    <a16:creationId xmlns:a16="http://schemas.microsoft.com/office/drawing/2014/main" id="{A6CC67D8-9AFC-4E5E-BAE5-09896B758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108" y="3170368"/>
                <a:ext cx="7419" cy="19291"/>
              </a:xfrm>
              <a:custGeom>
                <a:avLst/>
                <a:gdLst>
                  <a:gd name="T0" fmla="*/ 17 w 17"/>
                  <a:gd name="T1" fmla="*/ 0 h 41"/>
                  <a:gd name="T2" fmla="*/ 0 w 17"/>
                  <a:gd name="T3" fmla="*/ 41 h 41"/>
                  <a:gd name="T4" fmla="*/ 17 w 17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1">
                    <a:moveTo>
                      <a:pt x="17" y="0"/>
                    </a:moveTo>
                    <a:cubicBezTo>
                      <a:pt x="11" y="13"/>
                      <a:pt x="6" y="26"/>
                      <a:pt x="0" y="41"/>
                    </a:cubicBezTo>
                    <a:cubicBezTo>
                      <a:pt x="6" y="28"/>
                      <a:pt x="11" y="15"/>
                      <a:pt x="17" y="0"/>
                    </a:cubicBezTo>
                    <a:close/>
                  </a:path>
                </a:pathLst>
              </a:custGeom>
              <a:solidFill>
                <a:srgbClr val="54C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4848E7DF-E12A-4876-A01F-9D2BCF3FF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679" y="2725942"/>
                <a:ext cx="278972" cy="270069"/>
              </a:xfrm>
              <a:custGeom>
                <a:avLst/>
                <a:gdLst>
                  <a:gd name="T0" fmla="*/ 600 w 600"/>
                  <a:gd name="T1" fmla="*/ 210 h 581"/>
                  <a:gd name="T2" fmla="*/ 371 w 600"/>
                  <a:gd name="T3" fmla="*/ 350 h 581"/>
                  <a:gd name="T4" fmla="*/ 231 w 600"/>
                  <a:gd name="T5" fmla="*/ 581 h 581"/>
                  <a:gd name="T6" fmla="*/ 186 w 600"/>
                  <a:gd name="T7" fmla="*/ 530 h 581"/>
                  <a:gd name="T8" fmla="*/ 186 w 600"/>
                  <a:gd name="T9" fmla="*/ 530 h 581"/>
                  <a:gd name="T10" fmla="*/ 178 w 600"/>
                  <a:gd name="T11" fmla="*/ 429 h 581"/>
                  <a:gd name="T12" fmla="*/ 214 w 600"/>
                  <a:gd name="T13" fmla="*/ 324 h 581"/>
                  <a:gd name="T14" fmla="*/ 206 w 600"/>
                  <a:gd name="T15" fmla="*/ 288 h 581"/>
                  <a:gd name="T16" fmla="*/ 169 w 600"/>
                  <a:gd name="T17" fmla="*/ 277 h 581"/>
                  <a:gd name="T18" fmla="*/ 142 w 600"/>
                  <a:gd name="T19" fmla="*/ 281 h 581"/>
                  <a:gd name="T20" fmla="*/ 124 w 600"/>
                  <a:gd name="T21" fmla="*/ 262 h 581"/>
                  <a:gd name="T22" fmla="*/ 34 w 600"/>
                  <a:gd name="T23" fmla="*/ 136 h 581"/>
                  <a:gd name="T24" fmla="*/ 19 w 600"/>
                  <a:gd name="T25" fmla="*/ 157 h 581"/>
                  <a:gd name="T26" fmla="*/ 58 w 600"/>
                  <a:gd name="T27" fmla="*/ 65 h 581"/>
                  <a:gd name="T28" fmla="*/ 30 w 600"/>
                  <a:gd name="T29" fmla="*/ 73 h 581"/>
                  <a:gd name="T30" fmla="*/ 66 w 600"/>
                  <a:gd name="T31" fmla="*/ 46 h 581"/>
                  <a:gd name="T32" fmla="*/ 54 w 600"/>
                  <a:gd name="T33" fmla="*/ 37 h 581"/>
                  <a:gd name="T34" fmla="*/ 148 w 600"/>
                  <a:gd name="T35" fmla="*/ 1 h 581"/>
                  <a:gd name="T36" fmla="*/ 285 w 600"/>
                  <a:gd name="T37" fmla="*/ 105 h 581"/>
                  <a:gd name="T38" fmla="*/ 300 w 600"/>
                  <a:gd name="T39" fmla="*/ 121 h 581"/>
                  <a:gd name="T40" fmla="*/ 298 w 600"/>
                  <a:gd name="T41" fmla="*/ 146 h 581"/>
                  <a:gd name="T42" fmla="*/ 307 w 600"/>
                  <a:gd name="T43" fmla="*/ 185 h 581"/>
                  <a:gd name="T44" fmla="*/ 343 w 600"/>
                  <a:gd name="T45" fmla="*/ 195 h 581"/>
                  <a:gd name="T46" fmla="*/ 448 w 600"/>
                  <a:gd name="T47" fmla="*/ 159 h 581"/>
                  <a:gd name="T48" fmla="*/ 549 w 600"/>
                  <a:gd name="T49" fmla="*/ 166 h 581"/>
                  <a:gd name="T50" fmla="*/ 600 w 600"/>
                  <a:gd name="T51" fmla="*/ 21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0" h="581">
                    <a:moveTo>
                      <a:pt x="600" y="210"/>
                    </a:moveTo>
                    <a:cubicBezTo>
                      <a:pt x="512" y="238"/>
                      <a:pt x="433" y="286"/>
                      <a:pt x="371" y="350"/>
                    </a:cubicBezTo>
                    <a:cubicBezTo>
                      <a:pt x="307" y="414"/>
                      <a:pt x="259" y="493"/>
                      <a:pt x="231" y="581"/>
                    </a:cubicBezTo>
                    <a:cubicBezTo>
                      <a:pt x="201" y="560"/>
                      <a:pt x="186" y="530"/>
                      <a:pt x="186" y="530"/>
                    </a:cubicBezTo>
                    <a:cubicBezTo>
                      <a:pt x="186" y="530"/>
                      <a:pt x="186" y="530"/>
                      <a:pt x="186" y="530"/>
                    </a:cubicBezTo>
                    <a:cubicBezTo>
                      <a:pt x="169" y="498"/>
                      <a:pt x="167" y="463"/>
                      <a:pt x="178" y="429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06" y="313"/>
                      <a:pt x="204" y="290"/>
                      <a:pt x="206" y="288"/>
                    </a:cubicBezTo>
                    <a:cubicBezTo>
                      <a:pt x="193" y="286"/>
                      <a:pt x="180" y="281"/>
                      <a:pt x="169" y="277"/>
                    </a:cubicBezTo>
                    <a:cubicBezTo>
                      <a:pt x="163" y="283"/>
                      <a:pt x="152" y="285"/>
                      <a:pt x="142" y="281"/>
                    </a:cubicBezTo>
                    <a:cubicBezTo>
                      <a:pt x="133" y="277"/>
                      <a:pt x="126" y="270"/>
                      <a:pt x="124" y="262"/>
                    </a:cubicBezTo>
                    <a:cubicBezTo>
                      <a:pt x="82" y="243"/>
                      <a:pt x="30" y="206"/>
                      <a:pt x="34" y="136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19" y="157"/>
                      <a:pt x="0" y="93"/>
                      <a:pt x="58" y="65"/>
                    </a:cubicBezTo>
                    <a:cubicBezTo>
                      <a:pt x="58" y="65"/>
                      <a:pt x="47" y="63"/>
                      <a:pt x="30" y="73"/>
                    </a:cubicBezTo>
                    <a:cubicBezTo>
                      <a:pt x="30" y="73"/>
                      <a:pt x="41" y="45"/>
                      <a:pt x="66" y="46"/>
                    </a:cubicBezTo>
                    <a:cubicBezTo>
                      <a:pt x="66" y="46"/>
                      <a:pt x="67" y="35"/>
                      <a:pt x="54" y="37"/>
                    </a:cubicBezTo>
                    <a:cubicBezTo>
                      <a:pt x="54" y="37"/>
                      <a:pt x="90" y="3"/>
                      <a:pt x="148" y="1"/>
                    </a:cubicBezTo>
                    <a:cubicBezTo>
                      <a:pt x="227" y="0"/>
                      <a:pt x="266" y="58"/>
                      <a:pt x="285" y="105"/>
                    </a:cubicBezTo>
                    <a:cubicBezTo>
                      <a:pt x="291" y="108"/>
                      <a:pt x="296" y="114"/>
                      <a:pt x="300" y="121"/>
                    </a:cubicBezTo>
                    <a:cubicBezTo>
                      <a:pt x="304" y="131"/>
                      <a:pt x="302" y="140"/>
                      <a:pt x="298" y="146"/>
                    </a:cubicBezTo>
                    <a:cubicBezTo>
                      <a:pt x="300" y="153"/>
                      <a:pt x="306" y="178"/>
                      <a:pt x="307" y="185"/>
                    </a:cubicBezTo>
                    <a:cubicBezTo>
                      <a:pt x="307" y="185"/>
                      <a:pt x="332" y="187"/>
                      <a:pt x="343" y="195"/>
                    </a:cubicBezTo>
                    <a:cubicBezTo>
                      <a:pt x="448" y="159"/>
                      <a:pt x="448" y="159"/>
                      <a:pt x="448" y="159"/>
                    </a:cubicBezTo>
                    <a:cubicBezTo>
                      <a:pt x="482" y="148"/>
                      <a:pt x="517" y="150"/>
                      <a:pt x="549" y="166"/>
                    </a:cubicBezTo>
                    <a:cubicBezTo>
                      <a:pt x="551" y="165"/>
                      <a:pt x="579" y="180"/>
                      <a:pt x="600" y="2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id="{D60B3D31-D07E-4900-BF82-E691C0F09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709E9CB-E014-4D11-8257-185B7ADE3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60637" y="457200"/>
            <a:ext cx="5943600" cy="59436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E955E92-A3C5-46FA-948B-98A3EE186283}"/>
              </a:ext>
            </a:extLst>
          </p:cNvPr>
          <p:cNvGrpSpPr/>
          <p:nvPr/>
        </p:nvGrpSpPr>
        <p:grpSpPr>
          <a:xfrm>
            <a:off x="787763" y="1997308"/>
            <a:ext cx="3863558" cy="2815310"/>
            <a:chOff x="787763" y="1926501"/>
            <a:chExt cx="3863558" cy="281531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A3249F8-DC11-4196-8746-5D780CD9564D}"/>
                </a:ext>
              </a:extLst>
            </p:cNvPr>
            <p:cNvSpPr txBox="1"/>
            <p:nvPr/>
          </p:nvSpPr>
          <p:spPr>
            <a:xfrm>
              <a:off x="787763" y="1926501"/>
              <a:ext cx="29530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016DD70-B3B8-441D-9E5C-E8CEF55ACCBC}"/>
                </a:ext>
              </a:extLst>
            </p:cNvPr>
            <p:cNvSpPr/>
            <p:nvPr/>
          </p:nvSpPr>
          <p:spPr>
            <a:xfrm>
              <a:off x="787763" y="2707215"/>
              <a:ext cx="3863558" cy="2034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1" name="Picture Placeholder 7170">
            <a:extLst>
              <a:ext uri="{FF2B5EF4-FFF2-40B4-BE49-F238E27FC236}">
                <a16:creationId xmlns:a16="http://schemas.microsoft.com/office/drawing/2014/main" id="{97A57F49-D478-438F-BAEC-F9017D82A065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9" b="13129"/>
          <a:stretch>
            <a:fillRect/>
          </a:stretch>
        </p:blipFill>
        <p:spPr/>
      </p:pic>
      <p:pic>
        <p:nvPicPr>
          <p:cNvPr id="7179" name="Picture Placeholder 7178">
            <a:extLst>
              <a:ext uri="{FF2B5EF4-FFF2-40B4-BE49-F238E27FC236}">
                <a16:creationId xmlns:a16="http://schemas.microsoft.com/office/drawing/2014/main" id="{F39489EF-1E6F-4436-9149-02CC07CF46B1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9" b="1312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2" name="Rectangle 9">
            <a:extLst>
              <a:ext uri="{FF2B5EF4-FFF2-40B4-BE49-F238E27FC236}">
                <a16:creationId xmlns:a16="http://schemas.microsoft.com/office/drawing/2014/main" id="{430C9B18-98D8-4441-8A48-EF671758B324}"/>
              </a:ext>
            </a:extLst>
          </p:cNvPr>
          <p:cNvSpPr>
            <a:spLocks/>
          </p:cNvSpPr>
          <p:nvPr/>
        </p:nvSpPr>
        <p:spPr bwMode="auto">
          <a:xfrm>
            <a:off x="4575455" y="5010999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082F54E-59A0-419A-8C3A-1CCF2633BEA4}"/>
              </a:ext>
            </a:extLst>
          </p:cNvPr>
          <p:cNvSpPr txBox="1"/>
          <p:nvPr/>
        </p:nvSpPr>
        <p:spPr>
          <a:xfrm>
            <a:off x="4795004" y="4235978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9EAB0993-40BE-44F2-B9D2-2242BCAC05F6}"/>
              </a:ext>
            </a:extLst>
          </p:cNvPr>
          <p:cNvSpPr/>
          <p:nvPr/>
        </p:nvSpPr>
        <p:spPr>
          <a:xfrm>
            <a:off x="5887761" y="4877628"/>
            <a:ext cx="416480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9">
            <a:extLst>
              <a:ext uri="{FF2B5EF4-FFF2-40B4-BE49-F238E27FC236}">
                <a16:creationId xmlns:a16="http://schemas.microsoft.com/office/drawing/2014/main" id="{E440DA58-857F-4737-9507-1598BEC00484}"/>
              </a:ext>
            </a:extLst>
          </p:cNvPr>
          <p:cNvSpPr>
            <a:spLocks/>
          </p:cNvSpPr>
          <p:nvPr/>
        </p:nvSpPr>
        <p:spPr bwMode="auto">
          <a:xfrm>
            <a:off x="8032674" y="5010999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5FE255D-321C-4702-9F9E-B47808C37562}"/>
              </a:ext>
            </a:extLst>
          </p:cNvPr>
          <p:cNvSpPr txBox="1"/>
          <p:nvPr/>
        </p:nvSpPr>
        <p:spPr>
          <a:xfrm>
            <a:off x="8576030" y="4235978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1E42598-797F-4887-BE25-C5A051070479}"/>
              </a:ext>
            </a:extLst>
          </p:cNvPr>
          <p:cNvSpPr/>
          <p:nvPr/>
        </p:nvSpPr>
        <p:spPr>
          <a:xfrm>
            <a:off x="9344980" y="4877628"/>
            <a:ext cx="41648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7" name="Picture Placeholder 7176">
            <a:extLst>
              <a:ext uri="{FF2B5EF4-FFF2-40B4-BE49-F238E27FC236}">
                <a16:creationId xmlns:a16="http://schemas.microsoft.com/office/drawing/2014/main" id="{5A02E8A1-0B2B-4B6A-AE0B-82871B359EA4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9" b="13129"/>
          <a:stretch>
            <a:fillRect/>
          </a:stretch>
        </p:blipFill>
        <p:spPr/>
      </p:pic>
      <p:sp>
        <p:nvSpPr>
          <p:cNvPr id="46" name="Rectangle 9">
            <a:extLst>
              <a:ext uri="{FF2B5EF4-FFF2-40B4-BE49-F238E27FC236}">
                <a16:creationId xmlns:a16="http://schemas.microsoft.com/office/drawing/2014/main" id="{F231B879-F526-481A-AA8A-92832D5AADE7}"/>
              </a:ext>
            </a:extLst>
          </p:cNvPr>
          <p:cNvSpPr>
            <a:spLocks/>
          </p:cNvSpPr>
          <p:nvPr/>
        </p:nvSpPr>
        <p:spPr bwMode="auto">
          <a:xfrm>
            <a:off x="1118235" y="5010999"/>
            <a:ext cx="3041093" cy="393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 to lorem to text heading of and lorem.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77C0C6-14E8-489D-9CE6-E5C0CACC7E20}"/>
              </a:ext>
            </a:extLst>
          </p:cNvPr>
          <p:cNvSpPr txBox="1"/>
          <p:nvPr/>
        </p:nvSpPr>
        <p:spPr>
          <a:xfrm>
            <a:off x="1513313" y="4235978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D4890C-E70F-46AB-B632-4C2F13116CDE}"/>
              </a:ext>
            </a:extLst>
          </p:cNvPr>
          <p:cNvSpPr/>
          <p:nvPr/>
        </p:nvSpPr>
        <p:spPr>
          <a:xfrm>
            <a:off x="2430541" y="4877628"/>
            <a:ext cx="41648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3CFC1937-C7F5-4A04-8304-43595F254DB5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1" b="19201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EA258656-51BB-4F4E-ADC3-38D407353867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1" b="19201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2219CA81-03E7-4082-BED4-EACAA06D63B0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1" b="19201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34843D50-B3A5-4581-9CA8-B68B58F7C099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6" b="19866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F6A8A7A1-892E-492D-92E5-A128FA208D63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6" b="19866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B8E3BDB0-1EB6-400F-BF69-4A6C52179C88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6" b="1986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E9DD8D5-CFA8-44A1-BAC4-1018D3109353}"/>
              </a:ext>
            </a:extLst>
          </p:cNvPr>
          <p:cNvSpPr txBox="1"/>
          <p:nvPr/>
        </p:nvSpPr>
        <p:spPr>
          <a:xfrm>
            <a:off x="1695770" y="2806082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9AD3580-0CE2-4B87-A16A-ACBE399C2913}"/>
              </a:ext>
            </a:extLst>
          </p:cNvPr>
          <p:cNvSpPr txBox="1"/>
          <p:nvPr/>
        </p:nvSpPr>
        <p:spPr>
          <a:xfrm>
            <a:off x="4795003" y="2806082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DC2E720-E21F-4C4E-935E-28BE65D937B2}"/>
              </a:ext>
            </a:extLst>
          </p:cNvPr>
          <p:cNvSpPr txBox="1"/>
          <p:nvPr/>
        </p:nvSpPr>
        <p:spPr>
          <a:xfrm>
            <a:off x="8393573" y="2806082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0F8DA9-FED3-419B-A439-EF7EE86ECA31}"/>
              </a:ext>
            </a:extLst>
          </p:cNvPr>
          <p:cNvSpPr txBox="1"/>
          <p:nvPr/>
        </p:nvSpPr>
        <p:spPr>
          <a:xfrm>
            <a:off x="1695770" y="5628796"/>
            <a:ext cx="22509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Petr Freeman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905600C-19D5-4E14-BA92-302C22510ED0}"/>
              </a:ext>
            </a:extLst>
          </p:cNvPr>
          <p:cNvSpPr txBox="1"/>
          <p:nvPr/>
        </p:nvSpPr>
        <p:spPr>
          <a:xfrm>
            <a:off x="4795003" y="5628796"/>
            <a:ext cx="260199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Ann Mary Stark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059A78C-587D-4450-BADB-DD22C9550157}"/>
              </a:ext>
            </a:extLst>
          </p:cNvPr>
          <p:cNvSpPr txBox="1"/>
          <p:nvPr/>
        </p:nvSpPr>
        <p:spPr>
          <a:xfrm>
            <a:off x="8393573" y="5628796"/>
            <a:ext cx="19543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</a:rPr>
              <a:t>John Smith</a:t>
            </a:r>
          </a:p>
          <a:p>
            <a:pPr algn="ctr">
              <a:lnSpc>
                <a:spcPts val="1800"/>
              </a:lnSpc>
            </a:pPr>
            <a:r>
              <a:rPr lang="en-US" dirty="0">
                <a:latin typeface="Roboto Slab" pitchFamily="2" charset="0"/>
                <a:ea typeface="Roboto Slab" pitchFamily="2" charset="0"/>
              </a:rPr>
              <a:t>Manager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Placeholder 88">
            <a:extLst>
              <a:ext uri="{FF2B5EF4-FFF2-40B4-BE49-F238E27FC236}">
                <a16:creationId xmlns:a16="http://schemas.microsoft.com/office/drawing/2014/main" id="{F0A90FD5-EC0B-4502-B98F-CA475F831001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40" r="29940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8A7AF2-372B-4A2D-A7AA-8C05D29A0427}"/>
              </a:ext>
            </a:extLst>
          </p:cNvPr>
          <p:cNvGrpSpPr/>
          <p:nvPr/>
        </p:nvGrpSpPr>
        <p:grpSpPr>
          <a:xfrm>
            <a:off x="829832" y="1984263"/>
            <a:ext cx="3452295" cy="1209264"/>
            <a:chOff x="948788" y="1036862"/>
            <a:chExt cx="3452295" cy="12092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9615BCE-3667-49F0-A958-00159EFCB111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BF5638-54D0-49DB-A462-DBA57A182B47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9D9525-DA29-4068-A651-66F7B134DECD}"/>
              </a:ext>
            </a:extLst>
          </p:cNvPr>
          <p:cNvGrpSpPr/>
          <p:nvPr/>
        </p:nvGrpSpPr>
        <p:grpSpPr>
          <a:xfrm>
            <a:off x="829832" y="644266"/>
            <a:ext cx="1125468" cy="1103086"/>
            <a:chOff x="-6064250" y="-130175"/>
            <a:chExt cx="4230687" cy="4146550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E53874E3-85A9-4AB6-A898-9D08273BD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1175" y="2873375"/>
              <a:ext cx="1144587" cy="1143000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F76ED9DF-EFF4-4F14-A248-FA549D27C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788988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637712A-A31D-4E19-BC49-94E564622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2873375"/>
              <a:ext cx="306387" cy="160338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ED2B4EA1-8194-4885-9661-A64537589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574675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9">
              <a:extLst>
                <a:ext uri="{FF2B5EF4-FFF2-40B4-BE49-F238E27FC236}">
                  <a16:creationId xmlns:a16="http://schemas.microsoft.com/office/drawing/2014/main" id="{6198FE93-FFFB-4D5B-A233-19B9DB838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53988"/>
              <a:ext cx="2868612" cy="2862263"/>
            </a:xfrm>
            <a:prstGeom prst="ellipse">
              <a:avLst/>
            </a:prstGeom>
            <a:solidFill>
              <a:srgbClr val="B7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F9385143-A26E-45B6-AF6A-19F4FE105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1462088"/>
              <a:ext cx="530225" cy="531813"/>
            </a:xfrm>
            <a:custGeom>
              <a:avLst/>
              <a:gdLst>
                <a:gd name="T0" fmla="*/ 334 w 334"/>
                <a:gd name="T1" fmla="*/ 271 h 335"/>
                <a:gd name="T2" fmla="*/ 271 w 334"/>
                <a:gd name="T3" fmla="*/ 335 h 335"/>
                <a:gd name="T4" fmla="*/ 0 w 334"/>
                <a:gd name="T5" fmla="*/ 65 h 335"/>
                <a:gd name="T6" fmla="*/ 63 w 334"/>
                <a:gd name="T7" fmla="*/ 0 h 335"/>
                <a:gd name="T8" fmla="*/ 334 w 334"/>
                <a:gd name="T9" fmla="*/ 27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5">
                  <a:moveTo>
                    <a:pt x="334" y="271"/>
                  </a:moveTo>
                  <a:lnTo>
                    <a:pt x="271" y="335"/>
                  </a:lnTo>
                  <a:lnTo>
                    <a:pt x="0" y="65"/>
                  </a:lnTo>
                  <a:lnTo>
                    <a:pt x="63" y="0"/>
                  </a:lnTo>
                  <a:lnTo>
                    <a:pt x="334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8361C0BE-B146-4B98-A6A4-9718B046B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1320800"/>
              <a:ext cx="674687" cy="673100"/>
            </a:xfrm>
            <a:custGeom>
              <a:avLst/>
              <a:gdLst>
                <a:gd name="T0" fmla="*/ 425 w 425"/>
                <a:gd name="T1" fmla="*/ 63 h 424"/>
                <a:gd name="T2" fmla="*/ 65 w 425"/>
                <a:gd name="T3" fmla="*/ 424 h 424"/>
                <a:gd name="T4" fmla="*/ 0 w 425"/>
                <a:gd name="T5" fmla="*/ 360 h 424"/>
                <a:gd name="T6" fmla="*/ 362 w 425"/>
                <a:gd name="T7" fmla="*/ 0 h 424"/>
                <a:gd name="T8" fmla="*/ 425 w 425"/>
                <a:gd name="T9" fmla="*/ 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4">
                  <a:moveTo>
                    <a:pt x="425" y="63"/>
                  </a:moveTo>
                  <a:lnTo>
                    <a:pt x="65" y="424"/>
                  </a:lnTo>
                  <a:lnTo>
                    <a:pt x="0" y="360"/>
                  </a:lnTo>
                  <a:lnTo>
                    <a:pt x="362" y="0"/>
                  </a:lnTo>
                  <a:lnTo>
                    <a:pt x="425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2">
              <a:extLst>
                <a:ext uri="{FF2B5EF4-FFF2-40B4-BE49-F238E27FC236}">
                  <a16:creationId xmlns:a16="http://schemas.microsoft.com/office/drawing/2014/main" id="{19D46A2D-10F3-4654-8EA6-8D92C0D26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36800" y="153988"/>
              <a:ext cx="503237" cy="1444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3">
              <a:extLst>
                <a:ext uri="{FF2B5EF4-FFF2-40B4-BE49-F238E27FC236}">
                  <a16:creationId xmlns:a16="http://schemas.microsoft.com/office/drawing/2014/main" id="{EF969C87-1153-4816-96D4-4B9EFB64D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300163"/>
              <a:ext cx="430212" cy="1412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5A3B4B65-FABF-4A9A-B449-204A5C63A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32125" y="320675"/>
              <a:ext cx="390525" cy="385763"/>
            </a:xfrm>
            <a:custGeom>
              <a:avLst/>
              <a:gdLst>
                <a:gd name="T0" fmla="*/ 246 w 246"/>
                <a:gd name="T1" fmla="*/ 62 h 243"/>
                <a:gd name="T2" fmla="*/ 64 w 246"/>
                <a:gd name="T3" fmla="*/ 243 h 243"/>
                <a:gd name="T4" fmla="*/ 0 w 246"/>
                <a:gd name="T5" fmla="*/ 179 h 243"/>
                <a:gd name="T6" fmla="*/ 181 w 246"/>
                <a:gd name="T7" fmla="*/ 0 h 243"/>
                <a:gd name="T8" fmla="*/ 246 w 246"/>
                <a:gd name="T9" fmla="*/ 6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3">
                  <a:moveTo>
                    <a:pt x="246" y="62"/>
                  </a:moveTo>
                  <a:lnTo>
                    <a:pt x="64" y="243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FED62913-5C21-41E2-84B6-1ADA2DA902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9725" y="1084263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5 h 189"/>
                <a:gd name="T4" fmla="*/ 95 w 190"/>
                <a:gd name="T5" fmla="*/ 0 h 189"/>
                <a:gd name="T6" fmla="*/ 190 w 190"/>
                <a:gd name="T7" fmla="*/ 95 h 189"/>
                <a:gd name="T8" fmla="*/ 95 w 190"/>
                <a:gd name="T9" fmla="*/ 189 h 189"/>
                <a:gd name="T10" fmla="*/ 95 w 190"/>
                <a:gd name="T11" fmla="*/ 47 h 189"/>
                <a:gd name="T12" fmla="*/ 48 w 190"/>
                <a:gd name="T13" fmla="*/ 95 h 189"/>
                <a:gd name="T14" fmla="*/ 95 w 190"/>
                <a:gd name="T15" fmla="*/ 142 h 189"/>
                <a:gd name="T16" fmla="*/ 142 w 190"/>
                <a:gd name="T17" fmla="*/ 95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5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5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8" y="68"/>
                    <a:pt x="48" y="95"/>
                  </a:cubicBezTo>
                  <a:cubicBezTo>
                    <a:pt x="48" y="121"/>
                    <a:pt x="69" y="142"/>
                    <a:pt x="95" y="142"/>
                  </a:cubicBezTo>
                  <a:cubicBezTo>
                    <a:pt x="121" y="142"/>
                    <a:pt x="142" y="121"/>
                    <a:pt x="142" y="95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C58D842C-0B22-4363-A32B-267DD8B5B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02175" y="1801813"/>
              <a:ext cx="573087" cy="569913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47 h 189"/>
                <a:gd name="T12" fmla="*/ 47 w 189"/>
                <a:gd name="T13" fmla="*/ 94 h 189"/>
                <a:gd name="T14" fmla="*/ 95 w 189"/>
                <a:gd name="T15" fmla="*/ 142 h 189"/>
                <a:gd name="T16" fmla="*/ 142 w 189"/>
                <a:gd name="T17" fmla="*/ 94 h 189"/>
                <a:gd name="T18" fmla="*/ 95 w 189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311B505C-B289-4E72-80FE-CB175D9FD0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35275" y="-60325"/>
              <a:ext cx="571500" cy="574675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48 h 190"/>
                <a:gd name="T12" fmla="*/ 47 w 189"/>
                <a:gd name="T13" fmla="*/ 95 h 190"/>
                <a:gd name="T14" fmla="*/ 94 w 189"/>
                <a:gd name="T15" fmla="*/ 142 h 190"/>
                <a:gd name="T16" fmla="*/ 142 w 189"/>
                <a:gd name="T17" fmla="*/ 95 h 190"/>
                <a:gd name="T18" fmla="*/ 94 w 189"/>
                <a:gd name="T19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48"/>
                  </a:moveTo>
                  <a:cubicBezTo>
                    <a:pt x="68" y="48"/>
                    <a:pt x="47" y="69"/>
                    <a:pt x="47" y="95"/>
                  </a:cubicBezTo>
                  <a:cubicBezTo>
                    <a:pt x="47" y="121"/>
                    <a:pt x="68" y="142"/>
                    <a:pt x="94" y="142"/>
                  </a:cubicBezTo>
                  <a:cubicBezTo>
                    <a:pt x="120" y="142"/>
                    <a:pt x="142" y="121"/>
                    <a:pt x="142" y="95"/>
                  </a:cubicBezTo>
                  <a:cubicBezTo>
                    <a:pt x="142" y="69"/>
                    <a:pt x="120" y="48"/>
                    <a:pt x="94" y="48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A41825C4-1D3F-48F0-A6F1-D9AE024E1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9863" y="265113"/>
              <a:ext cx="2516187" cy="29289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150AB539-36C9-4283-9E05-5DD8B7C6A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2338" y="749300"/>
              <a:ext cx="390525" cy="387350"/>
            </a:xfrm>
            <a:custGeom>
              <a:avLst/>
              <a:gdLst>
                <a:gd name="T0" fmla="*/ 246 w 246"/>
                <a:gd name="T1" fmla="*/ 63 h 244"/>
                <a:gd name="T2" fmla="*/ 65 w 246"/>
                <a:gd name="T3" fmla="*/ 244 h 244"/>
                <a:gd name="T4" fmla="*/ 0 w 246"/>
                <a:gd name="T5" fmla="*/ 179 h 244"/>
                <a:gd name="T6" fmla="*/ 181 w 246"/>
                <a:gd name="T7" fmla="*/ 0 h 244"/>
                <a:gd name="T8" fmla="*/ 246 w 246"/>
                <a:gd name="T9" fmla="*/ 6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4">
                  <a:moveTo>
                    <a:pt x="246" y="63"/>
                  </a:moveTo>
                  <a:lnTo>
                    <a:pt x="65" y="244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BD57C839-7D1A-4B61-B11E-7B6873B1C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1688" y="752474"/>
              <a:ext cx="242888" cy="320676"/>
            </a:xfrm>
            <a:custGeom>
              <a:avLst/>
              <a:gdLst>
                <a:gd name="T0" fmla="*/ 54 w 80"/>
                <a:gd name="T1" fmla="*/ 0 h 106"/>
                <a:gd name="T2" fmla="*/ 0 w 80"/>
                <a:gd name="T3" fmla="*/ 54 h 106"/>
                <a:gd name="T4" fmla="*/ 14 w 80"/>
                <a:gd name="T5" fmla="*/ 106 h 106"/>
                <a:gd name="T6" fmla="*/ 80 w 80"/>
                <a:gd name="T7" fmla="*/ 40 h 106"/>
                <a:gd name="T8" fmla="*/ 54 w 8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6">
                  <a:moveTo>
                    <a:pt x="54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6" y="71"/>
                    <a:pt x="10" y="89"/>
                    <a:pt x="14" y="10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2" y="26"/>
                    <a:pt x="63" y="13"/>
                    <a:pt x="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51CD1B5F-5F84-4D95-85EB-7FCB8E45CF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64250" y="-130175"/>
              <a:ext cx="3443287" cy="343376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C48EC64B-BAD7-4EBD-9510-E3A77C1FB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41750" y="942975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47 h 189"/>
                <a:gd name="T12" fmla="*/ 47 w 190"/>
                <a:gd name="T13" fmla="*/ 94 h 189"/>
                <a:gd name="T14" fmla="*/ 95 w 190"/>
                <a:gd name="T15" fmla="*/ 142 h 189"/>
                <a:gd name="T16" fmla="*/ 142 w 190"/>
                <a:gd name="T17" fmla="*/ 94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F0D75E1-958F-4DFB-99C3-50AFCEDBE4DB}"/>
              </a:ext>
            </a:extLst>
          </p:cNvPr>
          <p:cNvGrpSpPr/>
          <p:nvPr/>
        </p:nvGrpSpPr>
        <p:grpSpPr>
          <a:xfrm>
            <a:off x="829832" y="3476903"/>
            <a:ext cx="3452295" cy="1209264"/>
            <a:chOff x="948788" y="1036862"/>
            <a:chExt cx="3452295" cy="12092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DD29E75-AF4F-45A7-9BD0-62AB71318A10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800F1CE-55E3-4C39-AFC1-10E86DD1473D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02CD3DA-2D56-4F04-98E7-D148FA1BB644}"/>
              </a:ext>
            </a:extLst>
          </p:cNvPr>
          <p:cNvGrpSpPr/>
          <p:nvPr/>
        </p:nvGrpSpPr>
        <p:grpSpPr>
          <a:xfrm>
            <a:off x="829832" y="4969543"/>
            <a:ext cx="3452295" cy="1209264"/>
            <a:chOff x="948788" y="1036862"/>
            <a:chExt cx="3452295" cy="1209264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EF9C8F4-2021-4CA8-A1E5-D3CE7843D594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4092E0-EAC5-44C3-A70E-B2AD0561F1AC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14FCDEF-BAD0-4710-9BC5-46543F3012D7}"/>
              </a:ext>
            </a:extLst>
          </p:cNvPr>
          <p:cNvGrpSpPr/>
          <p:nvPr/>
        </p:nvGrpSpPr>
        <p:grpSpPr>
          <a:xfrm>
            <a:off x="4420646" y="644266"/>
            <a:ext cx="1152914" cy="1131799"/>
            <a:chOff x="5229225" y="2628102"/>
            <a:chExt cx="1733550" cy="1701800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2B4EC793-1283-4745-9C59-204310E55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9225" y="2628102"/>
              <a:ext cx="1733550" cy="1701800"/>
            </a:xfrm>
            <a:custGeom>
              <a:avLst/>
              <a:gdLst>
                <a:gd name="T0" fmla="*/ 243 w 571"/>
                <a:gd name="T1" fmla="*/ 561 h 561"/>
                <a:gd name="T2" fmla="*/ 344 w 571"/>
                <a:gd name="T3" fmla="*/ 546 h 561"/>
                <a:gd name="T4" fmla="*/ 358 w 571"/>
                <a:gd name="T5" fmla="*/ 481 h 561"/>
                <a:gd name="T6" fmla="*/ 403 w 571"/>
                <a:gd name="T7" fmla="*/ 476 h 561"/>
                <a:gd name="T8" fmla="*/ 458 w 571"/>
                <a:gd name="T9" fmla="*/ 508 h 561"/>
                <a:gd name="T10" fmla="*/ 518 w 571"/>
                <a:gd name="T11" fmla="*/ 428 h 561"/>
                <a:gd name="T12" fmla="*/ 481 w 571"/>
                <a:gd name="T13" fmla="*/ 372 h 561"/>
                <a:gd name="T14" fmla="*/ 509 w 571"/>
                <a:gd name="T15" fmla="*/ 337 h 561"/>
                <a:gd name="T16" fmla="*/ 571 w 571"/>
                <a:gd name="T17" fmla="*/ 322 h 561"/>
                <a:gd name="T18" fmla="*/ 557 w 571"/>
                <a:gd name="T19" fmla="*/ 224 h 561"/>
                <a:gd name="T20" fmla="*/ 490 w 571"/>
                <a:gd name="T21" fmla="*/ 210 h 561"/>
                <a:gd name="T22" fmla="*/ 485 w 571"/>
                <a:gd name="T23" fmla="*/ 165 h 561"/>
                <a:gd name="T24" fmla="*/ 518 w 571"/>
                <a:gd name="T25" fmla="*/ 112 h 561"/>
                <a:gd name="T26" fmla="*/ 437 w 571"/>
                <a:gd name="T27" fmla="*/ 52 h 561"/>
                <a:gd name="T28" fmla="*/ 379 w 571"/>
                <a:gd name="T29" fmla="*/ 89 h 561"/>
                <a:gd name="T30" fmla="*/ 344 w 571"/>
                <a:gd name="T31" fmla="*/ 61 h 561"/>
                <a:gd name="T32" fmla="*/ 329 w 571"/>
                <a:gd name="T33" fmla="*/ 0 h 561"/>
                <a:gd name="T34" fmla="*/ 228 w 571"/>
                <a:gd name="T35" fmla="*/ 15 h 561"/>
                <a:gd name="T36" fmla="*/ 214 w 571"/>
                <a:gd name="T37" fmla="*/ 80 h 561"/>
                <a:gd name="T38" fmla="*/ 169 w 571"/>
                <a:gd name="T39" fmla="*/ 85 h 561"/>
                <a:gd name="T40" fmla="*/ 114 w 571"/>
                <a:gd name="T41" fmla="*/ 52 h 561"/>
                <a:gd name="T42" fmla="*/ 54 w 571"/>
                <a:gd name="T43" fmla="*/ 132 h 561"/>
                <a:gd name="T44" fmla="*/ 91 w 571"/>
                <a:gd name="T45" fmla="*/ 189 h 561"/>
                <a:gd name="T46" fmla="*/ 62 w 571"/>
                <a:gd name="T47" fmla="*/ 224 h 561"/>
                <a:gd name="T48" fmla="*/ 0 w 571"/>
                <a:gd name="T49" fmla="*/ 238 h 561"/>
                <a:gd name="T50" fmla="*/ 15 w 571"/>
                <a:gd name="T51" fmla="*/ 337 h 561"/>
                <a:gd name="T52" fmla="*/ 82 w 571"/>
                <a:gd name="T53" fmla="*/ 351 h 561"/>
                <a:gd name="T54" fmla="*/ 87 w 571"/>
                <a:gd name="T55" fmla="*/ 396 h 561"/>
                <a:gd name="T56" fmla="*/ 54 w 571"/>
                <a:gd name="T57" fmla="*/ 449 h 561"/>
                <a:gd name="T58" fmla="*/ 135 w 571"/>
                <a:gd name="T59" fmla="*/ 508 h 561"/>
                <a:gd name="T60" fmla="*/ 192 w 571"/>
                <a:gd name="T61" fmla="*/ 472 h 561"/>
                <a:gd name="T62" fmla="*/ 228 w 571"/>
                <a:gd name="T63" fmla="*/ 500 h 561"/>
                <a:gd name="T64" fmla="*/ 228 w 571"/>
                <a:gd name="T65" fmla="*/ 546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1" h="561">
                  <a:moveTo>
                    <a:pt x="228" y="546"/>
                  </a:moveTo>
                  <a:cubicBezTo>
                    <a:pt x="228" y="554"/>
                    <a:pt x="235" y="561"/>
                    <a:pt x="243" y="561"/>
                  </a:cubicBezTo>
                  <a:cubicBezTo>
                    <a:pt x="329" y="561"/>
                    <a:pt x="329" y="561"/>
                    <a:pt x="329" y="561"/>
                  </a:cubicBezTo>
                  <a:cubicBezTo>
                    <a:pt x="337" y="561"/>
                    <a:pt x="344" y="554"/>
                    <a:pt x="344" y="546"/>
                  </a:cubicBezTo>
                  <a:cubicBezTo>
                    <a:pt x="344" y="500"/>
                    <a:pt x="344" y="500"/>
                    <a:pt x="344" y="500"/>
                  </a:cubicBezTo>
                  <a:cubicBezTo>
                    <a:pt x="344" y="492"/>
                    <a:pt x="350" y="483"/>
                    <a:pt x="358" y="481"/>
                  </a:cubicBezTo>
                  <a:cubicBezTo>
                    <a:pt x="379" y="472"/>
                    <a:pt x="379" y="472"/>
                    <a:pt x="379" y="472"/>
                  </a:cubicBezTo>
                  <a:cubicBezTo>
                    <a:pt x="387" y="468"/>
                    <a:pt x="397" y="470"/>
                    <a:pt x="403" y="476"/>
                  </a:cubicBezTo>
                  <a:cubicBezTo>
                    <a:pt x="437" y="508"/>
                    <a:pt x="437" y="508"/>
                    <a:pt x="437" y="508"/>
                  </a:cubicBezTo>
                  <a:cubicBezTo>
                    <a:pt x="442" y="514"/>
                    <a:pt x="452" y="514"/>
                    <a:pt x="458" y="508"/>
                  </a:cubicBezTo>
                  <a:cubicBezTo>
                    <a:pt x="518" y="449"/>
                    <a:pt x="518" y="449"/>
                    <a:pt x="518" y="449"/>
                  </a:cubicBezTo>
                  <a:cubicBezTo>
                    <a:pt x="524" y="443"/>
                    <a:pt x="524" y="434"/>
                    <a:pt x="518" y="428"/>
                  </a:cubicBezTo>
                  <a:cubicBezTo>
                    <a:pt x="485" y="396"/>
                    <a:pt x="485" y="396"/>
                    <a:pt x="485" y="396"/>
                  </a:cubicBezTo>
                  <a:cubicBezTo>
                    <a:pt x="479" y="390"/>
                    <a:pt x="477" y="379"/>
                    <a:pt x="481" y="372"/>
                  </a:cubicBezTo>
                  <a:cubicBezTo>
                    <a:pt x="490" y="351"/>
                    <a:pt x="490" y="351"/>
                    <a:pt x="490" y="351"/>
                  </a:cubicBezTo>
                  <a:cubicBezTo>
                    <a:pt x="492" y="343"/>
                    <a:pt x="501" y="337"/>
                    <a:pt x="509" y="337"/>
                  </a:cubicBezTo>
                  <a:cubicBezTo>
                    <a:pt x="557" y="337"/>
                    <a:pt x="557" y="337"/>
                    <a:pt x="557" y="337"/>
                  </a:cubicBezTo>
                  <a:cubicBezTo>
                    <a:pt x="565" y="337"/>
                    <a:pt x="571" y="330"/>
                    <a:pt x="571" y="322"/>
                  </a:cubicBezTo>
                  <a:cubicBezTo>
                    <a:pt x="571" y="238"/>
                    <a:pt x="571" y="238"/>
                    <a:pt x="571" y="238"/>
                  </a:cubicBezTo>
                  <a:cubicBezTo>
                    <a:pt x="571" y="230"/>
                    <a:pt x="565" y="224"/>
                    <a:pt x="557" y="224"/>
                  </a:cubicBezTo>
                  <a:cubicBezTo>
                    <a:pt x="509" y="224"/>
                    <a:pt x="509" y="224"/>
                    <a:pt x="509" y="224"/>
                  </a:cubicBezTo>
                  <a:cubicBezTo>
                    <a:pt x="501" y="224"/>
                    <a:pt x="492" y="218"/>
                    <a:pt x="490" y="210"/>
                  </a:cubicBezTo>
                  <a:cubicBezTo>
                    <a:pt x="481" y="189"/>
                    <a:pt x="481" y="189"/>
                    <a:pt x="481" y="189"/>
                  </a:cubicBezTo>
                  <a:cubicBezTo>
                    <a:pt x="477" y="181"/>
                    <a:pt x="479" y="171"/>
                    <a:pt x="485" y="165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24" y="127"/>
                    <a:pt x="524" y="118"/>
                    <a:pt x="518" y="112"/>
                  </a:cubicBezTo>
                  <a:cubicBezTo>
                    <a:pt x="458" y="52"/>
                    <a:pt x="458" y="52"/>
                    <a:pt x="458" y="52"/>
                  </a:cubicBezTo>
                  <a:cubicBezTo>
                    <a:pt x="452" y="47"/>
                    <a:pt x="442" y="47"/>
                    <a:pt x="437" y="52"/>
                  </a:cubicBezTo>
                  <a:cubicBezTo>
                    <a:pt x="403" y="85"/>
                    <a:pt x="403" y="85"/>
                    <a:pt x="403" y="85"/>
                  </a:cubicBezTo>
                  <a:cubicBezTo>
                    <a:pt x="397" y="91"/>
                    <a:pt x="387" y="93"/>
                    <a:pt x="379" y="89"/>
                  </a:cubicBezTo>
                  <a:cubicBezTo>
                    <a:pt x="358" y="80"/>
                    <a:pt x="358" y="80"/>
                    <a:pt x="358" y="80"/>
                  </a:cubicBezTo>
                  <a:cubicBezTo>
                    <a:pt x="350" y="78"/>
                    <a:pt x="344" y="69"/>
                    <a:pt x="344" y="61"/>
                  </a:cubicBezTo>
                  <a:cubicBezTo>
                    <a:pt x="344" y="15"/>
                    <a:pt x="344" y="15"/>
                    <a:pt x="344" y="15"/>
                  </a:cubicBezTo>
                  <a:cubicBezTo>
                    <a:pt x="344" y="7"/>
                    <a:pt x="337" y="0"/>
                    <a:pt x="329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35" y="0"/>
                    <a:pt x="228" y="7"/>
                    <a:pt x="228" y="15"/>
                  </a:cubicBezTo>
                  <a:cubicBezTo>
                    <a:pt x="228" y="61"/>
                    <a:pt x="228" y="61"/>
                    <a:pt x="228" y="61"/>
                  </a:cubicBezTo>
                  <a:cubicBezTo>
                    <a:pt x="228" y="69"/>
                    <a:pt x="222" y="78"/>
                    <a:pt x="214" y="80"/>
                  </a:cubicBezTo>
                  <a:cubicBezTo>
                    <a:pt x="192" y="89"/>
                    <a:pt x="192" y="89"/>
                    <a:pt x="192" y="89"/>
                  </a:cubicBezTo>
                  <a:cubicBezTo>
                    <a:pt x="185" y="93"/>
                    <a:pt x="174" y="91"/>
                    <a:pt x="169" y="85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29" y="47"/>
                    <a:pt x="120" y="47"/>
                    <a:pt x="114" y="52"/>
                  </a:cubicBezTo>
                  <a:cubicBezTo>
                    <a:pt x="54" y="112"/>
                    <a:pt x="54" y="112"/>
                    <a:pt x="54" y="112"/>
                  </a:cubicBezTo>
                  <a:cubicBezTo>
                    <a:pt x="48" y="118"/>
                    <a:pt x="48" y="127"/>
                    <a:pt x="54" y="132"/>
                  </a:cubicBezTo>
                  <a:cubicBezTo>
                    <a:pt x="87" y="165"/>
                    <a:pt x="87" y="165"/>
                    <a:pt x="87" y="165"/>
                  </a:cubicBezTo>
                  <a:cubicBezTo>
                    <a:pt x="93" y="171"/>
                    <a:pt x="95" y="181"/>
                    <a:pt x="91" y="189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79" y="218"/>
                    <a:pt x="71" y="224"/>
                    <a:pt x="62" y="224"/>
                  </a:cubicBezTo>
                  <a:cubicBezTo>
                    <a:pt x="15" y="224"/>
                    <a:pt x="15" y="224"/>
                    <a:pt x="15" y="224"/>
                  </a:cubicBezTo>
                  <a:cubicBezTo>
                    <a:pt x="7" y="224"/>
                    <a:pt x="0" y="230"/>
                    <a:pt x="0" y="238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30"/>
                    <a:pt x="7" y="337"/>
                    <a:pt x="15" y="337"/>
                  </a:cubicBezTo>
                  <a:cubicBezTo>
                    <a:pt x="62" y="337"/>
                    <a:pt x="62" y="337"/>
                    <a:pt x="62" y="337"/>
                  </a:cubicBezTo>
                  <a:cubicBezTo>
                    <a:pt x="71" y="337"/>
                    <a:pt x="79" y="343"/>
                    <a:pt x="82" y="351"/>
                  </a:cubicBezTo>
                  <a:cubicBezTo>
                    <a:pt x="91" y="372"/>
                    <a:pt x="91" y="372"/>
                    <a:pt x="91" y="372"/>
                  </a:cubicBezTo>
                  <a:cubicBezTo>
                    <a:pt x="95" y="379"/>
                    <a:pt x="93" y="390"/>
                    <a:pt x="87" y="396"/>
                  </a:cubicBezTo>
                  <a:cubicBezTo>
                    <a:pt x="54" y="428"/>
                    <a:pt x="54" y="428"/>
                    <a:pt x="54" y="428"/>
                  </a:cubicBezTo>
                  <a:cubicBezTo>
                    <a:pt x="48" y="434"/>
                    <a:pt x="48" y="443"/>
                    <a:pt x="54" y="449"/>
                  </a:cubicBezTo>
                  <a:cubicBezTo>
                    <a:pt x="114" y="508"/>
                    <a:pt x="114" y="508"/>
                    <a:pt x="114" y="508"/>
                  </a:cubicBezTo>
                  <a:cubicBezTo>
                    <a:pt x="120" y="514"/>
                    <a:pt x="129" y="514"/>
                    <a:pt x="135" y="508"/>
                  </a:cubicBezTo>
                  <a:cubicBezTo>
                    <a:pt x="169" y="476"/>
                    <a:pt x="169" y="476"/>
                    <a:pt x="169" y="476"/>
                  </a:cubicBezTo>
                  <a:cubicBezTo>
                    <a:pt x="174" y="470"/>
                    <a:pt x="185" y="468"/>
                    <a:pt x="192" y="472"/>
                  </a:cubicBezTo>
                  <a:cubicBezTo>
                    <a:pt x="214" y="481"/>
                    <a:pt x="214" y="481"/>
                    <a:pt x="214" y="481"/>
                  </a:cubicBezTo>
                  <a:cubicBezTo>
                    <a:pt x="222" y="483"/>
                    <a:pt x="228" y="492"/>
                    <a:pt x="228" y="500"/>
                  </a:cubicBezTo>
                  <a:cubicBezTo>
                    <a:pt x="228" y="546"/>
                    <a:pt x="228" y="546"/>
                    <a:pt x="228" y="546"/>
                  </a:cubicBezTo>
                  <a:cubicBezTo>
                    <a:pt x="228" y="546"/>
                    <a:pt x="228" y="546"/>
                    <a:pt x="228" y="546"/>
                  </a:cubicBezTo>
                  <a:cubicBezTo>
                    <a:pt x="228" y="546"/>
                    <a:pt x="228" y="546"/>
                    <a:pt x="228" y="546"/>
                  </a:cubicBezTo>
                  <a:close/>
                </a:path>
              </a:pathLst>
            </a:custGeom>
            <a:solidFill>
              <a:srgbClr val="FF95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6">
              <a:extLst>
                <a:ext uri="{FF2B5EF4-FFF2-40B4-BE49-F238E27FC236}">
                  <a16:creationId xmlns:a16="http://schemas.microsoft.com/office/drawing/2014/main" id="{60866447-2F96-494A-9638-AE51CA31A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8488" y="3014663"/>
              <a:ext cx="835025" cy="819150"/>
            </a:xfrm>
            <a:prstGeom prst="ellipse">
              <a:avLst/>
            </a:prstGeom>
            <a:solidFill>
              <a:srgbClr val="FFA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E88CC3C1-7F9A-45A1-9B48-8023B348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8488" y="3014663"/>
              <a:ext cx="482600" cy="819150"/>
            </a:xfrm>
            <a:custGeom>
              <a:avLst/>
              <a:gdLst>
                <a:gd name="T0" fmla="*/ 42 w 159"/>
                <a:gd name="T1" fmla="*/ 135 h 270"/>
                <a:gd name="T2" fmla="*/ 159 w 159"/>
                <a:gd name="T3" fmla="*/ 2 h 270"/>
                <a:gd name="T4" fmla="*/ 138 w 159"/>
                <a:gd name="T5" fmla="*/ 0 h 270"/>
                <a:gd name="T6" fmla="*/ 0 w 159"/>
                <a:gd name="T7" fmla="*/ 135 h 270"/>
                <a:gd name="T8" fmla="*/ 138 w 159"/>
                <a:gd name="T9" fmla="*/ 270 h 270"/>
                <a:gd name="T10" fmla="*/ 159 w 159"/>
                <a:gd name="T11" fmla="*/ 269 h 270"/>
                <a:gd name="T12" fmla="*/ 42 w 159"/>
                <a:gd name="T13" fmla="*/ 13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70">
                  <a:moveTo>
                    <a:pt x="42" y="135"/>
                  </a:moveTo>
                  <a:cubicBezTo>
                    <a:pt x="42" y="68"/>
                    <a:pt x="93" y="12"/>
                    <a:pt x="159" y="2"/>
                  </a:cubicBezTo>
                  <a:cubicBezTo>
                    <a:pt x="152" y="1"/>
                    <a:pt x="145" y="0"/>
                    <a:pt x="138" y="0"/>
                  </a:cubicBezTo>
                  <a:cubicBezTo>
                    <a:pt x="62" y="0"/>
                    <a:pt x="0" y="61"/>
                    <a:pt x="0" y="135"/>
                  </a:cubicBezTo>
                  <a:cubicBezTo>
                    <a:pt x="0" y="210"/>
                    <a:pt x="62" y="270"/>
                    <a:pt x="138" y="270"/>
                  </a:cubicBezTo>
                  <a:cubicBezTo>
                    <a:pt x="145" y="270"/>
                    <a:pt x="152" y="270"/>
                    <a:pt x="159" y="269"/>
                  </a:cubicBezTo>
                  <a:cubicBezTo>
                    <a:pt x="93" y="259"/>
                    <a:pt x="42" y="203"/>
                    <a:pt x="42" y="135"/>
                  </a:cubicBezTo>
                  <a:close/>
                </a:path>
              </a:pathLst>
            </a:custGeom>
            <a:solidFill>
              <a:srgbClr val="FF95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7E889535-503E-4729-9871-257DB6CB05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1813" y="2951163"/>
              <a:ext cx="968375" cy="949325"/>
            </a:xfrm>
            <a:custGeom>
              <a:avLst/>
              <a:gdLst>
                <a:gd name="T0" fmla="*/ 160 w 319"/>
                <a:gd name="T1" fmla="*/ 313 h 313"/>
                <a:gd name="T2" fmla="*/ 0 w 319"/>
                <a:gd name="T3" fmla="*/ 156 h 313"/>
                <a:gd name="T4" fmla="*/ 160 w 319"/>
                <a:gd name="T5" fmla="*/ 0 h 313"/>
                <a:gd name="T6" fmla="*/ 319 w 319"/>
                <a:gd name="T7" fmla="*/ 156 h 313"/>
                <a:gd name="T8" fmla="*/ 160 w 319"/>
                <a:gd name="T9" fmla="*/ 313 h 313"/>
                <a:gd name="T10" fmla="*/ 160 w 319"/>
                <a:gd name="T11" fmla="*/ 43 h 313"/>
                <a:gd name="T12" fmla="*/ 45 w 319"/>
                <a:gd name="T13" fmla="*/ 156 h 313"/>
                <a:gd name="T14" fmla="*/ 160 w 319"/>
                <a:gd name="T15" fmla="*/ 269 h 313"/>
                <a:gd name="T16" fmla="*/ 275 w 319"/>
                <a:gd name="T17" fmla="*/ 156 h 313"/>
                <a:gd name="T18" fmla="*/ 160 w 319"/>
                <a:gd name="T19" fmla="*/ 4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13">
                  <a:moveTo>
                    <a:pt x="160" y="313"/>
                  </a:moveTo>
                  <a:cubicBezTo>
                    <a:pt x="72" y="313"/>
                    <a:pt x="0" y="243"/>
                    <a:pt x="0" y="156"/>
                  </a:cubicBezTo>
                  <a:cubicBezTo>
                    <a:pt x="0" y="70"/>
                    <a:pt x="72" y="0"/>
                    <a:pt x="160" y="0"/>
                  </a:cubicBezTo>
                  <a:cubicBezTo>
                    <a:pt x="248" y="0"/>
                    <a:pt x="319" y="70"/>
                    <a:pt x="319" y="156"/>
                  </a:cubicBezTo>
                  <a:cubicBezTo>
                    <a:pt x="319" y="243"/>
                    <a:pt x="248" y="313"/>
                    <a:pt x="160" y="313"/>
                  </a:cubicBezTo>
                  <a:close/>
                  <a:moveTo>
                    <a:pt x="160" y="43"/>
                  </a:moveTo>
                  <a:cubicBezTo>
                    <a:pt x="96" y="43"/>
                    <a:pt x="45" y="94"/>
                    <a:pt x="45" y="156"/>
                  </a:cubicBezTo>
                  <a:cubicBezTo>
                    <a:pt x="45" y="219"/>
                    <a:pt x="96" y="269"/>
                    <a:pt x="160" y="269"/>
                  </a:cubicBezTo>
                  <a:cubicBezTo>
                    <a:pt x="224" y="269"/>
                    <a:pt x="275" y="219"/>
                    <a:pt x="275" y="156"/>
                  </a:cubicBezTo>
                  <a:cubicBezTo>
                    <a:pt x="275" y="94"/>
                    <a:pt x="224" y="43"/>
                    <a:pt x="160" y="43"/>
                  </a:cubicBezTo>
                  <a:close/>
                </a:path>
              </a:pathLst>
            </a:custGeom>
            <a:solidFill>
              <a:srgbClr val="DB7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9">
              <a:extLst>
                <a:ext uri="{FF2B5EF4-FFF2-40B4-BE49-F238E27FC236}">
                  <a16:creationId xmlns:a16="http://schemas.microsoft.com/office/drawing/2014/main" id="{14820930-9D1B-4506-B7E0-7A24ACBB0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1375" y="3251200"/>
              <a:ext cx="352425" cy="346075"/>
            </a:xfrm>
            <a:prstGeom prst="ellipse">
              <a:avLst/>
            </a:prstGeom>
            <a:solidFill>
              <a:srgbClr val="FFA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">
              <a:extLst>
                <a:ext uri="{FF2B5EF4-FFF2-40B4-BE49-F238E27FC236}">
                  <a16:creationId xmlns:a16="http://schemas.microsoft.com/office/drawing/2014/main" id="{459373F7-B9FF-4D1F-ACD8-D2BB9F1A7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375" y="3251200"/>
              <a:ext cx="239713" cy="346075"/>
            </a:xfrm>
            <a:custGeom>
              <a:avLst/>
              <a:gdLst>
                <a:gd name="T0" fmla="*/ 42 w 79"/>
                <a:gd name="T1" fmla="*/ 57 h 114"/>
                <a:gd name="T2" fmla="*/ 79 w 79"/>
                <a:gd name="T3" fmla="*/ 4 h 114"/>
                <a:gd name="T4" fmla="*/ 58 w 79"/>
                <a:gd name="T5" fmla="*/ 0 h 114"/>
                <a:gd name="T6" fmla="*/ 0 w 79"/>
                <a:gd name="T7" fmla="*/ 57 h 114"/>
                <a:gd name="T8" fmla="*/ 58 w 79"/>
                <a:gd name="T9" fmla="*/ 114 h 114"/>
                <a:gd name="T10" fmla="*/ 79 w 79"/>
                <a:gd name="T11" fmla="*/ 111 h 114"/>
                <a:gd name="T12" fmla="*/ 42 w 79"/>
                <a:gd name="T13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4">
                  <a:moveTo>
                    <a:pt x="42" y="57"/>
                  </a:moveTo>
                  <a:cubicBezTo>
                    <a:pt x="42" y="33"/>
                    <a:pt x="57" y="12"/>
                    <a:pt x="79" y="4"/>
                  </a:cubicBezTo>
                  <a:cubicBezTo>
                    <a:pt x="72" y="2"/>
                    <a:pt x="65" y="0"/>
                    <a:pt x="58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9"/>
                    <a:pt x="26" y="114"/>
                    <a:pt x="58" y="114"/>
                  </a:cubicBezTo>
                  <a:cubicBezTo>
                    <a:pt x="65" y="114"/>
                    <a:pt x="72" y="113"/>
                    <a:pt x="79" y="111"/>
                  </a:cubicBezTo>
                  <a:cubicBezTo>
                    <a:pt x="57" y="102"/>
                    <a:pt x="42" y="82"/>
                    <a:pt x="42" y="57"/>
                  </a:cubicBezTo>
                  <a:close/>
                </a:path>
              </a:pathLst>
            </a:custGeom>
            <a:solidFill>
              <a:srgbClr val="FF95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FEE19B4D-AD97-4C6D-AC07-D3CD44F734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4700" y="3184525"/>
              <a:ext cx="485775" cy="479425"/>
            </a:xfrm>
            <a:custGeom>
              <a:avLst/>
              <a:gdLst>
                <a:gd name="T0" fmla="*/ 80 w 160"/>
                <a:gd name="T1" fmla="*/ 158 h 158"/>
                <a:gd name="T2" fmla="*/ 0 w 160"/>
                <a:gd name="T3" fmla="*/ 79 h 158"/>
                <a:gd name="T4" fmla="*/ 80 w 160"/>
                <a:gd name="T5" fmla="*/ 0 h 158"/>
                <a:gd name="T6" fmla="*/ 160 w 160"/>
                <a:gd name="T7" fmla="*/ 79 h 158"/>
                <a:gd name="T8" fmla="*/ 80 w 160"/>
                <a:gd name="T9" fmla="*/ 158 h 158"/>
                <a:gd name="T10" fmla="*/ 80 w 160"/>
                <a:gd name="T11" fmla="*/ 44 h 158"/>
                <a:gd name="T12" fmla="*/ 44 w 160"/>
                <a:gd name="T13" fmla="*/ 79 h 158"/>
                <a:gd name="T14" fmla="*/ 80 w 160"/>
                <a:gd name="T15" fmla="*/ 115 h 158"/>
                <a:gd name="T16" fmla="*/ 116 w 160"/>
                <a:gd name="T17" fmla="*/ 79 h 158"/>
                <a:gd name="T18" fmla="*/ 80 w 160"/>
                <a:gd name="T19" fmla="*/ 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0" h="158">
                  <a:moveTo>
                    <a:pt x="80" y="158"/>
                  </a:moveTo>
                  <a:cubicBezTo>
                    <a:pt x="36" y="158"/>
                    <a:pt x="0" y="123"/>
                    <a:pt x="0" y="79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79"/>
                  </a:cubicBezTo>
                  <a:cubicBezTo>
                    <a:pt x="160" y="123"/>
                    <a:pt x="124" y="158"/>
                    <a:pt x="80" y="158"/>
                  </a:cubicBezTo>
                  <a:close/>
                  <a:moveTo>
                    <a:pt x="80" y="44"/>
                  </a:moveTo>
                  <a:cubicBezTo>
                    <a:pt x="60" y="44"/>
                    <a:pt x="44" y="60"/>
                    <a:pt x="44" y="79"/>
                  </a:cubicBezTo>
                  <a:cubicBezTo>
                    <a:pt x="44" y="99"/>
                    <a:pt x="60" y="115"/>
                    <a:pt x="80" y="115"/>
                  </a:cubicBezTo>
                  <a:cubicBezTo>
                    <a:pt x="100" y="115"/>
                    <a:pt x="116" y="99"/>
                    <a:pt x="116" y="79"/>
                  </a:cubicBezTo>
                  <a:cubicBezTo>
                    <a:pt x="116" y="60"/>
                    <a:pt x="100" y="44"/>
                    <a:pt x="80" y="44"/>
                  </a:cubicBezTo>
                  <a:close/>
                </a:path>
              </a:pathLst>
            </a:custGeom>
            <a:solidFill>
              <a:srgbClr val="DB72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CF0CA0-61C6-411E-89BC-1F708A56A02F}"/>
              </a:ext>
            </a:extLst>
          </p:cNvPr>
          <p:cNvGrpSpPr/>
          <p:nvPr/>
        </p:nvGrpSpPr>
        <p:grpSpPr>
          <a:xfrm>
            <a:off x="4420646" y="2019190"/>
            <a:ext cx="3452295" cy="1209264"/>
            <a:chOff x="948788" y="1036862"/>
            <a:chExt cx="3452295" cy="1209264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995E61C-3BE5-46A9-A36F-E5721D26FA7D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8F902A2-77F4-43E8-A658-A1A1ECEA9DB5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60A8A70-86E7-4B5E-A029-FB873C7F9A90}"/>
              </a:ext>
            </a:extLst>
          </p:cNvPr>
          <p:cNvGrpSpPr/>
          <p:nvPr/>
        </p:nvGrpSpPr>
        <p:grpSpPr>
          <a:xfrm>
            <a:off x="4420646" y="3511830"/>
            <a:ext cx="3452295" cy="1209264"/>
            <a:chOff x="948788" y="1036862"/>
            <a:chExt cx="3452295" cy="120926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F87F8FE-C4E4-4F21-BCC9-5C89099BF9C5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36386D7-E1C1-4AA3-968D-CD5793D191E0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CC0166F-EE95-4776-AD2C-0BE58AF643BB}"/>
              </a:ext>
            </a:extLst>
          </p:cNvPr>
          <p:cNvGrpSpPr/>
          <p:nvPr/>
        </p:nvGrpSpPr>
        <p:grpSpPr>
          <a:xfrm>
            <a:off x="4420646" y="5004470"/>
            <a:ext cx="3452295" cy="1209264"/>
            <a:chOff x="948788" y="1036862"/>
            <a:chExt cx="3452295" cy="1209264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BC04255-F33B-4572-808C-CC4867D0753F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766DD2E-83C4-4128-AC28-DBA51C819EE5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16389" name="Group 16388">
            <a:extLst>
              <a:ext uri="{FF2B5EF4-FFF2-40B4-BE49-F238E27FC236}">
                <a16:creationId xmlns:a16="http://schemas.microsoft.com/office/drawing/2014/main" id="{0AA5BF66-9B9D-4D97-82CB-9E045D9CA275}"/>
              </a:ext>
            </a:extLst>
          </p:cNvPr>
          <p:cNvGrpSpPr/>
          <p:nvPr/>
        </p:nvGrpSpPr>
        <p:grpSpPr>
          <a:xfrm>
            <a:off x="754772" y="2004320"/>
            <a:ext cx="10684165" cy="2849360"/>
            <a:chOff x="753918" y="1840704"/>
            <a:chExt cx="10684165" cy="2849360"/>
          </a:xfrm>
        </p:grpSpPr>
        <p:grpSp>
          <p:nvGrpSpPr>
            <p:cNvPr id="16388" name="Group 16387">
              <a:extLst>
                <a:ext uri="{FF2B5EF4-FFF2-40B4-BE49-F238E27FC236}">
                  <a16:creationId xmlns:a16="http://schemas.microsoft.com/office/drawing/2014/main" id="{BBA786BC-EE74-4B7B-840B-289D69D28473}"/>
                </a:ext>
              </a:extLst>
            </p:cNvPr>
            <p:cNvGrpSpPr/>
            <p:nvPr/>
          </p:nvGrpSpPr>
          <p:grpSpPr>
            <a:xfrm>
              <a:off x="753918" y="1840704"/>
              <a:ext cx="3554960" cy="2849360"/>
              <a:chOff x="753918" y="1840704"/>
              <a:chExt cx="3554960" cy="2849360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974D176-B2E5-4624-8F49-E2A7EFC03032}"/>
                  </a:ext>
                </a:extLst>
              </p:cNvPr>
              <p:cNvGrpSpPr/>
              <p:nvPr/>
            </p:nvGrpSpPr>
            <p:grpSpPr>
              <a:xfrm>
                <a:off x="753918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C1AB75F6-772E-4FFE-AC36-A533D716020B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8A98F26-0DA3-4177-A6CC-74228433BDFE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FBCF70A1-44F8-4225-83D6-12FC50DD246C}"/>
                  </a:ext>
                </a:extLst>
              </p:cNvPr>
              <p:cNvGrpSpPr/>
              <p:nvPr/>
            </p:nvGrpSpPr>
            <p:grpSpPr>
              <a:xfrm>
                <a:off x="1968664" y="1840704"/>
                <a:ext cx="1125468" cy="1103086"/>
                <a:chOff x="-6064250" y="-130175"/>
                <a:chExt cx="4230687" cy="4146550"/>
              </a:xfrm>
            </p:grpSpPr>
            <p:sp>
              <p:nvSpPr>
                <p:cNvPr id="30" name="Freeform 5">
                  <a:extLst>
                    <a:ext uri="{FF2B5EF4-FFF2-40B4-BE49-F238E27FC236}">
                      <a16:creationId xmlns:a16="http://schemas.microsoft.com/office/drawing/2014/main" id="{A856B1BF-37BF-4E35-9F59-DFC939D0A0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51175" y="2873375"/>
                  <a:ext cx="1144587" cy="1143000"/>
                </a:xfrm>
                <a:custGeom>
                  <a:avLst/>
                  <a:gdLst>
                    <a:gd name="T0" fmla="*/ 142 w 378"/>
                    <a:gd name="T1" fmla="*/ 0 h 378"/>
                    <a:gd name="T2" fmla="*/ 349 w 378"/>
                    <a:gd name="T3" fmla="*/ 207 h 378"/>
                    <a:gd name="T4" fmla="*/ 378 w 378"/>
                    <a:gd name="T5" fmla="*/ 278 h 378"/>
                    <a:gd name="T6" fmla="*/ 378 w 378"/>
                    <a:gd name="T7" fmla="*/ 278 h 378"/>
                    <a:gd name="T8" fmla="*/ 278 w 378"/>
                    <a:gd name="T9" fmla="*/ 378 h 378"/>
                    <a:gd name="T10" fmla="*/ 278 w 378"/>
                    <a:gd name="T11" fmla="*/ 378 h 378"/>
                    <a:gd name="T12" fmla="*/ 278 w 378"/>
                    <a:gd name="T13" fmla="*/ 378 h 378"/>
                    <a:gd name="T14" fmla="*/ 207 w 378"/>
                    <a:gd name="T15" fmla="*/ 349 h 378"/>
                    <a:gd name="T16" fmla="*/ 0 w 378"/>
                    <a:gd name="T17" fmla="*/ 142 h 378"/>
                    <a:gd name="T18" fmla="*/ 142 w 378"/>
                    <a:gd name="T19" fmla="*/ 0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8" h="378">
                      <a:moveTo>
                        <a:pt x="142" y="0"/>
                      </a:moveTo>
                      <a:cubicBezTo>
                        <a:pt x="349" y="207"/>
                        <a:pt x="349" y="207"/>
                        <a:pt x="349" y="207"/>
                      </a:cubicBezTo>
                      <a:cubicBezTo>
                        <a:pt x="368" y="226"/>
                        <a:pt x="378" y="251"/>
                        <a:pt x="378" y="278"/>
                      </a:cubicBezTo>
                      <a:cubicBezTo>
                        <a:pt x="378" y="278"/>
                        <a:pt x="378" y="278"/>
                        <a:pt x="378" y="278"/>
                      </a:cubicBezTo>
                      <a:cubicBezTo>
                        <a:pt x="378" y="333"/>
                        <a:pt x="333" y="378"/>
                        <a:pt x="278" y="378"/>
                      </a:cubicBezTo>
                      <a:cubicBezTo>
                        <a:pt x="278" y="378"/>
                        <a:pt x="278" y="378"/>
                        <a:pt x="278" y="378"/>
                      </a:cubicBezTo>
                      <a:cubicBezTo>
                        <a:pt x="278" y="378"/>
                        <a:pt x="278" y="378"/>
                        <a:pt x="278" y="378"/>
                      </a:cubicBezTo>
                      <a:cubicBezTo>
                        <a:pt x="251" y="378"/>
                        <a:pt x="226" y="368"/>
                        <a:pt x="207" y="349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lnTo>
                        <a:pt x="142" y="0"/>
                      </a:ln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6">
                  <a:extLst>
                    <a:ext uri="{FF2B5EF4-FFF2-40B4-BE49-F238E27FC236}">
                      <a16:creationId xmlns:a16="http://schemas.microsoft.com/office/drawing/2014/main" id="{0A24ABCA-CFA0-4729-A834-233EF2750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538" y="2514600"/>
                  <a:ext cx="790575" cy="788988"/>
                </a:xfrm>
                <a:custGeom>
                  <a:avLst/>
                  <a:gdLst>
                    <a:gd name="T0" fmla="*/ 498 w 498"/>
                    <a:gd name="T1" fmla="*/ 226 h 497"/>
                    <a:gd name="T2" fmla="*/ 227 w 498"/>
                    <a:gd name="T3" fmla="*/ 497 h 497"/>
                    <a:gd name="T4" fmla="*/ 0 w 498"/>
                    <a:gd name="T5" fmla="*/ 270 h 497"/>
                    <a:gd name="T6" fmla="*/ 271 w 498"/>
                    <a:gd name="T7" fmla="*/ 0 h 497"/>
                    <a:gd name="T8" fmla="*/ 498 w 498"/>
                    <a:gd name="T9" fmla="*/ 226 h 4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8" h="497">
                      <a:moveTo>
                        <a:pt x="498" y="226"/>
                      </a:moveTo>
                      <a:lnTo>
                        <a:pt x="227" y="497"/>
                      </a:lnTo>
                      <a:lnTo>
                        <a:pt x="0" y="270"/>
                      </a:lnTo>
                      <a:lnTo>
                        <a:pt x="271" y="0"/>
                      </a:lnTo>
                      <a:lnTo>
                        <a:pt x="498" y="2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7">
                  <a:extLst>
                    <a:ext uri="{FF2B5EF4-FFF2-40B4-BE49-F238E27FC236}">
                      <a16:creationId xmlns:a16="http://schemas.microsoft.com/office/drawing/2014/main" id="{5FB035C9-173A-4405-A526-1109A8E681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2767013" y="2873375"/>
                  <a:ext cx="306387" cy="160338"/>
                </a:xfrm>
                <a:custGeom>
                  <a:avLst/>
                  <a:gdLst>
                    <a:gd name="T0" fmla="*/ 12 w 101"/>
                    <a:gd name="T1" fmla="*/ 47 h 53"/>
                    <a:gd name="T2" fmla="*/ 101 w 101"/>
                    <a:gd name="T3" fmla="*/ 53 h 53"/>
                    <a:gd name="T4" fmla="*/ 48 w 101"/>
                    <a:gd name="T5" fmla="*/ 0 h 53"/>
                    <a:gd name="T6" fmla="*/ 0 w 101"/>
                    <a:gd name="T7" fmla="*/ 47 h 53"/>
                    <a:gd name="T8" fmla="*/ 12 w 101"/>
                    <a:gd name="T9" fmla="*/ 4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53">
                      <a:moveTo>
                        <a:pt x="12" y="47"/>
                      </a:moveTo>
                      <a:cubicBezTo>
                        <a:pt x="42" y="47"/>
                        <a:pt x="71" y="49"/>
                        <a:pt x="101" y="53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4" y="47"/>
                        <a:pt x="8" y="47"/>
                        <a:pt x="12" y="47"/>
                      </a:cubicBezTo>
                      <a:close/>
                    </a:path>
                  </a:pathLst>
                </a:custGeom>
                <a:solidFill>
                  <a:srgbClr val="1637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8">
                  <a:extLst>
                    <a:ext uri="{FF2B5EF4-FFF2-40B4-BE49-F238E27FC236}">
                      <a16:creationId xmlns:a16="http://schemas.microsoft.com/office/drawing/2014/main" id="{E1FAC84A-A612-49F6-86C5-4079211509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11538" y="2514600"/>
                  <a:ext cx="790575" cy="574675"/>
                </a:xfrm>
                <a:custGeom>
                  <a:avLst/>
                  <a:gdLst>
                    <a:gd name="T0" fmla="*/ 261 w 261"/>
                    <a:gd name="T1" fmla="*/ 119 h 190"/>
                    <a:gd name="T2" fmla="*/ 142 w 261"/>
                    <a:gd name="T3" fmla="*/ 0 h 190"/>
                    <a:gd name="T4" fmla="*/ 0 w 261"/>
                    <a:gd name="T5" fmla="*/ 142 h 190"/>
                    <a:gd name="T6" fmla="*/ 48 w 261"/>
                    <a:gd name="T7" fmla="*/ 190 h 190"/>
                    <a:gd name="T8" fmla="*/ 213 w 261"/>
                    <a:gd name="T9" fmla="*/ 166 h 190"/>
                    <a:gd name="T10" fmla="*/ 261 w 261"/>
                    <a:gd name="T11" fmla="*/ 119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1" h="190">
                      <a:moveTo>
                        <a:pt x="261" y="119"/>
                      </a:moveTo>
                      <a:cubicBezTo>
                        <a:pt x="142" y="0"/>
                        <a:pt x="142" y="0"/>
                        <a:pt x="142" y="0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cubicBezTo>
                        <a:pt x="48" y="190"/>
                        <a:pt x="48" y="190"/>
                        <a:pt x="48" y="190"/>
                      </a:cubicBezTo>
                      <a:cubicBezTo>
                        <a:pt x="101" y="175"/>
                        <a:pt x="157" y="167"/>
                        <a:pt x="213" y="166"/>
                      </a:cubicBezTo>
                      <a:lnTo>
                        <a:pt x="261" y="1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Oval 9">
                  <a:extLst>
                    <a:ext uri="{FF2B5EF4-FFF2-40B4-BE49-F238E27FC236}">
                      <a16:creationId xmlns:a16="http://schemas.microsoft.com/office/drawing/2014/main" id="{BB38B578-58F7-48FD-B198-E59A7B126F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5776913" y="153988"/>
                  <a:ext cx="2868612" cy="2862263"/>
                </a:xfrm>
                <a:prstGeom prst="ellipse">
                  <a:avLst/>
                </a:prstGeom>
                <a:solidFill>
                  <a:srgbClr val="B7E5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10">
                  <a:extLst>
                    <a:ext uri="{FF2B5EF4-FFF2-40B4-BE49-F238E27FC236}">
                      <a16:creationId xmlns:a16="http://schemas.microsoft.com/office/drawing/2014/main" id="{F8A56553-9C3B-4688-B37F-07216144A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037138" y="1462088"/>
                  <a:ext cx="530225" cy="531813"/>
                </a:xfrm>
                <a:custGeom>
                  <a:avLst/>
                  <a:gdLst>
                    <a:gd name="T0" fmla="*/ 334 w 334"/>
                    <a:gd name="T1" fmla="*/ 271 h 335"/>
                    <a:gd name="T2" fmla="*/ 271 w 334"/>
                    <a:gd name="T3" fmla="*/ 335 h 335"/>
                    <a:gd name="T4" fmla="*/ 0 w 334"/>
                    <a:gd name="T5" fmla="*/ 65 h 335"/>
                    <a:gd name="T6" fmla="*/ 63 w 334"/>
                    <a:gd name="T7" fmla="*/ 0 h 335"/>
                    <a:gd name="T8" fmla="*/ 334 w 334"/>
                    <a:gd name="T9" fmla="*/ 271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4" h="335">
                      <a:moveTo>
                        <a:pt x="334" y="271"/>
                      </a:moveTo>
                      <a:lnTo>
                        <a:pt x="271" y="335"/>
                      </a:lnTo>
                      <a:lnTo>
                        <a:pt x="0" y="65"/>
                      </a:lnTo>
                      <a:lnTo>
                        <a:pt x="63" y="0"/>
                      </a:lnTo>
                      <a:lnTo>
                        <a:pt x="334" y="27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11">
                  <a:extLst>
                    <a:ext uri="{FF2B5EF4-FFF2-40B4-BE49-F238E27FC236}">
                      <a16:creationId xmlns:a16="http://schemas.microsoft.com/office/drawing/2014/main" id="{50C75A06-23C3-4D07-B192-EF8B34571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4322763" y="1320800"/>
                  <a:ext cx="674687" cy="673100"/>
                </a:xfrm>
                <a:custGeom>
                  <a:avLst/>
                  <a:gdLst>
                    <a:gd name="T0" fmla="*/ 425 w 425"/>
                    <a:gd name="T1" fmla="*/ 63 h 424"/>
                    <a:gd name="T2" fmla="*/ 65 w 425"/>
                    <a:gd name="T3" fmla="*/ 424 h 424"/>
                    <a:gd name="T4" fmla="*/ 0 w 425"/>
                    <a:gd name="T5" fmla="*/ 360 h 424"/>
                    <a:gd name="T6" fmla="*/ 362 w 425"/>
                    <a:gd name="T7" fmla="*/ 0 h 424"/>
                    <a:gd name="T8" fmla="*/ 425 w 425"/>
                    <a:gd name="T9" fmla="*/ 63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5" h="424">
                      <a:moveTo>
                        <a:pt x="425" y="63"/>
                      </a:moveTo>
                      <a:lnTo>
                        <a:pt x="65" y="424"/>
                      </a:lnTo>
                      <a:lnTo>
                        <a:pt x="0" y="360"/>
                      </a:lnTo>
                      <a:lnTo>
                        <a:pt x="362" y="0"/>
                      </a:lnTo>
                      <a:lnTo>
                        <a:pt x="425" y="6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Rectangle 12">
                  <a:extLst>
                    <a:ext uri="{FF2B5EF4-FFF2-40B4-BE49-F238E27FC236}">
                      <a16:creationId xmlns:a16="http://schemas.microsoft.com/office/drawing/2014/main" id="{93F4B990-D556-4C6C-B680-5B6B4A4CFD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2336800" y="153988"/>
                  <a:ext cx="503237" cy="144463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13">
                  <a:extLst>
                    <a:ext uri="{FF2B5EF4-FFF2-40B4-BE49-F238E27FC236}">
                      <a16:creationId xmlns:a16="http://schemas.microsoft.com/office/drawing/2014/main" id="{53432DDD-7A2D-4E24-A4CD-743E4C192A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-5776913" y="1300163"/>
                  <a:ext cx="430212" cy="141288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14">
                  <a:extLst>
                    <a:ext uri="{FF2B5EF4-FFF2-40B4-BE49-F238E27FC236}">
                      <a16:creationId xmlns:a16="http://schemas.microsoft.com/office/drawing/2014/main" id="{5776A33E-1795-4523-B87C-EEEBFEAB3A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032125" y="320675"/>
                  <a:ext cx="390525" cy="385763"/>
                </a:xfrm>
                <a:custGeom>
                  <a:avLst/>
                  <a:gdLst>
                    <a:gd name="T0" fmla="*/ 246 w 246"/>
                    <a:gd name="T1" fmla="*/ 62 h 243"/>
                    <a:gd name="T2" fmla="*/ 64 w 246"/>
                    <a:gd name="T3" fmla="*/ 243 h 243"/>
                    <a:gd name="T4" fmla="*/ 0 w 246"/>
                    <a:gd name="T5" fmla="*/ 179 h 243"/>
                    <a:gd name="T6" fmla="*/ 181 w 246"/>
                    <a:gd name="T7" fmla="*/ 0 h 243"/>
                    <a:gd name="T8" fmla="*/ 246 w 246"/>
                    <a:gd name="T9" fmla="*/ 62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3">
                      <a:moveTo>
                        <a:pt x="246" y="62"/>
                      </a:moveTo>
                      <a:lnTo>
                        <a:pt x="64" y="243"/>
                      </a:lnTo>
                      <a:lnTo>
                        <a:pt x="0" y="179"/>
                      </a:lnTo>
                      <a:lnTo>
                        <a:pt x="181" y="0"/>
                      </a:lnTo>
                      <a:lnTo>
                        <a:pt x="246" y="62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15">
                  <a:extLst>
                    <a:ext uri="{FF2B5EF4-FFF2-40B4-BE49-F238E27FC236}">
                      <a16:creationId xmlns:a16="http://schemas.microsoft.com/office/drawing/2014/main" id="{F2760740-7B59-4815-9CD5-F4070629B0B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5419725" y="1084263"/>
                  <a:ext cx="576262" cy="571500"/>
                </a:xfrm>
                <a:custGeom>
                  <a:avLst/>
                  <a:gdLst>
                    <a:gd name="T0" fmla="*/ 95 w 190"/>
                    <a:gd name="T1" fmla="*/ 189 h 189"/>
                    <a:gd name="T2" fmla="*/ 0 w 190"/>
                    <a:gd name="T3" fmla="*/ 95 h 189"/>
                    <a:gd name="T4" fmla="*/ 95 w 190"/>
                    <a:gd name="T5" fmla="*/ 0 h 189"/>
                    <a:gd name="T6" fmla="*/ 190 w 190"/>
                    <a:gd name="T7" fmla="*/ 95 h 189"/>
                    <a:gd name="T8" fmla="*/ 95 w 190"/>
                    <a:gd name="T9" fmla="*/ 189 h 189"/>
                    <a:gd name="T10" fmla="*/ 95 w 190"/>
                    <a:gd name="T11" fmla="*/ 47 h 189"/>
                    <a:gd name="T12" fmla="*/ 48 w 190"/>
                    <a:gd name="T13" fmla="*/ 95 h 189"/>
                    <a:gd name="T14" fmla="*/ 95 w 190"/>
                    <a:gd name="T15" fmla="*/ 142 h 189"/>
                    <a:gd name="T16" fmla="*/ 142 w 190"/>
                    <a:gd name="T17" fmla="*/ 95 h 189"/>
                    <a:gd name="T18" fmla="*/ 95 w 190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0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5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90" y="42"/>
                        <a:pt x="190" y="95"/>
                      </a:cubicBezTo>
                      <a:cubicBezTo>
                        <a:pt x="190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8" y="68"/>
                        <a:pt x="48" y="95"/>
                      </a:cubicBezTo>
                      <a:cubicBezTo>
                        <a:pt x="48" y="121"/>
                        <a:pt x="69" y="142"/>
                        <a:pt x="95" y="142"/>
                      </a:cubicBezTo>
                      <a:cubicBezTo>
                        <a:pt x="121" y="142"/>
                        <a:pt x="142" y="121"/>
                        <a:pt x="142" y="95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Freeform 16">
                  <a:extLst>
                    <a:ext uri="{FF2B5EF4-FFF2-40B4-BE49-F238E27FC236}">
                      <a16:creationId xmlns:a16="http://schemas.microsoft.com/office/drawing/2014/main" id="{ACEC5C6A-0924-4F85-AE80-71307F2D7B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4702175" y="1801813"/>
                  <a:ext cx="573087" cy="569913"/>
                </a:xfrm>
                <a:custGeom>
                  <a:avLst/>
                  <a:gdLst>
                    <a:gd name="T0" fmla="*/ 95 w 189"/>
                    <a:gd name="T1" fmla="*/ 189 h 189"/>
                    <a:gd name="T2" fmla="*/ 0 w 189"/>
                    <a:gd name="T3" fmla="*/ 94 h 189"/>
                    <a:gd name="T4" fmla="*/ 95 w 189"/>
                    <a:gd name="T5" fmla="*/ 0 h 189"/>
                    <a:gd name="T6" fmla="*/ 189 w 189"/>
                    <a:gd name="T7" fmla="*/ 94 h 189"/>
                    <a:gd name="T8" fmla="*/ 95 w 189"/>
                    <a:gd name="T9" fmla="*/ 189 h 189"/>
                    <a:gd name="T10" fmla="*/ 95 w 189"/>
                    <a:gd name="T11" fmla="*/ 47 h 189"/>
                    <a:gd name="T12" fmla="*/ 47 w 189"/>
                    <a:gd name="T13" fmla="*/ 94 h 189"/>
                    <a:gd name="T14" fmla="*/ 95 w 189"/>
                    <a:gd name="T15" fmla="*/ 142 h 189"/>
                    <a:gd name="T16" fmla="*/ 142 w 189"/>
                    <a:gd name="T17" fmla="*/ 94 h 189"/>
                    <a:gd name="T18" fmla="*/ 95 w 189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9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4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89" y="42"/>
                        <a:pt x="189" y="94"/>
                      </a:cubicBezTo>
                      <a:cubicBezTo>
                        <a:pt x="189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7" y="68"/>
                        <a:pt x="47" y="94"/>
                      </a:cubicBezTo>
                      <a:cubicBezTo>
                        <a:pt x="47" y="120"/>
                        <a:pt x="69" y="142"/>
                        <a:pt x="95" y="142"/>
                      </a:cubicBezTo>
                      <a:cubicBezTo>
                        <a:pt x="121" y="142"/>
                        <a:pt x="142" y="120"/>
                        <a:pt x="142" y="94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17">
                  <a:extLst>
                    <a:ext uri="{FF2B5EF4-FFF2-40B4-BE49-F238E27FC236}">
                      <a16:creationId xmlns:a16="http://schemas.microsoft.com/office/drawing/2014/main" id="{5C99AE1E-81F6-43B0-89F3-6147BE448C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2835275" y="-60325"/>
                  <a:ext cx="571500" cy="574675"/>
                </a:xfrm>
                <a:custGeom>
                  <a:avLst/>
                  <a:gdLst>
                    <a:gd name="T0" fmla="*/ 94 w 189"/>
                    <a:gd name="T1" fmla="*/ 190 h 190"/>
                    <a:gd name="T2" fmla="*/ 0 w 189"/>
                    <a:gd name="T3" fmla="*/ 95 h 190"/>
                    <a:gd name="T4" fmla="*/ 94 w 189"/>
                    <a:gd name="T5" fmla="*/ 0 h 190"/>
                    <a:gd name="T6" fmla="*/ 189 w 189"/>
                    <a:gd name="T7" fmla="*/ 95 h 190"/>
                    <a:gd name="T8" fmla="*/ 94 w 189"/>
                    <a:gd name="T9" fmla="*/ 190 h 190"/>
                    <a:gd name="T10" fmla="*/ 94 w 189"/>
                    <a:gd name="T11" fmla="*/ 48 h 190"/>
                    <a:gd name="T12" fmla="*/ 47 w 189"/>
                    <a:gd name="T13" fmla="*/ 95 h 190"/>
                    <a:gd name="T14" fmla="*/ 94 w 189"/>
                    <a:gd name="T15" fmla="*/ 142 h 190"/>
                    <a:gd name="T16" fmla="*/ 142 w 189"/>
                    <a:gd name="T17" fmla="*/ 95 h 190"/>
                    <a:gd name="T18" fmla="*/ 94 w 189"/>
                    <a:gd name="T19" fmla="*/ 48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9" h="190">
                      <a:moveTo>
                        <a:pt x="94" y="190"/>
                      </a:moveTo>
                      <a:cubicBezTo>
                        <a:pt x="42" y="190"/>
                        <a:pt x="0" y="147"/>
                        <a:pt x="0" y="95"/>
                      </a:cubicBezTo>
                      <a:cubicBezTo>
                        <a:pt x="0" y="43"/>
                        <a:pt x="42" y="0"/>
                        <a:pt x="94" y="0"/>
                      </a:cubicBezTo>
                      <a:cubicBezTo>
                        <a:pt x="146" y="0"/>
                        <a:pt x="189" y="43"/>
                        <a:pt x="189" y="95"/>
                      </a:cubicBezTo>
                      <a:cubicBezTo>
                        <a:pt x="189" y="147"/>
                        <a:pt x="146" y="190"/>
                        <a:pt x="94" y="190"/>
                      </a:cubicBezTo>
                      <a:close/>
                      <a:moveTo>
                        <a:pt x="94" y="48"/>
                      </a:moveTo>
                      <a:cubicBezTo>
                        <a:pt x="68" y="48"/>
                        <a:pt x="47" y="69"/>
                        <a:pt x="47" y="95"/>
                      </a:cubicBezTo>
                      <a:cubicBezTo>
                        <a:pt x="47" y="121"/>
                        <a:pt x="68" y="142"/>
                        <a:pt x="94" y="142"/>
                      </a:cubicBezTo>
                      <a:cubicBezTo>
                        <a:pt x="120" y="142"/>
                        <a:pt x="142" y="121"/>
                        <a:pt x="142" y="95"/>
                      </a:cubicBezTo>
                      <a:cubicBezTo>
                        <a:pt x="142" y="69"/>
                        <a:pt x="120" y="48"/>
                        <a:pt x="94" y="48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18">
                  <a:extLst>
                    <a:ext uri="{FF2B5EF4-FFF2-40B4-BE49-F238E27FC236}">
                      <a16:creationId xmlns:a16="http://schemas.microsoft.com/office/drawing/2014/main" id="{A7298F62-BC4A-4904-9B96-6310A6067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5249863" y="265113"/>
                  <a:ext cx="2516187" cy="2928938"/>
                </a:xfrm>
                <a:custGeom>
                  <a:avLst/>
                  <a:gdLst>
                    <a:gd name="T0" fmla="*/ 481 w 831"/>
                    <a:gd name="T1" fmla="*/ 0 h 969"/>
                    <a:gd name="T2" fmla="*/ 547 w 831"/>
                    <a:gd name="T3" fmla="*/ 666 h 969"/>
                    <a:gd name="T4" fmla="*/ 0 w 831"/>
                    <a:gd name="T5" fmla="*/ 803 h 969"/>
                    <a:gd name="T6" fmla="*/ 666 w 831"/>
                    <a:gd name="T7" fmla="*/ 737 h 969"/>
                    <a:gd name="T8" fmla="*/ 600 w 831"/>
                    <a:gd name="T9" fmla="*/ 71 h 969"/>
                    <a:gd name="T10" fmla="*/ 481 w 831"/>
                    <a:gd name="T11" fmla="*/ 0 h 9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31" h="969">
                      <a:moveTo>
                        <a:pt x="481" y="0"/>
                      </a:moveTo>
                      <a:cubicBezTo>
                        <a:pt x="683" y="165"/>
                        <a:pt x="713" y="464"/>
                        <a:pt x="547" y="666"/>
                      </a:cubicBezTo>
                      <a:cubicBezTo>
                        <a:pt x="415" y="827"/>
                        <a:pt x="192" y="883"/>
                        <a:pt x="0" y="803"/>
                      </a:cubicBezTo>
                      <a:cubicBezTo>
                        <a:pt x="202" y="969"/>
                        <a:pt x="500" y="939"/>
                        <a:pt x="666" y="737"/>
                      </a:cubicBezTo>
                      <a:cubicBezTo>
                        <a:pt x="831" y="535"/>
                        <a:pt x="802" y="236"/>
                        <a:pt x="600" y="71"/>
                      </a:cubicBezTo>
                      <a:cubicBezTo>
                        <a:pt x="564" y="41"/>
                        <a:pt x="524" y="17"/>
                        <a:pt x="481" y="0"/>
                      </a:cubicBezTo>
                      <a:close/>
                    </a:path>
                  </a:pathLst>
                </a:custGeom>
                <a:solidFill>
                  <a:srgbClr val="99C8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19">
                  <a:extLst>
                    <a:ext uri="{FF2B5EF4-FFF2-40B4-BE49-F238E27FC236}">
                      <a16:creationId xmlns:a16="http://schemas.microsoft.com/office/drawing/2014/main" id="{88D7C9A3-A921-4F81-AE70-710D83915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462338" y="749300"/>
                  <a:ext cx="390525" cy="387350"/>
                </a:xfrm>
                <a:custGeom>
                  <a:avLst/>
                  <a:gdLst>
                    <a:gd name="T0" fmla="*/ 246 w 246"/>
                    <a:gd name="T1" fmla="*/ 63 h 244"/>
                    <a:gd name="T2" fmla="*/ 65 w 246"/>
                    <a:gd name="T3" fmla="*/ 244 h 244"/>
                    <a:gd name="T4" fmla="*/ 0 w 246"/>
                    <a:gd name="T5" fmla="*/ 179 h 244"/>
                    <a:gd name="T6" fmla="*/ 181 w 246"/>
                    <a:gd name="T7" fmla="*/ 0 h 244"/>
                    <a:gd name="T8" fmla="*/ 246 w 246"/>
                    <a:gd name="T9" fmla="*/ 63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6" h="244">
                      <a:moveTo>
                        <a:pt x="246" y="63"/>
                      </a:moveTo>
                      <a:lnTo>
                        <a:pt x="65" y="244"/>
                      </a:lnTo>
                      <a:lnTo>
                        <a:pt x="0" y="179"/>
                      </a:lnTo>
                      <a:lnTo>
                        <a:pt x="181" y="0"/>
                      </a:lnTo>
                      <a:lnTo>
                        <a:pt x="246" y="63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20">
                  <a:extLst>
                    <a:ext uri="{FF2B5EF4-FFF2-40B4-BE49-F238E27FC236}">
                      <a16:creationId xmlns:a16="http://schemas.microsoft.com/office/drawing/2014/main" id="{29519185-7F17-4522-B7AE-5CEA57F986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3341688" y="752474"/>
                  <a:ext cx="242888" cy="320676"/>
                </a:xfrm>
                <a:custGeom>
                  <a:avLst/>
                  <a:gdLst>
                    <a:gd name="T0" fmla="*/ 54 w 80"/>
                    <a:gd name="T1" fmla="*/ 0 h 106"/>
                    <a:gd name="T2" fmla="*/ 0 w 80"/>
                    <a:gd name="T3" fmla="*/ 54 h 106"/>
                    <a:gd name="T4" fmla="*/ 14 w 80"/>
                    <a:gd name="T5" fmla="*/ 106 h 106"/>
                    <a:gd name="T6" fmla="*/ 80 w 80"/>
                    <a:gd name="T7" fmla="*/ 40 h 106"/>
                    <a:gd name="T8" fmla="*/ 54 w 80"/>
                    <a:gd name="T9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106">
                      <a:moveTo>
                        <a:pt x="54" y="0"/>
                      </a:moveTo>
                      <a:cubicBezTo>
                        <a:pt x="0" y="54"/>
                        <a:pt x="0" y="54"/>
                        <a:pt x="0" y="54"/>
                      </a:cubicBezTo>
                      <a:cubicBezTo>
                        <a:pt x="6" y="71"/>
                        <a:pt x="10" y="89"/>
                        <a:pt x="14" y="106"/>
                      </a:cubicBezTo>
                      <a:cubicBezTo>
                        <a:pt x="80" y="40"/>
                        <a:pt x="80" y="40"/>
                        <a:pt x="80" y="40"/>
                      </a:cubicBezTo>
                      <a:cubicBezTo>
                        <a:pt x="72" y="26"/>
                        <a:pt x="63" y="13"/>
                        <a:pt x="54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48" name="Freeform 21">
                  <a:extLst>
                    <a:ext uri="{FF2B5EF4-FFF2-40B4-BE49-F238E27FC236}">
                      <a16:creationId xmlns:a16="http://schemas.microsoft.com/office/drawing/2014/main" id="{7B4DCCF1-7870-47F2-9C18-2498CBEA54D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6064250" y="-130175"/>
                  <a:ext cx="3443287" cy="3433763"/>
                </a:xfrm>
                <a:custGeom>
                  <a:avLst/>
                  <a:gdLst>
                    <a:gd name="T0" fmla="*/ 568 w 1137"/>
                    <a:gd name="T1" fmla="*/ 0 h 1136"/>
                    <a:gd name="T2" fmla="*/ 0 w 1137"/>
                    <a:gd name="T3" fmla="*/ 568 h 1136"/>
                    <a:gd name="T4" fmla="*/ 568 w 1137"/>
                    <a:gd name="T5" fmla="*/ 1136 h 1136"/>
                    <a:gd name="T6" fmla="*/ 1137 w 1137"/>
                    <a:gd name="T7" fmla="*/ 568 h 1136"/>
                    <a:gd name="T8" fmla="*/ 568 w 1137"/>
                    <a:gd name="T9" fmla="*/ 0 h 1136"/>
                    <a:gd name="T10" fmla="*/ 568 w 1137"/>
                    <a:gd name="T11" fmla="*/ 1041 h 1136"/>
                    <a:gd name="T12" fmla="*/ 95 w 1137"/>
                    <a:gd name="T13" fmla="*/ 568 h 1136"/>
                    <a:gd name="T14" fmla="*/ 568 w 1137"/>
                    <a:gd name="T15" fmla="*/ 94 h 1136"/>
                    <a:gd name="T16" fmla="*/ 1042 w 1137"/>
                    <a:gd name="T17" fmla="*/ 568 h 1136"/>
                    <a:gd name="T18" fmla="*/ 568 w 1137"/>
                    <a:gd name="T19" fmla="*/ 1041 h 1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37" h="1136">
                      <a:moveTo>
                        <a:pt x="568" y="0"/>
                      </a:moveTo>
                      <a:cubicBezTo>
                        <a:pt x="255" y="0"/>
                        <a:pt x="0" y="254"/>
                        <a:pt x="0" y="568"/>
                      </a:cubicBezTo>
                      <a:cubicBezTo>
                        <a:pt x="0" y="881"/>
                        <a:pt x="255" y="1136"/>
                        <a:pt x="568" y="1136"/>
                      </a:cubicBezTo>
                      <a:cubicBezTo>
                        <a:pt x="882" y="1136"/>
                        <a:pt x="1137" y="881"/>
                        <a:pt x="1137" y="568"/>
                      </a:cubicBezTo>
                      <a:cubicBezTo>
                        <a:pt x="1137" y="254"/>
                        <a:pt x="882" y="0"/>
                        <a:pt x="568" y="0"/>
                      </a:cubicBezTo>
                      <a:close/>
                      <a:moveTo>
                        <a:pt x="568" y="1041"/>
                      </a:moveTo>
                      <a:cubicBezTo>
                        <a:pt x="307" y="1041"/>
                        <a:pt x="95" y="829"/>
                        <a:pt x="95" y="568"/>
                      </a:cubicBezTo>
                      <a:cubicBezTo>
                        <a:pt x="95" y="306"/>
                        <a:pt x="307" y="94"/>
                        <a:pt x="568" y="94"/>
                      </a:cubicBezTo>
                      <a:cubicBezTo>
                        <a:pt x="830" y="94"/>
                        <a:pt x="1042" y="306"/>
                        <a:pt x="1042" y="568"/>
                      </a:cubicBezTo>
                      <a:cubicBezTo>
                        <a:pt x="1042" y="829"/>
                        <a:pt x="830" y="1041"/>
                        <a:pt x="568" y="1041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22">
                  <a:extLst>
                    <a:ext uri="{FF2B5EF4-FFF2-40B4-BE49-F238E27FC236}">
                      <a16:creationId xmlns:a16="http://schemas.microsoft.com/office/drawing/2014/main" id="{28BEC4CA-4E79-42E1-8352-3E1862729F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3841750" y="942975"/>
                  <a:ext cx="576262" cy="571500"/>
                </a:xfrm>
                <a:custGeom>
                  <a:avLst/>
                  <a:gdLst>
                    <a:gd name="T0" fmla="*/ 95 w 190"/>
                    <a:gd name="T1" fmla="*/ 189 h 189"/>
                    <a:gd name="T2" fmla="*/ 0 w 190"/>
                    <a:gd name="T3" fmla="*/ 94 h 189"/>
                    <a:gd name="T4" fmla="*/ 95 w 190"/>
                    <a:gd name="T5" fmla="*/ 0 h 189"/>
                    <a:gd name="T6" fmla="*/ 190 w 190"/>
                    <a:gd name="T7" fmla="*/ 94 h 189"/>
                    <a:gd name="T8" fmla="*/ 95 w 190"/>
                    <a:gd name="T9" fmla="*/ 189 h 189"/>
                    <a:gd name="T10" fmla="*/ 95 w 190"/>
                    <a:gd name="T11" fmla="*/ 47 h 189"/>
                    <a:gd name="T12" fmla="*/ 47 w 190"/>
                    <a:gd name="T13" fmla="*/ 94 h 189"/>
                    <a:gd name="T14" fmla="*/ 95 w 190"/>
                    <a:gd name="T15" fmla="*/ 142 h 189"/>
                    <a:gd name="T16" fmla="*/ 142 w 190"/>
                    <a:gd name="T17" fmla="*/ 94 h 189"/>
                    <a:gd name="T18" fmla="*/ 95 w 190"/>
                    <a:gd name="T19" fmla="*/ 47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0" h="189">
                      <a:moveTo>
                        <a:pt x="95" y="189"/>
                      </a:moveTo>
                      <a:cubicBezTo>
                        <a:pt x="43" y="189"/>
                        <a:pt x="0" y="147"/>
                        <a:pt x="0" y="94"/>
                      </a:cubicBezTo>
                      <a:cubicBezTo>
                        <a:pt x="0" y="42"/>
                        <a:pt x="43" y="0"/>
                        <a:pt x="95" y="0"/>
                      </a:cubicBezTo>
                      <a:cubicBezTo>
                        <a:pt x="147" y="0"/>
                        <a:pt x="190" y="42"/>
                        <a:pt x="190" y="94"/>
                      </a:cubicBezTo>
                      <a:cubicBezTo>
                        <a:pt x="190" y="147"/>
                        <a:pt x="147" y="189"/>
                        <a:pt x="95" y="189"/>
                      </a:cubicBezTo>
                      <a:close/>
                      <a:moveTo>
                        <a:pt x="95" y="47"/>
                      </a:moveTo>
                      <a:cubicBezTo>
                        <a:pt x="69" y="47"/>
                        <a:pt x="47" y="68"/>
                        <a:pt x="47" y="94"/>
                      </a:cubicBezTo>
                      <a:cubicBezTo>
                        <a:pt x="47" y="120"/>
                        <a:pt x="69" y="142"/>
                        <a:pt x="95" y="142"/>
                      </a:cubicBezTo>
                      <a:cubicBezTo>
                        <a:pt x="121" y="142"/>
                        <a:pt x="142" y="120"/>
                        <a:pt x="142" y="94"/>
                      </a:cubicBezTo>
                      <a:cubicBezTo>
                        <a:pt x="142" y="68"/>
                        <a:pt x="121" y="47"/>
                        <a:pt x="95" y="47"/>
                      </a:cubicBezTo>
                      <a:close/>
                    </a:path>
                  </a:pathLst>
                </a:custGeom>
                <a:solidFill>
                  <a:srgbClr val="235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387" name="Group 16386">
              <a:extLst>
                <a:ext uri="{FF2B5EF4-FFF2-40B4-BE49-F238E27FC236}">
                  <a16:creationId xmlns:a16="http://schemas.microsoft.com/office/drawing/2014/main" id="{3EF1F4E6-CC62-4500-AA54-144A76FD13D7}"/>
                </a:ext>
              </a:extLst>
            </p:cNvPr>
            <p:cNvGrpSpPr/>
            <p:nvPr/>
          </p:nvGrpSpPr>
          <p:grpSpPr>
            <a:xfrm>
              <a:off x="4318521" y="1840704"/>
              <a:ext cx="3554960" cy="2849360"/>
              <a:chOff x="4318521" y="1840704"/>
              <a:chExt cx="3554960" cy="284936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76948234-2E5B-4451-A960-66DE8881ACD0}"/>
                  </a:ext>
                </a:extLst>
              </p:cNvPr>
              <p:cNvGrpSpPr/>
              <p:nvPr/>
            </p:nvGrpSpPr>
            <p:grpSpPr>
              <a:xfrm>
                <a:off x="4318521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B3AE017A-9194-401A-813A-76571C9C5CF3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57B81AB-59CC-4502-9B26-3790E40D69F4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2104BCE-B14A-4F9D-B6E4-45617FD4F908}"/>
                  </a:ext>
                </a:extLst>
              </p:cNvPr>
              <p:cNvGrpSpPr/>
              <p:nvPr/>
            </p:nvGrpSpPr>
            <p:grpSpPr>
              <a:xfrm>
                <a:off x="5519544" y="1840704"/>
                <a:ext cx="1152914" cy="1131799"/>
                <a:chOff x="5229225" y="2628102"/>
                <a:chExt cx="1733550" cy="1701800"/>
              </a:xfrm>
            </p:grpSpPr>
            <p:sp>
              <p:nvSpPr>
                <p:cNvPr id="51" name="Freeform 5">
                  <a:extLst>
                    <a:ext uri="{FF2B5EF4-FFF2-40B4-BE49-F238E27FC236}">
                      <a16:creationId xmlns:a16="http://schemas.microsoft.com/office/drawing/2014/main" id="{F68D3BF0-8F03-4504-A61F-F1240AD590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9225" y="2628102"/>
                  <a:ext cx="1733550" cy="1701800"/>
                </a:xfrm>
                <a:custGeom>
                  <a:avLst/>
                  <a:gdLst>
                    <a:gd name="T0" fmla="*/ 243 w 571"/>
                    <a:gd name="T1" fmla="*/ 561 h 561"/>
                    <a:gd name="T2" fmla="*/ 344 w 571"/>
                    <a:gd name="T3" fmla="*/ 546 h 561"/>
                    <a:gd name="T4" fmla="*/ 358 w 571"/>
                    <a:gd name="T5" fmla="*/ 481 h 561"/>
                    <a:gd name="T6" fmla="*/ 403 w 571"/>
                    <a:gd name="T7" fmla="*/ 476 h 561"/>
                    <a:gd name="T8" fmla="*/ 458 w 571"/>
                    <a:gd name="T9" fmla="*/ 508 h 561"/>
                    <a:gd name="T10" fmla="*/ 518 w 571"/>
                    <a:gd name="T11" fmla="*/ 428 h 561"/>
                    <a:gd name="T12" fmla="*/ 481 w 571"/>
                    <a:gd name="T13" fmla="*/ 372 h 561"/>
                    <a:gd name="T14" fmla="*/ 509 w 571"/>
                    <a:gd name="T15" fmla="*/ 337 h 561"/>
                    <a:gd name="T16" fmla="*/ 571 w 571"/>
                    <a:gd name="T17" fmla="*/ 322 h 561"/>
                    <a:gd name="T18" fmla="*/ 557 w 571"/>
                    <a:gd name="T19" fmla="*/ 224 h 561"/>
                    <a:gd name="T20" fmla="*/ 490 w 571"/>
                    <a:gd name="T21" fmla="*/ 210 h 561"/>
                    <a:gd name="T22" fmla="*/ 485 w 571"/>
                    <a:gd name="T23" fmla="*/ 165 h 561"/>
                    <a:gd name="T24" fmla="*/ 518 w 571"/>
                    <a:gd name="T25" fmla="*/ 112 h 561"/>
                    <a:gd name="T26" fmla="*/ 437 w 571"/>
                    <a:gd name="T27" fmla="*/ 52 h 561"/>
                    <a:gd name="T28" fmla="*/ 379 w 571"/>
                    <a:gd name="T29" fmla="*/ 89 h 561"/>
                    <a:gd name="T30" fmla="*/ 344 w 571"/>
                    <a:gd name="T31" fmla="*/ 61 h 561"/>
                    <a:gd name="T32" fmla="*/ 329 w 571"/>
                    <a:gd name="T33" fmla="*/ 0 h 561"/>
                    <a:gd name="T34" fmla="*/ 228 w 571"/>
                    <a:gd name="T35" fmla="*/ 15 h 561"/>
                    <a:gd name="T36" fmla="*/ 214 w 571"/>
                    <a:gd name="T37" fmla="*/ 80 h 561"/>
                    <a:gd name="T38" fmla="*/ 169 w 571"/>
                    <a:gd name="T39" fmla="*/ 85 h 561"/>
                    <a:gd name="T40" fmla="*/ 114 w 571"/>
                    <a:gd name="T41" fmla="*/ 52 h 561"/>
                    <a:gd name="T42" fmla="*/ 54 w 571"/>
                    <a:gd name="T43" fmla="*/ 132 h 561"/>
                    <a:gd name="T44" fmla="*/ 91 w 571"/>
                    <a:gd name="T45" fmla="*/ 189 h 561"/>
                    <a:gd name="T46" fmla="*/ 62 w 571"/>
                    <a:gd name="T47" fmla="*/ 224 h 561"/>
                    <a:gd name="T48" fmla="*/ 0 w 571"/>
                    <a:gd name="T49" fmla="*/ 238 h 561"/>
                    <a:gd name="T50" fmla="*/ 15 w 571"/>
                    <a:gd name="T51" fmla="*/ 337 h 561"/>
                    <a:gd name="T52" fmla="*/ 82 w 571"/>
                    <a:gd name="T53" fmla="*/ 351 h 561"/>
                    <a:gd name="T54" fmla="*/ 87 w 571"/>
                    <a:gd name="T55" fmla="*/ 396 h 561"/>
                    <a:gd name="T56" fmla="*/ 54 w 571"/>
                    <a:gd name="T57" fmla="*/ 449 h 561"/>
                    <a:gd name="T58" fmla="*/ 135 w 571"/>
                    <a:gd name="T59" fmla="*/ 508 h 561"/>
                    <a:gd name="T60" fmla="*/ 192 w 571"/>
                    <a:gd name="T61" fmla="*/ 472 h 561"/>
                    <a:gd name="T62" fmla="*/ 228 w 571"/>
                    <a:gd name="T63" fmla="*/ 500 h 561"/>
                    <a:gd name="T64" fmla="*/ 228 w 571"/>
                    <a:gd name="T65" fmla="*/ 546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71" h="561">
                      <a:moveTo>
                        <a:pt x="228" y="546"/>
                      </a:moveTo>
                      <a:cubicBezTo>
                        <a:pt x="228" y="554"/>
                        <a:pt x="235" y="561"/>
                        <a:pt x="243" y="561"/>
                      </a:cubicBezTo>
                      <a:cubicBezTo>
                        <a:pt x="329" y="561"/>
                        <a:pt x="329" y="561"/>
                        <a:pt x="329" y="561"/>
                      </a:cubicBezTo>
                      <a:cubicBezTo>
                        <a:pt x="337" y="561"/>
                        <a:pt x="344" y="554"/>
                        <a:pt x="344" y="546"/>
                      </a:cubicBezTo>
                      <a:cubicBezTo>
                        <a:pt x="344" y="500"/>
                        <a:pt x="344" y="500"/>
                        <a:pt x="344" y="500"/>
                      </a:cubicBezTo>
                      <a:cubicBezTo>
                        <a:pt x="344" y="492"/>
                        <a:pt x="350" y="483"/>
                        <a:pt x="358" y="481"/>
                      </a:cubicBezTo>
                      <a:cubicBezTo>
                        <a:pt x="379" y="472"/>
                        <a:pt x="379" y="472"/>
                        <a:pt x="379" y="472"/>
                      </a:cubicBezTo>
                      <a:cubicBezTo>
                        <a:pt x="387" y="468"/>
                        <a:pt x="397" y="470"/>
                        <a:pt x="403" y="476"/>
                      </a:cubicBezTo>
                      <a:cubicBezTo>
                        <a:pt x="437" y="508"/>
                        <a:pt x="437" y="508"/>
                        <a:pt x="437" y="508"/>
                      </a:cubicBezTo>
                      <a:cubicBezTo>
                        <a:pt x="442" y="514"/>
                        <a:pt x="452" y="514"/>
                        <a:pt x="458" y="508"/>
                      </a:cubicBezTo>
                      <a:cubicBezTo>
                        <a:pt x="518" y="449"/>
                        <a:pt x="518" y="449"/>
                        <a:pt x="518" y="449"/>
                      </a:cubicBezTo>
                      <a:cubicBezTo>
                        <a:pt x="524" y="443"/>
                        <a:pt x="524" y="434"/>
                        <a:pt x="518" y="428"/>
                      </a:cubicBezTo>
                      <a:cubicBezTo>
                        <a:pt x="485" y="396"/>
                        <a:pt x="485" y="396"/>
                        <a:pt x="485" y="396"/>
                      </a:cubicBezTo>
                      <a:cubicBezTo>
                        <a:pt x="479" y="390"/>
                        <a:pt x="477" y="379"/>
                        <a:pt x="481" y="372"/>
                      </a:cubicBezTo>
                      <a:cubicBezTo>
                        <a:pt x="490" y="351"/>
                        <a:pt x="490" y="351"/>
                        <a:pt x="490" y="351"/>
                      </a:cubicBezTo>
                      <a:cubicBezTo>
                        <a:pt x="492" y="343"/>
                        <a:pt x="501" y="337"/>
                        <a:pt x="509" y="337"/>
                      </a:cubicBezTo>
                      <a:cubicBezTo>
                        <a:pt x="557" y="337"/>
                        <a:pt x="557" y="337"/>
                        <a:pt x="557" y="337"/>
                      </a:cubicBezTo>
                      <a:cubicBezTo>
                        <a:pt x="565" y="337"/>
                        <a:pt x="571" y="330"/>
                        <a:pt x="571" y="322"/>
                      </a:cubicBezTo>
                      <a:cubicBezTo>
                        <a:pt x="571" y="238"/>
                        <a:pt x="571" y="238"/>
                        <a:pt x="571" y="238"/>
                      </a:cubicBezTo>
                      <a:cubicBezTo>
                        <a:pt x="571" y="230"/>
                        <a:pt x="565" y="224"/>
                        <a:pt x="557" y="224"/>
                      </a:cubicBezTo>
                      <a:cubicBezTo>
                        <a:pt x="509" y="224"/>
                        <a:pt x="509" y="224"/>
                        <a:pt x="509" y="224"/>
                      </a:cubicBezTo>
                      <a:cubicBezTo>
                        <a:pt x="501" y="224"/>
                        <a:pt x="492" y="218"/>
                        <a:pt x="490" y="210"/>
                      </a:cubicBezTo>
                      <a:cubicBezTo>
                        <a:pt x="481" y="189"/>
                        <a:pt x="481" y="189"/>
                        <a:pt x="481" y="189"/>
                      </a:cubicBezTo>
                      <a:cubicBezTo>
                        <a:pt x="477" y="181"/>
                        <a:pt x="479" y="171"/>
                        <a:pt x="485" y="165"/>
                      </a:cubicBezTo>
                      <a:cubicBezTo>
                        <a:pt x="518" y="132"/>
                        <a:pt x="518" y="132"/>
                        <a:pt x="518" y="132"/>
                      </a:cubicBezTo>
                      <a:cubicBezTo>
                        <a:pt x="524" y="127"/>
                        <a:pt x="524" y="118"/>
                        <a:pt x="518" y="112"/>
                      </a:cubicBezTo>
                      <a:cubicBezTo>
                        <a:pt x="458" y="52"/>
                        <a:pt x="458" y="52"/>
                        <a:pt x="458" y="52"/>
                      </a:cubicBezTo>
                      <a:cubicBezTo>
                        <a:pt x="452" y="47"/>
                        <a:pt x="442" y="47"/>
                        <a:pt x="437" y="52"/>
                      </a:cubicBezTo>
                      <a:cubicBezTo>
                        <a:pt x="403" y="85"/>
                        <a:pt x="403" y="85"/>
                        <a:pt x="403" y="85"/>
                      </a:cubicBezTo>
                      <a:cubicBezTo>
                        <a:pt x="397" y="91"/>
                        <a:pt x="387" y="93"/>
                        <a:pt x="379" y="89"/>
                      </a:cubicBezTo>
                      <a:cubicBezTo>
                        <a:pt x="358" y="80"/>
                        <a:pt x="358" y="80"/>
                        <a:pt x="358" y="80"/>
                      </a:cubicBezTo>
                      <a:cubicBezTo>
                        <a:pt x="350" y="78"/>
                        <a:pt x="344" y="69"/>
                        <a:pt x="344" y="61"/>
                      </a:cubicBezTo>
                      <a:cubicBezTo>
                        <a:pt x="344" y="15"/>
                        <a:pt x="344" y="15"/>
                        <a:pt x="344" y="15"/>
                      </a:cubicBezTo>
                      <a:cubicBezTo>
                        <a:pt x="344" y="7"/>
                        <a:pt x="337" y="0"/>
                        <a:pt x="329" y="0"/>
                      </a:cubicBezTo>
                      <a:cubicBezTo>
                        <a:pt x="243" y="0"/>
                        <a:pt x="243" y="0"/>
                        <a:pt x="243" y="0"/>
                      </a:cubicBezTo>
                      <a:cubicBezTo>
                        <a:pt x="235" y="0"/>
                        <a:pt x="228" y="7"/>
                        <a:pt x="228" y="15"/>
                      </a:cubicBezTo>
                      <a:cubicBezTo>
                        <a:pt x="228" y="61"/>
                        <a:pt x="228" y="61"/>
                        <a:pt x="228" y="61"/>
                      </a:cubicBezTo>
                      <a:cubicBezTo>
                        <a:pt x="228" y="69"/>
                        <a:pt x="222" y="78"/>
                        <a:pt x="214" y="80"/>
                      </a:cubicBezTo>
                      <a:cubicBezTo>
                        <a:pt x="192" y="89"/>
                        <a:pt x="192" y="89"/>
                        <a:pt x="192" y="89"/>
                      </a:cubicBezTo>
                      <a:cubicBezTo>
                        <a:pt x="185" y="93"/>
                        <a:pt x="174" y="91"/>
                        <a:pt x="169" y="85"/>
                      </a:cubicBezTo>
                      <a:cubicBezTo>
                        <a:pt x="135" y="52"/>
                        <a:pt x="135" y="52"/>
                        <a:pt x="135" y="52"/>
                      </a:cubicBezTo>
                      <a:cubicBezTo>
                        <a:pt x="129" y="47"/>
                        <a:pt x="120" y="47"/>
                        <a:pt x="114" y="52"/>
                      </a:cubicBezTo>
                      <a:cubicBezTo>
                        <a:pt x="54" y="112"/>
                        <a:pt x="54" y="112"/>
                        <a:pt x="54" y="112"/>
                      </a:cubicBezTo>
                      <a:cubicBezTo>
                        <a:pt x="48" y="118"/>
                        <a:pt x="48" y="127"/>
                        <a:pt x="54" y="132"/>
                      </a:cubicBezTo>
                      <a:cubicBezTo>
                        <a:pt x="87" y="165"/>
                        <a:pt x="87" y="165"/>
                        <a:pt x="87" y="165"/>
                      </a:cubicBezTo>
                      <a:cubicBezTo>
                        <a:pt x="93" y="171"/>
                        <a:pt x="95" y="181"/>
                        <a:pt x="91" y="189"/>
                      </a:cubicBezTo>
                      <a:cubicBezTo>
                        <a:pt x="82" y="210"/>
                        <a:pt x="82" y="210"/>
                        <a:pt x="82" y="210"/>
                      </a:cubicBezTo>
                      <a:cubicBezTo>
                        <a:pt x="79" y="218"/>
                        <a:pt x="71" y="224"/>
                        <a:pt x="62" y="224"/>
                      </a:cubicBezTo>
                      <a:cubicBezTo>
                        <a:pt x="15" y="224"/>
                        <a:pt x="15" y="224"/>
                        <a:pt x="15" y="224"/>
                      </a:cubicBezTo>
                      <a:cubicBezTo>
                        <a:pt x="7" y="224"/>
                        <a:pt x="0" y="230"/>
                        <a:pt x="0" y="238"/>
                      </a:cubicBezTo>
                      <a:cubicBezTo>
                        <a:pt x="0" y="322"/>
                        <a:pt x="0" y="322"/>
                        <a:pt x="0" y="322"/>
                      </a:cubicBezTo>
                      <a:cubicBezTo>
                        <a:pt x="0" y="330"/>
                        <a:pt x="7" y="337"/>
                        <a:pt x="15" y="337"/>
                      </a:cubicBezTo>
                      <a:cubicBezTo>
                        <a:pt x="62" y="337"/>
                        <a:pt x="62" y="337"/>
                        <a:pt x="62" y="337"/>
                      </a:cubicBezTo>
                      <a:cubicBezTo>
                        <a:pt x="71" y="337"/>
                        <a:pt x="79" y="343"/>
                        <a:pt x="82" y="351"/>
                      </a:cubicBezTo>
                      <a:cubicBezTo>
                        <a:pt x="91" y="372"/>
                        <a:pt x="91" y="372"/>
                        <a:pt x="91" y="372"/>
                      </a:cubicBezTo>
                      <a:cubicBezTo>
                        <a:pt x="95" y="379"/>
                        <a:pt x="93" y="390"/>
                        <a:pt x="87" y="396"/>
                      </a:cubicBezTo>
                      <a:cubicBezTo>
                        <a:pt x="54" y="428"/>
                        <a:pt x="54" y="428"/>
                        <a:pt x="54" y="428"/>
                      </a:cubicBezTo>
                      <a:cubicBezTo>
                        <a:pt x="48" y="434"/>
                        <a:pt x="48" y="443"/>
                        <a:pt x="54" y="449"/>
                      </a:cubicBezTo>
                      <a:cubicBezTo>
                        <a:pt x="114" y="508"/>
                        <a:pt x="114" y="508"/>
                        <a:pt x="114" y="508"/>
                      </a:cubicBezTo>
                      <a:cubicBezTo>
                        <a:pt x="120" y="514"/>
                        <a:pt x="129" y="514"/>
                        <a:pt x="135" y="508"/>
                      </a:cubicBezTo>
                      <a:cubicBezTo>
                        <a:pt x="169" y="476"/>
                        <a:pt x="169" y="476"/>
                        <a:pt x="169" y="476"/>
                      </a:cubicBezTo>
                      <a:cubicBezTo>
                        <a:pt x="174" y="470"/>
                        <a:pt x="185" y="468"/>
                        <a:pt x="192" y="472"/>
                      </a:cubicBezTo>
                      <a:cubicBezTo>
                        <a:pt x="214" y="481"/>
                        <a:pt x="214" y="481"/>
                        <a:pt x="214" y="481"/>
                      </a:cubicBezTo>
                      <a:cubicBezTo>
                        <a:pt x="222" y="483"/>
                        <a:pt x="228" y="492"/>
                        <a:pt x="228" y="500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ubicBezTo>
                        <a:pt x="228" y="546"/>
                        <a:pt x="228" y="546"/>
                        <a:pt x="228" y="546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Oval 6">
                  <a:extLst>
                    <a:ext uri="{FF2B5EF4-FFF2-40B4-BE49-F238E27FC236}">
                      <a16:creationId xmlns:a16="http://schemas.microsoft.com/office/drawing/2014/main" id="{F9A95349-3867-477B-9CC3-FD06B3635A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8488" y="3014663"/>
                  <a:ext cx="835025" cy="819150"/>
                </a:xfrm>
                <a:prstGeom prst="ellipse">
                  <a:avLst/>
                </a:prstGeom>
                <a:solidFill>
                  <a:srgbClr val="FFAF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Freeform 7">
                  <a:extLst>
                    <a:ext uri="{FF2B5EF4-FFF2-40B4-BE49-F238E27FC236}">
                      <a16:creationId xmlns:a16="http://schemas.microsoft.com/office/drawing/2014/main" id="{90405076-DB14-4D9B-B60E-8FCB812678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488" y="3014663"/>
                  <a:ext cx="482600" cy="819150"/>
                </a:xfrm>
                <a:custGeom>
                  <a:avLst/>
                  <a:gdLst>
                    <a:gd name="T0" fmla="*/ 42 w 159"/>
                    <a:gd name="T1" fmla="*/ 135 h 270"/>
                    <a:gd name="T2" fmla="*/ 159 w 159"/>
                    <a:gd name="T3" fmla="*/ 2 h 270"/>
                    <a:gd name="T4" fmla="*/ 138 w 159"/>
                    <a:gd name="T5" fmla="*/ 0 h 270"/>
                    <a:gd name="T6" fmla="*/ 0 w 159"/>
                    <a:gd name="T7" fmla="*/ 135 h 270"/>
                    <a:gd name="T8" fmla="*/ 138 w 159"/>
                    <a:gd name="T9" fmla="*/ 270 h 270"/>
                    <a:gd name="T10" fmla="*/ 159 w 159"/>
                    <a:gd name="T11" fmla="*/ 269 h 270"/>
                    <a:gd name="T12" fmla="*/ 42 w 159"/>
                    <a:gd name="T13" fmla="*/ 135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9" h="270">
                      <a:moveTo>
                        <a:pt x="42" y="135"/>
                      </a:moveTo>
                      <a:cubicBezTo>
                        <a:pt x="42" y="68"/>
                        <a:pt x="93" y="12"/>
                        <a:pt x="159" y="2"/>
                      </a:cubicBezTo>
                      <a:cubicBezTo>
                        <a:pt x="152" y="1"/>
                        <a:pt x="145" y="0"/>
                        <a:pt x="138" y="0"/>
                      </a:cubicBezTo>
                      <a:cubicBezTo>
                        <a:pt x="62" y="0"/>
                        <a:pt x="0" y="61"/>
                        <a:pt x="0" y="135"/>
                      </a:cubicBezTo>
                      <a:cubicBezTo>
                        <a:pt x="0" y="210"/>
                        <a:pt x="62" y="270"/>
                        <a:pt x="138" y="270"/>
                      </a:cubicBezTo>
                      <a:cubicBezTo>
                        <a:pt x="145" y="270"/>
                        <a:pt x="152" y="270"/>
                        <a:pt x="159" y="269"/>
                      </a:cubicBezTo>
                      <a:cubicBezTo>
                        <a:pt x="93" y="259"/>
                        <a:pt x="42" y="203"/>
                        <a:pt x="42" y="135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Freeform 8">
                  <a:extLst>
                    <a:ext uri="{FF2B5EF4-FFF2-40B4-BE49-F238E27FC236}">
                      <a16:creationId xmlns:a16="http://schemas.microsoft.com/office/drawing/2014/main" id="{495BA4A9-870E-44E3-9B10-82082408193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11813" y="2951163"/>
                  <a:ext cx="968375" cy="949325"/>
                </a:xfrm>
                <a:custGeom>
                  <a:avLst/>
                  <a:gdLst>
                    <a:gd name="T0" fmla="*/ 160 w 319"/>
                    <a:gd name="T1" fmla="*/ 313 h 313"/>
                    <a:gd name="T2" fmla="*/ 0 w 319"/>
                    <a:gd name="T3" fmla="*/ 156 h 313"/>
                    <a:gd name="T4" fmla="*/ 160 w 319"/>
                    <a:gd name="T5" fmla="*/ 0 h 313"/>
                    <a:gd name="T6" fmla="*/ 319 w 319"/>
                    <a:gd name="T7" fmla="*/ 156 h 313"/>
                    <a:gd name="T8" fmla="*/ 160 w 319"/>
                    <a:gd name="T9" fmla="*/ 313 h 313"/>
                    <a:gd name="T10" fmla="*/ 160 w 319"/>
                    <a:gd name="T11" fmla="*/ 43 h 313"/>
                    <a:gd name="T12" fmla="*/ 45 w 319"/>
                    <a:gd name="T13" fmla="*/ 156 h 313"/>
                    <a:gd name="T14" fmla="*/ 160 w 319"/>
                    <a:gd name="T15" fmla="*/ 269 h 313"/>
                    <a:gd name="T16" fmla="*/ 275 w 319"/>
                    <a:gd name="T17" fmla="*/ 156 h 313"/>
                    <a:gd name="T18" fmla="*/ 160 w 319"/>
                    <a:gd name="T19" fmla="*/ 43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9" h="313">
                      <a:moveTo>
                        <a:pt x="160" y="313"/>
                      </a:moveTo>
                      <a:cubicBezTo>
                        <a:pt x="72" y="313"/>
                        <a:pt x="0" y="243"/>
                        <a:pt x="0" y="156"/>
                      </a:cubicBezTo>
                      <a:cubicBezTo>
                        <a:pt x="0" y="70"/>
                        <a:pt x="72" y="0"/>
                        <a:pt x="160" y="0"/>
                      </a:cubicBezTo>
                      <a:cubicBezTo>
                        <a:pt x="248" y="0"/>
                        <a:pt x="319" y="70"/>
                        <a:pt x="319" y="156"/>
                      </a:cubicBezTo>
                      <a:cubicBezTo>
                        <a:pt x="319" y="243"/>
                        <a:pt x="248" y="313"/>
                        <a:pt x="160" y="313"/>
                      </a:cubicBezTo>
                      <a:close/>
                      <a:moveTo>
                        <a:pt x="160" y="43"/>
                      </a:moveTo>
                      <a:cubicBezTo>
                        <a:pt x="96" y="43"/>
                        <a:pt x="45" y="94"/>
                        <a:pt x="45" y="156"/>
                      </a:cubicBezTo>
                      <a:cubicBezTo>
                        <a:pt x="45" y="219"/>
                        <a:pt x="96" y="269"/>
                        <a:pt x="160" y="269"/>
                      </a:cubicBezTo>
                      <a:cubicBezTo>
                        <a:pt x="224" y="269"/>
                        <a:pt x="275" y="219"/>
                        <a:pt x="275" y="156"/>
                      </a:cubicBezTo>
                      <a:cubicBezTo>
                        <a:pt x="275" y="94"/>
                        <a:pt x="224" y="43"/>
                        <a:pt x="160" y="43"/>
                      </a:cubicBezTo>
                      <a:close/>
                    </a:path>
                  </a:pathLst>
                </a:custGeom>
                <a:solidFill>
                  <a:srgbClr val="DB72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Oval 9">
                  <a:extLst>
                    <a:ext uri="{FF2B5EF4-FFF2-40B4-BE49-F238E27FC236}">
                      <a16:creationId xmlns:a16="http://schemas.microsoft.com/office/drawing/2014/main" id="{823FBB6D-2300-4BA1-BB5E-69636C8BC3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921375" y="3251200"/>
                  <a:ext cx="352425" cy="346075"/>
                </a:xfrm>
                <a:prstGeom prst="ellipse">
                  <a:avLst/>
                </a:prstGeom>
                <a:solidFill>
                  <a:srgbClr val="FFAF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Freeform 10">
                  <a:extLst>
                    <a:ext uri="{FF2B5EF4-FFF2-40B4-BE49-F238E27FC236}">
                      <a16:creationId xmlns:a16="http://schemas.microsoft.com/office/drawing/2014/main" id="{6BACD2B5-290B-4FA5-B9AA-B9680FB69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1375" y="3251200"/>
                  <a:ext cx="239713" cy="346075"/>
                </a:xfrm>
                <a:custGeom>
                  <a:avLst/>
                  <a:gdLst>
                    <a:gd name="T0" fmla="*/ 42 w 79"/>
                    <a:gd name="T1" fmla="*/ 57 h 114"/>
                    <a:gd name="T2" fmla="*/ 79 w 79"/>
                    <a:gd name="T3" fmla="*/ 4 h 114"/>
                    <a:gd name="T4" fmla="*/ 58 w 79"/>
                    <a:gd name="T5" fmla="*/ 0 h 114"/>
                    <a:gd name="T6" fmla="*/ 0 w 79"/>
                    <a:gd name="T7" fmla="*/ 57 h 114"/>
                    <a:gd name="T8" fmla="*/ 58 w 79"/>
                    <a:gd name="T9" fmla="*/ 114 h 114"/>
                    <a:gd name="T10" fmla="*/ 79 w 79"/>
                    <a:gd name="T11" fmla="*/ 111 h 114"/>
                    <a:gd name="T12" fmla="*/ 42 w 79"/>
                    <a:gd name="T13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" h="114">
                      <a:moveTo>
                        <a:pt x="42" y="57"/>
                      </a:moveTo>
                      <a:cubicBezTo>
                        <a:pt x="42" y="33"/>
                        <a:pt x="57" y="12"/>
                        <a:pt x="79" y="4"/>
                      </a:cubicBezTo>
                      <a:cubicBezTo>
                        <a:pt x="72" y="2"/>
                        <a:pt x="65" y="0"/>
                        <a:pt x="58" y="0"/>
                      </a:cubicBezTo>
                      <a:cubicBezTo>
                        <a:pt x="26" y="0"/>
                        <a:pt x="0" y="26"/>
                        <a:pt x="0" y="57"/>
                      </a:cubicBezTo>
                      <a:cubicBezTo>
                        <a:pt x="0" y="89"/>
                        <a:pt x="26" y="114"/>
                        <a:pt x="58" y="114"/>
                      </a:cubicBezTo>
                      <a:cubicBezTo>
                        <a:pt x="65" y="114"/>
                        <a:pt x="72" y="113"/>
                        <a:pt x="79" y="111"/>
                      </a:cubicBezTo>
                      <a:cubicBezTo>
                        <a:pt x="57" y="102"/>
                        <a:pt x="42" y="82"/>
                        <a:pt x="42" y="57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Freeform 11">
                  <a:extLst>
                    <a:ext uri="{FF2B5EF4-FFF2-40B4-BE49-F238E27FC236}">
                      <a16:creationId xmlns:a16="http://schemas.microsoft.com/office/drawing/2014/main" id="{8B7C8E0D-4EE3-4301-9D84-79980117A4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54700" y="3184525"/>
                  <a:ext cx="485775" cy="479425"/>
                </a:xfrm>
                <a:custGeom>
                  <a:avLst/>
                  <a:gdLst>
                    <a:gd name="T0" fmla="*/ 80 w 160"/>
                    <a:gd name="T1" fmla="*/ 158 h 158"/>
                    <a:gd name="T2" fmla="*/ 0 w 160"/>
                    <a:gd name="T3" fmla="*/ 79 h 158"/>
                    <a:gd name="T4" fmla="*/ 80 w 160"/>
                    <a:gd name="T5" fmla="*/ 0 h 158"/>
                    <a:gd name="T6" fmla="*/ 160 w 160"/>
                    <a:gd name="T7" fmla="*/ 79 h 158"/>
                    <a:gd name="T8" fmla="*/ 80 w 160"/>
                    <a:gd name="T9" fmla="*/ 158 h 158"/>
                    <a:gd name="T10" fmla="*/ 80 w 160"/>
                    <a:gd name="T11" fmla="*/ 44 h 158"/>
                    <a:gd name="T12" fmla="*/ 44 w 160"/>
                    <a:gd name="T13" fmla="*/ 79 h 158"/>
                    <a:gd name="T14" fmla="*/ 80 w 160"/>
                    <a:gd name="T15" fmla="*/ 115 h 158"/>
                    <a:gd name="T16" fmla="*/ 116 w 160"/>
                    <a:gd name="T17" fmla="*/ 79 h 158"/>
                    <a:gd name="T18" fmla="*/ 80 w 160"/>
                    <a:gd name="T19" fmla="*/ 4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0" h="158">
                      <a:moveTo>
                        <a:pt x="80" y="158"/>
                      </a:moveTo>
                      <a:cubicBezTo>
                        <a:pt x="36" y="158"/>
                        <a:pt x="0" y="123"/>
                        <a:pt x="0" y="79"/>
                      </a:cubicBezTo>
                      <a:cubicBezTo>
                        <a:pt x="0" y="36"/>
                        <a:pt x="36" y="0"/>
                        <a:pt x="80" y="0"/>
                      </a:cubicBezTo>
                      <a:cubicBezTo>
                        <a:pt x="124" y="0"/>
                        <a:pt x="160" y="36"/>
                        <a:pt x="160" y="79"/>
                      </a:cubicBezTo>
                      <a:cubicBezTo>
                        <a:pt x="160" y="123"/>
                        <a:pt x="124" y="158"/>
                        <a:pt x="80" y="158"/>
                      </a:cubicBezTo>
                      <a:close/>
                      <a:moveTo>
                        <a:pt x="80" y="44"/>
                      </a:moveTo>
                      <a:cubicBezTo>
                        <a:pt x="60" y="44"/>
                        <a:pt x="44" y="60"/>
                        <a:pt x="44" y="79"/>
                      </a:cubicBezTo>
                      <a:cubicBezTo>
                        <a:pt x="44" y="99"/>
                        <a:pt x="60" y="115"/>
                        <a:pt x="80" y="115"/>
                      </a:cubicBezTo>
                      <a:cubicBezTo>
                        <a:pt x="100" y="115"/>
                        <a:pt x="116" y="99"/>
                        <a:pt x="116" y="79"/>
                      </a:cubicBezTo>
                      <a:cubicBezTo>
                        <a:pt x="116" y="60"/>
                        <a:pt x="100" y="44"/>
                        <a:pt x="80" y="44"/>
                      </a:cubicBezTo>
                      <a:close/>
                    </a:path>
                  </a:pathLst>
                </a:custGeom>
                <a:solidFill>
                  <a:srgbClr val="DB72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385" name="Group 16384">
              <a:extLst>
                <a:ext uri="{FF2B5EF4-FFF2-40B4-BE49-F238E27FC236}">
                  <a16:creationId xmlns:a16="http://schemas.microsoft.com/office/drawing/2014/main" id="{4C9BF0C3-3F0A-4E87-9FFC-7E55B4AADF5C}"/>
                </a:ext>
              </a:extLst>
            </p:cNvPr>
            <p:cNvGrpSpPr/>
            <p:nvPr/>
          </p:nvGrpSpPr>
          <p:grpSpPr>
            <a:xfrm>
              <a:off x="7883123" y="1840704"/>
              <a:ext cx="3554960" cy="2849360"/>
              <a:chOff x="7883123" y="1840704"/>
              <a:chExt cx="3554960" cy="284936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9D504A85-9C23-4A42-B1B9-0431AD52244A}"/>
                  </a:ext>
                </a:extLst>
              </p:cNvPr>
              <p:cNvGrpSpPr/>
              <p:nvPr/>
            </p:nvGrpSpPr>
            <p:grpSpPr>
              <a:xfrm>
                <a:off x="7883123" y="3666001"/>
                <a:ext cx="3554960" cy="1024063"/>
                <a:chOff x="2024205" y="1506062"/>
                <a:chExt cx="3554960" cy="1024063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A6CACEE6-68D1-4B90-B721-246B26D99EF6}"/>
                    </a:ext>
                  </a:extLst>
                </p:cNvPr>
                <p:cNvSpPr/>
                <p:nvPr/>
              </p:nvSpPr>
              <p:spPr>
                <a:xfrm>
                  <a:off x="2024205" y="1906172"/>
                  <a:ext cx="3554960" cy="62395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2200"/>
                    </a:lnSpc>
                  </a:pPr>
                  <a:r>
                    <a:rPr lang="en-US" sz="1200" b="1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Lorem Ipsum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Roboto Slab" pitchFamily="2" charset="0"/>
                      <a:ea typeface="Roboto Slab" pitchFamily="2" charset="0"/>
                    </a:rPr>
                    <a:t> is simply dummy typesetting industry. Lorem</a:t>
                  </a:r>
                  <a:endParaRPr lang="en-US" sz="1200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0D91573-8E7B-4AA0-99A9-F0F7397BE36B}"/>
                    </a:ext>
                  </a:extLst>
                </p:cNvPr>
                <p:cNvSpPr txBox="1"/>
                <p:nvPr/>
              </p:nvSpPr>
              <p:spPr>
                <a:xfrm>
                  <a:off x="2786826" y="1506062"/>
                  <a:ext cx="202972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2000" b="1" dirty="0">
                      <a:latin typeface="Roboto Slab" pitchFamily="2" charset="0"/>
                      <a:ea typeface="Roboto Slab" pitchFamily="2" charset="0"/>
                    </a:rPr>
                    <a:t>Title text demo</a:t>
                  </a:r>
                </a:p>
              </p:txBody>
            </p:sp>
          </p:grpSp>
          <p:grpSp>
            <p:nvGrpSpPr>
              <p:cNvPr id="16384" name="Group 16383">
                <a:extLst>
                  <a:ext uri="{FF2B5EF4-FFF2-40B4-BE49-F238E27FC236}">
                    <a16:creationId xmlns:a16="http://schemas.microsoft.com/office/drawing/2014/main" id="{761EF7FA-3860-4D95-BC9D-BD4BE0B723D3}"/>
                  </a:ext>
                </a:extLst>
              </p:cNvPr>
              <p:cNvGrpSpPr/>
              <p:nvPr/>
            </p:nvGrpSpPr>
            <p:grpSpPr>
              <a:xfrm>
                <a:off x="9088538" y="1840704"/>
                <a:ext cx="1144131" cy="1131799"/>
                <a:chOff x="8434388" y="1492251"/>
                <a:chExt cx="1325562" cy="1311275"/>
              </a:xfrm>
            </p:grpSpPr>
            <p:sp>
              <p:nvSpPr>
                <p:cNvPr id="14" name="Freeform 6">
                  <a:extLst>
                    <a:ext uri="{FF2B5EF4-FFF2-40B4-BE49-F238E27FC236}">
                      <a16:creationId xmlns:a16="http://schemas.microsoft.com/office/drawing/2014/main" id="{8F2F27A0-C40C-4676-AD88-2033E47C29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15425" y="2112963"/>
                  <a:ext cx="644525" cy="690563"/>
                </a:xfrm>
                <a:custGeom>
                  <a:avLst/>
                  <a:gdLst>
                    <a:gd name="T0" fmla="*/ 290 w 328"/>
                    <a:gd name="T1" fmla="*/ 158 h 352"/>
                    <a:gd name="T2" fmla="*/ 171 w 328"/>
                    <a:gd name="T3" fmla="*/ 133 h 352"/>
                    <a:gd name="T4" fmla="*/ 37 w 328"/>
                    <a:gd name="T5" fmla="*/ 0 h 352"/>
                    <a:gd name="T6" fmla="*/ 10 w 328"/>
                    <a:gd name="T7" fmla="*/ 27 h 352"/>
                    <a:gd name="T8" fmla="*/ 9 w 328"/>
                    <a:gd name="T9" fmla="*/ 30 h 352"/>
                    <a:gd name="T10" fmla="*/ 2 w 328"/>
                    <a:gd name="T11" fmla="*/ 52 h 352"/>
                    <a:gd name="T12" fmla="*/ 2 w 328"/>
                    <a:gd name="T13" fmla="*/ 56 h 352"/>
                    <a:gd name="T14" fmla="*/ 0 w 328"/>
                    <a:gd name="T15" fmla="*/ 91 h 352"/>
                    <a:gd name="T16" fmla="*/ 107 w 328"/>
                    <a:gd name="T17" fmla="*/ 196 h 352"/>
                    <a:gd name="T18" fmla="*/ 132 w 328"/>
                    <a:gd name="T19" fmla="*/ 314 h 352"/>
                    <a:gd name="T20" fmla="*/ 237 w 328"/>
                    <a:gd name="T21" fmla="*/ 343 h 352"/>
                    <a:gd name="T22" fmla="*/ 240 w 328"/>
                    <a:gd name="T23" fmla="*/ 341 h 352"/>
                    <a:gd name="T24" fmla="*/ 241 w 328"/>
                    <a:gd name="T25" fmla="*/ 339 h 352"/>
                    <a:gd name="T26" fmla="*/ 240 w 328"/>
                    <a:gd name="T27" fmla="*/ 334 h 352"/>
                    <a:gd name="T28" fmla="*/ 171 w 328"/>
                    <a:gd name="T29" fmla="*/ 266 h 352"/>
                    <a:gd name="T30" fmla="*/ 241 w 328"/>
                    <a:gd name="T31" fmla="*/ 197 h 352"/>
                    <a:gd name="T32" fmla="*/ 310 w 328"/>
                    <a:gd name="T33" fmla="*/ 265 h 352"/>
                    <a:gd name="T34" fmla="*/ 315 w 328"/>
                    <a:gd name="T35" fmla="*/ 266 h 352"/>
                    <a:gd name="T36" fmla="*/ 318 w 328"/>
                    <a:gd name="T37" fmla="*/ 265 h 352"/>
                    <a:gd name="T38" fmla="*/ 319 w 328"/>
                    <a:gd name="T39" fmla="*/ 262 h 352"/>
                    <a:gd name="T40" fmla="*/ 290 w 328"/>
                    <a:gd name="T41" fmla="*/ 158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28" h="352">
                      <a:moveTo>
                        <a:pt x="290" y="158"/>
                      </a:moveTo>
                      <a:cubicBezTo>
                        <a:pt x="258" y="126"/>
                        <a:pt x="211" y="118"/>
                        <a:pt x="171" y="133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9" y="28"/>
                        <a:pt x="8" y="29"/>
                        <a:pt x="9" y="30"/>
                      </a:cubicBezTo>
                      <a:cubicBezTo>
                        <a:pt x="9" y="38"/>
                        <a:pt x="7" y="45"/>
                        <a:pt x="2" y="52"/>
                      </a:cubicBezTo>
                      <a:cubicBezTo>
                        <a:pt x="2" y="53"/>
                        <a:pt x="2" y="54"/>
                        <a:pt x="2" y="56"/>
                      </a:cubicBezTo>
                      <a:cubicBezTo>
                        <a:pt x="10" y="67"/>
                        <a:pt x="9" y="82"/>
                        <a:pt x="0" y="91"/>
                      </a:cubicBezTo>
                      <a:cubicBezTo>
                        <a:pt x="107" y="196"/>
                        <a:pt x="107" y="196"/>
                        <a:pt x="107" y="196"/>
                      </a:cubicBezTo>
                      <a:cubicBezTo>
                        <a:pt x="92" y="236"/>
                        <a:pt x="100" y="282"/>
                        <a:pt x="132" y="314"/>
                      </a:cubicBezTo>
                      <a:cubicBezTo>
                        <a:pt x="160" y="341"/>
                        <a:pt x="199" y="352"/>
                        <a:pt x="237" y="343"/>
                      </a:cubicBezTo>
                      <a:cubicBezTo>
                        <a:pt x="238" y="343"/>
                        <a:pt x="239" y="342"/>
                        <a:pt x="240" y="341"/>
                      </a:cubicBezTo>
                      <a:cubicBezTo>
                        <a:pt x="240" y="341"/>
                        <a:pt x="241" y="340"/>
                        <a:pt x="241" y="339"/>
                      </a:cubicBezTo>
                      <a:cubicBezTo>
                        <a:pt x="242" y="337"/>
                        <a:pt x="241" y="335"/>
                        <a:pt x="240" y="334"/>
                      </a:cubicBezTo>
                      <a:cubicBezTo>
                        <a:pt x="171" y="266"/>
                        <a:pt x="171" y="266"/>
                        <a:pt x="171" y="266"/>
                      </a:cubicBezTo>
                      <a:cubicBezTo>
                        <a:pt x="241" y="197"/>
                        <a:pt x="241" y="197"/>
                        <a:pt x="241" y="197"/>
                      </a:cubicBezTo>
                      <a:cubicBezTo>
                        <a:pt x="310" y="265"/>
                        <a:pt x="310" y="265"/>
                        <a:pt x="310" y="265"/>
                      </a:cubicBezTo>
                      <a:cubicBezTo>
                        <a:pt x="311" y="266"/>
                        <a:pt x="313" y="267"/>
                        <a:pt x="315" y="266"/>
                      </a:cubicBezTo>
                      <a:cubicBezTo>
                        <a:pt x="316" y="266"/>
                        <a:pt x="317" y="265"/>
                        <a:pt x="318" y="265"/>
                      </a:cubicBezTo>
                      <a:cubicBezTo>
                        <a:pt x="318" y="264"/>
                        <a:pt x="319" y="263"/>
                        <a:pt x="319" y="262"/>
                      </a:cubicBezTo>
                      <a:cubicBezTo>
                        <a:pt x="328" y="224"/>
                        <a:pt x="317" y="185"/>
                        <a:pt x="290" y="158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7">
                  <a:extLst>
                    <a:ext uri="{FF2B5EF4-FFF2-40B4-BE49-F238E27FC236}">
                      <a16:creationId xmlns:a16="http://schemas.microsoft.com/office/drawing/2014/main" id="{12BD1604-7D3F-43FE-B59A-3E146AE69D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34388" y="1492251"/>
                  <a:ext cx="698500" cy="638175"/>
                </a:xfrm>
                <a:custGeom>
                  <a:avLst/>
                  <a:gdLst>
                    <a:gd name="T0" fmla="*/ 282 w 355"/>
                    <a:gd name="T1" fmla="*/ 317 h 324"/>
                    <a:gd name="T2" fmla="*/ 299 w 355"/>
                    <a:gd name="T3" fmla="*/ 322 h 324"/>
                    <a:gd name="T4" fmla="*/ 301 w 355"/>
                    <a:gd name="T5" fmla="*/ 323 h 324"/>
                    <a:gd name="T6" fmla="*/ 303 w 355"/>
                    <a:gd name="T7" fmla="*/ 322 h 324"/>
                    <a:gd name="T8" fmla="*/ 322 w 355"/>
                    <a:gd name="T9" fmla="*/ 316 h 324"/>
                    <a:gd name="T10" fmla="*/ 325 w 355"/>
                    <a:gd name="T11" fmla="*/ 316 h 324"/>
                    <a:gd name="T12" fmla="*/ 326 w 355"/>
                    <a:gd name="T13" fmla="*/ 316 h 324"/>
                    <a:gd name="T14" fmla="*/ 328 w 355"/>
                    <a:gd name="T15" fmla="*/ 315 h 324"/>
                    <a:gd name="T16" fmla="*/ 355 w 355"/>
                    <a:gd name="T17" fmla="*/ 288 h 324"/>
                    <a:gd name="T18" fmla="*/ 221 w 355"/>
                    <a:gd name="T19" fmla="*/ 155 h 324"/>
                    <a:gd name="T20" fmla="*/ 196 w 355"/>
                    <a:gd name="T21" fmla="*/ 38 h 324"/>
                    <a:gd name="T22" fmla="*/ 91 w 355"/>
                    <a:gd name="T23" fmla="*/ 9 h 324"/>
                    <a:gd name="T24" fmla="*/ 88 w 355"/>
                    <a:gd name="T25" fmla="*/ 10 h 324"/>
                    <a:gd name="T26" fmla="*/ 87 w 355"/>
                    <a:gd name="T27" fmla="*/ 13 h 324"/>
                    <a:gd name="T28" fmla="*/ 88 w 355"/>
                    <a:gd name="T29" fmla="*/ 18 h 324"/>
                    <a:gd name="T30" fmla="*/ 157 w 355"/>
                    <a:gd name="T31" fmla="*/ 86 h 324"/>
                    <a:gd name="T32" fmla="*/ 87 w 355"/>
                    <a:gd name="T33" fmla="*/ 155 h 324"/>
                    <a:gd name="T34" fmla="*/ 19 w 355"/>
                    <a:gd name="T35" fmla="*/ 87 h 324"/>
                    <a:gd name="T36" fmla="*/ 13 w 355"/>
                    <a:gd name="T37" fmla="*/ 86 h 324"/>
                    <a:gd name="T38" fmla="*/ 11 w 355"/>
                    <a:gd name="T39" fmla="*/ 87 h 324"/>
                    <a:gd name="T40" fmla="*/ 9 w 355"/>
                    <a:gd name="T41" fmla="*/ 90 h 324"/>
                    <a:gd name="T42" fmla="*/ 39 w 355"/>
                    <a:gd name="T43" fmla="*/ 194 h 324"/>
                    <a:gd name="T44" fmla="*/ 157 w 355"/>
                    <a:gd name="T45" fmla="*/ 219 h 324"/>
                    <a:gd name="T46" fmla="*/ 264 w 355"/>
                    <a:gd name="T47" fmla="*/ 324 h 324"/>
                    <a:gd name="T48" fmla="*/ 282 w 355"/>
                    <a:gd name="T49" fmla="*/ 317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55" h="324">
                      <a:moveTo>
                        <a:pt x="282" y="317"/>
                      </a:moveTo>
                      <a:cubicBezTo>
                        <a:pt x="288" y="317"/>
                        <a:pt x="294" y="319"/>
                        <a:pt x="299" y="322"/>
                      </a:cubicBezTo>
                      <a:cubicBezTo>
                        <a:pt x="300" y="323"/>
                        <a:pt x="301" y="323"/>
                        <a:pt x="301" y="323"/>
                      </a:cubicBezTo>
                      <a:cubicBezTo>
                        <a:pt x="302" y="323"/>
                        <a:pt x="303" y="323"/>
                        <a:pt x="303" y="322"/>
                      </a:cubicBezTo>
                      <a:cubicBezTo>
                        <a:pt x="309" y="318"/>
                        <a:pt x="315" y="316"/>
                        <a:pt x="322" y="316"/>
                      </a:cubicBezTo>
                      <a:cubicBezTo>
                        <a:pt x="323" y="316"/>
                        <a:pt x="324" y="316"/>
                        <a:pt x="325" y="316"/>
                      </a:cubicBezTo>
                      <a:cubicBezTo>
                        <a:pt x="326" y="316"/>
                        <a:pt x="326" y="316"/>
                        <a:pt x="326" y="316"/>
                      </a:cubicBezTo>
                      <a:cubicBezTo>
                        <a:pt x="327" y="316"/>
                        <a:pt x="328" y="316"/>
                        <a:pt x="328" y="315"/>
                      </a:cubicBezTo>
                      <a:cubicBezTo>
                        <a:pt x="355" y="288"/>
                        <a:pt x="355" y="288"/>
                        <a:pt x="355" y="288"/>
                      </a:cubicBezTo>
                      <a:cubicBezTo>
                        <a:pt x="221" y="155"/>
                        <a:pt x="221" y="155"/>
                        <a:pt x="221" y="155"/>
                      </a:cubicBezTo>
                      <a:cubicBezTo>
                        <a:pt x="236" y="116"/>
                        <a:pt x="228" y="70"/>
                        <a:pt x="196" y="38"/>
                      </a:cubicBezTo>
                      <a:cubicBezTo>
                        <a:pt x="168" y="11"/>
                        <a:pt x="129" y="0"/>
                        <a:pt x="91" y="9"/>
                      </a:cubicBezTo>
                      <a:cubicBezTo>
                        <a:pt x="90" y="9"/>
                        <a:pt x="89" y="10"/>
                        <a:pt x="88" y="10"/>
                      </a:cubicBezTo>
                      <a:cubicBezTo>
                        <a:pt x="88" y="11"/>
                        <a:pt x="87" y="12"/>
                        <a:pt x="87" y="13"/>
                      </a:cubicBezTo>
                      <a:cubicBezTo>
                        <a:pt x="86" y="15"/>
                        <a:pt x="87" y="17"/>
                        <a:pt x="88" y="18"/>
                      </a:cubicBezTo>
                      <a:cubicBezTo>
                        <a:pt x="157" y="86"/>
                        <a:pt x="157" y="86"/>
                        <a:pt x="157" y="86"/>
                      </a:cubicBezTo>
                      <a:cubicBezTo>
                        <a:pt x="87" y="155"/>
                        <a:pt x="87" y="155"/>
                        <a:pt x="87" y="155"/>
                      </a:cubicBezTo>
                      <a:cubicBezTo>
                        <a:pt x="19" y="87"/>
                        <a:pt x="19" y="87"/>
                        <a:pt x="19" y="87"/>
                      </a:cubicBezTo>
                      <a:cubicBezTo>
                        <a:pt x="17" y="86"/>
                        <a:pt x="15" y="85"/>
                        <a:pt x="13" y="86"/>
                      </a:cubicBezTo>
                      <a:cubicBezTo>
                        <a:pt x="12" y="86"/>
                        <a:pt x="11" y="87"/>
                        <a:pt x="11" y="87"/>
                      </a:cubicBezTo>
                      <a:cubicBezTo>
                        <a:pt x="10" y="88"/>
                        <a:pt x="9" y="89"/>
                        <a:pt x="9" y="90"/>
                      </a:cubicBezTo>
                      <a:cubicBezTo>
                        <a:pt x="0" y="127"/>
                        <a:pt x="11" y="166"/>
                        <a:pt x="39" y="194"/>
                      </a:cubicBezTo>
                      <a:cubicBezTo>
                        <a:pt x="71" y="225"/>
                        <a:pt x="117" y="234"/>
                        <a:pt x="157" y="219"/>
                      </a:cubicBezTo>
                      <a:cubicBezTo>
                        <a:pt x="264" y="324"/>
                        <a:pt x="264" y="324"/>
                        <a:pt x="264" y="324"/>
                      </a:cubicBezTo>
                      <a:cubicBezTo>
                        <a:pt x="269" y="320"/>
                        <a:pt x="275" y="317"/>
                        <a:pt x="282" y="317"/>
                      </a:cubicBezTo>
                      <a:close/>
                    </a:path>
                  </a:pathLst>
                </a:custGeom>
                <a:solidFill>
                  <a:srgbClr val="FF95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8">
                  <a:extLst>
                    <a:ext uri="{FF2B5EF4-FFF2-40B4-BE49-F238E27FC236}">
                      <a16:creationId xmlns:a16="http://schemas.microsoft.com/office/drawing/2014/main" id="{06092234-8CB8-486F-8A9C-DC8F4986F8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10638" y="2192338"/>
                  <a:ext cx="141288" cy="141288"/>
                </a:xfrm>
                <a:custGeom>
                  <a:avLst/>
                  <a:gdLst>
                    <a:gd name="T0" fmla="*/ 10 w 72"/>
                    <a:gd name="T1" fmla="*/ 24 h 72"/>
                    <a:gd name="T2" fmla="*/ 48 w 72"/>
                    <a:gd name="T3" fmla="*/ 61 h 72"/>
                    <a:gd name="T4" fmla="*/ 55 w 72"/>
                    <a:gd name="T5" fmla="*/ 72 h 72"/>
                    <a:gd name="T6" fmla="*/ 72 w 72"/>
                    <a:gd name="T7" fmla="*/ 55 h 72"/>
                    <a:gd name="T8" fmla="*/ 61 w 72"/>
                    <a:gd name="T9" fmla="*/ 48 h 72"/>
                    <a:gd name="T10" fmla="*/ 23 w 72"/>
                    <a:gd name="T11" fmla="*/ 11 h 72"/>
                    <a:gd name="T12" fmla="*/ 16 w 72"/>
                    <a:gd name="T13" fmla="*/ 0 h 72"/>
                    <a:gd name="T14" fmla="*/ 0 w 72"/>
                    <a:gd name="T15" fmla="*/ 17 h 72"/>
                    <a:gd name="T16" fmla="*/ 10 w 72"/>
                    <a:gd name="T17" fmla="*/ 2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" h="72">
                      <a:moveTo>
                        <a:pt x="10" y="24"/>
                      </a:move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52" y="64"/>
                        <a:pt x="54" y="68"/>
                        <a:pt x="55" y="72"/>
                      </a:cubicBezTo>
                      <a:cubicBezTo>
                        <a:pt x="72" y="55"/>
                        <a:pt x="72" y="55"/>
                        <a:pt x="72" y="55"/>
                      </a:cubicBezTo>
                      <a:cubicBezTo>
                        <a:pt x="68" y="54"/>
                        <a:pt x="64" y="51"/>
                        <a:pt x="61" y="48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0" y="8"/>
                        <a:pt x="18" y="4"/>
                        <a:pt x="16" y="0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4" y="18"/>
                        <a:pt x="7" y="20"/>
                        <a:pt x="10" y="24"/>
                      </a:cubicBezTo>
                      <a:close/>
                    </a:path>
                  </a:pathLst>
                </a:custGeom>
                <a:solidFill>
                  <a:srgbClr val="445E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Freeform 9">
                  <a:extLst>
                    <a:ext uri="{FF2B5EF4-FFF2-40B4-BE49-F238E27FC236}">
                      <a16:creationId xmlns:a16="http://schemas.microsoft.com/office/drawing/2014/main" id="{903B3003-DBC6-4308-A978-DE9F9A0BD9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0175" y="1539876"/>
                  <a:ext cx="690563" cy="684213"/>
                </a:xfrm>
                <a:custGeom>
                  <a:avLst/>
                  <a:gdLst>
                    <a:gd name="T0" fmla="*/ 349 w 351"/>
                    <a:gd name="T1" fmla="*/ 23 h 348"/>
                    <a:gd name="T2" fmla="*/ 329 w 351"/>
                    <a:gd name="T3" fmla="*/ 3 h 348"/>
                    <a:gd name="T4" fmla="*/ 320 w 351"/>
                    <a:gd name="T5" fmla="*/ 2 h 348"/>
                    <a:gd name="T6" fmla="*/ 276 w 351"/>
                    <a:gd name="T7" fmla="*/ 23 h 348"/>
                    <a:gd name="T8" fmla="*/ 268 w 351"/>
                    <a:gd name="T9" fmla="*/ 30 h 348"/>
                    <a:gd name="T10" fmla="*/ 249 w 351"/>
                    <a:gd name="T11" fmla="*/ 70 h 348"/>
                    <a:gd name="T12" fmla="*/ 28 w 351"/>
                    <a:gd name="T13" fmla="*/ 289 h 348"/>
                    <a:gd name="T14" fmla="*/ 0 w 351"/>
                    <a:gd name="T15" fmla="*/ 298 h 348"/>
                    <a:gd name="T16" fmla="*/ 7 w 351"/>
                    <a:gd name="T17" fmla="*/ 303 h 348"/>
                    <a:gd name="T18" fmla="*/ 45 w 351"/>
                    <a:gd name="T19" fmla="*/ 341 h 348"/>
                    <a:gd name="T20" fmla="*/ 51 w 351"/>
                    <a:gd name="T21" fmla="*/ 348 h 348"/>
                    <a:gd name="T22" fmla="*/ 60 w 351"/>
                    <a:gd name="T23" fmla="*/ 321 h 348"/>
                    <a:gd name="T24" fmla="*/ 281 w 351"/>
                    <a:gd name="T25" fmla="*/ 102 h 348"/>
                    <a:gd name="T26" fmla="*/ 321 w 351"/>
                    <a:gd name="T27" fmla="*/ 83 h 348"/>
                    <a:gd name="T28" fmla="*/ 329 w 351"/>
                    <a:gd name="T29" fmla="*/ 75 h 348"/>
                    <a:gd name="T30" fmla="*/ 350 w 351"/>
                    <a:gd name="T31" fmla="*/ 32 h 348"/>
                    <a:gd name="T32" fmla="*/ 349 w 351"/>
                    <a:gd name="T33" fmla="*/ 23 h 3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51" h="348">
                      <a:moveTo>
                        <a:pt x="349" y="23"/>
                      </a:moveTo>
                      <a:cubicBezTo>
                        <a:pt x="329" y="3"/>
                        <a:pt x="329" y="3"/>
                        <a:pt x="329" y="3"/>
                      </a:cubicBezTo>
                      <a:cubicBezTo>
                        <a:pt x="327" y="1"/>
                        <a:pt x="323" y="0"/>
                        <a:pt x="320" y="2"/>
                      </a:cubicBezTo>
                      <a:cubicBezTo>
                        <a:pt x="276" y="23"/>
                        <a:pt x="276" y="23"/>
                        <a:pt x="276" y="23"/>
                      </a:cubicBezTo>
                      <a:cubicBezTo>
                        <a:pt x="273" y="24"/>
                        <a:pt x="270" y="28"/>
                        <a:pt x="268" y="30"/>
                      </a:cubicBezTo>
                      <a:cubicBezTo>
                        <a:pt x="249" y="70"/>
                        <a:pt x="249" y="70"/>
                        <a:pt x="249" y="70"/>
                      </a:cubicBezTo>
                      <a:cubicBezTo>
                        <a:pt x="28" y="289"/>
                        <a:pt x="28" y="289"/>
                        <a:pt x="28" y="289"/>
                      </a:cubicBezTo>
                      <a:cubicBezTo>
                        <a:pt x="18" y="288"/>
                        <a:pt x="8" y="291"/>
                        <a:pt x="0" y="298"/>
                      </a:cubicBezTo>
                      <a:cubicBezTo>
                        <a:pt x="3" y="299"/>
                        <a:pt x="5" y="301"/>
                        <a:pt x="7" y="303"/>
                      </a:cubicBezTo>
                      <a:cubicBezTo>
                        <a:pt x="45" y="341"/>
                        <a:pt x="45" y="341"/>
                        <a:pt x="45" y="341"/>
                      </a:cubicBezTo>
                      <a:cubicBezTo>
                        <a:pt x="48" y="343"/>
                        <a:pt x="49" y="345"/>
                        <a:pt x="51" y="348"/>
                      </a:cubicBezTo>
                      <a:cubicBezTo>
                        <a:pt x="58" y="340"/>
                        <a:pt x="61" y="330"/>
                        <a:pt x="60" y="321"/>
                      </a:cubicBezTo>
                      <a:cubicBezTo>
                        <a:pt x="281" y="102"/>
                        <a:pt x="281" y="102"/>
                        <a:pt x="281" y="102"/>
                      </a:cubicBezTo>
                      <a:cubicBezTo>
                        <a:pt x="321" y="83"/>
                        <a:pt x="321" y="83"/>
                        <a:pt x="321" y="83"/>
                      </a:cubicBezTo>
                      <a:cubicBezTo>
                        <a:pt x="324" y="81"/>
                        <a:pt x="327" y="78"/>
                        <a:pt x="329" y="75"/>
                      </a:cubicBezTo>
                      <a:cubicBezTo>
                        <a:pt x="350" y="32"/>
                        <a:pt x="350" y="32"/>
                        <a:pt x="350" y="32"/>
                      </a:cubicBezTo>
                      <a:cubicBezTo>
                        <a:pt x="351" y="29"/>
                        <a:pt x="351" y="25"/>
                        <a:pt x="349" y="23"/>
                      </a:cubicBezTo>
                      <a:close/>
                    </a:path>
                  </a:pathLst>
                </a:custGeom>
                <a:solidFill>
                  <a:srgbClr val="445E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10">
                  <a:extLst>
                    <a:ext uri="{FF2B5EF4-FFF2-40B4-BE49-F238E27FC236}">
                      <a16:creationId xmlns:a16="http://schemas.microsoft.com/office/drawing/2014/main" id="{CE997EBE-B8A9-4BCD-8BB5-AB1D3A5893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1750" y="2101851"/>
                  <a:ext cx="222250" cy="219075"/>
                </a:xfrm>
                <a:custGeom>
                  <a:avLst/>
                  <a:gdLst>
                    <a:gd name="T0" fmla="*/ 100 w 113"/>
                    <a:gd name="T1" fmla="*/ 99 h 111"/>
                    <a:gd name="T2" fmla="*/ 53 w 113"/>
                    <a:gd name="T3" fmla="*/ 97 h 111"/>
                    <a:gd name="T4" fmla="*/ 15 w 113"/>
                    <a:gd name="T5" fmla="*/ 59 h 111"/>
                    <a:gd name="T6" fmla="*/ 13 w 113"/>
                    <a:gd name="T7" fmla="*/ 12 h 111"/>
                    <a:gd name="T8" fmla="*/ 60 w 113"/>
                    <a:gd name="T9" fmla="*/ 15 h 111"/>
                    <a:gd name="T10" fmla="*/ 98 w 113"/>
                    <a:gd name="T11" fmla="*/ 52 h 111"/>
                    <a:gd name="T12" fmla="*/ 100 w 113"/>
                    <a:gd name="T13" fmla="*/ 99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3" h="111">
                      <a:moveTo>
                        <a:pt x="100" y="99"/>
                      </a:moveTo>
                      <a:cubicBezTo>
                        <a:pt x="88" y="111"/>
                        <a:pt x="66" y="110"/>
                        <a:pt x="53" y="97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" y="46"/>
                        <a:pt x="0" y="25"/>
                        <a:pt x="13" y="12"/>
                      </a:cubicBezTo>
                      <a:cubicBezTo>
                        <a:pt x="25" y="0"/>
                        <a:pt x="46" y="1"/>
                        <a:pt x="60" y="15"/>
                      </a:cubicBezTo>
                      <a:cubicBezTo>
                        <a:pt x="98" y="52"/>
                        <a:pt x="98" y="52"/>
                        <a:pt x="98" y="52"/>
                      </a:cubicBezTo>
                      <a:cubicBezTo>
                        <a:pt x="112" y="66"/>
                        <a:pt x="113" y="87"/>
                        <a:pt x="100" y="99"/>
                      </a:cubicBezTo>
                      <a:close/>
                    </a:path>
                  </a:pathLst>
                </a:custGeom>
                <a:solidFill>
                  <a:srgbClr val="293D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11">
                  <a:extLst>
                    <a:ext uri="{FF2B5EF4-FFF2-40B4-BE49-F238E27FC236}">
                      <a16:creationId xmlns:a16="http://schemas.microsoft.com/office/drawing/2014/main" id="{0408B668-F7B4-427C-BAFC-293053509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1538" y="2208213"/>
                  <a:ext cx="546100" cy="539750"/>
                </a:xfrm>
                <a:custGeom>
                  <a:avLst/>
                  <a:gdLst>
                    <a:gd name="T0" fmla="*/ 101 w 278"/>
                    <a:gd name="T1" fmla="*/ 261 h 274"/>
                    <a:gd name="T2" fmla="*/ 51 w 278"/>
                    <a:gd name="T3" fmla="*/ 261 h 274"/>
                    <a:gd name="T4" fmla="*/ 13 w 278"/>
                    <a:gd name="T5" fmla="*/ 223 h 274"/>
                    <a:gd name="T6" fmla="*/ 13 w 278"/>
                    <a:gd name="T7" fmla="*/ 174 h 274"/>
                    <a:gd name="T8" fmla="*/ 176 w 278"/>
                    <a:gd name="T9" fmla="*/ 13 h 274"/>
                    <a:gd name="T10" fmla="*/ 226 w 278"/>
                    <a:gd name="T11" fmla="*/ 13 h 274"/>
                    <a:gd name="T12" fmla="*/ 264 w 278"/>
                    <a:gd name="T13" fmla="*/ 51 h 274"/>
                    <a:gd name="T14" fmla="*/ 264 w 278"/>
                    <a:gd name="T15" fmla="*/ 100 h 274"/>
                    <a:gd name="T16" fmla="*/ 101 w 278"/>
                    <a:gd name="T17" fmla="*/ 261 h 274"/>
                    <a:gd name="T18" fmla="*/ 101 w 278"/>
                    <a:gd name="T19" fmla="*/ 261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8" h="274">
                      <a:moveTo>
                        <a:pt x="101" y="261"/>
                      </a:moveTo>
                      <a:cubicBezTo>
                        <a:pt x="87" y="274"/>
                        <a:pt x="65" y="274"/>
                        <a:pt x="51" y="261"/>
                      </a:cubicBezTo>
                      <a:cubicBezTo>
                        <a:pt x="13" y="223"/>
                        <a:pt x="13" y="223"/>
                        <a:pt x="13" y="223"/>
                      </a:cubicBezTo>
                      <a:cubicBezTo>
                        <a:pt x="0" y="210"/>
                        <a:pt x="0" y="188"/>
                        <a:pt x="13" y="174"/>
                      </a:cubicBezTo>
                      <a:cubicBezTo>
                        <a:pt x="176" y="13"/>
                        <a:pt x="176" y="13"/>
                        <a:pt x="176" y="13"/>
                      </a:cubicBezTo>
                      <a:cubicBezTo>
                        <a:pt x="190" y="0"/>
                        <a:pt x="212" y="0"/>
                        <a:pt x="226" y="13"/>
                      </a:cubicBezTo>
                      <a:cubicBezTo>
                        <a:pt x="264" y="51"/>
                        <a:pt x="264" y="51"/>
                        <a:pt x="264" y="51"/>
                      </a:cubicBezTo>
                      <a:cubicBezTo>
                        <a:pt x="278" y="64"/>
                        <a:pt x="278" y="86"/>
                        <a:pt x="264" y="100"/>
                      </a:cubicBezTo>
                      <a:cubicBezTo>
                        <a:pt x="101" y="261"/>
                        <a:pt x="101" y="261"/>
                        <a:pt x="101" y="261"/>
                      </a:cubicBezTo>
                      <a:cubicBezTo>
                        <a:pt x="101" y="261"/>
                        <a:pt x="101" y="261"/>
                        <a:pt x="101" y="261"/>
                      </a:cubicBezTo>
                      <a:close/>
                    </a:path>
                  </a:pathLst>
                </a:custGeom>
                <a:solidFill>
                  <a:srgbClr val="293D7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2">
                  <a:extLst>
                    <a:ext uri="{FF2B5EF4-FFF2-40B4-BE49-F238E27FC236}">
                      <a16:creationId xmlns:a16="http://schemas.microsoft.com/office/drawing/2014/main" id="{658864BB-A985-408F-B308-63B7DC0A3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91538" y="2208213"/>
                  <a:ext cx="454025" cy="539750"/>
                </a:xfrm>
                <a:custGeom>
                  <a:avLst/>
                  <a:gdLst>
                    <a:gd name="T0" fmla="*/ 72 w 231"/>
                    <a:gd name="T1" fmla="*/ 223 h 274"/>
                    <a:gd name="T2" fmla="*/ 72 w 231"/>
                    <a:gd name="T3" fmla="*/ 174 h 274"/>
                    <a:gd name="T4" fmla="*/ 231 w 231"/>
                    <a:gd name="T5" fmla="*/ 18 h 274"/>
                    <a:gd name="T6" fmla="*/ 226 w 231"/>
                    <a:gd name="T7" fmla="*/ 13 h 274"/>
                    <a:gd name="T8" fmla="*/ 176 w 231"/>
                    <a:gd name="T9" fmla="*/ 13 h 274"/>
                    <a:gd name="T10" fmla="*/ 13 w 231"/>
                    <a:gd name="T11" fmla="*/ 174 h 274"/>
                    <a:gd name="T12" fmla="*/ 13 w 231"/>
                    <a:gd name="T13" fmla="*/ 223 h 274"/>
                    <a:gd name="T14" fmla="*/ 51 w 231"/>
                    <a:gd name="T15" fmla="*/ 261 h 274"/>
                    <a:gd name="T16" fmla="*/ 101 w 231"/>
                    <a:gd name="T17" fmla="*/ 261 h 274"/>
                    <a:gd name="T18" fmla="*/ 106 w 231"/>
                    <a:gd name="T19" fmla="*/ 256 h 274"/>
                    <a:gd name="T20" fmla="*/ 72 w 231"/>
                    <a:gd name="T21" fmla="*/ 223 h 274"/>
                    <a:gd name="T22" fmla="*/ 72 w 231"/>
                    <a:gd name="T23" fmla="*/ 22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1" h="274">
                      <a:moveTo>
                        <a:pt x="72" y="223"/>
                      </a:moveTo>
                      <a:cubicBezTo>
                        <a:pt x="59" y="210"/>
                        <a:pt x="59" y="188"/>
                        <a:pt x="72" y="174"/>
                      </a:cubicBezTo>
                      <a:cubicBezTo>
                        <a:pt x="231" y="18"/>
                        <a:pt x="231" y="18"/>
                        <a:pt x="231" y="18"/>
                      </a:cubicBezTo>
                      <a:cubicBezTo>
                        <a:pt x="226" y="13"/>
                        <a:pt x="226" y="13"/>
                        <a:pt x="226" y="13"/>
                      </a:cubicBezTo>
                      <a:cubicBezTo>
                        <a:pt x="212" y="0"/>
                        <a:pt x="190" y="0"/>
                        <a:pt x="176" y="13"/>
                      </a:cubicBezTo>
                      <a:cubicBezTo>
                        <a:pt x="13" y="174"/>
                        <a:pt x="13" y="174"/>
                        <a:pt x="13" y="174"/>
                      </a:cubicBezTo>
                      <a:cubicBezTo>
                        <a:pt x="0" y="188"/>
                        <a:pt x="0" y="210"/>
                        <a:pt x="13" y="223"/>
                      </a:cubicBezTo>
                      <a:cubicBezTo>
                        <a:pt x="51" y="261"/>
                        <a:pt x="51" y="261"/>
                        <a:pt x="51" y="261"/>
                      </a:cubicBezTo>
                      <a:cubicBezTo>
                        <a:pt x="65" y="274"/>
                        <a:pt x="87" y="274"/>
                        <a:pt x="101" y="261"/>
                      </a:cubicBezTo>
                      <a:cubicBezTo>
                        <a:pt x="106" y="256"/>
                        <a:pt x="106" y="256"/>
                        <a:pt x="106" y="256"/>
                      </a:cubicBezTo>
                      <a:cubicBezTo>
                        <a:pt x="72" y="223"/>
                        <a:pt x="72" y="223"/>
                        <a:pt x="72" y="223"/>
                      </a:cubicBezTo>
                      <a:cubicBezTo>
                        <a:pt x="72" y="223"/>
                        <a:pt x="72" y="223"/>
                        <a:pt x="72" y="223"/>
                      </a:cubicBezTo>
                      <a:close/>
                    </a:path>
                  </a:pathLst>
                </a:custGeom>
                <a:solidFill>
                  <a:srgbClr val="1A2B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3">
                  <a:extLst>
                    <a:ext uri="{FF2B5EF4-FFF2-40B4-BE49-F238E27FC236}">
                      <a16:creationId xmlns:a16="http://schemas.microsoft.com/office/drawing/2014/main" id="{FF544875-4A6D-4047-A868-5ADF4A4621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21750" y="2101851"/>
                  <a:ext cx="163513" cy="161925"/>
                </a:xfrm>
                <a:custGeom>
                  <a:avLst/>
                  <a:gdLst>
                    <a:gd name="T0" fmla="*/ 35 w 83"/>
                    <a:gd name="T1" fmla="*/ 35 h 82"/>
                    <a:gd name="T2" fmla="*/ 83 w 83"/>
                    <a:gd name="T3" fmla="*/ 37 h 82"/>
                    <a:gd name="T4" fmla="*/ 60 w 83"/>
                    <a:gd name="T5" fmla="*/ 15 h 82"/>
                    <a:gd name="T6" fmla="*/ 13 w 83"/>
                    <a:gd name="T7" fmla="*/ 12 h 82"/>
                    <a:gd name="T8" fmla="*/ 15 w 83"/>
                    <a:gd name="T9" fmla="*/ 59 h 82"/>
                    <a:gd name="T10" fmla="*/ 38 w 83"/>
                    <a:gd name="T11" fmla="*/ 82 h 82"/>
                    <a:gd name="T12" fmla="*/ 35 w 83"/>
                    <a:gd name="T13" fmla="*/ 35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3" h="82">
                      <a:moveTo>
                        <a:pt x="35" y="35"/>
                      </a:moveTo>
                      <a:cubicBezTo>
                        <a:pt x="48" y="23"/>
                        <a:pt x="69" y="24"/>
                        <a:pt x="83" y="37"/>
                      </a:cubicBezTo>
                      <a:cubicBezTo>
                        <a:pt x="60" y="15"/>
                        <a:pt x="60" y="15"/>
                        <a:pt x="60" y="15"/>
                      </a:cubicBezTo>
                      <a:cubicBezTo>
                        <a:pt x="46" y="1"/>
                        <a:pt x="25" y="0"/>
                        <a:pt x="13" y="12"/>
                      </a:cubicBezTo>
                      <a:cubicBezTo>
                        <a:pt x="0" y="25"/>
                        <a:pt x="1" y="46"/>
                        <a:pt x="15" y="59"/>
                      </a:cubicBezTo>
                      <a:cubicBezTo>
                        <a:pt x="38" y="82"/>
                        <a:pt x="38" y="82"/>
                        <a:pt x="38" y="82"/>
                      </a:cubicBezTo>
                      <a:cubicBezTo>
                        <a:pt x="24" y="68"/>
                        <a:pt x="23" y="47"/>
                        <a:pt x="35" y="35"/>
                      </a:cubicBezTo>
                      <a:close/>
                    </a:path>
                  </a:pathLst>
                </a:custGeom>
                <a:solidFill>
                  <a:srgbClr val="1A2B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6469AA7A-6B39-4044-B4E7-5433AB7541BC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r="3664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3240556E-03BE-4464-857D-24179BE7C4F1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" r="883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B279F030-74FD-43F0-9A5F-EB2EA62BAE1A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59" b="24759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3969F295-8221-4CB3-A1C5-61D7847FB798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50" b="1695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4D4C46F0-C47A-480E-87C6-9E5794FCB931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" r="35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D6E96BB7-CC17-4F99-892F-6C04D6EB301E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" r="6889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5A746C-0D5B-4F8E-8842-7A6C85846E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F6D38-A251-4B2A-8D33-A327A16DB30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6388A011-2D5B-4EA8-86A9-9D72205990F0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2" r="25882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215294B6-B61E-4C65-966C-074972EC9316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1" r="24453"/>
          <a:stretch/>
        </p:blipFill>
        <p:spPr>
          <a:xfrm>
            <a:off x="3672670" y="152402"/>
            <a:ext cx="3352244" cy="6538685"/>
          </a:xfrm>
        </p:spPr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26D7C3-334A-4632-9795-56AB13096FF6}"/>
              </a:ext>
            </a:extLst>
          </p:cNvPr>
          <p:cNvGrpSpPr/>
          <p:nvPr/>
        </p:nvGrpSpPr>
        <p:grpSpPr>
          <a:xfrm>
            <a:off x="7852247" y="2132384"/>
            <a:ext cx="3452295" cy="1209264"/>
            <a:chOff x="948788" y="1036862"/>
            <a:chExt cx="3452295" cy="12092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6CA2931-C6C4-45E0-8377-05280F38BCF2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68CBF2-5D79-4C5A-B9D2-B20DE764311C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88537BE-FD93-4476-B1D7-93A3BC50CED9}"/>
              </a:ext>
            </a:extLst>
          </p:cNvPr>
          <p:cNvGrpSpPr/>
          <p:nvPr/>
        </p:nvGrpSpPr>
        <p:grpSpPr>
          <a:xfrm>
            <a:off x="7852247" y="792387"/>
            <a:ext cx="1125468" cy="1103086"/>
            <a:chOff x="-6064250" y="-130175"/>
            <a:chExt cx="4230687" cy="4146550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33C8CFE-A659-4C44-A82A-A33D3421C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1175" y="2873375"/>
              <a:ext cx="1144587" cy="1143000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9430C3-00E2-49B5-A885-6559FF07C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788988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66745765-5874-4D1F-9158-57AEC2300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2873375"/>
              <a:ext cx="306387" cy="160338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8B0AAD57-9E14-414F-A5B6-8C9AE221B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574675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80F64B98-53DA-4710-8DB6-5117136C4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53988"/>
              <a:ext cx="2868612" cy="2862263"/>
            </a:xfrm>
            <a:prstGeom prst="ellipse">
              <a:avLst/>
            </a:prstGeom>
            <a:solidFill>
              <a:srgbClr val="B7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62F53CCF-3E3F-4093-867C-8D803581A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1462088"/>
              <a:ext cx="530225" cy="531813"/>
            </a:xfrm>
            <a:custGeom>
              <a:avLst/>
              <a:gdLst>
                <a:gd name="T0" fmla="*/ 334 w 334"/>
                <a:gd name="T1" fmla="*/ 271 h 335"/>
                <a:gd name="T2" fmla="*/ 271 w 334"/>
                <a:gd name="T3" fmla="*/ 335 h 335"/>
                <a:gd name="T4" fmla="*/ 0 w 334"/>
                <a:gd name="T5" fmla="*/ 65 h 335"/>
                <a:gd name="T6" fmla="*/ 63 w 334"/>
                <a:gd name="T7" fmla="*/ 0 h 335"/>
                <a:gd name="T8" fmla="*/ 334 w 334"/>
                <a:gd name="T9" fmla="*/ 27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5">
                  <a:moveTo>
                    <a:pt x="334" y="271"/>
                  </a:moveTo>
                  <a:lnTo>
                    <a:pt x="271" y="335"/>
                  </a:lnTo>
                  <a:lnTo>
                    <a:pt x="0" y="65"/>
                  </a:lnTo>
                  <a:lnTo>
                    <a:pt x="63" y="0"/>
                  </a:lnTo>
                  <a:lnTo>
                    <a:pt x="334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CFA2BEE6-F4DA-4A61-A0D5-0D216BF5B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1320800"/>
              <a:ext cx="674687" cy="673100"/>
            </a:xfrm>
            <a:custGeom>
              <a:avLst/>
              <a:gdLst>
                <a:gd name="T0" fmla="*/ 425 w 425"/>
                <a:gd name="T1" fmla="*/ 63 h 424"/>
                <a:gd name="T2" fmla="*/ 65 w 425"/>
                <a:gd name="T3" fmla="*/ 424 h 424"/>
                <a:gd name="T4" fmla="*/ 0 w 425"/>
                <a:gd name="T5" fmla="*/ 360 h 424"/>
                <a:gd name="T6" fmla="*/ 362 w 425"/>
                <a:gd name="T7" fmla="*/ 0 h 424"/>
                <a:gd name="T8" fmla="*/ 425 w 425"/>
                <a:gd name="T9" fmla="*/ 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4">
                  <a:moveTo>
                    <a:pt x="425" y="63"/>
                  </a:moveTo>
                  <a:lnTo>
                    <a:pt x="65" y="424"/>
                  </a:lnTo>
                  <a:lnTo>
                    <a:pt x="0" y="360"/>
                  </a:lnTo>
                  <a:lnTo>
                    <a:pt x="362" y="0"/>
                  </a:lnTo>
                  <a:lnTo>
                    <a:pt x="425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BD49732B-1517-412A-975E-58B8D15D7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36800" y="153988"/>
              <a:ext cx="503237" cy="1444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DDA3229B-39BE-4F2F-884F-F89A6534F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300163"/>
              <a:ext cx="430212" cy="1412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0255C766-D83B-4B0A-8921-68A79274C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32125" y="320675"/>
              <a:ext cx="390525" cy="385763"/>
            </a:xfrm>
            <a:custGeom>
              <a:avLst/>
              <a:gdLst>
                <a:gd name="T0" fmla="*/ 246 w 246"/>
                <a:gd name="T1" fmla="*/ 62 h 243"/>
                <a:gd name="T2" fmla="*/ 64 w 246"/>
                <a:gd name="T3" fmla="*/ 243 h 243"/>
                <a:gd name="T4" fmla="*/ 0 w 246"/>
                <a:gd name="T5" fmla="*/ 179 h 243"/>
                <a:gd name="T6" fmla="*/ 181 w 246"/>
                <a:gd name="T7" fmla="*/ 0 h 243"/>
                <a:gd name="T8" fmla="*/ 246 w 246"/>
                <a:gd name="T9" fmla="*/ 6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3">
                  <a:moveTo>
                    <a:pt x="246" y="62"/>
                  </a:moveTo>
                  <a:lnTo>
                    <a:pt x="64" y="243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54665E56-0360-46C4-9649-750248CD69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9725" y="1084263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5 h 189"/>
                <a:gd name="T4" fmla="*/ 95 w 190"/>
                <a:gd name="T5" fmla="*/ 0 h 189"/>
                <a:gd name="T6" fmla="*/ 190 w 190"/>
                <a:gd name="T7" fmla="*/ 95 h 189"/>
                <a:gd name="T8" fmla="*/ 95 w 190"/>
                <a:gd name="T9" fmla="*/ 189 h 189"/>
                <a:gd name="T10" fmla="*/ 95 w 190"/>
                <a:gd name="T11" fmla="*/ 47 h 189"/>
                <a:gd name="T12" fmla="*/ 48 w 190"/>
                <a:gd name="T13" fmla="*/ 95 h 189"/>
                <a:gd name="T14" fmla="*/ 95 w 190"/>
                <a:gd name="T15" fmla="*/ 142 h 189"/>
                <a:gd name="T16" fmla="*/ 142 w 190"/>
                <a:gd name="T17" fmla="*/ 95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5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5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8" y="68"/>
                    <a:pt x="48" y="95"/>
                  </a:cubicBezTo>
                  <a:cubicBezTo>
                    <a:pt x="48" y="121"/>
                    <a:pt x="69" y="142"/>
                    <a:pt x="95" y="142"/>
                  </a:cubicBezTo>
                  <a:cubicBezTo>
                    <a:pt x="121" y="142"/>
                    <a:pt x="142" y="121"/>
                    <a:pt x="142" y="95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51C63755-E335-4314-BC35-3FAB08C6D3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02175" y="1801813"/>
              <a:ext cx="573087" cy="569913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47 h 189"/>
                <a:gd name="T12" fmla="*/ 47 w 189"/>
                <a:gd name="T13" fmla="*/ 94 h 189"/>
                <a:gd name="T14" fmla="*/ 95 w 189"/>
                <a:gd name="T15" fmla="*/ 142 h 189"/>
                <a:gd name="T16" fmla="*/ 142 w 189"/>
                <a:gd name="T17" fmla="*/ 94 h 189"/>
                <a:gd name="T18" fmla="*/ 95 w 189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872B7D77-9583-4467-9858-320CD8D790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35275" y="-60325"/>
              <a:ext cx="571500" cy="574675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48 h 190"/>
                <a:gd name="T12" fmla="*/ 47 w 189"/>
                <a:gd name="T13" fmla="*/ 95 h 190"/>
                <a:gd name="T14" fmla="*/ 94 w 189"/>
                <a:gd name="T15" fmla="*/ 142 h 190"/>
                <a:gd name="T16" fmla="*/ 142 w 189"/>
                <a:gd name="T17" fmla="*/ 95 h 190"/>
                <a:gd name="T18" fmla="*/ 94 w 189"/>
                <a:gd name="T19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48"/>
                  </a:moveTo>
                  <a:cubicBezTo>
                    <a:pt x="68" y="48"/>
                    <a:pt x="47" y="69"/>
                    <a:pt x="47" y="95"/>
                  </a:cubicBezTo>
                  <a:cubicBezTo>
                    <a:pt x="47" y="121"/>
                    <a:pt x="68" y="142"/>
                    <a:pt x="94" y="142"/>
                  </a:cubicBezTo>
                  <a:cubicBezTo>
                    <a:pt x="120" y="142"/>
                    <a:pt x="142" y="121"/>
                    <a:pt x="142" y="95"/>
                  </a:cubicBezTo>
                  <a:cubicBezTo>
                    <a:pt x="142" y="69"/>
                    <a:pt x="120" y="48"/>
                    <a:pt x="94" y="48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1D3608BB-1DDD-449D-B566-F6C649C08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9863" y="265113"/>
              <a:ext cx="2516187" cy="29289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2FEDCAB9-6C26-48EB-8F94-61479F574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2338" y="749300"/>
              <a:ext cx="390525" cy="387350"/>
            </a:xfrm>
            <a:custGeom>
              <a:avLst/>
              <a:gdLst>
                <a:gd name="T0" fmla="*/ 246 w 246"/>
                <a:gd name="T1" fmla="*/ 63 h 244"/>
                <a:gd name="T2" fmla="*/ 65 w 246"/>
                <a:gd name="T3" fmla="*/ 244 h 244"/>
                <a:gd name="T4" fmla="*/ 0 w 246"/>
                <a:gd name="T5" fmla="*/ 179 h 244"/>
                <a:gd name="T6" fmla="*/ 181 w 246"/>
                <a:gd name="T7" fmla="*/ 0 h 244"/>
                <a:gd name="T8" fmla="*/ 246 w 246"/>
                <a:gd name="T9" fmla="*/ 6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4">
                  <a:moveTo>
                    <a:pt x="246" y="63"/>
                  </a:moveTo>
                  <a:lnTo>
                    <a:pt x="65" y="244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7B4E9054-22BC-47F5-A7D6-117002C07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1688" y="752474"/>
              <a:ext cx="242888" cy="320676"/>
            </a:xfrm>
            <a:custGeom>
              <a:avLst/>
              <a:gdLst>
                <a:gd name="T0" fmla="*/ 54 w 80"/>
                <a:gd name="T1" fmla="*/ 0 h 106"/>
                <a:gd name="T2" fmla="*/ 0 w 80"/>
                <a:gd name="T3" fmla="*/ 54 h 106"/>
                <a:gd name="T4" fmla="*/ 14 w 80"/>
                <a:gd name="T5" fmla="*/ 106 h 106"/>
                <a:gd name="T6" fmla="*/ 80 w 80"/>
                <a:gd name="T7" fmla="*/ 40 h 106"/>
                <a:gd name="T8" fmla="*/ 54 w 8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6">
                  <a:moveTo>
                    <a:pt x="54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6" y="71"/>
                    <a:pt x="10" y="89"/>
                    <a:pt x="14" y="10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2" y="26"/>
                    <a:pt x="63" y="13"/>
                    <a:pt x="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6691933C-BDA0-44DB-A4E3-FF1A7E8788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64250" y="-130175"/>
              <a:ext cx="3443287" cy="343376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DFE6E7C9-F393-4D3C-98FC-CBD7FD4D99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41750" y="942975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47 h 189"/>
                <a:gd name="T12" fmla="*/ 47 w 190"/>
                <a:gd name="T13" fmla="*/ 94 h 189"/>
                <a:gd name="T14" fmla="*/ 95 w 190"/>
                <a:gd name="T15" fmla="*/ 142 h 189"/>
                <a:gd name="T16" fmla="*/ 142 w 190"/>
                <a:gd name="T17" fmla="*/ 94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230F8A-0C66-423A-9602-02F72EAEA642}"/>
              </a:ext>
            </a:extLst>
          </p:cNvPr>
          <p:cNvGrpSpPr/>
          <p:nvPr/>
        </p:nvGrpSpPr>
        <p:grpSpPr>
          <a:xfrm>
            <a:off x="7852247" y="3625024"/>
            <a:ext cx="3452295" cy="1209264"/>
            <a:chOff x="948788" y="1036862"/>
            <a:chExt cx="3452295" cy="12092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3AE89EA-23A3-4D7C-941E-F188B47098A8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9AD6941-A68D-4346-9F74-84C5A219486A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39AB157-F73D-42AD-BFC6-C088AE492BCA}"/>
              </a:ext>
            </a:extLst>
          </p:cNvPr>
          <p:cNvGrpSpPr/>
          <p:nvPr/>
        </p:nvGrpSpPr>
        <p:grpSpPr>
          <a:xfrm>
            <a:off x="7852247" y="5117664"/>
            <a:ext cx="3452295" cy="1209264"/>
            <a:chOff x="948788" y="1036862"/>
            <a:chExt cx="3452295" cy="120926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0E194AB-F0D8-495F-B43E-5E5782AC8128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B1B8ACF-51AD-4951-A21C-CE320D9E7E33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450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686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6861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Timeline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2A386DA-6EAB-4CD3-AB1E-E22B7CFA3251}"/>
              </a:ext>
            </a:extLst>
          </p:cNvPr>
          <p:cNvSpPr/>
          <p:nvPr/>
        </p:nvSpPr>
        <p:spPr>
          <a:xfrm>
            <a:off x="1500952" y="3132593"/>
            <a:ext cx="1705750" cy="170575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A7A5744-8C9B-429D-B1BA-6C27EF5F9F7B}"/>
              </a:ext>
            </a:extLst>
          </p:cNvPr>
          <p:cNvSpPr/>
          <p:nvPr/>
        </p:nvSpPr>
        <p:spPr>
          <a:xfrm>
            <a:off x="2891932" y="2930994"/>
            <a:ext cx="2149306" cy="214930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5DFD845-6FA3-496E-9FA6-1C98845EEDD6}"/>
              </a:ext>
            </a:extLst>
          </p:cNvPr>
          <p:cNvSpPr/>
          <p:nvPr/>
        </p:nvSpPr>
        <p:spPr>
          <a:xfrm>
            <a:off x="4698695" y="2580814"/>
            <a:ext cx="2796958" cy="2796958"/>
          </a:xfrm>
          <a:prstGeom prst="ellipse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D195553-0DCE-4775-9E5C-833DD8279346}"/>
              </a:ext>
            </a:extLst>
          </p:cNvPr>
          <p:cNvSpPr/>
          <p:nvPr/>
        </p:nvSpPr>
        <p:spPr>
          <a:xfrm>
            <a:off x="7179876" y="2931110"/>
            <a:ext cx="2125218" cy="2125218"/>
          </a:xfrm>
          <a:prstGeom prst="ellipse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D431924-123B-4B18-A797-EA2C5A66C135}"/>
              </a:ext>
            </a:extLst>
          </p:cNvPr>
          <p:cNvSpPr/>
          <p:nvPr/>
        </p:nvSpPr>
        <p:spPr>
          <a:xfrm>
            <a:off x="8924960" y="3148468"/>
            <a:ext cx="1771114" cy="1771114"/>
          </a:xfrm>
          <a:prstGeom prst="ellipse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962E2F-D9C0-4194-8514-31069EA2B1FF}"/>
              </a:ext>
            </a:extLst>
          </p:cNvPr>
          <p:cNvSpPr txBox="1"/>
          <p:nvPr/>
        </p:nvSpPr>
        <p:spPr>
          <a:xfrm>
            <a:off x="1857538" y="3708469"/>
            <a:ext cx="10038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2014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0F4CC7A-5230-42ED-B759-1D867A216EEF}"/>
              </a:ext>
            </a:extLst>
          </p:cNvPr>
          <p:cNvSpPr txBox="1"/>
          <p:nvPr/>
        </p:nvSpPr>
        <p:spPr>
          <a:xfrm>
            <a:off x="3470296" y="3728648"/>
            <a:ext cx="9925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2015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923F4E6-0A89-4C6C-A033-3A222573E808}"/>
              </a:ext>
            </a:extLst>
          </p:cNvPr>
          <p:cNvSpPr txBox="1"/>
          <p:nvPr/>
        </p:nvSpPr>
        <p:spPr>
          <a:xfrm>
            <a:off x="5518978" y="3663822"/>
            <a:ext cx="113845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2016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783902D-0BA0-45F9-B4DE-C12FABF55F2C}"/>
              </a:ext>
            </a:extLst>
          </p:cNvPr>
          <p:cNvSpPr txBox="1"/>
          <p:nvPr/>
        </p:nvSpPr>
        <p:spPr>
          <a:xfrm>
            <a:off x="7746196" y="3716720"/>
            <a:ext cx="9957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2017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6A1DBB1-CA3F-4F4A-9EC1-5C1F7649253E}"/>
              </a:ext>
            </a:extLst>
          </p:cNvPr>
          <p:cNvSpPr txBox="1"/>
          <p:nvPr/>
        </p:nvSpPr>
        <p:spPr>
          <a:xfrm>
            <a:off x="9314228" y="3757026"/>
            <a:ext cx="9973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Roboto Slab" pitchFamily="2" charset="0"/>
                <a:ea typeface="Roboto Slab" pitchFamily="2" charset="0"/>
              </a:rPr>
              <a:t>2018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93870EE-2D9F-43B7-9BEA-EA8326E19AC3}"/>
              </a:ext>
            </a:extLst>
          </p:cNvPr>
          <p:cNvGrpSpPr/>
          <p:nvPr/>
        </p:nvGrpSpPr>
        <p:grpSpPr>
          <a:xfrm>
            <a:off x="859384" y="5150955"/>
            <a:ext cx="3012764" cy="927705"/>
            <a:chOff x="856871" y="5285846"/>
            <a:chExt cx="3012764" cy="927705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FD0ACDAD-54AE-4A77-942A-F0C0FCC37BC4}"/>
                </a:ext>
              </a:extLst>
            </p:cNvPr>
            <p:cNvSpPr/>
            <p:nvPr/>
          </p:nvSpPr>
          <p:spPr>
            <a:xfrm>
              <a:off x="856871" y="5634482"/>
              <a:ext cx="3012764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essentially unchanged. 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7F68A5F-3F19-4DB4-B874-F212001A3C46}"/>
                </a:ext>
              </a:extLst>
            </p:cNvPr>
            <p:cNvSpPr txBox="1"/>
            <p:nvPr/>
          </p:nvSpPr>
          <p:spPr>
            <a:xfrm>
              <a:off x="1522318" y="5285846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0190850-63E2-49C1-BB96-C2DA59BEEB86}"/>
              </a:ext>
            </a:extLst>
          </p:cNvPr>
          <p:cNvGrpSpPr/>
          <p:nvPr/>
        </p:nvGrpSpPr>
        <p:grpSpPr>
          <a:xfrm>
            <a:off x="4590792" y="5430969"/>
            <a:ext cx="3012764" cy="927705"/>
            <a:chOff x="856871" y="5285846"/>
            <a:chExt cx="3012764" cy="927705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CA22832-5AF2-4542-82B1-93E56ACE3CC8}"/>
                </a:ext>
              </a:extLst>
            </p:cNvPr>
            <p:cNvSpPr/>
            <p:nvPr/>
          </p:nvSpPr>
          <p:spPr>
            <a:xfrm>
              <a:off x="856871" y="5634482"/>
              <a:ext cx="3012764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essentially unchanged. 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FF8FC78-FAB2-4219-9735-B8DA607D55F5}"/>
                </a:ext>
              </a:extLst>
            </p:cNvPr>
            <p:cNvSpPr txBox="1"/>
            <p:nvPr/>
          </p:nvSpPr>
          <p:spPr>
            <a:xfrm>
              <a:off x="1522318" y="5285846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4F90CE3-DDF0-4827-9CAB-42B514700FF2}"/>
              </a:ext>
            </a:extLst>
          </p:cNvPr>
          <p:cNvGrpSpPr/>
          <p:nvPr/>
        </p:nvGrpSpPr>
        <p:grpSpPr>
          <a:xfrm>
            <a:off x="2460203" y="1736728"/>
            <a:ext cx="3012764" cy="927705"/>
            <a:chOff x="856871" y="5285846"/>
            <a:chExt cx="3012764" cy="927705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82457AE-9335-48BD-9C05-4CE56F31441A}"/>
                </a:ext>
              </a:extLst>
            </p:cNvPr>
            <p:cNvSpPr/>
            <p:nvPr/>
          </p:nvSpPr>
          <p:spPr>
            <a:xfrm>
              <a:off x="856871" y="5634482"/>
              <a:ext cx="3012764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essentially unchanged. 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223AC24-2ED6-49CE-BF5A-71941CE66303}"/>
                </a:ext>
              </a:extLst>
            </p:cNvPr>
            <p:cNvSpPr txBox="1"/>
            <p:nvPr/>
          </p:nvSpPr>
          <p:spPr>
            <a:xfrm>
              <a:off x="1522318" y="5285846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25E6B4D-42BB-413A-B88C-8ACE285DA252}"/>
              </a:ext>
            </a:extLst>
          </p:cNvPr>
          <p:cNvGrpSpPr/>
          <p:nvPr/>
        </p:nvGrpSpPr>
        <p:grpSpPr>
          <a:xfrm>
            <a:off x="6736103" y="1736728"/>
            <a:ext cx="3012764" cy="927705"/>
            <a:chOff x="856871" y="5285846"/>
            <a:chExt cx="3012764" cy="927705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BA8DADF-A323-461B-93D2-27CF5DF3140D}"/>
                </a:ext>
              </a:extLst>
            </p:cNvPr>
            <p:cNvSpPr/>
            <p:nvPr/>
          </p:nvSpPr>
          <p:spPr>
            <a:xfrm>
              <a:off x="856871" y="5634482"/>
              <a:ext cx="3012764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essentially unchanged. 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5D844AA-A4B1-4EDC-BEBD-C3226FA37AFF}"/>
                </a:ext>
              </a:extLst>
            </p:cNvPr>
            <p:cNvSpPr txBox="1"/>
            <p:nvPr/>
          </p:nvSpPr>
          <p:spPr>
            <a:xfrm>
              <a:off x="1522318" y="5285846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9B06C09-426A-427D-A1BA-A2B8122DC81F}"/>
              </a:ext>
            </a:extLst>
          </p:cNvPr>
          <p:cNvGrpSpPr/>
          <p:nvPr/>
        </p:nvGrpSpPr>
        <p:grpSpPr>
          <a:xfrm>
            <a:off x="8304135" y="5150955"/>
            <a:ext cx="3012764" cy="927705"/>
            <a:chOff x="856871" y="5285846"/>
            <a:chExt cx="3012764" cy="927705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518F9AB8-9EF1-42FF-BDB3-8BF32A1C5515}"/>
                </a:ext>
              </a:extLst>
            </p:cNvPr>
            <p:cNvSpPr/>
            <p:nvPr/>
          </p:nvSpPr>
          <p:spPr>
            <a:xfrm>
              <a:off x="856871" y="5634482"/>
              <a:ext cx="3012764" cy="5790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 is simply essentially unchanged. 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C16067A-A692-4C20-8236-6473AA6F086D}"/>
                </a:ext>
              </a:extLst>
            </p:cNvPr>
            <p:cNvSpPr txBox="1"/>
            <p:nvPr/>
          </p:nvSpPr>
          <p:spPr>
            <a:xfrm>
              <a:off x="1522318" y="5285846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694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>
                <a:latin typeface="Roboto Slab" pitchFamily="2" charset="0"/>
                <a:ea typeface="Roboto Slab" pitchFamily="2" charset="0"/>
              </a:rPr>
              <a:t>Our Infographic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graphicFrame>
        <p:nvGraphicFramePr>
          <p:cNvPr id="14" name="Object 2">
            <a:extLst>
              <a:ext uri="{FF2B5EF4-FFF2-40B4-BE49-F238E27FC236}">
                <a16:creationId xmlns:a16="http://schemas.microsoft.com/office/drawing/2014/main" id="{7FA9C596-DD9E-442E-A3BD-7A510D1EAB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866416"/>
              </p:ext>
            </p:extLst>
          </p:nvPr>
        </p:nvGraphicFramePr>
        <p:xfrm>
          <a:off x="647012" y="2437296"/>
          <a:ext cx="6191573" cy="3285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F52896BC-2B21-40E7-B8D6-91A54F7747DC}"/>
              </a:ext>
            </a:extLst>
          </p:cNvPr>
          <p:cNvGrpSpPr/>
          <p:nvPr/>
        </p:nvGrpSpPr>
        <p:grpSpPr>
          <a:xfrm>
            <a:off x="7681430" y="2672461"/>
            <a:ext cx="3863558" cy="2815310"/>
            <a:chOff x="787763" y="1926501"/>
            <a:chExt cx="3863558" cy="28153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7BEA63-1D1E-47B3-BFC6-273256B019A3}"/>
                </a:ext>
              </a:extLst>
            </p:cNvPr>
            <p:cNvSpPr txBox="1"/>
            <p:nvPr/>
          </p:nvSpPr>
          <p:spPr>
            <a:xfrm>
              <a:off x="787763" y="1926501"/>
              <a:ext cx="295305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DEMO SLIDE</a:t>
              </a:r>
            </a:p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Title text demo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180C87C-EBE6-4BB2-9F1C-0F7726E140AE}"/>
                </a:ext>
              </a:extLst>
            </p:cNvPr>
            <p:cNvSpPr/>
            <p:nvPr/>
          </p:nvSpPr>
          <p:spPr>
            <a:xfrm>
              <a:off x="787763" y="2707215"/>
              <a:ext cx="3863558" cy="2034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36ADE4F-0AC9-4BFB-A33B-9E7BC1F1E882}"/>
              </a:ext>
            </a:extLst>
          </p:cNvPr>
          <p:cNvSpPr/>
          <p:nvPr/>
        </p:nvSpPr>
        <p:spPr>
          <a:xfrm>
            <a:off x="7220251" y="2672461"/>
            <a:ext cx="79513" cy="281531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08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350796B-F1E6-4931-90C6-2D05FB2D2B89}"/>
              </a:ext>
            </a:extLst>
          </p:cNvPr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91" t="34817" r="34791" b="34817"/>
          <a:stretch/>
        </p:blipFill>
        <p:spPr>
          <a:xfrm>
            <a:off x="-328206" y="-436148"/>
            <a:ext cx="6569018" cy="655796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17FD8A-1097-461E-8D05-1CAB837947DF}"/>
              </a:ext>
            </a:extLst>
          </p:cNvPr>
          <p:cNvGrpSpPr/>
          <p:nvPr/>
        </p:nvGrpSpPr>
        <p:grpSpPr>
          <a:xfrm>
            <a:off x="6767922" y="2842834"/>
            <a:ext cx="4339520" cy="2210285"/>
            <a:chOff x="7341940" y="2032905"/>
            <a:chExt cx="4339520" cy="2210285"/>
          </a:xfrm>
        </p:grpSpPr>
        <p:sp>
          <p:nvSpPr>
            <p:cNvPr id="10" name="Rectangle 9"/>
            <p:cNvSpPr/>
            <p:nvPr/>
          </p:nvSpPr>
          <p:spPr>
            <a:xfrm>
              <a:off x="7341940" y="2894679"/>
              <a:ext cx="4339520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341940" y="2032905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</p:grpSp>
      <p:sp>
        <p:nvSpPr>
          <p:cNvPr id="6" name="Freeform 5">
            <a:extLst>
              <a:ext uri="{FF2B5EF4-FFF2-40B4-BE49-F238E27FC236}">
                <a16:creationId xmlns:a16="http://schemas.microsoft.com/office/drawing/2014/main" id="{6D21CCD9-772E-4359-867C-169C7223D8A8}"/>
              </a:ext>
            </a:extLst>
          </p:cNvPr>
          <p:cNvSpPr>
            <a:spLocks/>
          </p:cNvSpPr>
          <p:nvPr/>
        </p:nvSpPr>
        <p:spPr bwMode="auto">
          <a:xfrm>
            <a:off x="3836700" y="-12459"/>
            <a:ext cx="5262951" cy="2628713"/>
          </a:xfrm>
          <a:custGeom>
            <a:avLst/>
            <a:gdLst>
              <a:gd name="T0" fmla="*/ 2857 w 2857"/>
              <a:gd name="T1" fmla="*/ 0 h 1427"/>
              <a:gd name="T2" fmla="*/ 0 w 2857"/>
              <a:gd name="T3" fmla="*/ 0 h 1427"/>
              <a:gd name="T4" fmla="*/ 1429 w 2857"/>
              <a:gd name="T5" fmla="*/ 1427 h 1427"/>
              <a:gd name="T6" fmla="*/ 2857 w 2857"/>
              <a:gd name="T7" fmla="*/ 0 h 1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57" h="1427">
                <a:moveTo>
                  <a:pt x="2857" y="0"/>
                </a:moveTo>
                <a:lnTo>
                  <a:pt x="0" y="0"/>
                </a:lnTo>
                <a:lnTo>
                  <a:pt x="1429" y="1427"/>
                </a:lnTo>
                <a:lnTo>
                  <a:pt x="2857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5">
            <a:extLst>
              <a:ext uri="{FF2B5EF4-FFF2-40B4-BE49-F238E27FC236}">
                <a16:creationId xmlns:a16="http://schemas.microsoft.com/office/drawing/2014/main" id="{26180BC3-6039-44ED-9CD8-0C287A4DB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87718" y="-846138"/>
            <a:ext cx="8572500" cy="85566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103310C-E486-4AEB-94F5-ABA369FC584D}"/>
              </a:ext>
            </a:extLst>
          </p:cNvPr>
          <p:cNvGrpSpPr/>
          <p:nvPr/>
        </p:nvGrpSpPr>
        <p:grpSpPr>
          <a:xfrm>
            <a:off x="4152199" y="1989918"/>
            <a:ext cx="3887603" cy="2878165"/>
            <a:chOff x="4476812" y="2524874"/>
            <a:chExt cx="2353133" cy="174212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17399E5-127C-40C3-A98F-9F5B55487E30}"/>
                </a:ext>
              </a:extLst>
            </p:cNvPr>
            <p:cNvSpPr txBox="1"/>
            <p:nvPr/>
          </p:nvSpPr>
          <p:spPr>
            <a:xfrm>
              <a:off x="4476812" y="3745378"/>
              <a:ext cx="2353133" cy="52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SEO</a:t>
              </a: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 Agency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567BC7D-5789-490E-B6C5-6EB15400C93E}"/>
                </a:ext>
              </a:extLst>
            </p:cNvPr>
            <p:cNvGrpSpPr/>
            <p:nvPr/>
          </p:nvGrpSpPr>
          <p:grpSpPr>
            <a:xfrm>
              <a:off x="5099514" y="2524874"/>
              <a:ext cx="1107728" cy="1105502"/>
              <a:chOff x="5099514" y="2524874"/>
              <a:chExt cx="1107728" cy="1105502"/>
            </a:xfrm>
          </p:grpSpPr>
          <p:sp>
            <p:nvSpPr>
              <p:cNvPr id="10" name="Oval 5">
                <a:extLst>
                  <a:ext uri="{FF2B5EF4-FFF2-40B4-BE49-F238E27FC236}">
                    <a16:creationId xmlns:a16="http://schemas.microsoft.com/office/drawing/2014/main" id="{27E8D0B4-5DC7-46AF-991B-DE7EBB5A6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514" y="2524874"/>
                <a:ext cx="1107728" cy="1105502"/>
              </a:xfrm>
              <a:prstGeom prst="ellipse">
                <a:avLst/>
              </a:pr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130B8DB9-7221-41BD-955D-955E5E9D36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2601294"/>
                <a:ext cx="231488" cy="222584"/>
              </a:xfrm>
              <a:custGeom>
                <a:avLst/>
                <a:gdLst>
                  <a:gd name="T0" fmla="*/ 498 w 498"/>
                  <a:gd name="T1" fmla="*/ 426 h 480"/>
                  <a:gd name="T2" fmla="*/ 478 w 498"/>
                  <a:gd name="T3" fmla="*/ 435 h 480"/>
                  <a:gd name="T4" fmla="*/ 427 w 498"/>
                  <a:gd name="T5" fmla="*/ 480 h 480"/>
                  <a:gd name="T6" fmla="*/ 249 w 498"/>
                  <a:gd name="T7" fmla="*/ 452 h 480"/>
                  <a:gd name="T8" fmla="*/ 71 w 498"/>
                  <a:gd name="T9" fmla="*/ 480 h 480"/>
                  <a:gd name="T10" fmla="*/ 20 w 498"/>
                  <a:gd name="T11" fmla="*/ 435 h 480"/>
                  <a:gd name="T12" fmla="*/ 0 w 498"/>
                  <a:gd name="T13" fmla="*/ 426 h 480"/>
                  <a:gd name="T14" fmla="*/ 58 w 498"/>
                  <a:gd name="T15" fmla="*/ 372 h 480"/>
                  <a:gd name="T16" fmla="*/ 157 w 498"/>
                  <a:gd name="T17" fmla="*/ 323 h 480"/>
                  <a:gd name="T18" fmla="*/ 176 w 498"/>
                  <a:gd name="T19" fmla="*/ 293 h 480"/>
                  <a:gd name="T20" fmla="*/ 157 w 498"/>
                  <a:gd name="T21" fmla="*/ 257 h 480"/>
                  <a:gd name="T22" fmla="*/ 137 w 498"/>
                  <a:gd name="T23" fmla="*/ 240 h 480"/>
                  <a:gd name="T24" fmla="*/ 137 w 498"/>
                  <a:gd name="T25" fmla="*/ 214 h 480"/>
                  <a:gd name="T26" fmla="*/ 163 w 498"/>
                  <a:gd name="T27" fmla="*/ 62 h 480"/>
                  <a:gd name="T28" fmla="*/ 137 w 498"/>
                  <a:gd name="T29" fmla="*/ 64 h 480"/>
                  <a:gd name="T30" fmla="*/ 230 w 498"/>
                  <a:gd name="T31" fmla="*/ 27 h 480"/>
                  <a:gd name="T32" fmla="*/ 206 w 498"/>
                  <a:gd name="T33" fmla="*/ 12 h 480"/>
                  <a:gd name="T34" fmla="*/ 251 w 498"/>
                  <a:gd name="T35" fmla="*/ 19 h 480"/>
                  <a:gd name="T36" fmla="*/ 251 w 498"/>
                  <a:gd name="T37" fmla="*/ 4 h 480"/>
                  <a:gd name="T38" fmla="*/ 343 w 498"/>
                  <a:gd name="T39" fmla="*/ 47 h 480"/>
                  <a:gd name="T40" fmla="*/ 365 w 498"/>
                  <a:gd name="T41" fmla="*/ 216 h 480"/>
                  <a:gd name="T42" fmla="*/ 363 w 498"/>
                  <a:gd name="T43" fmla="*/ 239 h 480"/>
                  <a:gd name="T44" fmla="*/ 345 w 498"/>
                  <a:gd name="T45" fmla="*/ 255 h 480"/>
                  <a:gd name="T46" fmla="*/ 324 w 498"/>
                  <a:gd name="T47" fmla="*/ 291 h 480"/>
                  <a:gd name="T48" fmla="*/ 343 w 498"/>
                  <a:gd name="T49" fmla="*/ 323 h 480"/>
                  <a:gd name="T50" fmla="*/ 442 w 498"/>
                  <a:gd name="T51" fmla="*/ 372 h 480"/>
                  <a:gd name="T52" fmla="*/ 498 w 498"/>
                  <a:gd name="T53" fmla="*/ 42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80">
                    <a:moveTo>
                      <a:pt x="498" y="426"/>
                    </a:moveTo>
                    <a:cubicBezTo>
                      <a:pt x="491" y="428"/>
                      <a:pt x="483" y="432"/>
                      <a:pt x="478" y="435"/>
                    </a:cubicBezTo>
                    <a:cubicBezTo>
                      <a:pt x="478" y="435"/>
                      <a:pt x="448" y="450"/>
                      <a:pt x="427" y="480"/>
                    </a:cubicBezTo>
                    <a:cubicBezTo>
                      <a:pt x="371" y="462"/>
                      <a:pt x="311" y="452"/>
                      <a:pt x="249" y="452"/>
                    </a:cubicBezTo>
                    <a:cubicBezTo>
                      <a:pt x="187" y="452"/>
                      <a:pt x="127" y="462"/>
                      <a:pt x="71" y="480"/>
                    </a:cubicBezTo>
                    <a:cubicBezTo>
                      <a:pt x="50" y="450"/>
                      <a:pt x="20" y="435"/>
                      <a:pt x="20" y="435"/>
                    </a:cubicBezTo>
                    <a:cubicBezTo>
                      <a:pt x="13" y="432"/>
                      <a:pt x="5" y="430"/>
                      <a:pt x="0" y="426"/>
                    </a:cubicBezTo>
                    <a:cubicBezTo>
                      <a:pt x="13" y="402"/>
                      <a:pt x="32" y="383"/>
                      <a:pt x="58" y="372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61" y="310"/>
                      <a:pt x="176" y="293"/>
                      <a:pt x="176" y="293"/>
                    </a:cubicBezTo>
                    <a:cubicBezTo>
                      <a:pt x="168" y="282"/>
                      <a:pt x="163" y="270"/>
                      <a:pt x="157" y="257"/>
                    </a:cubicBezTo>
                    <a:cubicBezTo>
                      <a:pt x="150" y="257"/>
                      <a:pt x="140" y="250"/>
                      <a:pt x="137" y="240"/>
                    </a:cubicBezTo>
                    <a:cubicBezTo>
                      <a:pt x="133" y="231"/>
                      <a:pt x="133" y="220"/>
                      <a:pt x="137" y="214"/>
                    </a:cubicBezTo>
                    <a:cubicBezTo>
                      <a:pt x="122" y="173"/>
                      <a:pt x="110" y="109"/>
                      <a:pt x="163" y="62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64"/>
                      <a:pt x="168" y="6"/>
                      <a:pt x="230" y="27"/>
                    </a:cubicBezTo>
                    <a:cubicBezTo>
                      <a:pt x="230" y="27"/>
                      <a:pt x="225" y="17"/>
                      <a:pt x="206" y="12"/>
                    </a:cubicBezTo>
                    <a:cubicBezTo>
                      <a:pt x="206" y="12"/>
                      <a:pt x="234" y="0"/>
                      <a:pt x="251" y="19"/>
                    </a:cubicBezTo>
                    <a:cubicBezTo>
                      <a:pt x="251" y="19"/>
                      <a:pt x="260" y="12"/>
                      <a:pt x="251" y="4"/>
                    </a:cubicBezTo>
                    <a:cubicBezTo>
                      <a:pt x="251" y="4"/>
                      <a:pt x="300" y="6"/>
                      <a:pt x="343" y="47"/>
                    </a:cubicBezTo>
                    <a:cubicBezTo>
                      <a:pt x="399" y="102"/>
                      <a:pt x="386" y="171"/>
                      <a:pt x="365" y="216"/>
                    </a:cubicBezTo>
                    <a:cubicBezTo>
                      <a:pt x="367" y="222"/>
                      <a:pt x="367" y="231"/>
                      <a:pt x="363" y="239"/>
                    </a:cubicBezTo>
                    <a:cubicBezTo>
                      <a:pt x="360" y="248"/>
                      <a:pt x="352" y="254"/>
                      <a:pt x="345" y="255"/>
                    </a:cubicBezTo>
                    <a:cubicBezTo>
                      <a:pt x="341" y="261"/>
                      <a:pt x="328" y="284"/>
                      <a:pt x="324" y="291"/>
                    </a:cubicBezTo>
                    <a:cubicBezTo>
                      <a:pt x="324" y="291"/>
                      <a:pt x="339" y="310"/>
                      <a:pt x="343" y="323"/>
                    </a:cubicBezTo>
                    <a:cubicBezTo>
                      <a:pt x="442" y="372"/>
                      <a:pt x="442" y="372"/>
                      <a:pt x="442" y="372"/>
                    </a:cubicBezTo>
                    <a:cubicBezTo>
                      <a:pt x="465" y="383"/>
                      <a:pt x="485" y="402"/>
                      <a:pt x="498" y="4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96DD5424-D355-4A69-A70B-E29D9F72D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3331371"/>
                <a:ext cx="231488" cy="221100"/>
              </a:xfrm>
              <a:custGeom>
                <a:avLst/>
                <a:gdLst>
                  <a:gd name="T0" fmla="*/ 498 w 498"/>
                  <a:gd name="T1" fmla="*/ 53 h 477"/>
                  <a:gd name="T2" fmla="*/ 440 w 498"/>
                  <a:gd name="T3" fmla="*/ 107 h 477"/>
                  <a:gd name="T4" fmla="*/ 341 w 498"/>
                  <a:gd name="T5" fmla="*/ 156 h 477"/>
                  <a:gd name="T6" fmla="*/ 322 w 498"/>
                  <a:gd name="T7" fmla="*/ 186 h 477"/>
                  <a:gd name="T8" fmla="*/ 341 w 498"/>
                  <a:gd name="T9" fmla="*/ 222 h 477"/>
                  <a:gd name="T10" fmla="*/ 361 w 498"/>
                  <a:gd name="T11" fmla="*/ 239 h 477"/>
                  <a:gd name="T12" fmla="*/ 361 w 498"/>
                  <a:gd name="T13" fmla="*/ 265 h 477"/>
                  <a:gd name="T14" fmla="*/ 335 w 498"/>
                  <a:gd name="T15" fmla="*/ 417 h 477"/>
                  <a:gd name="T16" fmla="*/ 361 w 498"/>
                  <a:gd name="T17" fmla="*/ 411 h 477"/>
                  <a:gd name="T18" fmla="*/ 268 w 498"/>
                  <a:gd name="T19" fmla="*/ 449 h 477"/>
                  <a:gd name="T20" fmla="*/ 292 w 498"/>
                  <a:gd name="T21" fmla="*/ 464 h 477"/>
                  <a:gd name="T22" fmla="*/ 247 w 498"/>
                  <a:gd name="T23" fmla="*/ 456 h 477"/>
                  <a:gd name="T24" fmla="*/ 247 w 498"/>
                  <a:gd name="T25" fmla="*/ 471 h 477"/>
                  <a:gd name="T26" fmla="*/ 155 w 498"/>
                  <a:gd name="T27" fmla="*/ 430 h 477"/>
                  <a:gd name="T28" fmla="*/ 133 w 498"/>
                  <a:gd name="T29" fmla="*/ 261 h 477"/>
                  <a:gd name="T30" fmla="*/ 135 w 498"/>
                  <a:gd name="T31" fmla="*/ 239 h 477"/>
                  <a:gd name="T32" fmla="*/ 153 w 498"/>
                  <a:gd name="T33" fmla="*/ 222 h 477"/>
                  <a:gd name="T34" fmla="*/ 174 w 498"/>
                  <a:gd name="T35" fmla="*/ 186 h 477"/>
                  <a:gd name="T36" fmla="*/ 155 w 498"/>
                  <a:gd name="T37" fmla="*/ 154 h 477"/>
                  <a:gd name="T38" fmla="*/ 58 w 498"/>
                  <a:gd name="T39" fmla="*/ 109 h 477"/>
                  <a:gd name="T40" fmla="*/ 0 w 498"/>
                  <a:gd name="T41" fmla="*/ 55 h 477"/>
                  <a:gd name="T42" fmla="*/ 20 w 498"/>
                  <a:gd name="T43" fmla="*/ 45 h 477"/>
                  <a:gd name="T44" fmla="*/ 71 w 498"/>
                  <a:gd name="T45" fmla="*/ 0 h 477"/>
                  <a:gd name="T46" fmla="*/ 249 w 498"/>
                  <a:gd name="T47" fmla="*/ 29 h 477"/>
                  <a:gd name="T48" fmla="*/ 427 w 498"/>
                  <a:gd name="T49" fmla="*/ 0 h 477"/>
                  <a:gd name="T50" fmla="*/ 478 w 498"/>
                  <a:gd name="T51" fmla="*/ 45 h 477"/>
                  <a:gd name="T52" fmla="*/ 498 w 498"/>
                  <a:gd name="T53" fmla="*/ 53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77">
                    <a:moveTo>
                      <a:pt x="498" y="53"/>
                    </a:moveTo>
                    <a:cubicBezTo>
                      <a:pt x="485" y="77"/>
                      <a:pt x="466" y="96"/>
                      <a:pt x="440" y="107"/>
                    </a:cubicBezTo>
                    <a:cubicBezTo>
                      <a:pt x="341" y="156"/>
                      <a:pt x="341" y="156"/>
                      <a:pt x="341" y="156"/>
                    </a:cubicBezTo>
                    <a:cubicBezTo>
                      <a:pt x="337" y="169"/>
                      <a:pt x="322" y="186"/>
                      <a:pt x="322" y="186"/>
                    </a:cubicBezTo>
                    <a:cubicBezTo>
                      <a:pt x="330" y="197"/>
                      <a:pt x="335" y="209"/>
                      <a:pt x="341" y="222"/>
                    </a:cubicBezTo>
                    <a:cubicBezTo>
                      <a:pt x="348" y="222"/>
                      <a:pt x="358" y="229"/>
                      <a:pt x="361" y="239"/>
                    </a:cubicBezTo>
                    <a:cubicBezTo>
                      <a:pt x="365" y="248"/>
                      <a:pt x="365" y="259"/>
                      <a:pt x="361" y="265"/>
                    </a:cubicBezTo>
                    <a:cubicBezTo>
                      <a:pt x="376" y="306"/>
                      <a:pt x="388" y="370"/>
                      <a:pt x="335" y="417"/>
                    </a:cubicBezTo>
                    <a:cubicBezTo>
                      <a:pt x="361" y="411"/>
                      <a:pt x="361" y="411"/>
                      <a:pt x="361" y="411"/>
                    </a:cubicBezTo>
                    <a:cubicBezTo>
                      <a:pt x="361" y="411"/>
                      <a:pt x="330" y="469"/>
                      <a:pt x="268" y="449"/>
                    </a:cubicBezTo>
                    <a:cubicBezTo>
                      <a:pt x="268" y="449"/>
                      <a:pt x="273" y="458"/>
                      <a:pt x="292" y="464"/>
                    </a:cubicBezTo>
                    <a:cubicBezTo>
                      <a:pt x="292" y="464"/>
                      <a:pt x="264" y="477"/>
                      <a:pt x="247" y="456"/>
                    </a:cubicBezTo>
                    <a:cubicBezTo>
                      <a:pt x="247" y="456"/>
                      <a:pt x="238" y="464"/>
                      <a:pt x="247" y="471"/>
                    </a:cubicBezTo>
                    <a:cubicBezTo>
                      <a:pt x="247" y="471"/>
                      <a:pt x="198" y="469"/>
                      <a:pt x="155" y="430"/>
                    </a:cubicBezTo>
                    <a:cubicBezTo>
                      <a:pt x="99" y="375"/>
                      <a:pt x="112" y="306"/>
                      <a:pt x="133" y="261"/>
                    </a:cubicBezTo>
                    <a:cubicBezTo>
                      <a:pt x="131" y="255"/>
                      <a:pt x="131" y="246"/>
                      <a:pt x="135" y="239"/>
                    </a:cubicBezTo>
                    <a:cubicBezTo>
                      <a:pt x="138" y="229"/>
                      <a:pt x="146" y="224"/>
                      <a:pt x="153" y="222"/>
                    </a:cubicBezTo>
                    <a:cubicBezTo>
                      <a:pt x="157" y="216"/>
                      <a:pt x="170" y="194"/>
                      <a:pt x="174" y="186"/>
                    </a:cubicBezTo>
                    <a:cubicBezTo>
                      <a:pt x="174" y="186"/>
                      <a:pt x="159" y="167"/>
                      <a:pt x="155" y="154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33" y="98"/>
                      <a:pt x="13" y="77"/>
                      <a:pt x="0" y="55"/>
                    </a:cubicBezTo>
                    <a:cubicBezTo>
                      <a:pt x="7" y="53"/>
                      <a:pt x="15" y="49"/>
                      <a:pt x="20" y="45"/>
                    </a:cubicBezTo>
                    <a:cubicBezTo>
                      <a:pt x="20" y="45"/>
                      <a:pt x="50" y="30"/>
                      <a:pt x="71" y="0"/>
                    </a:cubicBezTo>
                    <a:cubicBezTo>
                      <a:pt x="127" y="19"/>
                      <a:pt x="187" y="29"/>
                      <a:pt x="249" y="29"/>
                    </a:cubicBezTo>
                    <a:cubicBezTo>
                      <a:pt x="311" y="29"/>
                      <a:pt x="371" y="19"/>
                      <a:pt x="427" y="0"/>
                    </a:cubicBezTo>
                    <a:cubicBezTo>
                      <a:pt x="448" y="30"/>
                      <a:pt x="478" y="45"/>
                      <a:pt x="478" y="45"/>
                    </a:cubicBezTo>
                    <a:cubicBezTo>
                      <a:pt x="483" y="49"/>
                      <a:pt x="491" y="51"/>
                      <a:pt x="498" y="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E22FE825-84D8-4F9E-B458-B7841DB67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237" y="2961139"/>
                <a:ext cx="222584" cy="231488"/>
              </a:xfrm>
              <a:custGeom>
                <a:avLst/>
                <a:gdLst>
                  <a:gd name="T0" fmla="*/ 475 w 479"/>
                  <a:gd name="T1" fmla="*/ 251 h 500"/>
                  <a:gd name="T2" fmla="*/ 434 w 479"/>
                  <a:gd name="T3" fmla="*/ 343 h 500"/>
                  <a:gd name="T4" fmla="*/ 265 w 479"/>
                  <a:gd name="T5" fmla="*/ 365 h 500"/>
                  <a:gd name="T6" fmla="*/ 242 w 479"/>
                  <a:gd name="T7" fmla="*/ 363 h 500"/>
                  <a:gd name="T8" fmla="*/ 225 w 479"/>
                  <a:gd name="T9" fmla="*/ 345 h 500"/>
                  <a:gd name="T10" fmla="*/ 190 w 479"/>
                  <a:gd name="T11" fmla="*/ 324 h 500"/>
                  <a:gd name="T12" fmla="*/ 158 w 479"/>
                  <a:gd name="T13" fmla="*/ 343 h 500"/>
                  <a:gd name="T14" fmla="*/ 109 w 479"/>
                  <a:gd name="T15" fmla="*/ 442 h 500"/>
                  <a:gd name="T16" fmla="*/ 55 w 479"/>
                  <a:gd name="T17" fmla="*/ 500 h 500"/>
                  <a:gd name="T18" fmla="*/ 45 w 479"/>
                  <a:gd name="T19" fmla="*/ 480 h 500"/>
                  <a:gd name="T20" fmla="*/ 0 w 479"/>
                  <a:gd name="T21" fmla="*/ 429 h 500"/>
                  <a:gd name="T22" fmla="*/ 29 w 479"/>
                  <a:gd name="T23" fmla="*/ 251 h 500"/>
                  <a:gd name="T24" fmla="*/ 0 w 479"/>
                  <a:gd name="T25" fmla="*/ 73 h 500"/>
                  <a:gd name="T26" fmla="*/ 45 w 479"/>
                  <a:gd name="T27" fmla="*/ 22 h 500"/>
                  <a:gd name="T28" fmla="*/ 55 w 479"/>
                  <a:gd name="T29" fmla="*/ 0 h 500"/>
                  <a:gd name="T30" fmla="*/ 109 w 479"/>
                  <a:gd name="T31" fmla="*/ 58 h 500"/>
                  <a:gd name="T32" fmla="*/ 158 w 479"/>
                  <a:gd name="T33" fmla="*/ 157 h 500"/>
                  <a:gd name="T34" fmla="*/ 188 w 479"/>
                  <a:gd name="T35" fmla="*/ 176 h 500"/>
                  <a:gd name="T36" fmla="*/ 224 w 479"/>
                  <a:gd name="T37" fmla="*/ 157 h 500"/>
                  <a:gd name="T38" fmla="*/ 240 w 479"/>
                  <a:gd name="T39" fmla="*/ 137 h 500"/>
                  <a:gd name="T40" fmla="*/ 267 w 479"/>
                  <a:gd name="T41" fmla="*/ 137 h 500"/>
                  <a:gd name="T42" fmla="*/ 420 w 479"/>
                  <a:gd name="T43" fmla="*/ 163 h 500"/>
                  <a:gd name="T44" fmla="*/ 415 w 479"/>
                  <a:gd name="T45" fmla="*/ 137 h 500"/>
                  <a:gd name="T46" fmla="*/ 452 w 479"/>
                  <a:gd name="T47" fmla="*/ 230 h 500"/>
                  <a:gd name="T48" fmla="*/ 467 w 479"/>
                  <a:gd name="T49" fmla="*/ 204 h 500"/>
                  <a:gd name="T50" fmla="*/ 460 w 479"/>
                  <a:gd name="T51" fmla="*/ 249 h 500"/>
                  <a:gd name="T52" fmla="*/ 475 w 479"/>
                  <a:gd name="T53" fmla="*/ 25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9" h="500">
                    <a:moveTo>
                      <a:pt x="475" y="251"/>
                    </a:moveTo>
                    <a:cubicBezTo>
                      <a:pt x="475" y="251"/>
                      <a:pt x="473" y="300"/>
                      <a:pt x="434" y="343"/>
                    </a:cubicBezTo>
                    <a:cubicBezTo>
                      <a:pt x="379" y="399"/>
                      <a:pt x="310" y="386"/>
                      <a:pt x="265" y="365"/>
                    </a:cubicBezTo>
                    <a:cubicBezTo>
                      <a:pt x="259" y="367"/>
                      <a:pt x="250" y="367"/>
                      <a:pt x="242" y="363"/>
                    </a:cubicBezTo>
                    <a:cubicBezTo>
                      <a:pt x="233" y="360"/>
                      <a:pt x="227" y="352"/>
                      <a:pt x="225" y="345"/>
                    </a:cubicBezTo>
                    <a:cubicBezTo>
                      <a:pt x="220" y="341"/>
                      <a:pt x="197" y="328"/>
                      <a:pt x="190" y="324"/>
                    </a:cubicBezTo>
                    <a:cubicBezTo>
                      <a:pt x="190" y="324"/>
                      <a:pt x="171" y="339"/>
                      <a:pt x="158" y="343"/>
                    </a:cubicBezTo>
                    <a:cubicBezTo>
                      <a:pt x="109" y="442"/>
                      <a:pt x="109" y="442"/>
                      <a:pt x="109" y="442"/>
                    </a:cubicBezTo>
                    <a:cubicBezTo>
                      <a:pt x="98" y="467"/>
                      <a:pt x="77" y="487"/>
                      <a:pt x="55" y="500"/>
                    </a:cubicBezTo>
                    <a:cubicBezTo>
                      <a:pt x="53" y="493"/>
                      <a:pt x="49" y="485"/>
                      <a:pt x="45" y="480"/>
                    </a:cubicBezTo>
                    <a:cubicBezTo>
                      <a:pt x="45" y="480"/>
                      <a:pt x="30" y="450"/>
                      <a:pt x="0" y="429"/>
                    </a:cubicBezTo>
                    <a:cubicBezTo>
                      <a:pt x="19" y="373"/>
                      <a:pt x="29" y="313"/>
                      <a:pt x="29" y="251"/>
                    </a:cubicBezTo>
                    <a:cubicBezTo>
                      <a:pt x="29" y="189"/>
                      <a:pt x="19" y="129"/>
                      <a:pt x="0" y="73"/>
                    </a:cubicBezTo>
                    <a:cubicBezTo>
                      <a:pt x="30" y="52"/>
                      <a:pt x="45" y="22"/>
                      <a:pt x="45" y="22"/>
                    </a:cubicBezTo>
                    <a:cubicBezTo>
                      <a:pt x="49" y="15"/>
                      <a:pt x="51" y="7"/>
                      <a:pt x="55" y="0"/>
                    </a:cubicBezTo>
                    <a:cubicBezTo>
                      <a:pt x="79" y="13"/>
                      <a:pt x="98" y="32"/>
                      <a:pt x="109" y="58"/>
                    </a:cubicBezTo>
                    <a:cubicBezTo>
                      <a:pt x="158" y="157"/>
                      <a:pt x="158" y="157"/>
                      <a:pt x="158" y="157"/>
                    </a:cubicBezTo>
                    <a:cubicBezTo>
                      <a:pt x="171" y="161"/>
                      <a:pt x="188" y="176"/>
                      <a:pt x="188" y="176"/>
                    </a:cubicBezTo>
                    <a:cubicBezTo>
                      <a:pt x="199" y="169"/>
                      <a:pt x="210" y="163"/>
                      <a:pt x="224" y="157"/>
                    </a:cubicBezTo>
                    <a:cubicBezTo>
                      <a:pt x="224" y="150"/>
                      <a:pt x="231" y="140"/>
                      <a:pt x="240" y="137"/>
                    </a:cubicBezTo>
                    <a:cubicBezTo>
                      <a:pt x="250" y="133"/>
                      <a:pt x="261" y="133"/>
                      <a:pt x="267" y="137"/>
                    </a:cubicBezTo>
                    <a:cubicBezTo>
                      <a:pt x="308" y="122"/>
                      <a:pt x="372" y="110"/>
                      <a:pt x="420" y="163"/>
                    </a:cubicBezTo>
                    <a:cubicBezTo>
                      <a:pt x="415" y="137"/>
                      <a:pt x="415" y="137"/>
                      <a:pt x="415" y="137"/>
                    </a:cubicBezTo>
                    <a:cubicBezTo>
                      <a:pt x="415" y="137"/>
                      <a:pt x="473" y="169"/>
                      <a:pt x="452" y="230"/>
                    </a:cubicBezTo>
                    <a:cubicBezTo>
                      <a:pt x="452" y="230"/>
                      <a:pt x="462" y="225"/>
                      <a:pt x="467" y="204"/>
                    </a:cubicBezTo>
                    <a:cubicBezTo>
                      <a:pt x="467" y="204"/>
                      <a:pt x="479" y="232"/>
                      <a:pt x="460" y="249"/>
                    </a:cubicBezTo>
                    <a:cubicBezTo>
                      <a:pt x="460" y="251"/>
                      <a:pt x="467" y="260"/>
                      <a:pt x="475" y="2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">
                <a:extLst>
                  <a:ext uri="{FF2B5EF4-FFF2-40B4-BE49-F238E27FC236}">
                    <a16:creationId xmlns:a16="http://schemas.microsoft.com/office/drawing/2014/main" id="{699CB86B-74FB-46C3-AE7D-CB92D5A743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677" y="2961139"/>
                <a:ext cx="222584" cy="231488"/>
              </a:xfrm>
              <a:custGeom>
                <a:avLst/>
                <a:gdLst>
                  <a:gd name="T0" fmla="*/ 479 w 479"/>
                  <a:gd name="T1" fmla="*/ 73 h 500"/>
                  <a:gd name="T2" fmla="*/ 450 w 479"/>
                  <a:gd name="T3" fmla="*/ 251 h 500"/>
                  <a:gd name="T4" fmla="*/ 479 w 479"/>
                  <a:gd name="T5" fmla="*/ 429 h 500"/>
                  <a:gd name="T6" fmla="*/ 434 w 479"/>
                  <a:gd name="T7" fmla="*/ 480 h 500"/>
                  <a:gd name="T8" fmla="*/ 424 w 479"/>
                  <a:gd name="T9" fmla="*/ 500 h 500"/>
                  <a:gd name="T10" fmla="*/ 370 w 479"/>
                  <a:gd name="T11" fmla="*/ 442 h 500"/>
                  <a:gd name="T12" fmla="*/ 321 w 479"/>
                  <a:gd name="T13" fmla="*/ 343 h 500"/>
                  <a:gd name="T14" fmla="*/ 291 w 479"/>
                  <a:gd name="T15" fmla="*/ 324 h 500"/>
                  <a:gd name="T16" fmla="*/ 255 w 479"/>
                  <a:gd name="T17" fmla="*/ 343 h 500"/>
                  <a:gd name="T18" fmla="*/ 239 w 479"/>
                  <a:gd name="T19" fmla="*/ 363 h 500"/>
                  <a:gd name="T20" fmla="*/ 212 w 479"/>
                  <a:gd name="T21" fmla="*/ 363 h 500"/>
                  <a:gd name="T22" fmla="*/ 59 w 479"/>
                  <a:gd name="T23" fmla="*/ 337 h 500"/>
                  <a:gd name="T24" fmla="*/ 64 w 479"/>
                  <a:gd name="T25" fmla="*/ 363 h 500"/>
                  <a:gd name="T26" fmla="*/ 27 w 479"/>
                  <a:gd name="T27" fmla="*/ 270 h 500"/>
                  <a:gd name="T28" fmla="*/ 12 w 479"/>
                  <a:gd name="T29" fmla="*/ 294 h 500"/>
                  <a:gd name="T30" fmla="*/ 19 w 479"/>
                  <a:gd name="T31" fmla="*/ 249 h 500"/>
                  <a:gd name="T32" fmla="*/ 4 w 479"/>
                  <a:gd name="T33" fmla="*/ 249 h 500"/>
                  <a:gd name="T34" fmla="*/ 45 w 479"/>
                  <a:gd name="T35" fmla="*/ 157 h 500"/>
                  <a:gd name="T36" fmla="*/ 214 w 479"/>
                  <a:gd name="T37" fmla="*/ 135 h 500"/>
                  <a:gd name="T38" fmla="*/ 237 w 479"/>
                  <a:gd name="T39" fmla="*/ 137 h 500"/>
                  <a:gd name="T40" fmla="*/ 254 w 479"/>
                  <a:gd name="T41" fmla="*/ 155 h 500"/>
                  <a:gd name="T42" fmla="*/ 289 w 479"/>
                  <a:gd name="T43" fmla="*/ 176 h 500"/>
                  <a:gd name="T44" fmla="*/ 321 w 479"/>
                  <a:gd name="T45" fmla="*/ 157 h 500"/>
                  <a:gd name="T46" fmla="*/ 370 w 479"/>
                  <a:gd name="T47" fmla="*/ 58 h 500"/>
                  <a:gd name="T48" fmla="*/ 424 w 479"/>
                  <a:gd name="T49" fmla="*/ 0 h 500"/>
                  <a:gd name="T50" fmla="*/ 434 w 479"/>
                  <a:gd name="T51" fmla="*/ 20 h 500"/>
                  <a:gd name="T52" fmla="*/ 434 w 479"/>
                  <a:gd name="T53" fmla="*/ 20 h 500"/>
                  <a:gd name="T54" fmla="*/ 479 w 479"/>
                  <a:gd name="T55" fmla="*/ 7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9" h="500">
                    <a:moveTo>
                      <a:pt x="479" y="73"/>
                    </a:moveTo>
                    <a:cubicBezTo>
                      <a:pt x="460" y="129"/>
                      <a:pt x="450" y="189"/>
                      <a:pt x="450" y="251"/>
                    </a:cubicBezTo>
                    <a:cubicBezTo>
                      <a:pt x="450" y="313"/>
                      <a:pt x="460" y="373"/>
                      <a:pt x="479" y="429"/>
                    </a:cubicBezTo>
                    <a:cubicBezTo>
                      <a:pt x="449" y="450"/>
                      <a:pt x="434" y="480"/>
                      <a:pt x="434" y="480"/>
                    </a:cubicBezTo>
                    <a:cubicBezTo>
                      <a:pt x="430" y="487"/>
                      <a:pt x="428" y="495"/>
                      <a:pt x="424" y="500"/>
                    </a:cubicBezTo>
                    <a:cubicBezTo>
                      <a:pt x="400" y="487"/>
                      <a:pt x="381" y="468"/>
                      <a:pt x="370" y="442"/>
                    </a:cubicBezTo>
                    <a:cubicBezTo>
                      <a:pt x="321" y="343"/>
                      <a:pt x="321" y="343"/>
                      <a:pt x="321" y="343"/>
                    </a:cubicBezTo>
                    <a:cubicBezTo>
                      <a:pt x="308" y="339"/>
                      <a:pt x="291" y="324"/>
                      <a:pt x="291" y="324"/>
                    </a:cubicBezTo>
                    <a:cubicBezTo>
                      <a:pt x="280" y="332"/>
                      <a:pt x="269" y="337"/>
                      <a:pt x="255" y="343"/>
                    </a:cubicBezTo>
                    <a:cubicBezTo>
                      <a:pt x="255" y="350"/>
                      <a:pt x="248" y="360"/>
                      <a:pt x="239" y="363"/>
                    </a:cubicBezTo>
                    <a:cubicBezTo>
                      <a:pt x="229" y="367"/>
                      <a:pt x="218" y="367"/>
                      <a:pt x="212" y="363"/>
                    </a:cubicBezTo>
                    <a:cubicBezTo>
                      <a:pt x="171" y="378"/>
                      <a:pt x="107" y="390"/>
                      <a:pt x="59" y="337"/>
                    </a:cubicBezTo>
                    <a:cubicBezTo>
                      <a:pt x="64" y="363"/>
                      <a:pt x="64" y="363"/>
                      <a:pt x="64" y="363"/>
                    </a:cubicBezTo>
                    <a:cubicBezTo>
                      <a:pt x="64" y="363"/>
                      <a:pt x="6" y="332"/>
                      <a:pt x="27" y="270"/>
                    </a:cubicBezTo>
                    <a:cubicBezTo>
                      <a:pt x="27" y="270"/>
                      <a:pt x="17" y="275"/>
                      <a:pt x="12" y="294"/>
                    </a:cubicBezTo>
                    <a:cubicBezTo>
                      <a:pt x="12" y="294"/>
                      <a:pt x="0" y="266"/>
                      <a:pt x="19" y="249"/>
                    </a:cubicBezTo>
                    <a:cubicBezTo>
                      <a:pt x="19" y="249"/>
                      <a:pt x="12" y="240"/>
                      <a:pt x="4" y="249"/>
                    </a:cubicBezTo>
                    <a:cubicBezTo>
                      <a:pt x="4" y="249"/>
                      <a:pt x="6" y="200"/>
                      <a:pt x="45" y="157"/>
                    </a:cubicBezTo>
                    <a:cubicBezTo>
                      <a:pt x="100" y="101"/>
                      <a:pt x="169" y="114"/>
                      <a:pt x="214" y="135"/>
                    </a:cubicBezTo>
                    <a:cubicBezTo>
                      <a:pt x="220" y="133"/>
                      <a:pt x="229" y="133"/>
                      <a:pt x="237" y="137"/>
                    </a:cubicBezTo>
                    <a:cubicBezTo>
                      <a:pt x="246" y="140"/>
                      <a:pt x="252" y="148"/>
                      <a:pt x="254" y="155"/>
                    </a:cubicBezTo>
                    <a:cubicBezTo>
                      <a:pt x="259" y="159"/>
                      <a:pt x="282" y="172"/>
                      <a:pt x="289" y="176"/>
                    </a:cubicBezTo>
                    <a:cubicBezTo>
                      <a:pt x="289" y="176"/>
                      <a:pt x="308" y="161"/>
                      <a:pt x="321" y="157"/>
                    </a:cubicBezTo>
                    <a:cubicBezTo>
                      <a:pt x="370" y="58"/>
                      <a:pt x="370" y="58"/>
                      <a:pt x="370" y="58"/>
                    </a:cubicBezTo>
                    <a:cubicBezTo>
                      <a:pt x="381" y="34"/>
                      <a:pt x="402" y="13"/>
                      <a:pt x="424" y="0"/>
                    </a:cubicBezTo>
                    <a:cubicBezTo>
                      <a:pt x="426" y="7"/>
                      <a:pt x="430" y="15"/>
                      <a:pt x="434" y="20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4" y="24"/>
                      <a:pt x="449" y="52"/>
                      <a:pt x="479" y="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0">
                <a:extLst>
                  <a:ext uri="{FF2B5EF4-FFF2-40B4-BE49-F238E27FC236}">
                    <a16:creationId xmlns:a16="http://schemas.microsoft.com/office/drawing/2014/main" id="{3B46ADC6-CAE3-405B-BDA7-EECD379F6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6106" y="2716296"/>
                <a:ext cx="270811" cy="279714"/>
              </a:xfrm>
              <a:custGeom>
                <a:avLst/>
                <a:gdLst>
                  <a:gd name="T0" fmla="*/ 579 w 581"/>
                  <a:gd name="T1" fmla="*/ 150 h 602"/>
                  <a:gd name="T2" fmla="*/ 476 w 581"/>
                  <a:gd name="T3" fmla="*/ 287 h 602"/>
                  <a:gd name="T4" fmla="*/ 459 w 581"/>
                  <a:gd name="T5" fmla="*/ 302 h 602"/>
                  <a:gd name="T6" fmla="*/ 435 w 581"/>
                  <a:gd name="T7" fmla="*/ 300 h 602"/>
                  <a:gd name="T8" fmla="*/ 396 w 581"/>
                  <a:gd name="T9" fmla="*/ 309 h 602"/>
                  <a:gd name="T10" fmla="*/ 386 w 581"/>
                  <a:gd name="T11" fmla="*/ 345 h 602"/>
                  <a:gd name="T12" fmla="*/ 422 w 581"/>
                  <a:gd name="T13" fmla="*/ 450 h 602"/>
                  <a:gd name="T14" fmla="*/ 414 w 581"/>
                  <a:gd name="T15" fmla="*/ 551 h 602"/>
                  <a:gd name="T16" fmla="*/ 369 w 581"/>
                  <a:gd name="T17" fmla="*/ 602 h 602"/>
                  <a:gd name="T18" fmla="*/ 229 w 581"/>
                  <a:gd name="T19" fmla="*/ 371 h 602"/>
                  <a:gd name="T20" fmla="*/ 0 w 581"/>
                  <a:gd name="T21" fmla="*/ 231 h 602"/>
                  <a:gd name="T22" fmla="*/ 51 w 581"/>
                  <a:gd name="T23" fmla="*/ 186 h 602"/>
                  <a:gd name="T24" fmla="*/ 152 w 581"/>
                  <a:gd name="T25" fmla="*/ 178 h 602"/>
                  <a:gd name="T26" fmla="*/ 257 w 581"/>
                  <a:gd name="T27" fmla="*/ 214 h 602"/>
                  <a:gd name="T28" fmla="*/ 293 w 581"/>
                  <a:gd name="T29" fmla="*/ 206 h 602"/>
                  <a:gd name="T30" fmla="*/ 304 w 581"/>
                  <a:gd name="T31" fmla="*/ 169 h 602"/>
                  <a:gd name="T32" fmla="*/ 300 w 581"/>
                  <a:gd name="T33" fmla="*/ 142 h 602"/>
                  <a:gd name="T34" fmla="*/ 319 w 581"/>
                  <a:gd name="T35" fmla="*/ 124 h 602"/>
                  <a:gd name="T36" fmla="*/ 444 w 581"/>
                  <a:gd name="T37" fmla="*/ 34 h 602"/>
                  <a:gd name="T38" fmla="*/ 422 w 581"/>
                  <a:gd name="T39" fmla="*/ 19 h 602"/>
                  <a:gd name="T40" fmla="*/ 514 w 581"/>
                  <a:gd name="T41" fmla="*/ 58 h 602"/>
                  <a:gd name="T42" fmla="*/ 506 w 581"/>
                  <a:gd name="T43" fmla="*/ 30 h 602"/>
                  <a:gd name="T44" fmla="*/ 533 w 581"/>
                  <a:gd name="T45" fmla="*/ 67 h 602"/>
                  <a:gd name="T46" fmla="*/ 542 w 581"/>
                  <a:gd name="T47" fmla="*/ 56 h 602"/>
                  <a:gd name="T48" fmla="*/ 579 w 581"/>
                  <a:gd name="T49" fmla="*/ 15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1" h="602">
                    <a:moveTo>
                      <a:pt x="579" y="150"/>
                    </a:moveTo>
                    <a:cubicBezTo>
                      <a:pt x="581" y="229"/>
                      <a:pt x="523" y="268"/>
                      <a:pt x="476" y="287"/>
                    </a:cubicBezTo>
                    <a:cubicBezTo>
                      <a:pt x="474" y="292"/>
                      <a:pt x="467" y="298"/>
                      <a:pt x="459" y="302"/>
                    </a:cubicBezTo>
                    <a:cubicBezTo>
                      <a:pt x="450" y="306"/>
                      <a:pt x="441" y="304"/>
                      <a:pt x="435" y="300"/>
                    </a:cubicBezTo>
                    <a:cubicBezTo>
                      <a:pt x="428" y="302"/>
                      <a:pt x="403" y="307"/>
                      <a:pt x="396" y="309"/>
                    </a:cubicBezTo>
                    <a:cubicBezTo>
                      <a:pt x="396" y="309"/>
                      <a:pt x="394" y="334"/>
                      <a:pt x="386" y="345"/>
                    </a:cubicBezTo>
                    <a:cubicBezTo>
                      <a:pt x="422" y="450"/>
                      <a:pt x="422" y="450"/>
                      <a:pt x="422" y="450"/>
                    </a:cubicBezTo>
                    <a:cubicBezTo>
                      <a:pt x="433" y="484"/>
                      <a:pt x="431" y="519"/>
                      <a:pt x="414" y="551"/>
                    </a:cubicBezTo>
                    <a:cubicBezTo>
                      <a:pt x="414" y="551"/>
                      <a:pt x="399" y="581"/>
                      <a:pt x="369" y="602"/>
                    </a:cubicBezTo>
                    <a:cubicBezTo>
                      <a:pt x="341" y="514"/>
                      <a:pt x="293" y="435"/>
                      <a:pt x="229" y="371"/>
                    </a:cubicBezTo>
                    <a:cubicBezTo>
                      <a:pt x="165" y="307"/>
                      <a:pt x="86" y="259"/>
                      <a:pt x="0" y="231"/>
                    </a:cubicBezTo>
                    <a:cubicBezTo>
                      <a:pt x="21" y="201"/>
                      <a:pt x="51" y="186"/>
                      <a:pt x="51" y="186"/>
                    </a:cubicBezTo>
                    <a:cubicBezTo>
                      <a:pt x="83" y="169"/>
                      <a:pt x="118" y="167"/>
                      <a:pt x="152" y="178"/>
                    </a:cubicBezTo>
                    <a:cubicBezTo>
                      <a:pt x="257" y="214"/>
                      <a:pt x="257" y="214"/>
                      <a:pt x="257" y="214"/>
                    </a:cubicBezTo>
                    <a:cubicBezTo>
                      <a:pt x="268" y="206"/>
                      <a:pt x="291" y="204"/>
                      <a:pt x="293" y="206"/>
                    </a:cubicBezTo>
                    <a:cubicBezTo>
                      <a:pt x="294" y="193"/>
                      <a:pt x="300" y="180"/>
                      <a:pt x="304" y="169"/>
                    </a:cubicBezTo>
                    <a:cubicBezTo>
                      <a:pt x="298" y="163"/>
                      <a:pt x="296" y="152"/>
                      <a:pt x="300" y="142"/>
                    </a:cubicBezTo>
                    <a:cubicBezTo>
                      <a:pt x="304" y="133"/>
                      <a:pt x="311" y="126"/>
                      <a:pt x="319" y="124"/>
                    </a:cubicBezTo>
                    <a:cubicBezTo>
                      <a:pt x="338" y="82"/>
                      <a:pt x="375" y="30"/>
                      <a:pt x="444" y="34"/>
                    </a:cubicBezTo>
                    <a:cubicBezTo>
                      <a:pt x="422" y="19"/>
                      <a:pt x="422" y="19"/>
                      <a:pt x="422" y="19"/>
                    </a:cubicBezTo>
                    <a:cubicBezTo>
                      <a:pt x="422" y="19"/>
                      <a:pt x="486" y="0"/>
                      <a:pt x="514" y="58"/>
                    </a:cubicBezTo>
                    <a:cubicBezTo>
                      <a:pt x="514" y="58"/>
                      <a:pt x="516" y="47"/>
                      <a:pt x="506" y="30"/>
                    </a:cubicBezTo>
                    <a:cubicBezTo>
                      <a:pt x="506" y="30"/>
                      <a:pt x="534" y="41"/>
                      <a:pt x="533" y="67"/>
                    </a:cubicBezTo>
                    <a:cubicBezTo>
                      <a:pt x="533" y="67"/>
                      <a:pt x="544" y="69"/>
                      <a:pt x="542" y="56"/>
                    </a:cubicBezTo>
                    <a:cubicBezTo>
                      <a:pt x="544" y="56"/>
                      <a:pt x="578" y="92"/>
                      <a:pt x="579" y="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1">
                <a:extLst>
                  <a:ext uri="{FF2B5EF4-FFF2-40B4-BE49-F238E27FC236}">
                    <a16:creationId xmlns:a16="http://schemas.microsoft.com/office/drawing/2014/main" id="{66B7F705-28BB-4635-9A28-72B257F69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2">
                <a:extLst>
                  <a:ext uri="{FF2B5EF4-FFF2-40B4-BE49-F238E27FC236}">
                    <a16:creationId xmlns:a16="http://schemas.microsoft.com/office/drawing/2014/main" id="{BF2CA307-DA78-4496-AD7A-1F968F525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066" y="3158497"/>
                <a:ext cx="268585" cy="278972"/>
              </a:xfrm>
              <a:custGeom>
                <a:avLst/>
                <a:gdLst>
                  <a:gd name="T0" fmla="*/ 578 w 578"/>
                  <a:gd name="T1" fmla="*/ 373 h 602"/>
                  <a:gd name="T2" fmla="*/ 527 w 578"/>
                  <a:gd name="T3" fmla="*/ 418 h 602"/>
                  <a:gd name="T4" fmla="*/ 426 w 578"/>
                  <a:gd name="T5" fmla="*/ 426 h 602"/>
                  <a:gd name="T6" fmla="*/ 323 w 578"/>
                  <a:gd name="T7" fmla="*/ 388 h 602"/>
                  <a:gd name="T8" fmla="*/ 287 w 578"/>
                  <a:gd name="T9" fmla="*/ 396 h 602"/>
                  <a:gd name="T10" fmla="*/ 276 w 578"/>
                  <a:gd name="T11" fmla="*/ 433 h 602"/>
                  <a:gd name="T12" fmla="*/ 280 w 578"/>
                  <a:gd name="T13" fmla="*/ 460 h 602"/>
                  <a:gd name="T14" fmla="*/ 261 w 578"/>
                  <a:gd name="T15" fmla="*/ 478 h 602"/>
                  <a:gd name="T16" fmla="*/ 135 w 578"/>
                  <a:gd name="T17" fmla="*/ 568 h 602"/>
                  <a:gd name="T18" fmla="*/ 158 w 578"/>
                  <a:gd name="T19" fmla="*/ 583 h 602"/>
                  <a:gd name="T20" fmla="*/ 66 w 578"/>
                  <a:gd name="T21" fmla="*/ 544 h 602"/>
                  <a:gd name="T22" fmla="*/ 74 w 578"/>
                  <a:gd name="T23" fmla="*/ 572 h 602"/>
                  <a:gd name="T24" fmla="*/ 47 w 578"/>
                  <a:gd name="T25" fmla="*/ 537 h 602"/>
                  <a:gd name="T26" fmla="*/ 38 w 578"/>
                  <a:gd name="T27" fmla="*/ 546 h 602"/>
                  <a:gd name="T28" fmla="*/ 2 w 578"/>
                  <a:gd name="T29" fmla="*/ 452 h 602"/>
                  <a:gd name="T30" fmla="*/ 105 w 578"/>
                  <a:gd name="T31" fmla="*/ 315 h 602"/>
                  <a:gd name="T32" fmla="*/ 122 w 578"/>
                  <a:gd name="T33" fmla="*/ 300 h 602"/>
                  <a:gd name="T34" fmla="*/ 147 w 578"/>
                  <a:gd name="T35" fmla="*/ 302 h 602"/>
                  <a:gd name="T36" fmla="*/ 186 w 578"/>
                  <a:gd name="T37" fmla="*/ 293 h 602"/>
                  <a:gd name="T38" fmla="*/ 195 w 578"/>
                  <a:gd name="T39" fmla="*/ 257 h 602"/>
                  <a:gd name="T40" fmla="*/ 160 w 578"/>
                  <a:gd name="T41" fmla="*/ 152 h 602"/>
                  <a:gd name="T42" fmla="*/ 167 w 578"/>
                  <a:gd name="T43" fmla="*/ 51 h 602"/>
                  <a:gd name="T44" fmla="*/ 212 w 578"/>
                  <a:gd name="T45" fmla="*/ 0 h 602"/>
                  <a:gd name="T46" fmla="*/ 578 w 578"/>
                  <a:gd name="T47" fmla="*/ 37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602">
                    <a:moveTo>
                      <a:pt x="578" y="373"/>
                    </a:moveTo>
                    <a:cubicBezTo>
                      <a:pt x="557" y="403"/>
                      <a:pt x="527" y="418"/>
                      <a:pt x="527" y="418"/>
                    </a:cubicBezTo>
                    <a:cubicBezTo>
                      <a:pt x="495" y="435"/>
                      <a:pt x="460" y="437"/>
                      <a:pt x="426" y="426"/>
                    </a:cubicBezTo>
                    <a:cubicBezTo>
                      <a:pt x="323" y="388"/>
                      <a:pt x="323" y="388"/>
                      <a:pt x="323" y="388"/>
                    </a:cubicBezTo>
                    <a:cubicBezTo>
                      <a:pt x="312" y="396"/>
                      <a:pt x="289" y="398"/>
                      <a:pt x="287" y="396"/>
                    </a:cubicBezTo>
                    <a:cubicBezTo>
                      <a:pt x="285" y="409"/>
                      <a:pt x="280" y="422"/>
                      <a:pt x="276" y="433"/>
                    </a:cubicBezTo>
                    <a:cubicBezTo>
                      <a:pt x="282" y="439"/>
                      <a:pt x="284" y="450"/>
                      <a:pt x="280" y="460"/>
                    </a:cubicBezTo>
                    <a:cubicBezTo>
                      <a:pt x="276" y="469"/>
                      <a:pt x="269" y="477"/>
                      <a:pt x="261" y="478"/>
                    </a:cubicBezTo>
                    <a:cubicBezTo>
                      <a:pt x="242" y="520"/>
                      <a:pt x="205" y="572"/>
                      <a:pt x="135" y="568"/>
                    </a:cubicBezTo>
                    <a:cubicBezTo>
                      <a:pt x="158" y="583"/>
                      <a:pt x="158" y="583"/>
                      <a:pt x="158" y="583"/>
                    </a:cubicBezTo>
                    <a:cubicBezTo>
                      <a:pt x="158" y="583"/>
                      <a:pt x="94" y="602"/>
                      <a:pt x="66" y="544"/>
                    </a:cubicBezTo>
                    <a:cubicBezTo>
                      <a:pt x="66" y="544"/>
                      <a:pt x="64" y="555"/>
                      <a:pt x="74" y="572"/>
                    </a:cubicBezTo>
                    <a:cubicBezTo>
                      <a:pt x="74" y="572"/>
                      <a:pt x="45" y="561"/>
                      <a:pt x="47" y="537"/>
                    </a:cubicBezTo>
                    <a:cubicBezTo>
                      <a:pt x="47" y="537"/>
                      <a:pt x="36" y="535"/>
                      <a:pt x="38" y="546"/>
                    </a:cubicBezTo>
                    <a:cubicBezTo>
                      <a:pt x="38" y="546"/>
                      <a:pt x="4" y="510"/>
                      <a:pt x="2" y="452"/>
                    </a:cubicBezTo>
                    <a:cubicBezTo>
                      <a:pt x="0" y="373"/>
                      <a:pt x="59" y="334"/>
                      <a:pt x="105" y="315"/>
                    </a:cubicBezTo>
                    <a:cubicBezTo>
                      <a:pt x="107" y="310"/>
                      <a:pt x="115" y="304"/>
                      <a:pt x="122" y="300"/>
                    </a:cubicBezTo>
                    <a:cubicBezTo>
                      <a:pt x="132" y="297"/>
                      <a:pt x="141" y="298"/>
                      <a:pt x="147" y="302"/>
                    </a:cubicBezTo>
                    <a:cubicBezTo>
                      <a:pt x="154" y="300"/>
                      <a:pt x="179" y="295"/>
                      <a:pt x="186" y="293"/>
                    </a:cubicBezTo>
                    <a:cubicBezTo>
                      <a:pt x="186" y="293"/>
                      <a:pt x="188" y="268"/>
                      <a:pt x="195" y="257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49" y="118"/>
                      <a:pt x="150" y="83"/>
                      <a:pt x="167" y="51"/>
                    </a:cubicBezTo>
                    <a:cubicBezTo>
                      <a:pt x="167" y="51"/>
                      <a:pt x="182" y="21"/>
                      <a:pt x="212" y="0"/>
                    </a:cubicBezTo>
                    <a:cubicBezTo>
                      <a:pt x="265" y="178"/>
                      <a:pt x="404" y="317"/>
                      <a:pt x="578" y="37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3">
                <a:extLst>
                  <a:ext uri="{FF2B5EF4-FFF2-40B4-BE49-F238E27FC236}">
                    <a16:creationId xmlns:a16="http://schemas.microsoft.com/office/drawing/2014/main" id="{4F6E2BD2-72FC-4F95-BA7A-FA8B88B5B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63" y="3159981"/>
                <a:ext cx="278972" cy="269327"/>
              </a:xfrm>
              <a:custGeom>
                <a:avLst/>
                <a:gdLst>
                  <a:gd name="T0" fmla="*/ 572 w 600"/>
                  <a:gd name="T1" fmla="*/ 508 h 581"/>
                  <a:gd name="T2" fmla="*/ 536 w 600"/>
                  <a:gd name="T3" fmla="*/ 534 h 581"/>
                  <a:gd name="T4" fmla="*/ 548 w 600"/>
                  <a:gd name="T5" fmla="*/ 546 h 581"/>
                  <a:gd name="T6" fmla="*/ 454 w 600"/>
                  <a:gd name="T7" fmla="*/ 579 h 581"/>
                  <a:gd name="T8" fmla="*/ 317 w 600"/>
                  <a:gd name="T9" fmla="*/ 476 h 581"/>
                  <a:gd name="T10" fmla="*/ 302 w 600"/>
                  <a:gd name="T11" fmla="*/ 459 h 581"/>
                  <a:gd name="T12" fmla="*/ 304 w 600"/>
                  <a:gd name="T13" fmla="*/ 435 h 581"/>
                  <a:gd name="T14" fmla="*/ 295 w 600"/>
                  <a:gd name="T15" fmla="*/ 396 h 581"/>
                  <a:gd name="T16" fmla="*/ 259 w 600"/>
                  <a:gd name="T17" fmla="*/ 386 h 581"/>
                  <a:gd name="T18" fmla="*/ 152 w 600"/>
                  <a:gd name="T19" fmla="*/ 422 h 581"/>
                  <a:gd name="T20" fmla="*/ 51 w 600"/>
                  <a:gd name="T21" fmla="*/ 414 h 581"/>
                  <a:gd name="T22" fmla="*/ 0 w 600"/>
                  <a:gd name="T23" fmla="*/ 369 h 581"/>
                  <a:gd name="T24" fmla="*/ 229 w 600"/>
                  <a:gd name="T25" fmla="*/ 229 h 581"/>
                  <a:gd name="T26" fmla="*/ 370 w 600"/>
                  <a:gd name="T27" fmla="*/ 0 h 581"/>
                  <a:gd name="T28" fmla="*/ 415 w 600"/>
                  <a:gd name="T29" fmla="*/ 51 h 581"/>
                  <a:gd name="T30" fmla="*/ 422 w 600"/>
                  <a:gd name="T31" fmla="*/ 152 h 581"/>
                  <a:gd name="T32" fmla="*/ 386 w 600"/>
                  <a:gd name="T33" fmla="*/ 255 h 581"/>
                  <a:gd name="T34" fmla="*/ 394 w 600"/>
                  <a:gd name="T35" fmla="*/ 291 h 581"/>
                  <a:gd name="T36" fmla="*/ 431 w 600"/>
                  <a:gd name="T37" fmla="*/ 302 h 581"/>
                  <a:gd name="T38" fmla="*/ 458 w 600"/>
                  <a:gd name="T39" fmla="*/ 298 h 581"/>
                  <a:gd name="T40" fmla="*/ 476 w 600"/>
                  <a:gd name="T41" fmla="*/ 317 h 581"/>
                  <a:gd name="T42" fmla="*/ 566 w 600"/>
                  <a:gd name="T43" fmla="*/ 443 h 581"/>
                  <a:gd name="T44" fmla="*/ 581 w 600"/>
                  <a:gd name="T45" fmla="*/ 420 h 581"/>
                  <a:gd name="T46" fmla="*/ 542 w 600"/>
                  <a:gd name="T47" fmla="*/ 512 h 581"/>
                  <a:gd name="T48" fmla="*/ 572 w 600"/>
                  <a:gd name="T49" fmla="*/ 508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0" h="581">
                    <a:moveTo>
                      <a:pt x="572" y="508"/>
                    </a:moveTo>
                    <a:cubicBezTo>
                      <a:pt x="572" y="508"/>
                      <a:pt x="561" y="536"/>
                      <a:pt x="536" y="534"/>
                    </a:cubicBezTo>
                    <a:cubicBezTo>
                      <a:pt x="536" y="534"/>
                      <a:pt x="535" y="546"/>
                      <a:pt x="548" y="546"/>
                    </a:cubicBezTo>
                    <a:cubicBezTo>
                      <a:pt x="548" y="546"/>
                      <a:pt x="512" y="579"/>
                      <a:pt x="454" y="579"/>
                    </a:cubicBezTo>
                    <a:cubicBezTo>
                      <a:pt x="375" y="581"/>
                      <a:pt x="336" y="523"/>
                      <a:pt x="317" y="476"/>
                    </a:cubicBezTo>
                    <a:cubicBezTo>
                      <a:pt x="311" y="473"/>
                      <a:pt x="306" y="467"/>
                      <a:pt x="302" y="459"/>
                    </a:cubicBezTo>
                    <a:cubicBezTo>
                      <a:pt x="298" y="450"/>
                      <a:pt x="300" y="441"/>
                      <a:pt x="304" y="435"/>
                    </a:cubicBezTo>
                    <a:cubicBezTo>
                      <a:pt x="302" y="428"/>
                      <a:pt x="296" y="403"/>
                      <a:pt x="295" y="396"/>
                    </a:cubicBezTo>
                    <a:cubicBezTo>
                      <a:pt x="295" y="396"/>
                      <a:pt x="270" y="394"/>
                      <a:pt x="259" y="386"/>
                    </a:cubicBezTo>
                    <a:cubicBezTo>
                      <a:pt x="152" y="422"/>
                      <a:pt x="152" y="422"/>
                      <a:pt x="152" y="422"/>
                    </a:cubicBezTo>
                    <a:cubicBezTo>
                      <a:pt x="118" y="433"/>
                      <a:pt x="83" y="431"/>
                      <a:pt x="51" y="414"/>
                    </a:cubicBezTo>
                    <a:cubicBezTo>
                      <a:pt x="51" y="414"/>
                      <a:pt x="21" y="399"/>
                      <a:pt x="0" y="369"/>
                    </a:cubicBezTo>
                    <a:cubicBezTo>
                      <a:pt x="88" y="341"/>
                      <a:pt x="167" y="293"/>
                      <a:pt x="229" y="229"/>
                    </a:cubicBezTo>
                    <a:cubicBezTo>
                      <a:pt x="293" y="165"/>
                      <a:pt x="341" y="86"/>
                      <a:pt x="370" y="0"/>
                    </a:cubicBezTo>
                    <a:cubicBezTo>
                      <a:pt x="400" y="21"/>
                      <a:pt x="415" y="51"/>
                      <a:pt x="415" y="51"/>
                    </a:cubicBezTo>
                    <a:cubicBezTo>
                      <a:pt x="431" y="83"/>
                      <a:pt x="433" y="118"/>
                      <a:pt x="422" y="152"/>
                    </a:cubicBezTo>
                    <a:cubicBezTo>
                      <a:pt x="386" y="255"/>
                      <a:pt x="386" y="255"/>
                      <a:pt x="386" y="255"/>
                    </a:cubicBezTo>
                    <a:cubicBezTo>
                      <a:pt x="394" y="266"/>
                      <a:pt x="396" y="289"/>
                      <a:pt x="394" y="291"/>
                    </a:cubicBezTo>
                    <a:cubicBezTo>
                      <a:pt x="407" y="293"/>
                      <a:pt x="420" y="298"/>
                      <a:pt x="431" y="302"/>
                    </a:cubicBezTo>
                    <a:cubicBezTo>
                      <a:pt x="437" y="296"/>
                      <a:pt x="448" y="294"/>
                      <a:pt x="458" y="298"/>
                    </a:cubicBezTo>
                    <a:cubicBezTo>
                      <a:pt x="467" y="302"/>
                      <a:pt x="475" y="309"/>
                      <a:pt x="476" y="317"/>
                    </a:cubicBezTo>
                    <a:cubicBezTo>
                      <a:pt x="518" y="336"/>
                      <a:pt x="570" y="373"/>
                      <a:pt x="566" y="443"/>
                    </a:cubicBezTo>
                    <a:cubicBezTo>
                      <a:pt x="581" y="420"/>
                      <a:pt x="581" y="420"/>
                      <a:pt x="581" y="420"/>
                    </a:cubicBezTo>
                    <a:cubicBezTo>
                      <a:pt x="581" y="420"/>
                      <a:pt x="600" y="484"/>
                      <a:pt x="542" y="512"/>
                    </a:cubicBezTo>
                    <a:cubicBezTo>
                      <a:pt x="544" y="516"/>
                      <a:pt x="555" y="518"/>
                      <a:pt x="572" y="50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D80A0AA8-5237-40FD-9A24-BEEB0EFE3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108" y="3170368"/>
                <a:ext cx="7419" cy="19291"/>
              </a:xfrm>
              <a:custGeom>
                <a:avLst/>
                <a:gdLst>
                  <a:gd name="T0" fmla="*/ 17 w 17"/>
                  <a:gd name="T1" fmla="*/ 0 h 41"/>
                  <a:gd name="T2" fmla="*/ 0 w 17"/>
                  <a:gd name="T3" fmla="*/ 41 h 41"/>
                  <a:gd name="T4" fmla="*/ 17 w 17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1">
                    <a:moveTo>
                      <a:pt x="17" y="0"/>
                    </a:moveTo>
                    <a:cubicBezTo>
                      <a:pt x="11" y="13"/>
                      <a:pt x="6" y="26"/>
                      <a:pt x="0" y="41"/>
                    </a:cubicBezTo>
                    <a:cubicBezTo>
                      <a:pt x="6" y="28"/>
                      <a:pt x="11" y="15"/>
                      <a:pt x="17" y="0"/>
                    </a:cubicBezTo>
                    <a:close/>
                  </a:path>
                </a:pathLst>
              </a:custGeom>
              <a:solidFill>
                <a:srgbClr val="54C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5">
                <a:extLst>
                  <a:ext uri="{FF2B5EF4-FFF2-40B4-BE49-F238E27FC236}">
                    <a16:creationId xmlns:a16="http://schemas.microsoft.com/office/drawing/2014/main" id="{B30D883C-4A2F-4256-86B0-4E72CDA1E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679" y="2725942"/>
                <a:ext cx="278972" cy="270069"/>
              </a:xfrm>
              <a:custGeom>
                <a:avLst/>
                <a:gdLst>
                  <a:gd name="T0" fmla="*/ 600 w 600"/>
                  <a:gd name="T1" fmla="*/ 210 h 581"/>
                  <a:gd name="T2" fmla="*/ 371 w 600"/>
                  <a:gd name="T3" fmla="*/ 350 h 581"/>
                  <a:gd name="T4" fmla="*/ 231 w 600"/>
                  <a:gd name="T5" fmla="*/ 581 h 581"/>
                  <a:gd name="T6" fmla="*/ 186 w 600"/>
                  <a:gd name="T7" fmla="*/ 530 h 581"/>
                  <a:gd name="T8" fmla="*/ 186 w 600"/>
                  <a:gd name="T9" fmla="*/ 530 h 581"/>
                  <a:gd name="T10" fmla="*/ 178 w 600"/>
                  <a:gd name="T11" fmla="*/ 429 h 581"/>
                  <a:gd name="T12" fmla="*/ 214 w 600"/>
                  <a:gd name="T13" fmla="*/ 324 h 581"/>
                  <a:gd name="T14" fmla="*/ 206 w 600"/>
                  <a:gd name="T15" fmla="*/ 288 h 581"/>
                  <a:gd name="T16" fmla="*/ 169 w 600"/>
                  <a:gd name="T17" fmla="*/ 277 h 581"/>
                  <a:gd name="T18" fmla="*/ 142 w 600"/>
                  <a:gd name="T19" fmla="*/ 281 h 581"/>
                  <a:gd name="T20" fmla="*/ 124 w 600"/>
                  <a:gd name="T21" fmla="*/ 262 h 581"/>
                  <a:gd name="T22" fmla="*/ 34 w 600"/>
                  <a:gd name="T23" fmla="*/ 136 h 581"/>
                  <a:gd name="T24" fmla="*/ 19 w 600"/>
                  <a:gd name="T25" fmla="*/ 157 h 581"/>
                  <a:gd name="T26" fmla="*/ 58 w 600"/>
                  <a:gd name="T27" fmla="*/ 65 h 581"/>
                  <a:gd name="T28" fmla="*/ 30 w 600"/>
                  <a:gd name="T29" fmla="*/ 73 h 581"/>
                  <a:gd name="T30" fmla="*/ 66 w 600"/>
                  <a:gd name="T31" fmla="*/ 46 h 581"/>
                  <a:gd name="T32" fmla="*/ 54 w 600"/>
                  <a:gd name="T33" fmla="*/ 37 h 581"/>
                  <a:gd name="T34" fmla="*/ 148 w 600"/>
                  <a:gd name="T35" fmla="*/ 1 h 581"/>
                  <a:gd name="T36" fmla="*/ 285 w 600"/>
                  <a:gd name="T37" fmla="*/ 105 h 581"/>
                  <a:gd name="T38" fmla="*/ 300 w 600"/>
                  <a:gd name="T39" fmla="*/ 121 h 581"/>
                  <a:gd name="T40" fmla="*/ 298 w 600"/>
                  <a:gd name="T41" fmla="*/ 146 h 581"/>
                  <a:gd name="T42" fmla="*/ 307 w 600"/>
                  <a:gd name="T43" fmla="*/ 185 h 581"/>
                  <a:gd name="T44" fmla="*/ 343 w 600"/>
                  <a:gd name="T45" fmla="*/ 195 h 581"/>
                  <a:gd name="T46" fmla="*/ 448 w 600"/>
                  <a:gd name="T47" fmla="*/ 159 h 581"/>
                  <a:gd name="T48" fmla="*/ 549 w 600"/>
                  <a:gd name="T49" fmla="*/ 166 h 581"/>
                  <a:gd name="T50" fmla="*/ 600 w 600"/>
                  <a:gd name="T51" fmla="*/ 21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0" h="581">
                    <a:moveTo>
                      <a:pt x="600" y="210"/>
                    </a:moveTo>
                    <a:cubicBezTo>
                      <a:pt x="512" y="238"/>
                      <a:pt x="433" y="286"/>
                      <a:pt x="371" y="350"/>
                    </a:cubicBezTo>
                    <a:cubicBezTo>
                      <a:pt x="307" y="414"/>
                      <a:pt x="259" y="493"/>
                      <a:pt x="231" y="581"/>
                    </a:cubicBezTo>
                    <a:cubicBezTo>
                      <a:pt x="201" y="560"/>
                      <a:pt x="186" y="530"/>
                      <a:pt x="186" y="530"/>
                    </a:cubicBezTo>
                    <a:cubicBezTo>
                      <a:pt x="186" y="530"/>
                      <a:pt x="186" y="530"/>
                      <a:pt x="186" y="530"/>
                    </a:cubicBezTo>
                    <a:cubicBezTo>
                      <a:pt x="169" y="498"/>
                      <a:pt x="167" y="463"/>
                      <a:pt x="178" y="429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06" y="313"/>
                      <a:pt x="204" y="290"/>
                      <a:pt x="206" y="288"/>
                    </a:cubicBezTo>
                    <a:cubicBezTo>
                      <a:pt x="193" y="286"/>
                      <a:pt x="180" y="281"/>
                      <a:pt x="169" y="277"/>
                    </a:cubicBezTo>
                    <a:cubicBezTo>
                      <a:pt x="163" y="283"/>
                      <a:pt x="152" y="285"/>
                      <a:pt x="142" y="281"/>
                    </a:cubicBezTo>
                    <a:cubicBezTo>
                      <a:pt x="133" y="277"/>
                      <a:pt x="126" y="270"/>
                      <a:pt x="124" y="262"/>
                    </a:cubicBezTo>
                    <a:cubicBezTo>
                      <a:pt x="82" y="243"/>
                      <a:pt x="30" y="206"/>
                      <a:pt x="34" y="136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19" y="157"/>
                      <a:pt x="0" y="93"/>
                      <a:pt x="58" y="65"/>
                    </a:cubicBezTo>
                    <a:cubicBezTo>
                      <a:pt x="58" y="65"/>
                      <a:pt x="47" y="63"/>
                      <a:pt x="30" y="73"/>
                    </a:cubicBezTo>
                    <a:cubicBezTo>
                      <a:pt x="30" y="73"/>
                      <a:pt x="41" y="45"/>
                      <a:pt x="66" y="46"/>
                    </a:cubicBezTo>
                    <a:cubicBezTo>
                      <a:pt x="66" y="46"/>
                      <a:pt x="67" y="35"/>
                      <a:pt x="54" y="37"/>
                    </a:cubicBezTo>
                    <a:cubicBezTo>
                      <a:pt x="54" y="37"/>
                      <a:pt x="90" y="3"/>
                      <a:pt x="148" y="1"/>
                    </a:cubicBezTo>
                    <a:cubicBezTo>
                      <a:pt x="227" y="0"/>
                      <a:pt x="266" y="58"/>
                      <a:pt x="285" y="105"/>
                    </a:cubicBezTo>
                    <a:cubicBezTo>
                      <a:pt x="291" y="108"/>
                      <a:pt x="296" y="114"/>
                      <a:pt x="300" y="121"/>
                    </a:cubicBezTo>
                    <a:cubicBezTo>
                      <a:pt x="304" y="131"/>
                      <a:pt x="302" y="140"/>
                      <a:pt x="298" y="146"/>
                    </a:cubicBezTo>
                    <a:cubicBezTo>
                      <a:pt x="300" y="153"/>
                      <a:pt x="306" y="178"/>
                      <a:pt x="307" y="185"/>
                    </a:cubicBezTo>
                    <a:cubicBezTo>
                      <a:pt x="307" y="185"/>
                      <a:pt x="332" y="187"/>
                      <a:pt x="343" y="195"/>
                    </a:cubicBezTo>
                    <a:cubicBezTo>
                      <a:pt x="448" y="159"/>
                      <a:pt x="448" y="159"/>
                      <a:pt x="448" y="159"/>
                    </a:cubicBezTo>
                    <a:cubicBezTo>
                      <a:pt x="482" y="148"/>
                      <a:pt x="517" y="150"/>
                      <a:pt x="549" y="166"/>
                    </a:cubicBezTo>
                    <a:cubicBezTo>
                      <a:pt x="551" y="165"/>
                      <a:pt x="579" y="180"/>
                      <a:pt x="600" y="2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6">
                <a:extLst>
                  <a:ext uri="{FF2B5EF4-FFF2-40B4-BE49-F238E27FC236}">
                    <a16:creationId xmlns:a16="http://schemas.microsoft.com/office/drawing/2014/main" id="{6974497B-C80A-4739-8FF5-4609FC841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718C8E2B-8FE9-49DA-8726-3D6997F91482}"/>
              </a:ext>
            </a:extLst>
          </p:cNvPr>
          <p:cNvSpPr/>
          <p:nvPr/>
        </p:nvSpPr>
        <p:spPr>
          <a:xfrm>
            <a:off x="953787" y="2026948"/>
            <a:ext cx="6803694" cy="6803694"/>
          </a:xfrm>
          <a:prstGeom prst="ellipse">
            <a:avLst/>
          </a:prstGeom>
          <a:solidFill>
            <a:schemeClr val="bg1">
              <a:lumMod val="7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8BFF1E8-E7AC-4E10-AD15-2066DB5F364E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9" t="35669" r="35539" b="35669"/>
          <a:stretch/>
        </p:blipFill>
        <p:spPr>
          <a:xfrm>
            <a:off x="1111940" y="1334144"/>
            <a:ext cx="4189714" cy="418971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5117EF8-9E9B-45C2-8075-9BFF2892E117}"/>
              </a:ext>
            </a:extLst>
          </p:cNvPr>
          <p:cNvGrpSpPr/>
          <p:nvPr/>
        </p:nvGrpSpPr>
        <p:grpSpPr>
          <a:xfrm>
            <a:off x="6222311" y="2055205"/>
            <a:ext cx="4857750" cy="2747591"/>
            <a:chOff x="6096000" y="1893598"/>
            <a:chExt cx="4857750" cy="274759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98BCB38-7D38-464F-BF63-8ADC928BB438}"/>
                </a:ext>
              </a:extLst>
            </p:cNvPr>
            <p:cNvSpPr/>
            <p:nvPr/>
          </p:nvSpPr>
          <p:spPr>
            <a:xfrm>
              <a:off x="6096000" y="1893598"/>
              <a:ext cx="28526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Map Project </a:t>
              </a:r>
              <a:r>
                <a:rPr lang="en-US" sz="2800" b="1" dirty="0">
                  <a:latin typeface="Roboto Slab" pitchFamily="2" charset="0"/>
                  <a:ea typeface="Roboto Slab" pitchFamily="2" charset="0"/>
                </a:rPr>
                <a:t>Location</a:t>
              </a:r>
              <a:endParaRPr lang="en-US" sz="2800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9A96BD2-E0A1-467D-8997-5CA341FDAA78}"/>
                </a:ext>
              </a:extLst>
            </p:cNvPr>
            <p:cNvSpPr/>
            <p:nvPr/>
          </p:nvSpPr>
          <p:spPr>
            <a:xfrm>
              <a:off x="6096000" y="2888722"/>
              <a:ext cx="4857750" cy="17524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 sheets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320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E11F2D-D748-45A7-A877-D1890C7E31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7C014F2-70B0-474F-A587-3081C9776ADD}"/>
              </a:ext>
            </a:extLst>
          </p:cNvPr>
          <p:cNvSpPr>
            <a:spLocks/>
          </p:cNvSpPr>
          <p:nvPr/>
        </p:nvSpPr>
        <p:spPr bwMode="auto">
          <a:xfrm>
            <a:off x="8843275" y="5382276"/>
            <a:ext cx="3348725" cy="3341658"/>
          </a:xfrm>
          <a:custGeom>
            <a:avLst/>
            <a:gdLst>
              <a:gd name="connsiteX0" fmla="*/ 837903 w 2931114"/>
              <a:gd name="connsiteY0" fmla="*/ 0 h 2924928"/>
              <a:gd name="connsiteX1" fmla="*/ 1539762 w 2931114"/>
              <a:gd name="connsiteY1" fmla="*/ 698768 h 2924928"/>
              <a:gd name="connsiteX2" fmla="*/ 1539534 w 2931114"/>
              <a:gd name="connsiteY2" fmla="*/ 698996 h 2924928"/>
              <a:gd name="connsiteX3" fmla="*/ 1754193 w 2931114"/>
              <a:gd name="connsiteY3" fmla="*/ 913358 h 2924928"/>
              <a:gd name="connsiteX4" fmla="*/ 2760087 w 2931114"/>
              <a:gd name="connsiteY4" fmla="*/ 1917855 h 2924928"/>
              <a:gd name="connsiteX5" fmla="*/ 2931114 w 2931114"/>
              <a:gd name="connsiteY5" fmla="*/ 2335997 h 2924928"/>
              <a:gd name="connsiteX6" fmla="*/ 2341364 w 2931114"/>
              <a:gd name="connsiteY6" fmla="*/ 2924928 h 2924928"/>
              <a:gd name="connsiteX7" fmla="*/ 1922642 w 2931114"/>
              <a:gd name="connsiteY7" fmla="*/ 2754138 h 2924928"/>
              <a:gd name="connsiteX8" fmla="*/ 704244 w 2931114"/>
              <a:gd name="connsiteY8" fmla="*/ 1537431 h 2924928"/>
              <a:gd name="connsiteX9" fmla="*/ 702671 w 2931114"/>
              <a:gd name="connsiteY9" fmla="*/ 1535859 h 2924928"/>
              <a:gd name="connsiteX10" fmla="*/ 701859 w 2931114"/>
              <a:gd name="connsiteY10" fmla="*/ 1536670 h 2924928"/>
              <a:gd name="connsiteX11" fmla="*/ 0 w 2931114"/>
              <a:gd name="connsiteY11" fmla="*/ 834811 h 2924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31114" h="2924928">
                <a:moveTo>
                  <a:pt x="837903" y="0"/>
                </a:moveTo>
                <a:lnTo>
                  <a:pt x="1539762" y="698768"/>
                </a:lnTo>
                <a:lnTo>
                  <a:pt x="1539534" y="698996"/>
                </a:lnTo>
                <a:lnTo>
                  <a:pt x="1754193" y="913358"/>
                </a:lnTo>
                <a:cubicBezTo>
                  <a:pt x="2760087" y="1917855"/>
                  <a:pt x="2760087" y="1917855"/>
                  <a:pt x="2760087" y="1917855"/>
                </a:cubicBezTo>
                <a:cubicBezTo>
                  <a:pt x="2872139" y="2029752"/>
                  <a:pt x="2931114" y="2176985"/>
                  <a:pt x="2931114" y="2335997"/>
                </a:cubicBezTo>
                <a:cubicBezTo>
                  <a:pt x="2931114" y="2659909"/>
                  <a:pt x="2665727" y="2924928"/>
                  <a:pt x="2341364" y="2924928"/>
                </a:cubicBezTo>
                <a:cubicBezTo>
                  <a:pt x="2182132" y="2924928"/>
                  <a:pt x="2034694" y="2866035"/>
                  <a:pt x="1922642" y="2754138"/>
                </a:cubicBezTo>
                <a:cubicBezTo>
                  <a:pt x="854458" y="1687436"/>
                  <a:pt x="720935" y="1554098"/>
                  <a:pt x="704244" y="1537431"/>
                </a:cubicBezTo>
                <a:lnTo>
                  <a:pt x="702671" y="1535859"/>
                </a:lnTo>
                <a:lnTo>
                  <a:pt x="701859" y="1536670"/>
                </a:lnTo>
                <a:lnTo>
                  <a:pt x="0" y="834811"/>
                </a:lnTo>
                <a:close/>
              </a:path>
            </a:pathLst>
          </a:custGeom>
          <a:solidFill>
            <a:schemeClr val="bg1">
              <a:lumMod val="75000"/>
              <a:alpha val="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B2EA3-EAA8-4E12-8B2C-5E0D5AF815CA}"/>
              </a:ext>
            </a:extLst>
          </p:cNvPr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id="{D90C762B-FAC4-4053-8028-D5251E9E9037}"/>
              </a:ext>
            </a:extLst>
          </p:cNvPr>
          <p:cNvSpPr>
            <a:spLocks noEditPoints="1"/>
          </p:cNvSpPr>
          <p:nvPr/>
        </p:nvSpPr>
        <p:spPr bwMode="auto">
          <a:xfrm>
            <a:off x="2937086" y="-502716"/>
            <a:ext cx="7665329" cy="7640601"/>
          </a:xfrm>
          <a:custGeom>
            <a:avLst/>
            <a:gdLst>
              <a:gd name="T0" fmla="*/ 568 w 1137"/>
              <a:gd name="T1" fmla="*/ 0 h 1136"/>
              <a:gd name="T2" fmla="*/ 0 w 1137"/>
              <a:gd name="T3" fmla="*/ 568 h 1136"/>
              <a:gd name="T4" fmla="*/ 568 w 1137"/>
              <a:gd name="T5" fmla="*/ 1136 h 1136"/>
              <a:gd name="T6" fmla="*/ 1137 w 1137"/>
              <a:gd name="T7" fmla="*/ 568 h 1136"/>
              <a:gd name="T8" fmla="*/ 568 w 1137"/>
              <a:gd name="T9" fmla="*/ 0 h 1136"/>
              <a:gd name="T10" fmla="*/ 568 w 1137"/>
              <a:gd name="T11" fmla="*/ 1041 h 1136"/>
              <a:gd name="T12" fmla="*/ 95 w 1137"/>
              <a:gd name="T13" fmla="*/ 568 h 1136"/>
              <a:gd name="T14" fmla="*/ 568 w 1137"/>
              <a:gd name="T15" fmla="*/ 94 h 1136"/>
              <a:gd name="T16" fmla="*/ 1042 w 1137"/>
              <a:gd name="T17" fmla="*/ 568 h 1136"/>
              <a:gd name="T18" fmla="*/ 568 w 1137"/>
              <a:gd name="T19" fmla="*/ 1041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7" h="1136">
                <a:moveTo>
                  <a:pt x="568" y="0"/>
                </a:moveTo>
                <a:cubicBezTo>
                  <a:pt x="255" y="0"/>
                  <a:pt x="0" y="254"/>
                  <a:pt x="0" y="568"/>
                </a:cubicBezTo>
                <a:cubicBezTo>
                  <a:pt x="0" y="881"/>
                  <a:pt x="255" y="1136"/>
                  <a:pt x="568" y="1136"/>
                </a:cubicBezTo>
                <a:cubicBezTo>
                  <a:pt x="882" y="1136"/>
                  <a:pt x="1137" y="881"/>
                  <a:pt x="1137" y="568"/>
                </a:cubicBezTo>
                <a:cubicBezTo>
                  <a:pt x="1137" y="254"/>
                  <a:pt x="882" y="0"/>
                  <a:pt x="568" y="0"/>
                </a:cubicBezTo>
                <a:close/>
                <a:moveTo>
                  <a:pt x="568" y="1041"/>
                </a:moveTo>
                <a:cubicBezTo>
                  <a:pt x="307" y="1041"/>
                  <a:pt x="95" y="829"/>
                  <a:pt x="95" y="568"/>
                </a:cubicBezTo>
                <a:cubicBezTo>
                  <a:pt x="95" y="306"/>
                  <a:pt x="307" y="94"/>
                  <a:pt x="568" y="94"/>
                </a:cubicBezTo>
                <a:cubicBezTo>
                  <a:pt x="830" y="94"/>
                  <a:pt x="1042" y="306"/>
                  <a:pt x="1042" y="568"/>
                </a:cubicBezTo>
                <a:cubicBezTo>
                  <a:pt x="1042" y="829"/>
                  <a:pt x="830" y="1041"/>
                  <a:pt x="568" y="1041"/>
                </a:cubicBezTo>
                <a:close/>
              </a:path>
            </a:pathLst>
          </a:custGeom>
          <a:solidFill>
            <a:schemeClr val="bg1">
              <a:lumMod val="75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C82E97E6-46F1-4ABD-BD45-B7C63B2F0E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F2A4C3-6D5E-42F8-BD40-383254EBB81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775CF70-D281-44CA-92A5-96FB93BFC4F7}"/>
              </a:ext>
            </a:extLst>
          </p:cNvPr>
          <p:cNvGrpSpPr/>
          <p:nvPr/>
        </p:nvGrpSpPr>
        <p:grpSpPr>
          <a:xfrm>
            <a:off x="6761788" y="4368380"/>
            <a:ext cx="3864086" cy="1297215"/>
            <a:chOff x="7176825" y="2765324"/>
            <a:chExt cx="3864086" cy="129721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FA25594-954B-415F-A456-7C51EB8DC11B}"/>
                </a:ext>
              </a:extLst>
            </p:cNvPr>
            <p:cNvSpPr txBox="1"/>
            <p:nvPr/>
          </p:nvSpPr>
          <p:spPr>
            <a:xfrm>
              <a:off x="7176825" y="2765324"/>
              <a:ext cx="1601328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b="1" dirty="0">
                  <a:latin typeface="Roboto Slab" pitchFamily="2" charset="0"/>
                  <a:ea typeface="Roboto Slab" pitchFamily="2" charset="0"/>
                </a:rPr>
                <a:t>John </a:t>
              </a:r>
              <a:r>
                <a:rPr lang="en-US" sz="2400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</a:rPr>
                <a:t>Deo</a:t>
              </a:r>
              <a:endParaRPr lang="en-US" sz="24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12C6D56-8F45-4DC5-AB03-7628024EBF1E}"/>
                </a:ext>
              </a:extLst>
            </p:cNvPr>
            <p:cNvSpPr/>
            <p:nvPr/>
          </p:nvSpPr>
          <p:spPr>
            <a:xfrm>
              <a:off x="7176825" y="3226989"/>
              <a:ext cx="386408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D36FE5E-5179-4417-A769-E4F4556E211B}"/>
              </a:ext>
            </a:extLst>
          </p:cNvPr>
          <p:cNvSpPr/>
          <p:nvPr/>
        </p:nvSpPr>
        <p:spPr>
          <a:xfrm>
            <a:off x="1566127" y="1822462"/>
            <a:ext cx="2517036" cy="8656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3000"/>
              </a:lnSpc>
            </a:pPr>
            <a:r>
              <a:rPr lang="en-US" sz="4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Welcome</a:t>
            </a:r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sz="3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Message</a:t>
            </a:r>
            <a:endParaRPr lang="en-US" sz="30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AB0A7D0-3398-4BC0-806D-D57CDDFC3AD0}"/>
              </a:ext>
            </a:extLst>
          </p:cNvPr>
          <p:cNvSpPr/>
          <p:nvPr/>
        </p:nvSpPr>
        <p:spPr>
          <a:xfrm>
            <a:off x="4654127" y="1012127"/>
            <a:ext cx="3227130" cy="322713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5320326-32C1-4D9C-8F2F-0C0409BAE0CE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49" b="22735"/>
          <a:stretch/>
        </p:blipFill>
        <p:spPr>
          <a:xfrm>
            <a:off x="4834406" y="1192406"/>
            <a:ext cx="2866572" cy="286657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1DC87C4-A830-46B0-B005-244F118BF58E}"/>
              </a:ext>
            </a:extLst>
          </p:cNvPr>
          <p:cNvGrpSpPr/>
          <p:nvPr/>
        </p:nvGrpSpPr>
        <p:grpSpPr>
          <a:xfrm>
            <a:off x="5737610" y="2501704"/>
            <a:ext cx="3864086" cy="1854593"/>
            <a:chOff x="4097736" y="2643706"/>
            <a:chExt cx="3864086" cy="185459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B8D662D-3EF4-4949-99A1-C82385D505E6}"/>
                </a:ext>
              </a:extLst>
            </p:cNvPr>
            <p:cNvSpPr/>
            <p:nvPr/>
          </p:nvSpPr>
          <p:spPr>
            <a:xfrm>
              <a:off x="4097736" y="2643706"/>
              <a:ext cx="3732112" cy="990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6000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6000" b="1" dirty="0"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3500"/>
                </a:lnSpc>
              </a:pPr>
              <a:r>
                <a:rPr lang="en-US" sz="3300" b="1" dirty="0"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30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1B2F9C0-20CF-42F1-B747-57DB6AF5DF75}"/>
                </a:ext>
              </a:extLst>
            </p:cNvPr>
            <p:cNvSpPr/>
            <p:nvPr/>
          </p:nvSpPr>
          <p:spPr>
            <a:xfrm>
              <a:off x="4097736" y="3662749"/>
              <a:ext cx="3864086" cy="835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release of </a:t>
              </a:r>
              <a:r>
                <a:rPr lang="en-US" sz="1200" dirty="0" err="1"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latin typeface="Roboto Slab" pitchFamily="2" charset="0"/>
                  <a:ea typeface="Roboto Slab" pitchFamily="2" charset="0"/>
                </a:rPr>
                <a:t> sheets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4D5F4394-E6A0-4235-8273-5F2C8BF6C6E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F1CF820-79F8-4C3F-9F9D-452F6A0BA183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3" r="2453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2798B463-7576-487A-9C47-7220C84B5074}"/>
              </a:ext>
            </a:extLst>
          </p:cNvPr>
          <p:cNvSpPr/>
          <p:nvPr/>
        </p:nvSpPr>
        <p:spPr>
          <a:xfrm>
            <a:off x="-1656463" y="-599474"/>
            <a:ext cx="4777034" cy="477703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870CE07-070D-4810-B258-7ECD28BF0704}"/>
              </a:ext>
            </a:extLst>
          </p:cNvPr>
          <p:cNvSpPr/>
          <p:nvPr/>
        </p:nvSpPr>
        <p:spPr>
          <a:xfrm>
            <a:off x="-148675" y="4418075"/>
            <a:ext cx="4777034" cy="477703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234C5FB-9E08-4F3B-B251-F2E9ECB8CC24}"/>
              </a:ext>
            </a:extLst>
          </p:cNvPr>
          <p:cNvSpPr/>
          <p:nvPr/>
        </p:nvSpPr>
        <p:spPr>
          <a:xfrm>
            <a:off x="1099750" y="1095034"/>
            <a:ext cx="4777034" cy="47770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B2D939B5-5311-4DA1-8A9C-5D2D6C6F2543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2" b="1669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D9E5B58-34DD-4AC0-83D7-7B50F5680082}"/>
              </a:ext>
            </a:extLst>
          </p:cNvPr>
          <p:cNvSpPr/>
          <p:nvPr/>
        </p:nvSpPr>
        <p:spPr>
          <a:xfrm>
            <a:off x="6965658" y="-3379353"/>
            <a:ext cx="4777034" cy="477703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F3FA4EF-B2A3-410F-BF33-3361BCC682B7}"/>
              </a:ext>
            </a:extLst>
          </p:cNvPr>
          <p:cNvSpPr/>
          <p:nvPr/>
        </p:nvSpPr>
        <p:spPr>
          <a:xfrm>
            <a:off x="6315218" y="2282875"/>
            <a:ext cx="2937022" cy="14041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SEO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latin typeface="Roboto Slab" pitchFamily="2" charset="0"/>
                <a:ea typeface="Roboto Slab" pitchFamily="2" charset="0"/>
              </a:rPr>
              <a:t>Agency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F73565-3DB4-4632-956C-E965FBF0FA77}"/>
              </a:ext>
            </a:extLst>
          </p:cNvPr>
          <p:cNvSpPr/>
          <p:nvPr/>
        </p:nvSpPr>
        <p:spPr>
          <a:xfrm>
            <a:off x="6315218" y="3791492"/>
            <a:ext cx="4164307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2B77EDF-D1EC-4025-8CEE-D94FEE57A469}"/>
              </a:ext>
            </a:extLst>
          </p:cNvPr>
          <p:cNvSpPr/>
          <p:nvPr/>
        </p:nvSpPr>
        <p:spPr>
          <a:xfrm>
            <a:off x="8397371" y="5191463"/>
            <a:ext cx="4777034" cy="477703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3D671903-064E-4FA8-BDAE-378D8ED4E0D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CD97E1-664D-4D98-99D6-45F27A7329F7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3C8EA28-612F-4942-A445-26D68ECCF79D}"/>
              </a:ext>
            </a:extLst>
          </p:cNvPr>
          <p:cNvGrpSpPr/>
          <p:nvPr/>
        </p:nvGrpSpPr>
        <p:grpSpPr>
          <a:xfrm>
            <a:off x="2202161" y="2025040"/>
            <a:ext cx="2307225" cy="2261341"/>
            <a:chOff x="-6064250" y="-130175"/>
            <a:chExt cx="4230687" cy="4146550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C61A940C-A052-4FC3-924C-2E676E2E8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1175" y="2873375"/>
              <a:ext cx="1144587" cy="1143000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2155729A-0CFB-4AC4-A54A-800CE00D6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788988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639E8F21-403E-449F-9B98-F7ABA177B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67013" y="2873375"/>
              <a:ext cx="306387" cy="160338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1B976B8B-CF84-4766-B071-99EA4DA68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2514600"/>
              <a:ext cx="790575" cy="574675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7C6964B1-0C72-448D-8093-C96E60045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53988"/>
              <a:ext cx="2868612" cy="2862263"/>
            </a:xfrm>
            <a:prstGeom prst="ellipse">
              <a:avLst/>
            </a:prstGeom>
            <a:solidFill>
              <a:srgbClr val="B7E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8C7F0592-CDF7-4E9D-90C2-201BE1205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1462088"/>
              <a:ext cx="530225" cy="531813"/>
            </a:xfrm>
            <a:custGeom>
              <a:avLst/>
              <a:gdLst>
                <a:gd name="T0" fmla="*/ 334 w 334"/>
                <a:gd name="T1" fmla="*/ 271 h 335"/>
                <a:gd name="T2" fmla="*/ 271 w 334"/>
                <a:gd name="T3" fmla="*/ 335 h 335"/>
                <a:gd name="T4" fmla="*/ 0 w 334"/>
                <a:gd name="T5" fmla="*/ 65 h 335"/>
                <a:gd name="T6" fmla="*/ 63 w 334"/>
                <a:gd name="T7" fmla="*/ 0 h 335"/>
                <a:gd name="T8" fmla="*/ 334 w 334"/>
                <a:gd name="T9" fmla="*/ 27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335">
                  <a:moveTo>
                    <a:pt x="334" y="271"/>
                  </a:moveTo>
                  <a:lnTo>
                    <a:pt x="271" y="335"/>
                  </a:lnTo>
                  <a:lnTo>
                    <a:pt x="0" y="65"/>
                  </a:lnTo>
                  <a:lnTo>
                    <a:pt x="63" y="0"/>
                  </a:lnTo>
                  <a:lnTo>
                    <a:pt x="334" y="2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8EBB8EA3-3707-479D-9604-AA5B92360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2763" y="1320800"/>
              <a:ext cx="674687" cy="673100"/>
            </a:xfrm>
            <a:custGeom>
              <a:avLst/>
              <a:gdLst>
                <a:gd name="T0" fmla="*/ 425 w 425"/>
                <a:gd name="T1" fmla="*/ 63 h 424"/>
                <a:gd name="T2" fmla="*/ 65 w 425"/>
                <a:gd name="T3" fmla="*/ 424 h 424"/>
                <a:gd name="T4" fmla="*/ 0 w 425"/>
                <a:gd name="T5" fmla="*/ 360 h 424"/>
                <a:gd name="T6" fmla="*/ 362 w 425"/>
                <a:gd name="T7" fmla="*/ 0 h 424"/>
                <a:gd name="T8" fmla="*/ 425 w 425"/>
                <a:gd name="T9" fmla="*/ 63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424">
                  <a:moveTo>
                    <a:pt x="425" y="63"/>
                  </a:moveTo>
                  <a:lnTo>
                    <a:pt x="65" y="424"/>
                  </a:lnTo>
                  <a:lnTo>
                    <a:pt x="0" y="360"/>
                  </a:lnTo>
                  <a:lnTo>
                    <a:pt x="362" y="0"/>
                  </a:lnTo>
                  <a:lnTo>
                    <a:pt x="425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2">
              <a:extLst>
                <a:ext uri="{FF2B5EF4-FFF2-40B4-BE49-F238E27FC236}">
                  <a16:creationId xmlns:a16="http://schemas.microsoft.com/office/drawing/2014/main" id="{CF61D483-0043-43E5-B1D3-8E473C64E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36800" y="153988"/>
              <a:ext cx="503237" cy="14446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48475618-BA7F-4EDB-A90A-4B17C5E14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76913" y="1300163"/>
              <a:ext cx="430212" cy="1412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9EA1C8D0-E673-406D-B3E4-4DC591E47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32125" y="320675"/>
              <a:ext cx="390525" cy="385763"/>
            </a:xfrm>
            <a:custGeom>
              <a:avLst/>
              <a:gdLst>
                <a:gd name="T0" fmla="*/ 246 w 246"/>
                <a:gd name="T1" fmla="*/ 62 h 243"/>
                <a:gd name="T2" fmla="*/ 64 w 246"/>
                <a:gd name="T3" fmla="*/ 243 h 243"/>
                <a:gd name="T4" fmla="*/ 0 w 246"/>
                <a:gd name="T5" fmla="*/ 179 h 243"/>
                <a:gd name="T6" fmla="*/ 181 w 246"/>
                <a:gd name="T7" fmla="*/ 0 h 243"/>
                <a:gd name="T8" fmla="*/ 246 w 246"/>
                <a:gd name="T9" fmla="*/ 6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3">
                  <a:moveTo>
                    <a:pt x="246" y="62"/>
                  </a:moveTo>
                  <a:lnTo>
                    <a:pt x="64" y="243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2A0E0DDC-2398-458B-94A4-3043ECE05E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19725" y="1084263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5 h 189"/>
                <a:gd name="T4" fmla="*/ 95 w 190"/>
                <a:gd name="T5" fmla="*/ 0 h 189"/>
                <a:gd name="T6" fmla="*/ 190 w 190"/>
                <a:gd name="T7" fmla="*/ 95 h 189"/>
                <a:gd name="T8" fmla="*/ 95 w 190"/>
                <a:gd name="T9" fmla="*/ 189 h 189"/>
                <a:gd name="T10" fmla="*/ 95 w 190"/>
                <a:gd name="T11" fmla="*/ 47 h 189"/>
                <a:gd name="T12" fmla="*/ 48 w 190"/>
                <a:gd name="T13" fmla="*/ 95 h 189"/>
                <a:gd name="T14" fmla="*/ 95 w 190"/>
                <a:gd name="T15" fmla="*/ 142 h 189"/>
                <a:gd name="T16" fmla="*/ 142 w 190"/>
                <a:gd name="T17" fmla="*/ 95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5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5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8" y="68"/>
                    <a:pt x="48" y="95"/>
                  </a:cubicBezTo>
                  <a:cubicBezTo>
                    <a:pt x="48" y="121"/>
                    <a:pt x="69" y="142"/>
                    <a:pt x="95" y="142"/>
                  </a:cubicBezTo>
                  <a:cubicBezTo>
                    <a:pt x="121" y="142"/>
                    <a:pt x="142" y="121"/>
                    <a:pt x="142" y="95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E99FC99B-82A5-4208-8C08-1AD000B202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02175" y="1801813"/>
              <a:ext cx="573087" cy="569913"/>
            </a:xfrm>
            <a:custGeom>
              <a:avLst/>
              <a:gdLst>
                <a:gd name="T0" fmla="*/ 95 w 189"/>
                <a:gd name="T1" fmla="*/ 189 h 189"/>
                <a:gd name="T2" fmla="*/ 0 w 189"/>
                <a:gd name="T3" fmla="*/ 94 h 189"/>
                <a:gd name="T4" fmla="*/ 95 w 189"/>
                <a:gd name="T5" fmla="*/ 0 h 189"/>
                <a:gd name="T6" fmla="*/ 189 w 189"/>
                <a:gd name="T7" fmla="*/ 94 h 189"/>
                <a:gd name="T8" fmla="*/ 95 w 189"/>
                <a:gd name="T9" fmla="*/ 189 h 189"/>
                <a:gd name="T10" fmla="*/ 95 w 189"/>
                <a:gd name="T11" fmla="*/ 47 h 189"/>
                <a:gd name="T12" fmla="*/ 47 w 189"/>
                <a:gd name="T13" fmla="*/ 94 h 189"/>
                <a:gd name="T14" fmla="*/ 95 w 189"/>
                <a:gd name="T15" fmla="*/ 142 h 189"/>
                <a:gd name="T16" fmla="*/ 142 w 189"/>
                <a:gd name="T17" fmla="*/ 94 h 189"/>
                <a:gd name="T18" fmla="*/ 95 w 189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89" y="42"/>
                    <a:pt x="189" y="94"/>
                  </a:cubicBezTo>
                  <a:cubicBezTo>
                    <a:pt x="189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1145CB59-35E2-4DD3-BFB5-ED93D0C5CE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835275" y="-60325"/>
              <a:ext cx="571500" cy="574675"/>
            </a:xfrm>
            <a:custGeom>
              <a:avLst/>
              <a:gdLst>
                <a:gd name="T0" fmla="*/ 94 w 189"/>
                <a:gd name="T1" fmla="*/ 190 h 190"/>
                <a:gd name="T2" fmla="*/ 0 w 189"/>
                <a:gd name="T3" fmla="*/ 95 h 190"/>
                <a:gd name="T4" fmla="*/ 94 w 189"/>
                <a:gd name="T5" fmla="*/ 0 h 190"/>
                <a:gd name="T6" fmla="*/ 189 w 189"/>
                <a:gd name="T7" fmla="*/ 95 h 190"/>
                <a:gd name="T8" fmla="*/ 94 w 189"/>
                <a:gd name="T9" fmla="*/ 190 h 190"/>
                <a:gd name="T10" fmla="*/ 94 w 189"/>
                <a:gd name="T11" fmla="*/ 48 h 190"/>
                <a:gd name="T12" fmla="*/ 47 w 189"/>
                <a:gd name="T13" fmla="*/ 95 h 190"/>
                <a:gd name="T14" fmla="*/ 94 w 189"/>
                <a:gd name="T15" fmla="*/ 142 h 190"/>
                <a:gd name="T16" fmla="*/ 142 w 189"/>
                <a:gd name="T17" fmla="*/ 95 h 190"/>
                <a:gd name="T18" fmla="*/ 94 w 189"/>
                <a:gd name="T19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9" h="190">
                  <a:moveTo>
                    <a:pt x="94" y="190"/>
                  </a:moveTo>
                  <a:cubicBezTo>
                    <a:pt x="42" y="190"/>
                    <a:pt x="0" y="147"/>
                    <a:pt x="0" y="95"/>
                  </a:cubicBezTo>
                  <a:cubicBezTo>
                    <a:pt x="0" y="43"/>
                    <a:pt x="42" y="0"/>
                    <a:pt x="94" y="0"/>
                  </a:cubicBezTo>
                  <a:cubicBezTo>
                    <a:pt x="146" y="0"/>
                    <a:pt x="189" y="43"/>
                    <a:pt x="189" y="95"/>
                  </a:cubicBezTo>
                  <a:cubicBezTo>
                    <a:pt x="189" y="147"/>
                    <a:pt x="146" y="190"/>
                    <a:pt x="94" y="190"/>
                  </a:cubicBezTo>
                  <a:close/>
                  <a:moveTo>
                    <a:pt x="94" y="48"/>
                  </a:moveTo>
                  <a:cubicBezTo>
                    <a:pt x="68" y="48"/>
                    <a:pt x="47" y="69"/>
                    <a:pt x="47" y="95"/>
                  </a:cubicBezTo>
                  <a:cubicBezTo>
                    <a:pt x="47" y="121"/>
                    <a:pt x="68" y="142"/>
                    <a:pt x="94" y="142"/>
                  </a:cubicBezTo>
                  <a:cubicBezTo>
                    <a:pt x="120" y="142"/>
                    <a:pt x="142" y="121"/>
                    <a:pt x="142" y="95"/>
                  </a:cubicBezTo>
                  <a:cubicBezTo>
                    <a:pt x="142" y="69"/>
                    <a:pt x="120" y="48"/>
                    <a:pt x="94" y="48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6DCA4B0A-4F46-4D14-BBE7-1F5A44071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49863" y="265113"/>
              <a:ext cx="2516187" cy="29289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16E2CA41-7C85-4744-BB79-3B7F5A731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62338" y="749300"/>
              <a:ext cx="390525" cy="387350"/>
            </a:xfrm>
            <a:custGeom>
              <a:avLst/>
              <a:gdLst>
                <a:gd name="T0" fmla="*/ 246 w 246"/>
                <a:gd name="T1" fmla="*/ 63 h 244"/>
                <a:gd name="T2" fmla="*/ 65 w 246"/>
                <a:gd name="T3" fmla="*/ 244 h 244"/>
                <a:gd name="T4" fmla="*/ 0 w 246"/>
                <a:gd name="T5" fmla="*/ 179 h 244"/>
                <a:gd name="T6" fmla="*/ 181 w 246"/>
                <a:gd name="T7" fmla="*/ 0 h 244"/>
                <a:gd name="T8" fmla="*/ 246 w 246"/>
                <a:gd name="T9" fmla="*/ 6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244">
                  <a:moveTo>
                    <a:pt x="246" y="63"/>
                  </a:moveTo>
                  <a:lnTo>
                    <a:pt x="65" y="244"/>
                  </a:lnTo>
                  <a:lnTo>
                    <a:pt x="0" y="179"/>
                  </a:lnTo>
                  <a:lnTo>
                    <a:pt x="181" y="0"/>
                  </a:lnTo>
                  <a:lnTo>
                    <a:pt x="246" y="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C43984BD-BC73-4E69-89BD-B5E202B81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41688" y="752474"/>
              <a:ext cx="242888" cy="320676"/>
            </a:xfrm>
            <a:custGeom>
              <a:avLst/>
              <a:gdLst>
                <a:gd name="T0" fmla="*/ 54 w 80"/>
                <a:gd name="T1" fmla="*/ 0 h 106"/>
                <a:gd name="T2" fmla="*/ 0 w 80"/>
                <a:gd name="T3" fmla="*/ 54 h 106"/>
                <a:gd name="T4" fmla="*/ 14 w 80"/>
                <a:gd name="T5" fmla="*/ 106 h 106"/>
                <a:gd name="T6" fmla="*/ 80 w 80"/>
                <a:gd name="T7" fmla="*/ 40 h 106"/>
                <a:gd name="T8" fmla="*/ 54 w 80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06">
                  <a:moveTo>
                    <a:pt x="54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6" y="71"/>
                    <a:pt x="10" y="89"/>
                    <a:pt x="14" y="106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2" y="26"/>
                    <a:pt x="63" y="13"/>
                    <a:pt x="5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accent3"/>
                </a:solidFill>
              </a:endParaRPr>
            </a:p>
          </p:txBody>
        </p:sp>
        <p:sp>
          <p:nvSpPr>
            <p:cNvPr id="31" name="Freeform 21">
              <a:extLst>
                <a:ext uri="{FF2B5EF4-FFF2-40B4-BE49-F238E27FC236}">
                  <a16:creationId xmlns:a16="http://schemas.microsoft.com/office/drawing/2014/main" id="{83AAF171-2292-4DF1-9EB4-4EB0219677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064250" y="-130175"/>
              <a:ext cx="3443287" cy="343376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2DFAC62B-9770-47D0-A814-848F6ABF1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841750" y="942975"/>
              <a:ext cx="576262" cy="571500"/>
            </a:xfrm>
            <a:custGeom>
              <a:avLst/>
              <a:gdLst>
                <a:gd name="T0" fmla="*/ 95 w 190"/>
                <a:gd name="T1" fmla="*/ 189 h 189"/>
                <a:gd name="T2" fmla="*/ 0 w 190"/>
                <a:gd name="T3" fmla="*/ 94 h 189"/>
                <a:gd name="T4" fmla="*/ 95 w 190"/>
                <a:gd name="T5" fmla="*/ 0 h 189"/>
                <a:gd name="T6" fmla="*/ 190 w 190"/>
                <a:gd name="T7" fmla="*/ 94 h 189"/>
                <a:gd name="T8" fmla="*/ 95 w 190"/>
                <a:gd name="T9" fmla="*/ 189 h 189"/>
                <a:gd name="T10" fmla="*/ 95 w 190"/>
                <a:gd name="T11" fmla="*/ 47 h 189"/>
                <a:gd name="T12" fmla="*/ 47 w 190"/>
                <a:gd name="T13" fmla="*/ 94 h 189"/>
                <a:gd name="T14" fmla="*/ 95 w 190"/>
                <a:gd name="T15" fmla="*/ 142 h 189"/>
                <a:gd name="T16" fmla="*/ 142 w 190"/>
                <a:gd name="T17" fmla="*/ 94 h 189"/>
                <a:gd name="T18" fmla="*/ 95 w 190"/>
                <a:gd name="T19" fmla="*/ 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0" h="189">
                  <a:moveTo>
                    <a:pt x="95" y="189"/>
                  </a:moveTo>
                  <a:cubicBezTo>
                    <a:pt x="43" y="189"/>
                    <a:pt x="0" y="147"/>
                    <a:pt x="0" y="94"/>
                  </a:cubicBezTo>
                  <a:cubicBezTo>
                    <a:pt x="0" y="42"/>
                    <a:pt x="43" y="0"/>
                    <a:pt x="95" y="0"/>
                  </a:cubicBezTo>
                  <a:cubicBezTo>
                    <a:pt x="147" y="0"/>
                    <a:pt x="190" y="42"/>
                    <a:pt x="190" y="94"/>
                  </a:cubicBezTo>
                  <a:cubicBezTo>
                    <a:pt x="190" y="147"/>
                    <a:pt x="147" y="189"/>
                    <a:pt x="95" y="189"/>
                  </a:cubicBezTo>
                  <a:close/>
                  <a:moveTo>
                    <a:pt x="95" y="47"/>
                  </a:moveTo>
                  <a:cubicBezTo>
                    <a:pt x="69" y="47"/>
                    <a:pt x="47" y="68"/>
                    <a:pt x="47" y="94"/>
                  </a:cubicBezTo>
                  <a:cubicBezTo>
                    <a:pt x="47" y="120"/>
                    <a:pt x="69" y="142"/>
                    <a:pt x="95" y="142"/>
                  </a:cubicBezTo>
                  <a:cubicBezTo>
                    <a:pt x="121" y="142"/>
                    <a:pt x="142" y="120"/>
                    <a:pt x="142" y="94"/>
                  </a:cubicBezTo>
                  <a:cubicBezTo>
                    <a:pt x="142" y="68"/>
                    <a:pt x="121" y="47"/>
                    <a:pt x="95" y="47"/>
                  </a:cubicBez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D2DBF2B6-DB88-4C9E-9EA8-C8B04EBA689E}"/>
              </a:ext>
            </a:extLst>
          </p:cNvPr>
          <p:cNvSpPr/>
          <p:nvPr/>
        </p:nvSpPr>
        <p:spPr>
          <a:xfrm>
            <a:off x="4934557" y="2593243"/>
            <a:ext cx="2937022" cy="14041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SEO</a:t>
            </a:r>
            <a:r>
              <a:rPr lang="en-US" sz="6000" b="1" dirty="0">
                <a:latin typeface="Roboto Slab" pitchFamily="2" charset="0"/>
                <a:ea typeface="Roboto Slab" pitchFamily="2" charset="0"/>
              </a:rPr>
              <a:t>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latin typeface="Roboto Slab" pitchFamily="2" charset="0"/>
                <a:ea typeface="Roboto Slab" pitchFamily="2" charset="0"/>
              </a:rPr>
              <a:t>Agency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23030F9-0038-4438-A42C-0BD5878488A4}"/>
              </a:ext>
            </a:extLst>
          </p:cNvPr>
          <p:cNvSpPr/>
          <p:nvPr/>
        </p:nvSpPr>
        <p:spPr>
          <a:xfrm>
            <a:off x="4934557" y="3997410"/>
            <a:ext cx="5055283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essentially unchanged. It was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latin typeface="Roboto Slab" pitchFamily="2" charset="0"/>
                <a:ea typeface="Roboto Slab" pitchFamily="2" charset="0"/>
              </a:rPr>
              <a:t> sheets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8E8FC3E4-5BC6-427F-9C24-324332436B1D}"/>
              </a:ext>
            </a:extLst>
          </p:cNvPr>
          <p:cNvSpPr/>
          <p:nvPr/>
        </p:nvSpPr>
        <p:spPr>
          <a:xfrm>
            <a:off x="-920358" y="3038842"/>
            <a:ext cx="4455019" cy="445501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6F37D55A-CCAC-4ABB-A578-184958A030F9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" r="274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20EAC7-71F8-4CEA-A95B-4B5686A4698E}"/>
              </a:ext>
            </a:extLst>
          </p:cNvPr>
          <p:cNvSpPr txBox="1"/>
          <p:nvPr/>
        </p:nvSpPr>
        <p:spPr>
          <a:xfrm>
            <a:off x="958810" y="1961624"/>
            <a:ext cx="47916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DEMO SLIDE</a:t>
            </a:r>
          </a:p>
          <a:p>
            <a:r>
              <a:rPr lang="en-US" sz="5000" b="1" dirty="0">
                <a:latin typeface="Roboto Slab" pitchFamily="2" charset="0"/>
                <a:ea typeface="Roboto Slab" pitchFamily="2" charset="0"/>
              </a:rPr>
              <a:t>Title text demo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13757A-36B8-4CB8-8A8B-CFA71A1D60F9}"/>
              </a:ext>
            </a:extLst>
          </p:cNvPr>
          <p:cNvSpPr/>
          <p:nvPr/>
        </p:nvSpPr>
        <p:spPr>
          <a:xfrm>
            <a:off x="958810" y="3038842"/>
            <a:ext cx="5624997" cy="1470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27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B90AD0-B1F6-43A3-B2AB-DA395878173F}"/>
              </a:ext>
            </a:extLst>
          </p:cNvPr>
          <p:cNvGrpSpPr/>
          <p:nvPr/>
        </p:nvGrpSpPr>
        <p:grpSpPr>
          <a:xfrm>
            <a:off x="5392378" y="-438150"/>
            <a:ext cx="8100755" cy="8076017"/>
            <a:chOff x="5454940" y="-3461"/>
            <a:chExt cx="7219043" cy="71969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A008DAD-8205-4732-8673-79F773292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368" y="5209678"/>
              <a:ext cx="1986615" cy="1983859"/>
            </a:xfrm>
            <a:custGeom>
              <a:avLst/>
              <a:gdLst>
                <a:gd name="T0" fmla="*/ 142 w 378"/>
                <a:gd name="T1" fmla="*/ 0 h 378"/>
                <a:gd name="T2" fmla="*/ 349 w 378"/>
                <a:gd name="T3" fmla="*/ 207 h 378"/>
                <a:gd name="T4" fmla="*/ 378 w 378"/>
                <a:gd name="T5" fmla="*/ 278 h 378"/>
                <a:gd name="T6" fmla="*/ 378 w 378"/>
                <a:gd name="T7" fmla="*/ 278 h 378"/>
                <a:gd name="T8" fmla="*/ 278 w 378"/>
                <a:gd name="T9" fmla="*/ 378 h 378"/>
                <a:gd name="T10" fmla="*/ 278 w 378"/>
                <a:gd name="T11" fmla="*/ 378 h 378"/>
                <a:gd name="T12" fmla="*/ 278 w 378"/>
                <a:gd name="T13" fmla="*/ 378 h 378"/>
                <a:gd name="T14" fmla="*/ 207 w 378"/>
                <a:gd name="T15" fmla="*/ 349 h 378"/>
                <a:gd name="T16" fmla="*/ 0 w 378"/>
                <a:gd name="T17" fmla="*/ 142 h 378"/>
                <a:gd name="T18" fmla="*/ 142 w 378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" h="378">
                  <a:moveTo>
                    <a:pt x="142" y="0"/>
                  </a:moveTo>
                  <a:cubicBezTo>
                    <a:pt x="349" y="207"/>
                    <a:pt x="349" y="207"/>
                    <a:pt x="349" y="207"/>
                  </a:cubicBezTo>
                  <a:cubicBezTo>
                    <a:pt x="368" y="226"/>
                    <a:pt x="378" y="251"/>
                    <a:pt x="378" y="278"/>
                  </a:cubicBezTo>
                  <a:cubicBezTo>
                    <a:pt x="378" y="278"/>
                    <a:pt x="378" y="278"/>
                    <a:pt x="378" y="278"/>
                  </a:cubicBezTo>
                  <a:cubicBezTo>
                    <a:pt x="378" y="333"/>
                    <a:pt x="333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78" y="378"/>
                    <a:pt x="278" y="378"/>
                    <a:pt x="278" y="378"/>
                  </a:cubicBezTo>
                  <a:cubicBezTo>
                    <a:pt x="251" y="378"/>
                    <a:pt x="226" y="368"/>
                    <a:pt x="207" y="349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2350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F847B5E-3E6A-4647-9093-CB497EB26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1901" y="4586967"/>
              <a:ext cx="1372169" cy="1369414"/>
            </a:xfrm>
            <a:custGeom>
              <a:avLst/>
              <a:gdLst>
                <a:gd name="T0" fmla="*/ 498 w 498"/>
                <a:gd name="T1" fmla="*/ 226 h 497"/>
                <a:gd name="T2" fmla="*/ 227 w 498"/>
                <a:gd name="T3" fmla="*/ 497 h 497"/>
                <a:gd name="T4" fmla="*/ 0 w 498"/>
                <a:gd name="T5" fmla="*/ 270 h 497"/>
                <a:gd name="T6" fmla="*/ 271 w 498"/>
                <a:gd name="T7" fmla="*/ 0 h 497"/>
                <a:gd name="T8" fmla="*/ 498 w 498"/>
                <a:gd name="T9" fmla="*/ 22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8" h="497">
                  <a:moveTo>
                    <a:pt x="498" y="226"/>
                  </a:moveTo>
                  <a:lnTo>
                    <a:pt x="227" y="497"/>
                  </a:lnTo>
                  <a:lnTo>
                    <a:pt x="0" y="270"/>
                  </a:lnTo>
                  <a:lnTo>
                    <a:pt x="271" y="0"/>
                  </a:lnTo>
                  <a:lnTo>
                    <a:pt x="498" y="226"/>
                  </a:lnTo>
                  <a:close/>
                </a:path>
              </a:pathLst>
            </a:custGeom>
            <a:solidFill>
              <a:srgbClr val="EF2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67263659-3039-4ED2-A68D-F4BAD321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577" y="5209678"/>
              <a:ext cx="531785" cy="278292"/>
            </a:xfrm>
            <a:custGeom>
              <a:avLst/>
              <a:gdLst>
                <a:gd name="T0" fmla="*/ 12 w 101"/>
                <a:gd name="T1" fmla="*/ 47 h 53"/>
                <a:gd name="T2" fmla="*/ 101 w 101"/>
                <a:gd name="T3" fmla="*/ 53 h 53"/>
                <a:gd name="T4" fmla="*/ 48 w 101"/>
                <a:gd name="T5" fmla="*/ 0 h 53"/>
                <a:gd name="T6" fmla="*/ 0 w 101"/>
                <a:gd name="T7" fmla="*/ 47 h 53"/>
                <a:gd name="T8" fmla="*/ 12 w 101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3">
                  <a:moveTo>
                    <a:pt x="12" y="47"/>
                  </a:moveTo>
                  <a:cubicBezTo>
                    <a:pt x="42" y="47"/>
                    <a:pt x="71" y="49"/>
                    <a:pt x="101" y="5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47"/>
                    <a:pt x="8" y="47"/>
                    <a:pt x="12" y="47"/>
                  </a:cubicBezTo>
                  <a:close/>
                </a:path>
              </a:pathLst>
            </a:custGeom>
            <a:solidFill>
              <a:srgbClr val="163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4CD2261C-12A7-41F4-A232-0B297FB87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1901" y="4586967"/>
              <a:ext cx="1372169" cy="997440"/>
            </a:xfrm>
            <a:custGeom>
              <a:avLst/>
              <a:gdLst>
                <a:gd name="T0" fmla="*/ 261 w 261"/>
                <a:gd name="T1" fmla="*/ 119 h 190"/>
                <a:gd name="T2" fmla="*/ 142 w 261"/>
                <a:gd name="T3" fmla="*/ 0 h 190"/>
                <a:gd name="T4" fmla="*/ 0 w 261"/>
                <a:gd name="T5" fmla="*/ 142 h 190"/>
                <a:gd name="T6" fmla="*/ 48 w 261"/>
                <a:gd name="T7" fmla="*/ 190 h 190"/>
                <a:gd name="T8" fmla="*/ 213 w 261"/>
                <a:gd name="T9" fmla="*/ 166 h 190"/>
                <a:gd name="T10" fmla="*/ 261 w 261"/>
                <a:gd name="T11" fmla="*/ 11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190">
                  <a:moveTo>
                    <a:pt x="261" y="119"/>
                  </a:moveTo>
                  <a:cubicBezTo>
                    <a:pt x="142" y="0"/>
                    <a:pt x="142" y="0"/>
                    <a:pt x="142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101" y="175"/>
                    <a:pt x="157" y="167"/>
                    <a:pt x="213" y="166"/>
                  </a:cubicBezTo>
                  <a:lnTo>
                    <a:pt x="261" y="119"/>
                  </a:lnTo>
                  <a:close/>
                </a:path>
              </a:pathLst>
            </a:custGeom>
            <a:solidFill>
              <a:srgbClr val="B20D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529CE583-D80D-4C5C-8FF3-5F7CAF4A2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8440" y="682624"/>
              <a:ext cx="4370000" cy="5083638"/>
            </a:xfrm>
            <a:custGeom>
              <a:avLst/>
              <a:gdLst>
                <a:gd name="T0" fmla="*/ 481 w 831"/>
                <a:gd name="T1" fmla="*/ 0 h 969"/>
                <a:gd name="T2" fmla="*/ 547 w 831"/>
                <a:gd name="T3" fmla="*/ 666 h 969"/>
                <a:gd name="T4" fmla="*/ 0 w 831"/>
                <a:gd name="T5" fmla="*/ 803 h 969"/>
                <a:gd name="T6" fmla="*/ 666 w 831"/>
                <a:gd name="T7" fmla="*/ 737 h 969"/>
                <a:gd name="T8" fmla="*/ 600 w 831"/>
                <a:gd name="T9" fmla="*/ 71 h 969"/>
                <a:gd name="T10" fmla="*/ 481 w 831"/>
                <a:gd name="T11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1" h="969">
                  <a:moveTo>
                    <a:pt x="481" y="0"/>
                  </a:moveTo>
                  <a:cubicBezTo>
                    <a:pt x="683" y="165"/>
                    <a:pt x="713" y="464"/>
                    <a:pt x="547" y="666"/>
                  </a:cubicBezTo>
                  <a:cubicBezTo>
                    <a:pt x="415" y="827"/>
                    <a:pt x="192" y="883"/>
                    <a:pt x="0" y="803"/>
                  </a:cubicBezTo>
                  <a:cubicBezTo>
                    <a:pt x="202" y="969"/>
                    <a:pt x="500" y="939"/>
                    <a:pt x="666" y="737"/>
                  </a:cubicBezTo>
                  <a:cubicBezTo>
                    <a:pt x="831" y="535"/>
                    <a:pt x="802" y="236"/>
                    <a:pt x="600" y="71"/>
                  </a:cubicBezTo>
                  <a:cubicBezTo>
                    <a:pt x="564" y="41"/>
                    <a:pt x="524" y="17"/>
                    <a:pt x="481" y="0"/>
                  </a:cubicBezTo>
                  <a:close/>
                </a:path>
              </a:pathLst>
            </a:custGeom>
            <a:solidFill>
              <a:srgbClr val="99C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E2771E8E-9B78-45E0-AFB4-5B6B0140FB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4940" y="-3461"/>
              <a:ext cx="5979130" cy="5959843"/>
            </a:xfrm>
            <a:custGeom>
              <a:avLst/>
              <a:gdLst>
                <a:gd name="T0" fmla="*/ 568 w 1137"/>
                <a:gd name="T1" fmla="*/ 0 h 1136"/>
                <a:gd name="T2" fmla="*/ 0 w 1137"/>
                <a:gd name="T3" fmla="*/ 568 h 1136"/>
                <a:gd name="T4" fmla="*/ 568 w 1137"/>
                <a:gd name="T5" fmla="*/ 1136 h 1136"/>
                <a:gd name="T6" fmla="*/ 1137 w 1137"/>
                <a:gd name="T7" fmla="*/ 568 h 1136"/>
                <a:gd name="T8" fmla="*/ 568 w 1137"/>
                <a:gd name="T9" fmla="*/ 0 h 1136"/>
                <a:gd name="T10" fmla="*/ 568 w 1137"/>
                <a:gd name="T11" fmla="*/ 1041 h 1136"/>
                <a:gd name="T12" fmla="*/ 95 w 1137"/>
                <a:gd name="T13" fmla="*/ 568 h 1136"/>
                <a:gd name="T14" fmla="*/ 568 w 1137"/>
                <a:gd name="T15" fmla="*/ 94 h 1136"/>
                <a:gd name="T16" fmla="*/ 1042 w 1137"/>
                <a:gd name="T17" fmla="*/ 568 h 1136"/>
                <a:gd name="T18" fmla="*/ 568 w 1137"/>
                <a:gd name="T19" fmla="*/ 1041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7" h="1136">
                  <a:moveTo>
                    <a:pt x="568" y="0"/>
                  </a:moveTo>
                  <a:cubicBezTo>
                    <a:pt x="255" y="0"/>
                    <a:pt x="0" y="254"/>
                    <a:pt x="0" y="568"/>
                  </a:cubicBezTo>
                  <a:cubicBezTo>
                    <a:pt x="0" y="881"/>
                    <a:pt x="255" y="1136"/>
                    <a:pt x="568" y="1136"/>
                  </a:cubicBezTo>
                  <a:cubicBezTo>
                    <a:pt x="882" y="1136"/>
                    <a:pt x="1137" y="881"/>
                    <a:pt x="1137" y="568"/>
                  </a:cubicBezTo>
                  <a:cubicBezTo>
                    <a:pt x="1137" y="254"/>
                    <a:pt x="882" y="0"/>
                    <a:pt x="568" y="0"/>
                  </a:cubicBezTo>
                  <a:close/>
                  <a:moveTo>
                    <a:pt x="568" y="1041"/>
                  </a:moveTo>
                  <a:cubicBezTo>
                    <a:pt x="307" y="1041"/>
                    <a:pt x="95" y="829"/>
                    <a:pt x="95" y="568"/>
                  </a:cubicBezTo>
                  <a:cubicBezTo>
                    <a:pt x="95" y="306"/>
                    <a:pt x="307" y="94"/>
                    <a:pt x="568" y="94"/>
                  </a:cubicBezTo>
                  <a:cubicBezTo>
                    <a:pt x="830" y="94"/>
                    <a:pt x="1042" y="306"/>
                    <a:pt x="1042" y="568"/>
                  </a:cubicBezTo>
                  <a:cubicBezTo>
                    <a:pt x="1042" y="829"/>
                    <a:pt x="830" y="1041"/>
                    <a:pt x="568" y="104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226B25F-7A2C-43F5-9AAC-030435C8506A}"/>
              </a:ext>
            </a:extLst>
          </p:cNvPr>
          <p:cNvGrpSpPr/>
          <p:nvPr/>
        </p:nvGrpSpPr>
        <p:grpSpPr>
          <a:xfrm>
            <a:off x="986888" y="742076"/>
            <a:ext cx="3452295" cy="1460080"/>
            <a:chOff x="948788" y="1036862"/>
            <a:chExt cx="3452295" cy="146008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9C3D883-565C-4458-91CC-B2219AFDA684}"/>
                </a:ext>
              </a:extLst>
            </p:cNvPr>
            <p:cNvSpPr/>
            <p:nvPr/>
          </p:nvSpPr>
          <p:spPr>
            <a:xfrm>
              <a:off x="948788" y="1590860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863A68E-2069-4FC3-B804-03D6C1554A6D}"/>
                </a:ext>
              </a:extLst>
            </p:cNvPr>
            <p:cNvSpPr txBox="1"/>
            <p:nvPr/>
          </p:nvSpPr>
          <p:spPr>
            <a:xfrm>
              <a:off x="948788" y="1036862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DB48A4-14F3-4ADA-88CE-304DD7F2773E}"/>
              </a:ext>
            </a:extLst>
          </p:cNvPr>
          <p:cNvGrpSpPr/>
          <p:nvPr/>
        </p:nvGrpSpPr>
        <p:grpSpPr>
          <a:xfrm>
            <a:off x="986888" y="2682271"/>
            <a:ext cx="3452295" cy="1460080"/>
            <a:chOff x="948788" y="2958961"/>
            <a:chExt cx="3452295" cy="146008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1A7497B-4D83-4412-97C2-BF0E0096CE33}"/>
                </a:ext>
              </a:extLst>
            </p:cNvPr>
            <p:cNvSpPr/>
            <p:nvPr/>
          </p:nvSpPr>
          <p:spPr>
            <a:xfrm>
              <a:off x="948788" y="3512959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242FDA7-3154-424B-B973-ACC9054569E2}"/>
                </a:ext>
              </a:extLst>
            </p:cNvPr>
            <p:cNvSpPr txBox="1"/>
            <p:nvPr/>
          </p:nvSpPr>
          <p:spPr>
            <a:xfrm>
              <a:off x="948788" y="2958961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DBFE5E3-89C6-475A-93D2-1515F8ADFE3B}"/>
              </a:ext>
            </a:extLst>
          </p:cNvPr>
          <p:cNvGrpSpPr/>
          <p:nvPr/>
        </p:nvGrpSpPr>
        <p:grpSpPr>
          <a:xfrm>
            <a:off x="986888" y="4622466"/>
            <a:ext cx="3452295" cy="1460080"/>
            <a:chOff x="948788" y="4795350"/>
            <a:chExt cx="3452295" cy="14600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14E9C9B-C55C-4BBA-97D4-E6D8DB682DAE}"/>
                </a:ext>
              </a:extLst>
            </p:cNvPr>
            <p:cNvSpPr/>
            <p:nvPr/>
          </p:nvSpPr>
          <p:spPr>
            <a:xfrm>
              <a:off x="948788" y="5349348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C18B3D0-A884-44B4-BE80-86A80D1F5408}"/>
                </a:ext>
              </a:extLst>
            </p:cNvPr>
            <p:cNvSpPr txBox="1"/>
            <p:nvPr/>
          </p:nvSpPr>
          <p:spPr>
            <a:xfrm>
              <a:off x="948788" y="4795350"/>
              <a:ext cx="24336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EADE05-6379-47F5-82DD-EDFD3D0EDFC0}"/>
              </a:ext>
            </a:extLst>
          </p:cNvPr>
          <p:cNvGrpSpPr/>
          <p:nvPr/>
        </p:nvGrpSpPr>
        <p:grpSpPr>
          <a:xfrm>
            <a:off x="6741109" y="1520187"/>
            <a:ext cx="3887603" cy="2878165"/>
            <a:chOff x="4476812" y="2524874"/>
            <a:chExt cx="2353133" cy="174212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4D445CE-D2AE-43A2-86E2-C162D9573FE3}"/>
                </a:ext>
              </a:extLst>
            </p:cNvPr>
            <p:cNvSpPr txBox="1"/>
            <p:nvPr/>
          </p:nvSpPr>
          <p:spPr>
            <a:xfrm>
              <a:off x="4476812" y="3745378"/>
              <a:ext cx="2353133" cy="5216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SEO</a:t>
              </a:r>
              <a:r>
                <a:rPr lang="en-US" sz="5000" b="1" dirty="0">
                  <a:latin typeface="Roboto Slab" pitchFamily="2" charset="0"/>
                  <a:ea typeface="Roboto Slab" pitchFamily="2" charset="0"/>
                </a:rPr>
                <a:t> Agency</a:t>
              </a: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387576B-6D91-4B38-9170-DC23034A4C1D}"/>
                </a:ext>
              </a:extLst>
            </p:cNvPr>
            <p:cNvGrpSpPr/>
            <p:nvPr/>
          </p:nvGrpSpPr>
          <p:grpSpPr>
            <a:xfrm>
              <a:off x="5099514" y="2524874"/>
              <a:ext cx="1107728" cy="1105502"/>
              <a:chOff x="5099514" y="2524874"/>
              <a:chExt cx="1107728" cy="1105502"/>
            </a:xfrm>
          </p:grpSpPr>
          <p:sp>
            <p:nvSpPr>
              <p:cNvPr id="42" name="Oval 5">
                <a:extLst>
                  <a:ext uri="{FF2B5EF4-FFF2-40B4-BE49-F238E27FC236}">
                    <a16:creationId xmlns:a16="http://schemas.microsoft.com/office/drawing/2014/main" id="{02B36545-550B-4481-8FA7-79C6906D9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514" y="2524874"/>
                <a:ext cx="1107728" cy="1105502"/>
              </a:xfrm>
              <a:prstGeom prst="ellipse">
                <a:avLst/>
              </a:pr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">
                <a:extLst>
                  <a:ext uri="{FF2B5EF4-FFF2-40B4-BE49-F238E27FC236}">
                    <a16:creationId xmlns:a16="http://schemas.microsoft.com/office/drawing/2014/main" id="{A174A93A-24EE-4665-9829-C78BB6ABE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2601294"/>
                <a:ext cx="231488" cy="222584"/>
              </a:xfrm>
              <a:custGeom>
                <a:avLst/>
                <a:gdLst>
                  <a:gd name="T0" fmla="*/ 498 w 498"/>
                  <a:gd name="T1" fmla="*/ 426 h 480"/>
                  <a:gd name="T2" fmla="*/ 478 w 498"/>
                  <a:gd name="T3" fmla="*/ 435 h 480"/>
                  <a:gd name="T4" fmla="*/ 427 w 498"/>
                  <a:gd name="T5" fmla="*/ 480 h 480"/>
                  <a:gd name="T6" fmla="*/ 249 w 498"/>
                  <a:gd name="T7" fmla="*/ 452 h 480"/>
                  <a:gd name="T8" fmla="*/ 71 w 498"/>
                  <a:gd name="T9" fmla="*/ 480 h 480"/>
                  <a:gd name="T10" fmla="*/ 20 w 498"/>
                  <a:gd name="T11" fmla="*/ 435 h 480"/>
                  <a:gd name="T12" fmla="*/ 0 w 498"/>
                  <a:gd name="T13" fmla="*/ 426 h 480"/>
                  <a:gd name="T14" fmla="*/ 58 w 498"/>
                  <a:gd name="T15" fmla="*/ 372 h 480"/>
                  <a:gd name="T16" fmla="*/ 157 w 498"/>
                  <a:gd name="T17" fmla="*/ 323 h 480"/>
                  <a:gd name="T18" fmla="*/ 176 w 498"/>
                  <a:gd name="T19" fmla="*/ 293 h 480"/>
                  <a:gd name="T20" fmla="*/ 157 w 498"/>
                  <a:gd name="T21" fmla="*/ 257 h 480"/>
                  <a:gd name="T22" fmla="*/ 137 w 498"/>
                  <a:gd name="T23" fmla="*/ 240 h 480"/>
                  <a:gd name="T24" fmla="*/ 137 w 498"/>
                  <a:gd name="T25" fmla="*/ 214 h 480"/>
                  <a:gd name="T26" fmla="*/ 163 w 498"/>
                  <a:gd name="T27" fmla="*/ 62 h 480"/>
                  <a:gd name="T28" fmla="*/ 137 w 498"/>
                  <a:gd name="T29" fmla="*/ 64 h 480"/>
                  <a:gd name="T30" fmla="*/ 230 w 498"/>
                  <a:gd name="T31" fmla="*/ 27 h 480"/>
                  <a:gd name="T32" fmla="*/ 206 w 498"/>
                  <a:gd name="T33" fmla="*/ 12 h 480"/>
                  <a:gd name="T34" fmla="*/ 251 w 498"/>
                  <a:gd name="T35" fmla="*/ 19 h 480"/>
                  <a:gd name="T36" fmla="*/ 251 w 498"/>
                  <a:gd name="T37" fmla="*/ 4 h 480"/>
                  <a:gd name="T38" fmla="*/ 343 w 498"/>
                  <a:gd name="T39" fmla="*/ 47 h 480"/>
                  <a:gd name="T40" fmla="*/ 365 w 498"/>
                  <a:gd name="T41" fmla="*/ 216 h 480"/>
                  <a:gd name="T42" fmla="*/ 363 w 498"/>
                  <a:gd name="T43" fmla="*/ 239 h 480"/>
                  <a:gd name="T44" fmla="*/ 345 w 498"/>
                  <a:gd name="T45" fmla="*/ 255 h 480"/>
                  <a:gd name="T46" fmla="*/ 324 w 498"/>
                  <a:gd name="T47" fmla="*/ 291 h 480"/>
                  <a:gd name="T48" fmla="*/ 343 w 498"/>
                  <a:gd name="T49" fmla="*/ 323 h 480"/>
                  <a:gd name="T50" fmla="*/ 442 w 498"/>
                  <a:gd name="T51" fmla="*/ 372 h 480"/>
                  <a:gd name="T52" fmla="*/ 498 w 498"/>
                  <a:gd name="T53" fmla="*/ 42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80">
                    <a:moveTo>
                      <a:pt x="498" y="426"/>
                    </a:moveTo>
                    <a:cubicBezTo>
                      <a:pt x="491" y="428"/>
                      <a:pt x="483" y="432"/>
                      <a:pt x="478" y="435"/>
                    </a:cubicBezTo>
                    <a:cubicBezTo>
                      <a:pt x="478" y="435"/>
                      <a:pt x="448" y="450"/>
                      <a:pt x="427" y="480"/>
                    </a:cubicBezTo>
                    <a:cubicBezTo>
                      <a:pt x="371" y="462"/>
                      <a:pt x="311" y="452"/>
                      <a:pt x="249" y="452"/>
                    </a:cubicBezTo>
                    <a:cubicBezTo>
                      <a:pt x="187" y="452"/>
                      <a:pt x="127" y="462"/>
                      <a:pt x="71" y="480"/>
                    </a:cubicBezTo>
                    <a:cubicBezTo>
                      <a:pt x="50" y="450"/>
                      <a:pt x="20" y="435"/>
                      <a:pt x="20" y="435"/>
                    </a:cubicBezTo>
                    <a:cubicBezTo>
                      <a:pt x="13" y="432"/>
                      <a:pt x="5" y="430"/>
                      <a:pt x="0" y="426"/>
                    </a:cubicBezTo>
                    <a:cubicBezTo>
                      <a:pt x="13" y="402"/>
                      <a:pt x="32" y="383"/>
                      <a:pt x="58" y="372"/>
                    </a:cubicBezTo>
                    <a:cubicBezTo>
                      <a:pt x="157" y="323"/>
                      <a:pt x="157" y="323"/>
                      <a:pt x="157" y="323"/>
                    </a:cubicBezTo>
                    <a:cubicBezTo>
                      <a:pt x="161" y="310"/>
                      <a:pt x="176" y="293"/>
                      <a:pt x="176" y="293"/>
                    </a:cubicBezTo>
                    <a:cubicBezTo>
                      <a:pt x="168" y="282"/>
                      <a:pt x="163" y="270"/>
                      <a:pt x="157" y="257"/>
                    </a:cubicBezTo>
                    <a:cubicBezTo>
                      <a:pt x="150" y="257"/>
                      <a:pt x="140" y="250"/>
                      <a:pt x="137" y="240"/>
                    </a:cubicBezTo>
                    <a:cubicBezTo>
                      <a:pt x="133" y="231"/>
                      <a:pt x="133" y="220"/>
                      <a:pt x="137" y="214"/>
                    </a:cubicBezTo>
                    <a:cubicBezTo>
                      <a:pt x="122" y="173"/>
                      <a:pt x="110" y="109"/>
                      <a:pt x="163" y="62"/>
                    </a:cubicBezTo>
                    <a:cubicBezTo>
                      <a:pt x="137" y="64"/>
                      <a:pt x="137" y="64"/>
                      <a:pt x="137" y="64"/>
                    </a:cubicBezTo>
                    <a:cubicBezTo>
                      <a:pt x="137" y="64"/>
                      <a:pt x="168" y="6"/>
                      <a:pt x="230" y="27"/>
                    </a:cubicBezTo>
                    <a:cubicBezTo>
                      <a:pt x="230" y="27"/>
                      <a:pt x="225" y="17"/>
                      <a:pt x="206" y="12"/>
                    </a:cubicBezTo>
                    <a:cubicBezTo>
                      <a:pt x="206" y="12"/>
                      <a:pt x="234" y="0"/>
                      <a:pt x="251" y="19"/>
                    </a:cubicBezTo>
                    <a:cubicBezTo>
                      <a:pt x="251" y="19"/>
                      <a:pt x="260" y="12"/>
                      <a:pt x="251" y="4"/>
                    </a:cubicBezTo>
                    <a:cubicBezTo>
                      <a:pt x="251" y="4"/>
                      <a:pt x="300" y="6"/>
                      <a:pt x="343" y="47"/>
                    </a:cubicBezTo>
                    <a:cubicBezTo>
                      <a:pt x="399" y="102"/>
                      <a:pt x="386" y="171"/>
                      <a:pt x="365" y="216"/>
                    </a:cubicBezTo>
                    <a:cubicBezTo>
                      <a:pt x="367" y="222"/>
                      <a:pt x="367" y="231"/>
                      <a:pt x="363" y="239"/>
                    </a:cubicBezTo>
                    <a:cubicBezTo>
                      <a:pt x="360" y="248"/>
                      <a:pt x="352" y="254"/>
                      <a:pt x="345" y="255"/>
                    </a:cubicBezTo>
                    <a:cubicBezTo>
                      <a:pt x="341" y="261"/>
                      <a:pt x="328" y="284"/>
                      <a:pt x="324" y="291"/>
                    </a:cubicBezTo>
                    <a:cubicBezTo>
                      <a:pt x="324" y="291"/>
                      <a:pt x="339" y="310"/>
                      <a:pt x="343" y="323"/>
                    </a:cubicBezTo>
                    <a:cubicBezTo>
                      <a:pt x="442" y="372"/>
                      <a:pt x="442" y="372"/>
                      <a:pt x="442" y="372"/>
                    </a:cubicBezTo>
                    <a:cubicBezTo>
                      <a:pt x="465" y="383"/>
                      <a:pt x="485" y="402"/>
                      <a:pt x="498" y="42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B86A4C6A-0B65-4A82-BACE-FB01A9DAA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8005" y="3331371"/>
                <a:ext cx="231488" cy="221100"/>
              </a:xfrm>
              <a:custGeom>
                <a:avLst/>
                <a:gdLst>
                  <a:gd name="T0" fmla="*/ 498 w 498"/>
                  <a:gd name="T1" fmla="*/ 53 h 477"/>
                  <a:gd name="T2" fmla="*/ 440 w 498"/>
                  <a:gd name="T3" fmla="*/ 107 h 477"/>
                  <a:gd name="T4" fmla="*/ 341 w 498"/>
                  <a:gd name="T5" fmla="*/ 156 h 477"/>
                  <a:gd name="T6" fmla="*/ 322 w 498"/>
                  <a:gd name="T7" fmla="*/ 186 h 477"/>
                  <a:gd name="T8" fmla="*/ 341 w 498"/>
                  <a:gd name="T9" fmla="*/ 222 h 477"/>
                  <a:gd name="T10" fmla="*/ 361 w 498"/>
                  <a:gd name="T11" fmla="*/ 239 h 477"/>
                  <a:gd name="T12" fmla="*/ 361 w 498"/>
                  <a:gd name="T13" fmla="*/ 265 h 477"/>
                  <a:gd name="T14" fmla="*/ 335 w 498"/>
                  <a:gd name="T15" fmla="*/ 417 h 477"/>
                  <a:gd name="T16" fmla="*/ 361 w 498"/>
                  <a:gd name="T17" fmla="*/ 411 h 477"/>
                  <a:gd name="T18" fmla="*/ 268 w 498"/>
                  <a:gd name="T19" fmla="*/ 449 h 477"/>
                  <a:gd name="T20" fmla="*/ 292 w 498"/>
                  <a:gd name="T21" fmla="*/ 464 h 477"/>
                  <a:gd name="T22" fmla="*/ 247 w 498"/>
                  <a:gd name="T23" fmla="*/ 456 h 477"/>
                  <a:gd name="T24" fmla="*/ 247 w 498"/>
                  <a:gd name="T25" fmla="*/ 471 h 477"/>
                  <a:gd name="T26" fmla="*/ 155 w 498"/>
                  <a:gd name="T27" fmla="*/ 430 h 477"/>
                  <a:gd name="T28" fmla="*/ 133 w 498"/>
                  <a:gd name="T29" fmla="*/ 261 h 477"/>
                  <a:gd name="T30" fmla="*/ 135 w 498"/>
                  <a:gd name="T31" fmla="*/ 239 h 477"/>
                  <a:gd name="T32" fmla="*/ 153 w 498"/>
                  <a:gd name="T33" fmla="*/ 222 h 477"/>
                  <a:gd name="T34" fmla="*/ 174 w 498"/>
                  <a:gd name="T35" fmla="*/ 186 h 477"/>
                  <a:gd name="T36" fmla="*/ 155 w 498"/>
                  <a:gd name="T37" fmla="*/ 154 h 477"/>
                  <a:gd name="T38" fmla="*/ 58 w 498"/>
                  <a:gd name="T39" fmla="*/ 109 h 477"/>
                  <a:gd name="T40" fmla="*/ 0 w 498"/>
                  <a:gd name="T41" fmla="*/ 55 h 477"/>
                  <a:gd name="T42" fmla="*/ 20 w 498"/>
                  <a:gd name="T43" fmla="*/ 45 h 477"/>
                  <a:gd name="T44" fmla="*/ 71 w 498"/>
                  <a:gd name="T45" fmla="*/ 0 h 477"/>
                  <a:gd name="T46" fmla="*/ 249 w 498"/>
                  <a:gd name="T47" fmla="*/ 29 h 477"/>
                  <a:gd name="T48" fmla="*/ 427 w 498"/>
                  <a:gd name="T49" fmla="*/ 0 h 477"/>
                  <a:gd name="T50" fmla="*/ 478 w 498"/>
                  <a:gd name="T51" fmla="*/ 45 h 477"/>
                  <a:gd name="T52" fmla="*/ 498 w 498"/>
                  <a:gd name="T53" fmla="*/ 53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8" h="477">
                    <a:moveTo>
                      <a:pt x="498" y="53"/>
                    </a:moveTo>
                    <a:cubicBezTo>
                      <a:pt x="485" y="77"/>
                      <a:pt x="466" y="96"/>
                      <a:pt x="440" y="107"/>
                    </a:cubicBezTo>
                    <a:cubicBezTo>
                      <a:pt x="341" y="156"/>
                      <a:pt x="341" y="156"/>
                      <a:pt x="341" y="156"/>
                    </a:cubicBezTo>
                    <a:cubicBezTo>
                      <a:pt x="337" y="169"/>
                      <a:pt x="322" y="186"/>
                      <a:pt x="322" y="186"/>
                    </a:cubicBezTo>
                    <a:cubicBezTo>
                      <a:pt x="330" y="197"/>
                      <a:pt x="335" y="209"/>
                      <a:pt x="341" y="222"/>
                    </a:cubicBezTo>
                    <a:cubicBezTo>
                      <a:pt x="348" y="222"/>
                      <a:pt x="358" y="229"/>
                      <a:pt x="361" y="239"/>
                    </a:cubicBezTo>
                    <a:cubicBezTo>
                      <a:pt x="365" y="248"/>
                      <a:pt x="365" y="259"/>
                      <a:pt x="361" y="265"/>
                    </a:cubicBezTo>
                    <a:cubicBezTo>
                      <a:pt x="376" y="306"/>
                      <a:pt x="388" y="370"/>
                      <a:pt x="335" y="417"/>
                    </a:cubicBezTo>
                    <a:cubicBezTo>
                      <a:pt x="361" y="411"/>
                      <a:pt x="361" y="411"/>
                      <a:pt x="361" y="411"/>
                    </a:cubicBezTo>
                    <a:cubicBezTo>
                      <a:pt x="361" y="411"/>
                      <a:pt x="330" y="469"/>
                      <a:pt x="268" y="449"/>
                    </a:cubicBezTo>
                    <a:cubicBezTo>
                      <a:pt x="268" y="449"/>
                      <a:pt x="273" y="458"/>
                      <a:pt x="292" y="464"/>
                    </a:cubicBezTo>
                    <a:cubicBezTo>
                      <a:pt x="292" y="464"/>
                      <a:pt x="264" y="477"/>
                      <a:pt x="247" y="456"/>
                    </a:cubicBezTo>
                    <a:cubicBezTo>
                      <a:pt x="247" y="456"/>
                      <a:pt x="238" y="464"/>
                      <a:pt x="247" y="471"/>
                    </a:cubicBezTo>
                    <a:cubicBezTo>
                      <a:pt x="247" y="471"/>
                      <a:pt x="198" y="469"/>
                      <a:pt x="155" y="430"/>
                    </a:cubicBezTo>
                    <a:cubicBezTo>
                      <a:pt x="99" y="375"/>
                      <a:pt x="112" y="306"/>
                      <a:pt x="133" y="261"/>
                    </a:cubicBezTo>
                    <a:cubicBezTo>
                      <a:pt x="131" y="255"/>
                      <a:pt x="131" y="246"/>
                      <a:pt x="135" y="239"/>
                    </a:cubicBezTo>
                    <a:cubicBezTo>
                      <a:pt x="138" y="229"/>
                      <a:pt x="146" y="224"/>
                      <a:pt x="153" y="222"/>
                    </a:cubicBezTo>
                    <a:cubicBezTo>
                      <a:pt x="157" y="216"/>
                      <a:pt x="170" y="194"/>
                      <a:pt x="174" y="186"/>
                    </a:cubicBezTo>
                    <a:cubicBezTo>
                      <a:pt x="174" y="186"/>
                      <a:pt x="159" y="167"/>
                      <a:pt x="155" y="154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33" y="98"/>
                      <a:pt x="13" y="77"/>
                      <a:pt x="0" y="55"/>
                    </a:cubicBezTo>
                    <a:cubicBezTo>
                      <a:pt x="7" y="53"/>
                      <a:pt x="15" y="49"/>
                      <a:pt x="20" y="45"/>
                    </a:cubicBezTo>
                    <a:cubicBezTo>
                      <a:pt x="20" y="45"/>
                      <a:pt x="50" y="30"/>
                      <a:pt x="71" y="0"/>
                    </a:cubicBezTo>
                    <a:cubicBezTo>
                      <a:pt x="127" y="19"/>
                      <a:pt x="187" y="29"/>
                      <a:pt x="249" y="29"/>
                    </a:cubicBezTo>
                    <a:cubicBezTo>
                      <a:pt x="311" y="29"/>
                      <a:pt x="371" y="19"/>
                      <a:pt x="427" y="0"/>
                    </a:cubicBezTo>
                    <a:cubicBezTo>
                      <a:pt x="448" y="30"/>
                      <a:pt x="478" y="45"/>
                      <a:pt x="478" y="45"/>
                    </a:cubicBezTo>
                    <a:cubicBezTo>
                      <a:pt x="483" y="49"/>
                      <a:pt x="491" y="51"/>
                      <a:pt x="498" y="5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:a16="http://schemas.microsoft.com/office/drawing/2014/main" id="{06E4B4A3-831A-48A2-8A19-31763E445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237" y="2961139"/>
                <a:ext cx="222584" cy="231488"/>
              </a:xfrm>
              <a:custGeom>
                <a:avLst/>
                <a:gdLst>
                  <a:gd name="T0" fmla="*/ 475 w 479"/>
                  <a:gd name="T1" fmla="*/ 251 h 500"/>
                  <a:gd name="T2" fmla="*/ 434 w 479"/>
                  <a:gd name="T3" fmla="*/ 343 h 500"/>
                  <a:gd name="T4" fmla="*/ 265 w 479"/>
                  <a:gd name="T5" fmla="*/ 365 h 500"/>
                  <a:gd name="T6" fmla="*/ 242 w 479"/>
                  <a:gd name="T7" fmla="*/ 363 h 500"/>
                  <a:gd name="T8" fmla="*/ 225 w 479"/>
                  <a:gd name="T9" fmla="*/ 345 h 500"/>
                  <a:gd name="T10" fmla="*/ 190 w 479"/>
                  <a:gd name="T11" fmla="*/ 324 h 500"/>
                  <a:gd name="T12" fmla="*/ 158 w 479"/>
                  <a:gd name="T13" fmla="*/ 343 h 500"/>
                  <a:gd name="T14" fmla="*/ 109 w 479"/>
                  <a:gd name="T15" fmla="*/ 442 h 500"/>
                  <a:gd name="T16" fmla="*/ 55 w 479"/>
                  <a:gd name="T17" fmla="*/ 500 h 500"/>
                  <a:gd name="T18" fmla="*/ 45 w 479"/>
                  <a:gd name="T19" fmla="*/ 480 h 500"/>
                  <a:gd name="T20" fmla="*/ 0 w 479"/>
                  <a:gd name="T21" fmla="*/ 429 h 500"/>
                  <a:gd name="T22" fmla="*/ 29 w 479"/>
                  <a:gd name="T23" fmla="*/ 251 h 500"/>
                  <a:gd name="T24" fmla="*/ 0 w 479"/>
                  <a:gd name="T25" fmla="*/ 73 h 500"/>
                  <a:gd name="T26" fmla="*/ 45 w 479"/>
                  <a:gd name="T27" fmla="*/ 22 h 500"/>
                  <a:gd name="T28" fmla="*/ 55 w 479"/>
                  <a:gd name="T29" fmla="*/ 0 h 500"/>
                  <a:gd name="T30" fmla="*/ 109 w 479"/>
                  <a:gd name="T31" fmla="*/ 58 h 500"/>
                  <a:gd name="T32" fmla="*/ 158 w 479"/>
                  <a:gd name="T33" fmla="*/ 157 h 500"/>
                  <a:gd name="T34" fmla="*/ 188 w 479"/>
                  <a:gd name="T35" fmla="*/ 176 h 500"/>
                  <a:gd name="T36" fmla="*/ 224 w 479"/>
                  <a:gd name="T37" fmla="*/ 157 h 500"/>
                  <a:gd name="T38" fmla="*/ 240 w 479"/>
                  <a:gd name="T39" fmla="*/ 137 h 500"/>
                  <a:gd name="T40" fmla="*/ 267 w 479"/>
                  <a:gd name="T41" fmla="*/ 137 h 500"/>
                  <a:gd name="T42" fmla="*/ 420 w 479"/>
                  <a:gd name="T43" fmla="*/ 163 h 500"/>
                  <a:gd name="T44" fmla="*/ 415 w 479"/>
                  <a:gd name="T45" fmla="*/ 137 h 500"/>
                  <a:gd name="T46" fmla="*/ 452 w 479"/>
                  <a:gd name="T47" fmla="*/ 230 h 500"/>
                  <a:gd name="T48" fmla="*/ 467 w 479"/>
                  <a:gd name="T49" fmla="*/ 204 h 500"/>
                  <a:gd name="T50" fmla="*/ 460 w 479"/>
                  <a:gd name="T51" fmla="*/ 249 h 500"/>
                  <a:gd name="T52" fmla="*/ 475 w 479"/>
                  <a:gd name="T53" fmla="*/ 251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79" h="500">
                    <a:moveTo>
                      <a:pt x="475" y="251"/>
                    </a:moveTo>
                    <a:cubicBezTo>
                      <a:pt x="475" y="251"/>
                      <a:pt x="473" y="300"/>
                      <a:pt x="434" y="343"/>
                    </a:cubicBezTo>
                    <a:cubicBezTo>
                      <a:pt x="379" y="399"/>
                      <a:pt x="310" y="386"/>
                      <a:pt x="265" y="365"/>
                    </a:cubicBezTo>
                    <a:cubicBezTo>
                      <a:pt x="259" y="367"/>
                      <a:pt x="250" y="367"/>
                      <a:pt x="242" y="363"/>
                    </a:cubicBezTo>
                    <a:cubicBezTo>
                      <a:pt x="233" y="360"/>
                      <a:pt x="227" y="352"/>
                      <a:pt x="225" y="345"/>
                    </a:cubicBezTo>
                    <a:cubicBezTo>
                      <a:pt x="220" y="341"/>
                      <a:pt x="197" y="328"/>
                      <a:pt x="190" y="324"/>
                    </a:cubicBezTo>
                    <a:cubicBezTo>
                      <a:pt x="190" y="324"/>
                      <a:pt x="171" y="339"/>
                      <a:pt x="158" y="343"/>
                    </a:cubicBezTo>
                    <a:cubicBezTo>
                      <a:pt x="109" y="442"/>
                      <a:pt x="109" y="442"/>
                      <a:pt x="109" y="442"/>
                    </a:cubicBezTo>
                    <a:cubicBezTo>
                      <a:pt x="98" y="467"/>
                      <a:pt x="77" y="487"/>
                      <a:pt x="55" y="500"/>
                    </a:cubicBezTo>
                    <a:cubicBezTo>
                      <a:pt x="53" y="493"/>
                      <a:pt x="49" y="485"/>
                      <a:pt x="45" y="480"/>
                    </a:cubicBezTo>
                    <a:cubicBezTo>
                      <a:pt x="45" y="480"/>
                      <a:pt x="30" y="450"/>
                      <a:pt x="0" y="429"/>
                    </a:cubicBezTo>
                    <a:cubicBezTo>
                      <a:pt x="19" y="373"/>
                      <a:pt x="29" y="313"/>
                      <a:pt x="29" y="251"/>
                    </a:cubicBezTo>
                    <a:cubicBezTo>
                      <a:pt x="29" y="189"/>
                      <a:pt x="19" y="129"/>
                      <a:pt x="0" y="73"/>
                    </a:cubicBezTo>
                    <a:cubicBezTo>
                      <a:pt x="30" y="52"/>
                      <a:pt x="45" y="22"/>
                      <a:pt x="45" y="22"/>
                    </a:cubicBezTo>
                    <a:cubicBezTo>
                      <a:pt x="49" y="15"/>
                      <a:pt x="51" y="7"/>
                      <a:pt x="55" y="0"/>
                    </a:cubicBezTo>
                    <a:cubicBezTo>
                      <a:pt x="79" y="13"/>
                      <a:pt x="98" y="32"/>
                      <a:pt x="109" y="58"/>
                    </a:cubicBezTo>
                    <a:cubicBezTo>
                      <a:pt x="158" y="157"/>
                      <a:pt x="158" y="157"/>
                      <a:pt x="158" y="157"/>
                    </a:cubicBezTo>
                    <a:cubicBezTo>
                      <a:pt x="171" y="161"/>
                      <a:pt x="188" y="176"/>
                      <a:pt x="188" y="176"/>
                    </a:cubicBezTo>
                    <a:cubicBezTo>
                      <a:pt x="199" y="169"/>
                      <a:pt x="210" y="163"/>
                      <a:pt x="224" y="157"/>
                    </a:cubicBezTo>
                    <a:cubicBezTo>
                      <a:pt x="224" y="150"/>
                      <a:pt x="231" y="140"/>
                      <a:pt x="240" y="137"/>
                    </a:cubicBezTo>
                    <a:cubicBezTo>
                      <a:pt x="250" y="133"/>
                      <a:pt x="261" y="133"/>
                      <a:pt x="267" y="137"/>
                    </a:cubicBezTo>
                    <a:cubicBezTo>
                      <a:pt x="308" y="122"/>
                      <a:pt x="372" y="110"/>
                      <a:pt x="420" y="163"/>
                    </a:cubicBezTo>
                    <a:cubicBezTo>
                      <a:pt x="415" y="137"/>
                      <a:pt x="415" y="137"/>
                      <a:pt x="415" y="137"/>
                    </a:cubicBezTo>
                    <a:cubicBezTo>
                      <a:pt x="415" y="137"/>
                      <a:pt x="473" y="169"/>
                      <a:pt x="452" y="230"/>
                    </a:cubicBezTo>
                    <a:cubicBezTo>
                      <a:pt x="452" y="230"/>
                      <a:pt x="462" y="225"/>
                      <a:pt x="467" y="204"/>
                    </a:cubicBezTo>
                    <a:cubicBezTo>
                      <a:pt x="467" y="204"/>
                      <a:pt x="479" y="232"/>
                      <a:pt x="460" y="249"/>
                    </a:cubicBezTo>
                    <a:cubicBezTo>
                      <a:pt x="460" y="251"/>
                      <a:pt x="467" y="260"/>
                      <a:pt x="475" y="25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B0098112-BB50-4324-87B6-053B558E4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6677" y="2961139"/>
                <a:ext cx="222584" cy="231488"/>
              </a:xfrm>
              <a:custGeom>
                <a:avLst/>
                <a:gdLst>
                  <a:gd name="T0" fmla="*/ 479 w 479"/>
                  <a:gd name="T1" fmla="*/ 73 h 500"/>
                  <a:gd name="T2" fmla="*/ 450 w 479"/>
                  <a:gd name="T3" fmla="*/ 251 h 500"/>
                  <a:gd name="T4" fmla="*/ 479 w 479"/>
                  <a:gd name="T5" fmla="*/ 429 h 500"/>
                  <a:gd name="T6" fmla="*/ 434 w 479"/>
                  <a:gd name="T7" fmla="*/ 480 h 500"/>
                  <a:gd name="T8" fmla="*/ 424 w 479"/>
                  <a:gd name="T9" fmla="*/ 500 h 500"/>
                  <a:gd name="T10" fmla="*/ 370 w 479"/>
                  <a:gd name="T11" fmla="*/ 442 h 500"/>
                  <a:gd name="T12" fmla="*/ 321 w 479"/>
                  <a:gd name="T13" fmla="*/ 343 h 500"/>
                  <a:gd name="T14" fmla="*/ 291 w 479"/>
                  <a:gd name="T15" fmla="*/ 324 h 500"/>
                  <a:gd name="T16" fmla="*/ 255 w 479"/>
                  <a:gd name="T17" fmla="*/ 343 h 500"/>
                  <a:gd name="T18" fmla="*/ 239 w 479"/>
                  <a:gd name="T19" fmla="*/ 363 h 500"/>
                  <a:gd name="T20" fmla="*/ 212 w 479"/>
                  <a:gd name="T21" fmla="*/ 363 h 500"/>
                  <a:gd name="T22" fmla="*/ 59 w 479"/>
                  <a:gd name="T23" fmla="*/ 337 h 500"/>
                  <a:gd name="T24" fmla="*/ 64 w 479"/>
                  <a:gd name="T25" fmla="*/ 363 h 500"/>
                  <a:gd name="T26" fmla="*/ 27 w 479"/>
                  <a:gd name="T27" fmla="*/ 270 h 500"/>
                  <a:gd name="T28" fmla="*/ 12 w 479"/>
                  <a:gd name="T29" fmla="*/ 294 h 500"/>
                  <a:gd name="T30" fmla="*/ 19 w 479"/>
                  <a:gd name="T31" fmla="*/ 249 h 500"/>
                  <a:gd name="T32" fmla="*/ 4 w 479"/>
                  <a:gd name="T33" fmla="*/ 249 h 500"/>
                  <a:gd name="T34" fmla="*/ 45 w 479"/>
                  <a:gd name="T35" fmla="*/ 157 h 500"/>
                  <a:gd name="T36" fmla="*/ 214 w 479"/>
                  <a:gd name="T37" fmla="*/ 135 h 500"/>
                  <a:gd name="T38" fmla="*/ 237 w 479"/>
                  <a:gd name="T39" fmla="*/ 137 h 500"/>
                  <a:gd name="T40" fmla="*/ 254 w 479"/>
                  <a:gd name="T41" fmla="*/ 155 h 500"/>
                  <a:gd name="T42" fmla="*/ 289 w 479"/>
                  <a:gd name="T43" fmla="*/ 176 h 500"/>
                  <a:gd name="T44" fmla="*/ 321 w 479"/>
                  <a:gd name="T45" fmla="*/ 157 h 500"/>
                  <a:gd name="T46" fmla="*/ 370 w 479"/>
                  <a:gd name="T47" fmla="*/ 58 h 500"/>
                  <a:gd name="T48" fmla="*/ 424 w 479"/>
                  <a:gd name="T49" fmla="*/ 0 h 500"/>
                  <a:gd name="T50" fmla="*/ 434 w 479"/>
                  <a:gd name="T51" fmla="*/ 20 h 500"/>
                  <a:gd name="T52" fmla="*/ 434 w 479"/>
                  <a:gd name="T53" fmla="*/ 20 h 500"/>
                  <a:gd name="T54" fmla="*/ 479 w 479"/>
                  <a:gd name="T55" fmla="*/ 7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9" h="500">
                    <a:moveTo>
                      <a:pt x="479" y="73"/>
                    </a:moveTo>
                    <a:cubicBezTo>
                      <a:pt x="460" y="129"/>
                      <a:pt x="450" y="189"/>
                      <a:pt x="450" y="251"/>
                    </a:cubicBezTo>
                    <a:cubicBezTo>
                      <a:pt x="450" y="313"/>
                      <a:pt x="460" y="373"/>
                      <a:pt x="479" y="429"/>
                    </a:cubicBezTo>
                    <a:cubicBezTo>
                      <a:pt x="449" y="450"/>
                      <a:pt x="434" y="480"/>
                      <a:pt x="434" y="480"/>
                    </a:cubicBezTo>
                    <a:cubicBezTo>
                      <a:pt x="430" y="487"/>
                      <a:pt x="428" y="495"/>
                      <a:pt x="424" y="500"/>
                    </a:cubicBezTo>
                    <a:cubicBezTo>
                      <a:pt x="400" y="487"/>
                      <a:pt x="381" y="468"/>
                      <a:pt x="370" y="442"/>
                    </a:cubicBezTo>
                    <a:cubicBezTo>
                      <a:pt x="321" y="343"/>
                      <a:pt x="321" y="343"/>
                      <a:pt x="321" y="343"/>
                    </a:cubicBezTo>
                    <a:cubicBezTo>
                      <a:pt x="308" y="339"/>
                      <a:pt x="291" y="324"/>
                      <a:pt x="291" y="324"/>
                    </a:cubicBezTo>
                    <a:cubicBezTo>
                      <a:pt x="280" y="332"/>
                      <a:pt x="269" y="337"/>
                      <a:pt x="255" y="343"/>
                    </a:cubicBezTo>
                    <a:cubicBezTo>
                      <a:pt x="255" y="350"/>
                      <a:pt x="248" y="360"/>
                      <a:pt x="239" y="363"/>
                    </a:cubicBezTo>
                    <a:cubicBezTo>
                      <a:pt x="229" y="367"/>
                      <a:pt x="218" y="367"/>
                      <a:pt x="212" y="363"/>
                    </a:cubicBezTo>
                    <a:cubicBezTo>
                      <a:pt x="171" y="378"/>
                      <a:pt x="107" y="390"/>
                      <a:pt x="59" y="337"/>
                    </a:cubicBezTo>
                    <a:cubicBezTo>
                      <a:pt x="64" y="363"/>
                      <a:pt x="64" y="363"/>
                      <a:pt x="64" y="363"/>
                    </a:cubicBezTo>
                    <a:cubicBezTo>
                      <a:pt x="64" y="363"/>
                      <a:pt x="6" y="332"/>
                      <a:pt x="27" y="270"/>
                    </a:cubicBezTo>
                    <a:cubicBezTo>
                      <a:pt x="27" y="270"/>
                      <a:pt x="17" y="275"/>
                      <a:pt x="12" y="294"/>
                    </a:cubicBezTo>
                    <a:cubicBezTo>
                      <a:pt x="12" y="294"/>
                      <a:pt x="0" y="266"/>
                      <a:pt x="19" y="249"/>
                    </a:cubicBezTo>
                    <a:cubicBezTo>
                      <a:pt x="19" y="249"/>
                      <a:pt x="12" y="240"/>
                      <a:pt x="4" y="249"/>
                    </a:cubicBezTo>
                    <a:cubicBezTo>
                      <a:pt x="4" y="249"/>
                      <a:pt x="6" y="200"/>
                      <a:pt x="45" y="157"/>
                    </a:cubicBezTo>
                    <a:cubicBezTo>
                      <a:pt x="100" y="101"/>
                      <a:pt x="169" y="114"/>
                      <a:pt x="214" y="135"/>
                    </a:cubicBezTo>
                    <a:cubicBezTo>
                      <a:pt x="220" y="133"/>
                      <a:pt x="229" y="133"/>
                      <a:pt x="237" y="137"/>
                    </a:cubicBezTo>
                    <a:cubicBezTo>
                      <a:pt x="246" y="140"/>
                      <a:pt x="252" y="148"/>
                      <a:pt x="254" y="155"/>
                    </a:cubicBezTo>
                    <a:cubicBezTo>
                      <a:pt x="259" y="159"/>
                      <a:pt x="282" y="172"/>
                      <a:pt x="289" y="176"/>
                    </a:cubicBezTo>
                    <a:cubicBezTo>
                      <a:pt x="289" y="176"/>
                      <a:pt x="308" y="161"/>
                      <a:pt x="321" y="157"/>
                    </a:cubicBezTo>
                    <a:cubicBezTo>
                      <a:pt x="370" y="58"/>
                      <a:pt x="370" y="58"/>
                      <a:pt x="370" y="58"/>
                    </a:cubicBezTo>
                    <a:cubicBezTo>
                      <a:pt x="381" y="34"/>
                      <a:pt x="402" y="13"/>
                      <a:pt x="424" y="0"/>
                    </a:cubicBezTo>
                    <a:cubicBezTo>
                      <a:pt x="426" y="7"/>
                      <a:pt x="430" y="15"/>
                      <a:pt x="434" y="20"/>
                    </a:cubicBezTo>
                    <a:cubicBezTo>
                      <a:pt x="434" y="20"/>
                      <a:pt x="434" y="20"/>
                      <a:pt x="434" y="20"/>
                    </a:cubicBezTo>
                    <a:cubicBezTo>
                      <a:pt x="434" y="24"/>
                      <a:pt x="449" y="52"/>
                      <a:pt x="479" y="7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7E13176D-B545-4459-A0A3-EDD501D543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6106" y="2716296"/>
                <a:ext cx="270811" cy="279714"/>
              </a:xfrm>
              <a:custGeom>
                <a:avLst/>
                <a:gdLst>
                  <a:gd name="T0" fmla="*/ 579 w 581"/>
                  <a:gd name="T1" fmla="*/ 150 h 602"/>
                  <a:gd name="T2" fmla="*/ 476 w 581"/>
                  <a:gd name="T3" fmla="*/ 287 h 602"/>
                  <a:gd name="T4" fmla="*/ 459 w 581"/>
                  <a:gd name="T5" fmla="*/ 302 h 602"/>
                  <a:gd name="T6" fmla="*/ 435 w 581"/>
                  <a:gd name="T7" fmla="*/ 300 h 602"/>
                  <a:gd name="T8" fmla="*/ 396 w 581"/>
                  <a:gd name="T9" fmla="*/ 309 h 602"/>
                  <a:gd name="T10" fmla="*/ 386 w 581"/>
                  <a:gd name="T11" fmla="*/ 345 h 602"/>
                  <a:gd name="T12" fmla="*/ 422 w 581"/>
                  <a:gd name="T13" fmla="*/ 450 h 602"/>
                  <a:gd name="T14" fmla="*/ 414 w 581"/>
                  <a:gd name="T15" fmla="*/ 551 h 602"/>
                  <a:gd name="T16" fmla="*/ 369 w 581"/>
                  <a:gd name="T17" fmla="*/ 602 h 602"/>
                  <a:gd name="T18" fmla="*/ 229 w 581"/>
                  <a:gd name="T19" fmla="*/ 371 h 602"/>
                  <a:gd name="T20" fmla="*/ 0 w 581"/>
                  <a:gd name="T21" fmla="*/ 231 h 602"/>
                  <a:gd name="T22" fmla="*/ 51 w 581"/>
                  <a:gd name="T23" fmla="*/ 186 h 602"/>
                  <a:gd name="T24" fmla="*/ 152 w 581"/>
                  <a:gd name="T25" fmla="*/ 178 h 602"/>
                  <a:gd name="T26" fmla="*/ 257 w 581"/>
                  <a:gd name="T27" fmla="*/ 214 h 602"/>
                  <a:gd name="T28" fmla="*/ 293 w 581"/>
                  <a:gd name="T29" fmla="*/ 206 h 602"/>
                  <a:gd name="T30" fmla="*/ 304 w 581"/>
                  <a:gd name="T31" fmla="*/ 169 h 602"/>
                  <a:gd name="T32" fmla="*/ 300 w 581"/>
                  <a:gd name="T33" fmla="*/ 142 h 602"/>
                  <a:gd name="T34" fmla="*/ 319 w 581"/>
                  <a:gd name="T35" fmla="*/ 124 h 602"/>
                  <a:gd name="T36" fmla="*/ 444 w 581"/>
                  <a:gd name="T37" fmla="*/ 34 h 602"/>
                  <a:gd name="T38" fmla="*/ 422 w 581"/>
                  <a:gd name="T39" fmla="*/ 19 h 602"/>
                  <a:gd name="T40" fmla="*/ 514 w 581"/>
                  <a:gd name="T41" fmla="*/ 58 h 602"/>
                  <a:gd name="T42" fmla="*/ 506 w 581"/>
                  <a:gd name="T43" fmla="*/ 30 h 602"/>
                  <a:gd name="T44" fmla="*/ 533 w 581"/>
                  <a:gd name="T45" fmla="*/ 67 h 602"/>
                  <a:gd name="T46" fmla="*/ 542 w 581"/>
                  <a:gd name="T47" fmla="*/ 56 h 602"/>
                  <a:gd name="T48" fmla="*/ 579 w 581"/>
                  <a:gd name="T49" fmla="*/ 15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1" h="602">
                    <a:moveTo>
                      <a:pt x="579" y="150"/>
                    </a:moveTo>
                    <a:cubicBezTo>
                      <a:pt x="581" y="229"/>
                      <a:pt x="523" y="268"/>
                      <a:pt x="476" y="287"/>
                    </a:cubicBezTo>
                    <a:cubicBezTo>
                      <a:pt x="474" y="292"/>
                      <a:pt x="467" y="298"/>
                      <a:pt x="459" y="302"/>
                    </a:cubicBezTo>
                    <a:cubicBezTo>
                      <a:pt x="450" y="306"/>
                      <a:pt x="441" y="304"/>
                      <a:pt x="435" y="300"/>
                    </a:cubicBezTo>
                    <a:cubicBezTo>
                      <a:pt x="428" y="302"/>
                      <a:pt x="403" y="307"/>
                      <a:pt x="396" y="309"/>
                    </a:cubicBezTo>
                    <a:cubicBezTo>
                      <a:pt x="396" y="309"/>
                      <a:pt x="394" y="334"/>
                      <a:pt x="386" y="345"/>
                    </a:cubicBezTo>
                    <a:cubicBezTo>
                      <a:pt x="422" y="450"/>
                      <a:pt x="422" y="450"/>
                      <a:pt x="422" y="450"/>
                    </a:cubicBezTo>
                    <a:cubicBezTo>
                      <a:pt x="433" y="484"/>
                      <a:pt x="431" y="519"/>
                      <a:pt x="414" y="551"/>
                    </a:cubicBezTo>
                    <a:cubicBezTo>
                      <a:pt x="414" y="551"/>
                      <a:pt x="399" y="581"/>
                      <a:pt x="369" y="602"/>
                    </a:cubicBezTo>
                    <a:cubicBezTo>
                      <a:pt x="341" y="514"/>
                      <a:pt x="293" y="435"/>
                      <a:pt x="229" y="371"/>
                    </a:cubicBezTo>
                    <a:cubicBezTo>
                      <a:pt x="165" y="307"/>
                      <a:pt x="86" y="259"/>
                      <a:pt x="0" y="231"/>
                    </a:cubicBezTo>
                    <a:cubicBezTo>
                      <a:pt x="21" y="201"/>
                      <a:pt x="51" y="186"/>
                      <a:pt x="51" y="186"/>
                    </a:cubicBezTo>
                    <a:cubicBezTo>
                      <a:pt x="83" y="169"/>
                      <a:pt x="118" y="167"/>
                      <a:pt x="152" y="178"/>
                    </a:cubicBezTo>
                    <a:cubicBezTo>
                      <a:pt x="257" y="214"/>
                      <a:pt x="257" y="214"/>
                      <a:pt x="257" y="214"/>
                    </a:cubicBezTo>
                    <a:cubicBezTo>
                      <a:pt x="268" y="206"/>
                      <a:pt x="291" y="204"/>
                      <a:pt x="293" y="206"/>
                    </a:cubicBezTo>
                    <a:cubicBezTo>
                      <a:pt x="294" y="193"/>
                      <a:pt x="300" y="180"/>
                      <a:pt x="304" y="169"/>
                    </a:cubicBezTo>
                    <a:cubicBezTo>
                      <a:pt x="298" y="163"/>
                      <a:pt x="296" y="152"/>
                      <a:pt x="300" y="142"/>
                    </a:cubicBezTo>
                    <a:cubicBezTo>
                      <a:pt x="304" y="133"/>
                      <a:pt x="311" y="126"/>
                      <a:pt x="319" y="124"/>
                    </a:cubicBezTo>
                    <a:cubicBezTo>
                      <a:pt x="338" y="82"/>
                      <a:pt x="375" y="30"/>
                      <a:pt x="444" y="34"/>
                    </a:cubicBezTo>
                    <a:cubicBezTo>
                      <a:pt x="422" y="19"/>
                      <a:pt x="422" y="19"/>
                      <a:pt x="422" y="19"/>
                    </a:cubicBezTo>
                    <a:cubicBezTo>
                      <a:pt x="422" y="19"/>
                      <a:pt x="486" y="0"/>
                      <a:pt x="514" y="58"/>
                    </a:cubicBezTo>
                    <a:cubicBezTo>
                      <a:pt x="514" y="58"/>
                      <a:pt x="516" y="47"/>
                      <a:pt x="506" y="30"/>
                    </a:cubicBezTo>
                    <a:cubicBezTo>
                      <a:pt x="506" y="30"/>
                      <a:pt x="534" y="41"/>
                      <a:pt x="533" y="67"/>
                    </a:cubicBezTo>
                    <a:cubicBezTo>
                      <a:pt x="533" y="67"/>
                      <a:pt x="544" y="69"/>
                      <a:pt x="542" y="56"/>
                    </a:cubicBezTo>
                    <a:cubicBezTo>
                      <a:pt x="544" y="56"/>
                      <a:pt x="578" y="92"/>
                      <a:pt x="579" y="15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E5B24F15-D407-4E59-92BC-15798FD9F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7C85F24C-5F79-4921-8145-001725B44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2066" y="3158497"/>
                <a:ext cx="268585" cy="278972"/>
              </a:xfrm>
              <a:custGeom>
                <a:avLst/>
                <a:gdLst>
                  <a:gd name="T0" fmla="*/ 578 w 578"/>
                  <a:gd name="T1" fmla="*/ 373 h 602"/>
                  <a:gd name="T2" fmla="*/ 527 w 578"/>
                  <a:gd name="T3" fmla="*/ 418 h 602"/>
                  <a:gd name="T4" fmla="*/ 426 w 578"/>
                  <a:gd name="T5" fmla="*/ 426 h 602"/>
                  <a:gd name="T6" fmla="*/ 323 w 578"/>
                  <a:gd name="T7" fmla="*/ 388 h 602"/>
                  <a:gd name="T8" fmla="*/ 287 w 578"/>
                  <a:gd name="T9" fmla="*/ 396 h 602"/>
                  <a:gd name="T10" fmla="*/ 276 w 578"/>
                  <a:gd name="T11" fmla="*/ 433 h 602"/>
                  <a:gd name="T12" fmla="*/ 280 w 578"/>
                  <a:gd name="T13" fmla="*/ 460 h 602"/>
                  <a:gd name="T14" fmla="*/ 261 w 578"/>
                  <a:gd name="T15" fmla="*/ 478 h 602"/>
                  <a:gd name="T16" fmla="*/ 135 w 578"/>
                  <a:gd name="T17" fmla="*/ 568 h 602"/>
                  <a:gd name="T18" fmla="*/ 158 w 578"/>
                  <a:gd name="T19" fmla="*/ 583 h 602"/>
                  <a:gd name="T20" fmla="*/ 66 w 578"/>
                  <a:gd name="T21" fmla="*/ 544 h 602"/>
                  <a:gd name="T22" fmla="*/ 74 w 578"/>
                  <a:gd name="T23" fmla="*/ 572 h 602"/>
                  <a:gd name="T24" fmla="*/ 47 w 578"/>
                  <a:gd name="T25" fmla="*/ 537 h 602"/>
                  <a:gd name="T26" fmla="*/ 38 w 578"/>
                  <a:gd name="T27" fmla="*/ 546 h 602"/>
                  <a:gd name="T28" fmla="*/ 2 w 578"/>
                  <a:gd name="T29" fmla="*/ 452 h 602"/>
                  <a:gd name="T30" fmla="*/ 105 w 578"/>
                  <a:gd name="T31" fmla="*/ 315 h 602"/>
                  <a:gd name="T32" fmla="*/ 122 w 578"/>
                  <a:gd name="T33" fmla="*/ 300 h 602"/>
                  <a:gd name="T34" fmla="*/ 147 w 578"/>
                  <a:gd name="T35" fmla="*/ 302 h 602"/>
                  <a:gd name="T36" fmla="*/ 186 w 578"/>
                  <a:gd name="T37" fmla="*/ 293 h 602"/>
                  <a:gd name="T38" fmla="*/ 195 w 578"/>
                  <a:gd name="T39" fmla="*/ 257 h 602"/>
                  <a:gd name="T40" fmla="*/ 160 w 578"/>
                  <a:gd name="T41" fmla="*/ 152 h 602"/>
                  <a:gd name="T42" fmla="*/ 167 w 578"/>
                  <a:gd name="T43" fmla="*/ 51 h 602"/>
                  <a:gd name="T44" fmla="*/ 212 w 578"/>
                  <a:gd name="T45" fmla="*/ 0 h 602"/>
                  <a:gd name="T46" fmla="*/ 578 w 578"/>
                  <a:gd name="T47" fmla="*/ 373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78" h="602">
                    <a:moveTo>
                      <a:pt x="578" y="373"/>
                    </a:moveTo>
                    <a:cubicBezTo>
                      <a:pt x="557" y="403"/>
                      <a:pt x="527" y="418"/>
                      <a:pt x="527" y="418"/>
                    </a:cubicBezTo>
                    <a:cubicBezTo>
                      <a:pt x="495" y="435"/>
                      <a:pt x="460" y="437"/>
                      <a:pt x="426" y="426"/>
                    </a:cubicBezTo>
                    <a:cubicBezTo>
                      <a:pt x="323" y="388"/>
                      <a:pt x="323" y="388"/>
                      <a:pt x="323" y="388"/>
                    </a:cubicBezTo>
                    <a:cubicBezTo>
                      <a:pt x="312" y="396"/>
                      <a:pt x="289" y="398"/>
                      <a:pt x="287" y="396"/>
                    </a:cubicBezTo>
                    <a:cubicBezTo>
                      <a:pt x="285" y="409"/>
                      <a:pt x="280" y="422"/>
                      <a:pt x="276" y="433"/>
                    </a:cubicBezTo>
                    <a:cubicBezTo>
                      <a:pt x="282" y="439"/>
                      <a:pt x="284" y="450"/>
                      <a:pt x="280" y="460"/>
                    </a:cubicBezTo>
                    <a:cubicBezTo>
                      <a:pt x="276" y="469"/>
                      <a:pt x="269" y="477"/>
                      <a:pt x="261" y="478"/>
                    </a:cubicBezTo>
                    <a:cubicBezTo>
                      <a:pt x="242" y="520"/>
                      <a:pt x="205" y="572"/>
                      <a:pt x="135" y="568"/>
                    </a:cubicBezTo>
                    <a:cubicBezTo>
                      <a:pt x="158" y="583"/>
                      <a:pt x="158" y="583"/>
                      <a:pt x="158" y="583"/>
                    </a:cubicBezTo>
                    <a:cubicBezTo>
                      <a:pt x="158" y="583"/>
                      <a:pt x="94" y="602"/>
                      <a:pt x="66" y="544"/>
                    </a:cubicBezTo>
                    <a:cubicBezTo>
                      <a:pt x="66" y="544"/>
                      <a:pt x="64" y="555"/>
                      <a:pt x="74" y="572"/>
                    </a:cubicBezTo>
                    <a:cubicBezTo>
                      <a:pt x="74" y="572"/>
                      <a:pt x="45" y="561"/>
                      <a:pt x="47" y="537"/>
                    </a:cubicBezTo>
                    <a:cubicBezTo>
                      <a:pt x="47" y="537"/>
                      <a:pt x="36" y="535"/>
                      <a:pt x="38" y="546"/>
                    </a:cubicBezTo>
                    <a:cubicBezTo>
                      <a:pt x="38" y="546"/>
                      <a:pt x="4" y="510"/>
                      <a:pt x="2" y="452"/>
                    </a:cubicBezTo>
                    <a:cubicBezTo>
                      <a:pt x="0" y="373"/>
                      <a:pt x="59" y="334"/>
                      <a:pt x="105" y="315"/>
                    </a:cubicBezTo>
                    <a:cubicBezTo>
                      <a:pt x="107" y="310"/>
                      <a:pt x="115" y="304"/>
                      <a:pt x="122" y="300"/>
                    </a:cubicBezTo>
                    <a:cubicBezTo>
                      <a:pt x="132" y="297"/>
                      <a:pt x="141" y="298"/>
                      <a:pt x="147" y="302"/>
                    </a:cubicBezTo>
                    <a:cubicBezTo>
                      <a:pt x="154" y="300"/>
                      <a:pt x="179" y="295"/>
                      <a:pt x="186" y="293"/>
                    </a:cubicBezTo>
                    <a:cubicBezTo>
                      <a:pt x="186" y="293"/>
                      <a:pt x="188" y="268"/>
                      <a:pt x="195" y="257"/>
                    </a:cubicBezTo>
                    <a:cubicBezTo>
                      <a:pt x="160" y="152"/>
                      <a:pt x="160" y="152"/>
                      <a:pt x="160" y="152"/>
                    </a:cubicBezTo>
                    <a:cubicBezTo>
                      <a:pt x="149" y="118"/>
                      <a:pt x="150" y="83"/>
                      <a:pt x="167" y="51"/>
                    </a:cubicBezTo>
                    <a:cubicBezTo>
                      <a:pt x="167" y="51"/>
                      <a:pt x="182" y="21"/>
                      <a:pt x="212" y="0"/>
                    </a:cubicBezTo>
                    <a:cubicBezTo>
                      <a:pt x="265" y="178"/>
                      <a:pt x="404" y="317"/>
                      <a:pt x="578" y="37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88DAD8A0-E23B-4047-9A3F-9720F797E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5363" y="3159981"/>
                <a:ext cx="278972" cy="269327"/>
              </a:xfrm>
              <a:custGeom>
                <a:avLst/>
                <a:gdLst>
                  <a:gd name="T0" fmla="*/ 572 w 600"/>
                  <a:gd name="T1" fmla="*/ 508 h 581"/>
                  <a:gd name="T2" fmla="*/ 536 w 600"/>
                  <a:gd name="T3" fmla="*/ 534 h 581"/>
                  <a:gd name="T4" fmla="*/ 548 w 600"/>
                  <a:gd name="T5" fmla="*/ 546 h 581"/>
                  <a:gd name="T6" fmla="*/ 454 w 600"/>
                  <a:gd name="T7" fmla="*/ 579 h 581"/>
                  <a:gd name="T8" fmla="*/ 317 w 600"/>
                  <a:gd name="T9" fmla="*/ 476 h 581"/>
                  <a:gd name="T10" fmla="*/ 302 w 600"/>
                  <a:gd name="T11" fmla="*/ 459 h 581"/>
                  <a:gd name="T12" fmla="*/ 304 w 600"/>
                  <a:gd name="T13" fmla="*/ 435 h 581"/>
                  <a:gd name="T14" fmla="*/ 295 w 600"/>
                  <a:gd name="T15" fmla="*/ 396 h 581"/>
                  <a:gd name="T16" fmla="*/ 259 w 600"/>
                  <a:gd name="T17" fmla="*/ 386 h 581"/>
                  <a:gd name="T18" fmla="*/ 152 w 600"/>
                  <a:gd name="T19" fmla="*/ 422 h 581"/>
                  <a:gd name="T20" fmla="*/ 51 w 600"/>
                  <a:gd name="T21" fmla="*/ 414 h 581"/>
                  <a:gd name="T22" fmla="*/ 0 w 600"/>
                  <a:gd name="T23" fmla="*/ 369 h 581"/>
                  <a:gd name="T24" fmla="*/ 229 w 600"/>
                  <a:gd name="T25" fmla="*/ 229 h 581"/>
                  <a:gd name="T26" fmla="*/ 370 w 600"/>
                  <a:gd name="T27" fmla="*/ 0 h 581"/>
                  <a:gd name="T28" fmla="*/ 415 w 600"/>
                  <a:gd name="T29" fmla="*/ 51 h 581"/>
                  <a:gd name="T30" fmla="*/ 422 w 600"/>
                  <a:gd name="T31" fmla="*/ 152 h 581"/>
                  <a:gd name="T32" fmla="*/ 386 w 600"/>
                  <a:gd name="T33" fmla="*/ 255 h 581"/>
                  <a:gd name="T34" fmla="*/ 394 w 600"/>
                  <a:gd name="T35" fmla="*/ 291 h 581"/>
                  <a:gd name="T36" fmla="*/ 431 w 600"/>
                  <a:gd name="T37" fmla="*/ 302 h 581"/>
                  <a:gd name="T38" fmla="*/ 458 w 600"/>
                  <a:gd name="T39" fmla="*/ 298 h 581"/>
                  <a:gd name="T40" fmla="*/ 476 w 600"/>
                  <a:gd name="T41" fmla="*/ 317 h 581"/>
                  <a:gd name="T42" fmla="*/ 566 w 600"/>
                  <a:gd name="T43" fmla="*/ 443 h 581"/>
                  <a:gd name="T44" fmla="*/ 581 w 600"/>
                  <a:gd name="T45" fmla="*/ 420 h 581"/>
                  <a:gd name="T46" fmla="*/ 542 w 600"/>
                  <a:gd name="T47" fmla="*/ 512 h 581"/>
                  <a:gd name="T48" fmla="*/ 572 w 600"/>
                  <a:gd name="T49" fmla="*/ 508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0" h="581">
                    <a:moveTo>
                      <a:pt x="572" y="508"/>
                    </a:moveTo>
                    <a:cubicBezTo>
                      <a:pt x="572" y="508"/>
                      <a:pt x="561" y="536"/>
                      <a:pt x="536" y="534"/>
                    </a:cubicBezTo>
                    <a:cubicBezTo>
                      <a:pt x="536" y="534"/>
                      <a:pt x="535" y="546"/>
                      <a:pt x="548" y="546"/>
                    </a:cubicBezTo>
                    <a:cubicBezTo>
                      <a:pt x="548" y="546"/>
                      <a:pt x="512" y="579"/>
                      <a:pt x="454" y="579"/>
                    </a:cubicBezTo>
                    <a:cubicBezTo>
                      <a:pt x="375" y="581"/>
                      <a:pt x="336" y="523"/>
                      <a:pt x="317" y="476"/>
                    </a:cubicBezTo>
                    <a:cubicBezTo>
                      <a:pt x="311" y="473"/>
                      <a:pt x="306" y="467"/>
                      <a:pt x="302" y="459"/>
                    </a:cubicBezTo>
                    <a:cubicBezTo>
                      <a:pt x="298" y="450"/>
                      <a:pt x="300" y="441"/>
                      <a:pt x="304" y="435"/>
                    </a:cubicBezTo>
                    <a:cubicBezTo>
                      <a:pt x="302" y="428"/>
                      <a:pt x="296" y="403"/>
                      <a:pt x="295" y="396"/>
                    </a:cubicBezTo>
                    <a:cubicBezTo>
                      <a:pt x="295" y="396"/>
                      <a:pt x="270" y="394"/>
                      <a:pt x="259" y="386"/>
                    </a:cubicBezTo>
                    <a:cubicBezTo>
                      <a:pt x="152" y="422"/>
                      <a:pt x="152" y="422"/>
                      <a:pt x="152" y="422"/>
                    </a:cubicBezTo>
                    <a:cubicBezTo>
                      <a:pt x="118" y="433"/>
                      <a:pt x="83" y="431"/>
                      <a:pt x="51" y="414"/>
                    </a:cubicBezTo>
                    <a:cubicBezTo>
                      <a:pt x="51" y="414"/>
                      <a:pt x="21" y="399"/>
                      <a:pt x="0" y="369"/>
                    </a:cubicBezTo>
                    <a:cubicBezTo>
                      <a:pt x="88" y="341"/>
                      <a:pt x="167" y="293"/>
                      <a:pt x="229" y="229"/>
                    </a:cubicBezTo>
                    <a:cubicBezTo>
                      <a:pt x="293" y="165"/>
                      <a:pt x="341" y="86"/>
                      <a:pt x="370" y="0"/>
                    </a:cubicBezTo>
                    <a:cubicBezTo>
                      <a:pt x="400" y="21"/>
                      <a:pt x="415" y="51"/>
                      <a:pt x="415" y="51"/>
                    </a:cubicBezTo>
                    <a:cubicBezTo>
                      <a:pt x="431" y="83"/>
                      <a:pt x="433" y="118"/>
                      <a:pt x="422" y="152"/>
                    </a:cubicBezTo>
                    <a:cubicBezTo>
                      <a:pt x="386" y="255"/>
                      <a:pt x="386" y="255"/>
                      <a:pt x="386" y="255"/>
                    </a:cubicBezTo>
                    <a:cubicBezTo>
                      <a:pt x="394" y="266"/>
                      <a:pt x="396" y="289"/>
                      <a:pt x="394" y="291"/>
                    </a:cubicBezTo>
                    <a:cubicBezTo>
                      <a:pt x="407" y="293"/>
                      <a:pt x="420" y="298"/>
                      <a:pt x="431" y="302"/>
                    </a:cubicBezTo>
                    <a:cubicBezTo>
                      <a:pt x="437" y="296"/>
                      <a:pt x="448" y="294"/>
                      <a:pt x="458" y="298"/>
                    </a:cubicBezTo>
                    <a:cubicBezTo>
                      <a:pt x="467" y="302"/>
                      <a:pt x="475" y="309"/>
                      <a:pt x="476" y="317"/>
                    </a:cubicBezTo>
                    <a:cubicBezTo>
                      <a:pt x="518" y="336"/>
                      <a:pt x="570" y="373"/>
                      <a:pt x="566" y="443"/>
                    </a:cubicBezTo>
                    <a:cubicBezTo>
                      <a:pt x="581" y="420"/>
                      <a:pt x="581" y="420"/>
                      <a:pt x="581" y="420"/>
                    </a:cubicBezTo>
                    <a:cubicBezTo>
                      <a:pt x="581" y="420"/>
                      <a:pt x="600" y="484"/>
                      <a:pt x="542" y="512"/>
                    </a:cubicBezTo>
                    <a:cubicBezTo>
                      <a:pt x="544" y="516"/>
                      <a:pt x="555" y="518"/>
                      <a:pt x="572" y="50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E4B2F403-D062-4B37-B2E1-D9C78067E5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7108" y="3170368"/>
                <a:ext cx="7419" cy="19291"/>
              </a:xfrm>
              <a:custGeom>
                <a:avLst/>
                <a:gdLst>
                  <a:gd name="T0" fmla="*/ 17 w 17"/>
                  <a:gd name="T1" fmla="*/ 0 h 41"/>
                  <a:gd name="T2" fmla="*/ 0 w 17"/>
                  <a:gd name="T3" fmla="*/ 41 h 41"/>
                  <a:gd name="T4" fmla="*/ 17 w 17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41">
                    <a:moveTo>
                      <a:pt x="17" y="0"/>
                    </a:moveTo>
                    <a:cubicBezTo>
                      <a:pt x="11" y="13"/>
                      <a:pt x="6" y="26"/>
                      <a:pt x="0" y="41"/>
                    </a:cubicBezTo>
                    <a:cubicBezTo>
                      <a:pt x="6" y="28"/>
                      <a:pt x="11" y="15"/>
                      <a:pt x="17" y="0"/>
                    </a:cubicBezTo>
                    <a:close/>
                  </a:path>
                </a:pathLst>
              </a:custGeom>
              <a:solidFill>
                <a:srgbClr val="54C0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CF4A00E-5522-427C-B40A-8084B26074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1679" y="2725942"/>
                <a:ext cx="278972" cy="270069"/>
              </a:xfrm>
              <a:custGeom>
                <a:avLst/>
                <a:gdLst>
                  <a:gd name="T0" fmla="*/ 600 w 600"/>
                  <a:gd name="T1" fmla="*/ 210 h 581"/>
                  <a:gd name="T2" fmla="*/ 371 w 600"/>
                  <a:gd name="T3" fmla="*/ 350 h 581"/>
                  <a:gd name="T4" fmla="*/ 231 w 600"/>
                  <a:gd name="T5" fmla="*/ 581 h 581"/>
                  <a:gd name="T6" fmla="*/ 186 w 600"/>
                  <a:gd name="T7" fmla="*/ 530 h 581"/>
                  <a:gd name="T8" fmla="*/ 186 w 600"/>
                  <a:gd name="T9" fmla="*/ 530 h 581"/>
                  <a:gd name="T10" fmla="*/ 178 w 600"/>
                  <a:gd name="T11" fmla="*/ 429 h 581"/>
                  <a:gd name="T12" fmla="*/ 214 w 600"/>
                  <a:gd name="T13" fmla="*/ 324 h 581"/>
                  <a:gd name="T14" fmla="*/ 206 w 600"/>
                  <a:gd name="T15" fmla="*/ 288 h 581"/>
                  <a:gd name="T16" fmla="*/ 169 w 600"/>
                  <a:gd name="T17" fmla="*/ 277 h 581"/>
                  <a:gd name="T18" fmla="*/ 142 w 600"/>
                  <a:gd name="T19" fmla="*/ 281 h 581"/>
                  <a:gd name="T20" fmla="*/ 124 w 600"/>
                  <a:gd name="T21" fmla="*/ 262 h 581"/>
                  <a:gd name="T22" fmla="*/ 34 w 600"/>
                  <a:gd name="T23" fmla="*/ 136 h 581"/>
                  <a:gd name="T24" fmla="*/ 19 w 600"/>
                  <a:gd name="T25" fmla="*/ 157 h 581"/>
                  <a:gd name="T26" fmla="*/ 58 w 600"/>
                  <a:gd name="T27" fmla="*/ 65 h 581"/>
                  <a:gd name="T28" fmla="*/ 30 w 600"/>
                  <a:gd name="T29" fmla="*/ 73 h 581"/>
                  <a:gd name="T30" fmla="*/ 66 w 600"/>
                  <a:gd name="T31" fmla="*/ 46 h 581"/>
                  <a:gd name="T32" fmla="*/ 54 w 600"/>
                  <a:gd name="T33" fmla="*/ 37 h 581"/>
                  <a:gd name="T34" fmla="*/ 148 w 600"/>
                  <a:gd name="T35" fmla="*/ 1 h 581"/>
                  <a:gd name="T36" fmla="*/ 285 w 600"/>
                  <a:gd name="T37" fmla="*/ 105 h 581"/>
                  <a:gd name="T38" fmla="*/ 300 w 600"/>
                  <a:gd name="T39" fmla="*/ 121 h 581"/>
                  <a:gd name="T40" fmla="*/ 298 w 600"/>
                  <a:gd name="T41" fmla="*/ 146 h 581"/>
                  <a:gd name="T42" fmla="*/ 307 w 600"/>
                  <a:gd name="T43" fmla="*/ 185 h 581"/>
                  <a:gd name="T44" fmla="*/ 343 w 600"/>
                  <a:gd name="T45" fmla="*/ 195 h 581"/>
                  <a:gd name="T46" fmla="*/ 448 w 600"/>
                  <a:gd name="T47" fmla="*/ 159 h 581"/>
                  <a:gd name="T48" fmla="*/ 549 w 600"/>
                  <a:gd name="T49" fmla="*/ 166 h 581"/>
                  <a:gd name="T50" fmla="*/ 600 w 600"/>
                  <a:gd name="T51" fmla="*/ 21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00" h="581">
                    <a:moveTo>
                      <a:pt x="600" y="210"/>
                    </a:moveTo>
                    <a:cubicBezTo>
                      <a:pt x="512" y="238"/>
                      <a:pt x="433" y="286"/>
                      <a:pt x="371" y="350"/>
                    </a:cubicBezTo>
                    <a:cubicBezTo>
                      <a:pt x="307" y="414"/>
                      <a:pt x="259" y="493"/>
                      <a:pt x="231" y="581"/>
                    </a:cubicBezTo>
                    <a:cubicBezTo>
                      <a:pt x="201" y="560"/>
                      <a:pt x="186" y="530"/>
                      <a:pt x="186" y="530"/>
                    </a:cubicBezTo>
                    <a:cubicBezTo>
                      <a:pt x="186" y="530"/>
                      <a:pt x="186" y="530"/>
                      <a:pt x="186" y="530"/>
                    </a:cubicBezTo>
                    <a:cubicBezTo>
                      <a:pt x="169" y="498"/>
                      <a:pt x="167" y="463"/>
                      <a:pt x="178" y="429"/>
                    </a:cubicBezTo>
                    <a:cubicBezTo>
                      <a:pt x="214" y="324"/>
                      <a:pt x="214" y="324"/>
                      <a:pt x="214" y="324"/>
                    </a:cubicBezTo>
                    <a:cubicBezTo>
                      <a:pt x="206" y="313"/>
                      <a:pt x="204" y="290"/>
                      <a:pt x="206" y="288"/>
                    </a:cubicBezTo>
                    <a:cubicBezTo>
                      <a:pt x="193" y="286"/>
                      <a:pt x="180" y="281"/>
                      <a:pt x="169" y="277"/>
                    </a:cubicBezTo>
                    <a:cubicBezTo>
                      <a:pt x="163" y="283"/>
                      <a:pt x="152" y="285"/>
                      <a:pt x="142" y="281"/>
                    </a:cubicBezTo>
                    <a:cubicBezTo>
                      <a:pt x="133" y="277"/>
                      <a:pt x="126" y="270"/>
                      <a:pt x="124" y="262"/>
                    </a:cubicBezTo>
                    <a:cubicBezTo>
                      <a:pt x="82" y="243"/>
                      <a:pt x="30" y="206"/>
                      <a:pt x="34" y="136"/>
                    </a:cubicBezTo>
                    <a:cubicBezTo>
                      <a:pt x="19" y="157"/>
                      <a:pt x="19" y="157"/>
                      <a:pt x="19" y="157"/>
                    </a:cubicBezTo>
                    <a:cubicBezTo>
                      <a:pt x="19" y="157"/>
                      <a:pt x="0" y="93"/>
                      <a:pt x="58" y="65"/>
                    </a:cubicBezTo>
                    <a:cubicBezTo>
                      <a:pt x="58" y="65"/>
                      <a:pt x="47" y="63"/>
                      <a:pt x="30" y="73"/>
                    </a:cubicBezTo>
                    <a:cubicBezTo>
                      <a:pt x="30" y="73"/>
                      <a:pt x="41" y="45"/>
                      <a:pt x="66" y="46"/>
                    </a:cubicBezTo>
                    <a:cubicBezTo>
                      <a:pt x="66" y="46"/>
                      <a:pt x="67" y="35"/>
                      <a:pt x="54" y="37"/>
                    </a:cubicBezTo>
                    <a:cubicBezTo>
                      <a:pt x="54" y="37"/>
                      <a:pt x="90" y="3"/>
                      <a:pt x="148" y="1"/>
                    </a:cubicBezTo>
                    <a:cubicBezTo>
                      <a:pt x="227" y="0"/>
                      <a:pt x="266" y="58"/>
                      <a:pt x="285" y="105"/>
                    </a:cubicBezTo>
                    <a:cubicBezTo>
                      <a:pt x="291" y="108"/>
                      <a:pt x="296" y="114"/>
                      <a:pt x="300" y="121"/>
                    </a:cubicBezTo>
                    <a:cubicBezTo>
                      <a:pt x="304" y="131"/>
                      <a:pt x="302" y="140"/>
                      <a:pt x="298" y="146"/>
                    </a:cubicBezTo>
                    <a:cubicBezTo>
                      <a:pt x="300" y="153"/>
                      <a:pt x="306" y="178"/>
                      <a:pt x="307" y="185"/>
                    </a:cubicBezTo>
                    <a:cubicBezTo>
                      <a:pt x="307" y="185"/>
                      <a:pt x="332" y="187"/>
                      <a:pt x="343" y="195"/>
                    </a:cubicBezTo>
                    <a:cubicBezTo>
                      <a:pt x="448" y="159"/>
                      <a:pt x="448" y="159"/>
                      <a:pt x="448" y="159"/>
                    </a:cubicBezTo>
                    <a:cubicBezTo>
                      <a:pt x="482" y="148"/>
                      <a:pt x="517" y="150"/>
                      <a:pt x="549" y="166"/>
                    </a:cubicBezTo>
                    <a:cubicBezTo>
                      <a:pt x="551" y="165"/>
                      <a:pt x="579" y="180"/>
                      <a:pt x="600" y="21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DBAC1922-5D11-400B-A189-4AFCBD209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5906" y="2809782"/>
                <a:ext cx="535686" cy="534944"/>
              </a:xfrm>
              <a:custGeom>
                <a:avLst/>
                <a:gdLst>
                  <a:gd name="T0" fmla="*/ 576 w 1152"/>
                  <a:gd name="T1" fmla="*/ 1152 h 1152"/>
                  <a:gd name="T2" fmla="*/ 576 w 1152"/>
                  <a:gd name="T3" fmla="*/ 1152 h 1152"/>
                  <a:gd name="T4" fmla="*/ 0 w 1152"/>
                  <a:gd name="T5" fmla="*/ 576 h 1152"/>
                  <a:gd name="T6" fmla="*/ 0 w 1152"/>
                  <a:gd name="T7" fmla="*/ 576 h 1152"/>
                  <a:gd name="T8" fmla="*/ 576 w 1152"/>
                  <a:gd name="T9" fmla="*/ 0 h 1152"/>
                  <a:gd name="T10" fmla="*/ 576 w 1152"/>
                  <a:gd name="T11" fmla="*/ 0 h 1152"/>
                  <a:gd name="T12" fmla="*/ 1152 w 1152"/>
                  <a:gd name="T13" fmla="*/ 576 h 1152"/>
                  <a:gd name="T14" fmla="*/ 1152 w 1152"/>
                  <a:gd name="T15" fmla="*/ 576 h 1152"/>
                  <a:gd name="T16" fmla="*/ 576 w 1152"/>
                  <a:gd name="T17" fmla="*/ 1152 h 1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2" h="1152">
                    <a:moveTo>
                      <a:pt x="576" y="1152"/>
                    </a:moveTo>
                    <a:cubicBezTo>
                      <a:pt x="576" y="1152"/>
                      <a:pt x="576" y="1152"/>
                      <a:pt x="576" y="1152"/>
                    </a:cubicBezTo>
                    <a:cubicBezTo>
                      <a:pt x="257" y="1152"/>
                      <a:pt x="0" y="895"/>
                      <a:pt x="0" y="576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0" y="257"/>
                      <a:pt x="257" y="0"/>
                      <a:pt x="576" y="0"/>
                    </a:cubicBezTo>
                    <a:cubicBezTo>
                      <a:pt x="576" y="0"/>
                      <a:pt x="576" y="0"/>
                      <a:pt x="576" y="0"/>
                    </a:cubicBezTo>
                    <a:cubicBezTo>
                      <a:pt x="895" y="0"/>
                      <a:pt x="1152" y="257"/>
                      <a:pt x="1152" y="576"/>
                    </a:cubicBezTo>
                    <a:cubicBezTo>
                      <a:pt x="1152" y="576"/>
                      <a:pt x="1152" y="576"/>
                      <a:pt x="1152" y="576"/>
                    </a:cubicBezTo>
                    <a:cubicBezTo>
                      <a:pt x="1152" y="895"/>
                      <a:pt x="895" y="1152"/>
                      <a:pt x="576" y="11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70EB1D6C-77FA-4371-8301-1E53714900EE}"/>
              </a:ext>
            </a:extLst>
          </p:cNvPr>
          <p:cNvPicPr>
            <a:picLocks noGrp="1" noChangeAspect="1"/>
          </p:cNvPicPr>
          <p:nvPr>
            <p:ph type="pic" sz="quarter" idx="3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0" r="1692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C67E03-DC75-4BEB-9E55-E4B5D53FDB4A}"/>
              </a:ext>
            </a:extLst>
          </p:cNvPr>
          <p:cNvSpPr txBox="1"/>
          <p:nvPr/>
        </p:nvSpPr>
        <p:spPr>
          <a:xfrm>
            <a:off x="3700152" y="707441"/>
            <a:ext cx="4791696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dirty="0">
                <a:latin typeface="Roboto Slab" pitchFamily="2" charset="0"/>
                <a:ea typeface="Roboto Slab" pitchFamily="2" charset="0"/>
              </a:rPr>
              <a:t>DEMO SLIDE</a:t>
            </a:r>
          </a:p>
          <a:p>
            <a:pPr algn="ctr"/>
            <a:r>
              <a:rPr lang="en-US" sz="5000" b="1" dirty="0">
                <a:latin typeface="Roboto Slab" pitchFamily="2" charset="0"/>
                <a:ea typeface="Roboto Slab" pitchFamily="2" charset="0"/>
              </a:rPr>
              <a:t>Title text demo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9AFD4-766B-4482-BDE4-BC40C4B5564F}"/>
              </a:ext>
            </a:extLst>
          </p:cNvPr>
          <p:cNvSpPr/>
          <p:nvPr/>
        </p:nvSpPr>
        <p:spPr>
          <a:xfrm>
            <a:off x="5453270" y="1917467"/>
            <a:ext cx="1285461" cy="1252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EFA0F4-CC0C-4AB9-BD6B-FEEE4180C717}"/>
              </a:ext>
            </a:extLst>
          </p:cNvPr>
          <p:cNvGrpSpPr/>
          <p:nvPr/>
        </p:nvGrpSpPr>
        <p:grpSpPr>
          <a:xfrm>
            <a:off x="788806" y="2722768"/>
            <a:ext cx="3452295" cy="1209264"/>
            <a:chOff x="948788" y="1036862"/>
            <a:chExt cx="3452295" cy="12092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517CB8E-D57D-416B-9D3A-CB397AC79C13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F8D2764-FF1C-45F1-9F5C-9D6307F5E154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26E77A-0B20-4EF1-BD01-33F876834E76}"/>
              </a:ext>
            </a:extLst>
          </p:cNvPr>
          <p:cNvGrpSpPr/>
          <p:nvPr/>
        </p:nvGrpSpPr>
        <p:grpSpPr>
          <a:xfrm>
            <a:off x="4581148" y="2722768"/>
            <a:ext cx="3452295" cy="1209264"/>
            <a:chOff x="948788" y="1036862"/>
            <a:chExt cx="3452295" cy="1209264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FACADA2-9B8A-4158-A8CB-875F8CAD8662}"/>
                </a:ext>
              </a:extLst>
            </p:cNvPr>
            <p:cNvSpPr/>
            <p:nvPr/>
          </p:nvSpPr>
          <p:spPr>
            <a:xfrm>
              <a:off x="948788" y="1340044"/>
              <a:ext cx="3452295" cy="90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200" b="1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book. It essentially unchanged. It was</a:t>
              </a:r>
              <a:endParaRPr lang="en-US" sz="1200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B11D13-58C7-4059-9CF1-190BFEF12319}"/>
                </a:ext>
              </a:extLst>
            </p:cNvPr>
            <p:cNvSpPr txBox="1"/>
            <p:nvPr/>
          </p:nvSpPr>
          <p:spPr>
            <a:xfrm>
              <a:off x="948788" y="1036862"/>
              <a:ext cx="16818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Subtitle text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2A31078-94E7-4859-A5C8-B23F0BB5B02B}"/>
              </a:ext>
            </a:extLst>
          </p:cNvPr>
          <p:cNvGrpSpPr/>
          <p:nvPr/>
        </p:nvGrpSpPr>
        <p:grpSpPr>
          <a:xfrm>
            <a:off x="788806" y="4723455"/>
            <a:ext cx="7244637" cy="1209264"/>
            <a:chOff x="716658" y="4699000"/>
            <a:chExt cx="7244637" cy="120926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5201234-2C41-4CDF-B0C8-7AE633D5CFFF}"/>
                </a:ext>
              </a:extLst>
            </p:cNvPr>
            <p:cNvGrpSpPr/>
            <p:nvPr/>
          </p:nvGrpSpPr>
          <p:grpSpPr>
            <a:xfrm>
              <a:off x="716658" y="4699000"/>
              <a:ext cx="3452295" cy="1209264"/>
              <a:chOff x="948788" y="1036862"/>
              <a:chExt cx="3452295" cy="1209264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F8C9843C-8327-4B4F-A124-9FE0B1690CD3}"/>
                  </a:ext>
                </a:extLst>
              </p:cNvPr>
              <p:cNvSpPr/>
              <p:nvPr/>
            </p:nvSpPr>
            <p:spPr>
              <a:xfrm>
                <a:off x="948788" y="1340044"/>
                <a:ext cx="3452295" cy="906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1200" b="1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Lorem Ipsum</a:t>
                </a:r>
                <a:r>
                  <a:rPr lang="en-US" sz="12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 is simply dummy text of the printing and typesetting industry. Lorem book. It essentially unchanged. It was</a:t>
                </a:r>
                <a:endParaRPr lang="en-US" sz="12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1653774-C689-4049-AAC4-209F3BE62033}"/>
                  </a:ext>
                </a:extLst>
              </p:cNvPr>
              <p:cNvSpPr txBox="1"/>
              <p:nvPr/>
            </p:nvSpPr>
            <p:spPr>
              <a:xfrm>
                <a:off x="948788" y="1036862"/>
                <a:ext cx="16818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Subtitle text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C20A2D3-F110-410C-A770-45A7AC621F07}"/>
                </a:ext>
              </a:extLst>
            </p:cNvPr>
            <p:cNvGrpSpPr/>
            <p:nvPr/>
          </p:nvGrpSpPr>
          <p:grpSpPr>
            <a:xfrm>
              <a:off x="4509000" y="4699000"/>
              <a:ext cx="3452295" cy="1209264"/>
              <a:chOff x="948788" y="1036862"/>
              <a:chExt cx="3452295" cy="1209264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45E52DD-34AD-4796-8773-799EF597CC90}"/>
                  </a:ext>
                </a:extLst>
              </p:cNvPr>
              <p:cNvSpPr/>
              <p:nvPr/>
            </p:nvSpPr>
            <p:spPr>
              <a:xfrm>
                <a:off x="948788" y="1340044"/>
                <a:ext cx="3452295" cy="906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1200" b="1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Lorem Ipsum</a:t>
                </a:r>
                <a:r>
                  <a:rPr lang="en-US" sz="12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</a:rPr>
                  <a:t> is simply dummy text of the printing and typesetting industry. Lorem book. It essentially unchanged. It was</a:t>
                </a:r>
                <a:endParaRPr lang="en-US" sz="12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8B75D89-AC0C-4F1A-B60F-D8CDCD7CA823}"/>
                  </a:ext>
                </a:extLst>
              </p:cNvPr>
              <p:cNvSpPr txBox="1"/>
              <p:nvPr/>
            </p:nvSpPr>
            <p:spPr>
              <a:xfrm>
                <a:off x="948788" y="1036862"/>
                <a:ext cx="16818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latin typeface="Roboto Slab" pitchFamily="2" charset="0"/>
                    <a:ea typeface="Roboto Slab" pitchFamily="2" charset="0"/>
                  </a:rPr>
                  <a:t>Subtitle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14824</TotalTime>
  <Words>334</Words>
  <Application>Microsoft Office PowerPoint</Application>
  <PresentationFormat>Widescreen</PresentationFormat>
  <Paragraphs>152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Lato</vt:lpstr>
      <vt:lpstr>Montserrat-Regular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Portfolilo</vt:lpstr>
      <vt:lpstr>PowerPoint Presentation</vt:lpstr>
      <vt:lpstr>Our Timeline</vt:lpstr>
      <vt:lpstr>Our Infographic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2210</cp:revision>
  <dcterms:created xsi:type="dcterms:W3CDTF">2017-07-18T09:08:44Z</dcterms:created>
  <dcterms:modified xsi:type="dcterms:W3CDTF">2018-09-08T10:50:48Z</dcterms:modified>
</cp:coreProperties>
</file>